
<file path=[Content_Types].xml><?xml version="1.0" encoding="utf-8"?>
<Types xmlns="http://schemas.openxmlformats.org/package/2006/content-types">
  <Default Extension="emf" ContentType="image/x-emf"/>
  <Default Extension="jpeg" ContentType="image/jpeg"/>
  <Default Extension="jpg" ContentType="image/jpeg"/>
  <Default Extension="png" ContentType="image/png"/>
  <Default Extension="rels" ContentType="application/vnd.openxmlformats-package.relationships+xml"/>
  <Default Extension="svg" ContentType="image/svg+xml"/>
  <Default Extension="wdp" ContentType="image/vnd.ms-photo"/>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Masters/slideMaster3.xml" ContentType="application/vnd.openxmlformats-officedocument.presentationml.slideMaster+xml"/>
  <Override PartName="/ppt/slideMasters/slideMaster4.xml" ContentType="application/vnd.openxmlformats-officedocument.presentationml.slideMaster+xml"/>
  <Override PartName="/ppt/slideMasters/slideMaster5.xml" ContentType="application/vnd.openxmlformats-officedocument.presentationml.slideMaster+xml"/>
  <Override PartName="/ppt/slideMasters/slideMaster6.xml" ContentType="application/vnd.openxmlformats-officedocument.presentationml.slideMaster+xml"/>
  <Override PartName="/ppt/slideMasters/slideMaster7.xml" ContentType="application/vnd.openxmlformats-officedocument.presentationml.slideMaster+xml"/>
  <Override PartName="/ppt/slideMasters/slideMaster8.xml" ContentType="application/vnd.openxmlformats-officedocument.presentationml.slideMaster+xml"/>
  <Override PartName="/ppt/slideMasters/slideMaster9.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commentAuthors.xml" ContentType="application/vnd.openxmlformats-officedocument.presentationml.commentAuthor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theme/theme2.xml" ContentType="application/vnd.openxmlformats-officedocument.theme+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slideLayouts/slideLayout23.xml" ContentType="application/vnd.openxmlformats-officedocument.presentationml.slideLayout+xml"/>
  <Override PartName="/ppt/slideLayouts/slideLayout24.xml" ContentType="application/vnd.openxmlformats-officedocument.presentationml.slideLayout+xml"/>
  <Override PartName="/ppt/slideLayouts/slideLayout25.xml" ContentType="application/vnd.openxmlformats-officedocument.presentationml.slideLayout+xml"/>
  <Override PartName="/ppt/slideLayouts/slideLayout26.xml" ContentType="application/vnd.openxmlformats-officedocument.presentationml.slideLayout+xml"/>
  <Override PartName="/ppt/slideLayouts/slideLayout27.xml" ContentType="application/vnd.openxmlformats-officedocument.presentationml.slideLayout+xml"/>
  <Override PartName="/ppt/slideLayouts/slideLayout28.xml" ContentType="application/vnd.openxmlformats-officedocument.presentationml.slideLayout+xml"/>
  <Override PartName="/ppt/slideLayouts/slideLayout29.xml" ContentType="application/vnd.openxmlformats-officedocument.presentationml.slideLayout+xml"/>
  <Override PartName="/ppt/slideLayouts/slideLayout30.xml" ContentType="application/vnd.openxmlformats-officedocument.presentationml.slideLayout+xml"/>
  <Override PartName="/ppt/slideLayouts/slideLayout31.xml" ContentType="application/vnd.openxmlformats-officedocument.presentationml.slideLayout+xml"/>
  <Override PartName="/ppt/slideLayouts/slideLayout32.xml" ContentType="application/vnd.openxmlformats-officedocument.presentationml.slideLayout+xml"/>
  <Override PartName="/ppt/slideLayouts/slideLayout33.xml" ContentType="application/vnd.openxmlformats-officedocument.presentationml.slideLayout+xml"/>
  <Override PartName="/ppt/slideLayouts/slideLayout34.xml" ContentType="application/vnd.openxmlformats-officedocument.presentationml.slideLayout+xml"/>
  <Override PartName="/ppt/slideLayouts/slideLayout35.xml" ContentType="application/vnd.openxmlformats-officedocument.presentationml.slideLayout+xml"/>
  <Override PartName="/ppt/slideLayouts/slideLayout36.xml" ContentType="application/vnd.openxmlformats-officedocument.presentationml.slideLayout+xml"/>
  <Override PartName="/ppt/slideLayouts/slideLayout37.xml" ContentType="application/vnd.openxmlformats-officedocument.presentationml.slideLayout+xml"/>
  <Override PartName="/ppt/slideLayouts/slideLayout38.xml" ContentType="application/vnd.openxmlformats-officedocument.presentationml.slideLayout+xml"/>
  <Override PartName="/ppt/slideLayouts/slideLayout39.xml" ContentType="application/vnd.openxmlformats-officedocument.presentationml.slideLayout+xml"/>
  <Override PartName="/ppt/slideLayouts/slideLayout40.xml" ContentType="application/vnd.openxmlformats-officedocument.presentationml.slideLayout+xml"/>
  <Override PartName="/ppt/slideLayouts/slideLayout41.xml" ContentType="application/vnd.openxmlformats-officedocument.presentationml.slideLayout+xml"/>
  <Override PartName="/ppt/theme/theme3.xml" ContentType="application/vnd.openxmlformats-officedocument.theme+xml"/>
  <Override PartName="/ppt/slideLayouts/slideLayout42.xml" ContentType="application/vnd.openxmlformats-officedocument.presentationml.slideLayout+xml"/>
  <Override PartName="/ppt/slideLayouts/slideLayout43.xml" ContentType="application/vnd.openxmlformats-officedocument.presentationml.slideLayout+xml"/>
  <Override PartName="/ppt/slideLayouts/slideLayout44.xml" ContentType="application/vnd.openxmlformats-officedocument.presentationml.slideLayout+xml"/>
  <Override PartName="/ppt/slideLayouts/slideLayout45.xml" ContentType="application/vnd.openxmlformats-officedocument.presentationml.slideLayout+xml"/>
  <Override PartName="/ppt/slideLayouts/slideLayout46.xml" ContentType="application/vnd.openxmlformats-officedocument.presentationml.slideLayout+xml"/>
  <Override PartName="/ppt/slideLayouts/slideLayout47.xml" ContentType="application/vnd.openxmlformats-officedocument.presentationml.slideLayout+xml"/>
  <Override PartName="/ppt/slideLayouts/slideLayout48.xml" ContentType="application/vnd.openxmlformats-officedocument.presentationml.slideLayout+xml"/>
  <Override PartName="/ppt/theme/theme4.xml" ContentType="application/vnd.openxmlformats-officedocument.theme+xml"/>
  <Override PartName="/ppt/slideLayouts/slideLayout49.xml" ContentType="application/vnd.openxmlformats-officedocument.presentationml.slideLayout+xml"/>
  <Override PartName="/ppt/slideLayouts/slideLayout50.xml" ContentType="application/vnd.openxmlformats-officedocument.presentationml.slideLayout+xml"/>
  <Override PartName="/ppt/slideLayouts/slideLayout51.xml" ContentType="application/vnd.openxmlformats-officedocument.presentationml.slideLayout+xml"/>
  <Override PartName="/ppt/slideLayouts/slideLayout52.xml" ContentType="application/vnd.openxmlformats-officedocument.presentationml.slideLayout+xml"/>
  <Override PartName="/ppt/slideLayouts/slideLayout53.xml" ContentType="application/vnd.openxmlformats-officedocument.presentationml.slideLayout+xml"/>
  <Override PartName="/ppt/slideLayouts/slideLayout54.xml" ContentType="application/vnd.openxmlformats-officedocument.presentationml.slideLayout+xml"/>
  <Override PartName="/ppt/slideLayouts/slideLayout55.xml" ContentType="application/vnd.openxmlformats-officedocument.presentationml.slideLayout+xml"/>
  <Override PartName="/ppt/theme/theme5.xml" ContentType="application/vnd.openxmlformats-officedocument.theme+xml"/>
  <Override PartName="/ppt/slideLayouts/slideLayout56.xml" ContentType="application/vnd.openxmlformats-officedocument.presentationml.slideLayout+xml"/>
  <Override PartName="/ppt/slideLayouts/slideLayout57.xml" ContentType="application/vnd.openxmlformats-officedocument.presentationml.slideLayout+xml"/>
  <Override PartName="/ppt/slideLayouts/slideLayout58.xml" ContentType="application/vnd.openxmlformats-officedocument.presentationml.slideLayout+xml"/>
  <Override PartName="/ppt/slideLayouts/slideLayout59.xml" ContentType="application/vnd.openxmlformats-officedocument.presentationml.slideLayout+xml"/>
  <Override PartName="/ppt/slideLayouts/slideLayout60.xml" ContentType="application/vnd.openxmlformats-officedocument.presentationml.slideLayout+xml"/>
  <Override PartName="/ppt/slideLayouts/slideLayout61.xml" ContentType="application/vnd.openxmlformats-officedocument.presentationml.slideLayout+xml"/>
  <Override PartName="/ppt/slideLayouts/slideLayout62.xml" ContentType="application/vnd.openxmlformats-officedocument.presentationml.slideLayout+xml"/>
  <Override PartName="/ppt/theme/theme6.xml" ContentType="application/vnd.openxmlformats-officedocument.theme+xml"/>
  <Override PartName="/ppt/slideLayouts/slideLayout63.xml" ContentType="application/vnd.openxmlformats-officedocument.presentationml.slideLayout+xml"/>
  <Override PartName="/ppt/slideLayouts/slideLayout64.xml" ContentType="application/vnd.openxmlformats-officedocument.presentationml.slideLayout+xml"/>
  <Override PartName="/ppt/slideLayouts/slideLayout65.xml" ContentType="application/vnd.openxmlformats-officedocument.presentationml.slideLayout+xml"/>
  <Override PartName="/ppt/slideLayouts/slideLayout66.xml" ContentType="application/vnd.openxmlformats-officedocument.presentationml.slideLayout+xml"/>
  <Override PartName="/ppt/slideLayouts/slideLayout67.xml" ContentType="application/vnd.openxmlformats-officedocument.presentationml.slideLayout+xml"/>
  <Override PartName="/ppt/slideLayouts/slideLayout68.xml" ContentType="application/vnd.openxmlformats-officedocument.presentationml.slideLayout+xml"/>
  <Override PartName="/ppt/slideLayouts/slideLayout69.xml" ContentType="application/vnd.openxmlformats-officedocument.presentationml.slideLayout+xml"/>
  <Override PartName="/ppt/theme/theme7.xml" ContentType="application/vnd.openxmlformats-officedocument.theme+xml"/>
  <Override PartName="/ppt/slideLayouts/slideLayout70.xml" ContentType="application/vnd.openxmlformats-officedocument.presentationml.slideLayout+xml"/>
  <Override PartName="/ppt/slideLayouts/slideLayout71.xml" ContentType="application/vnd.openxmlformats-officedocument.presentationml.slideLayout+xml"/>
  <Override PartName="/ppt/slideLayouts/slideLayout72.xml" ContentType="application/vnd.openxmlformats-officedocument.presentationml.slideLayout+xml"/>
  <Override PartName="/ppt/slideLayouts/slideLayout73.xml" ContentType="application/vnd.openxmlformats-officedocument.presentationml.slideLayout+xml"/>
  <Override PartName="/ppt/slideLayouts/slideLayout74.xml" ContentType="application/vnd.openxmlformats-officedocument.presentationml.slideLayout+xml"/>
  <Override PartName="/ppt/slideLayouts/slideLayout75.xml" ContentType="application/vnd.openxmlformats-officedocument.presentationml.slideLayout+xml"/>
  <Override PartName="/ppt/slideLayouts/slideLayout76.xml" ContentType="application/vnd.openxmlformats-officedocument.presentationml.slideLayout+xml"/>
  <Override PartName="/ppt/theme/theme8.xml" ContentType="application/vnd.openxmlformats-officedocument.theme+xml"/>
  <Override PartName="/ppt/slideLayouts/slideLayout77.xml" ContentType="application/vnd.openxmlformats-officedocument.presentationml.slideLayout+xml"/>
  <Override PartName="/ppt/slideLayouts/slideLayout78.xml" ContentType="application/vnd.openxmlformats-officedocument.presentationml.slideLayout+xml"/>
  <Override PartName="/ppt/slideLayouts/slideLayout79.xml" ContentType="application/vnd.openxmlformats-officedocument.presentationml.slideLayout+xml"/>
  <Override PartName="/ppt/slideLayouts/slideLayout80.xml" ContentType="application/vnd.openxmlformats-officedocument.presentationml.slideLayout+xml"/>
  <Override PartName="/ppt/slideLayouts/slideLayout81.xml" ContentType="application/vnd.openxmlformats-officedocument.presentationml.slideLayout+xml"/>
  <Override PartName="/ppt/slideLayouts/slideLayout82.xml" ContentType="application/vnd.openxmlformats-officedocument.presentationml.slideLayout+xml"/>
  <Override PartName="/ppt/slideLayouts/slideLayout83.xml" ContentType="application/vnd.openxmlformats-officedocument.presentationml.slideLayout+xml"/>
  <Override PartName="/ppt/theme/theme9.xml" ContentType="application/vnd.openxmlformats-officedocument.theme+xml"/>
  <Override PartName="/ppt/theme/theme10.xml" ContentType="application/vnd.openxmlformats-officedocument.theme+xml"/>
  <Override PartName="/ppt/theme/theme11.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diagrams/data1.xml" ContentType="application/vnd.openxmlformats-officedocument.drawingml.diagramData+xml"/>
  <Override PartName="/ppt/diagrams/layout1.xml" ContentType="application/vnd.openxmlformats-officedocument.drawingml.diagramLayout+xml"/>
  <Override PartName="/ppt/diagrams/quickStyle1.xml" ContentType="application/vnd.openxmlformats-officedocument.drawingml.diagramStyle+xml"/>
  <Override PartName="/ppt/diagrams/colors1.xml" ContentType="application/vnd.openxmlformats-officedocument.drawingml.diagramColors+xml"/>
  <Override PartName="/ppt/diagrams/drawing1.xml" ContentType="application/vnd.ms-office.drawingml.diagramDrawing+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revisionInfo.xml" ContentType="application/vnd.ms-powerpoint.revisioninfo+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767" r:id="rId4"/>
    <p:sldMasterId id="2147483776" r:id="rId5"/>
    <p:sldMasterId id="2147483795" r:id="rId6"/>
    <p:sldMasterId id="2147483785" r:id="rId7"/>
    <p:sldMasterId id="2147483818" r:id="rId8"/>
    <p:sldMasterId id="2147483826" r:id="rId9"/>
    <p:sldMasterId id="2147483834" r:id="rId10"/>
    <p:sldMasterId id="2147483842" r:id="rId11"/>
    <p:sldMasterId id="2147483858" r:id="rId12"/>
  </p:sldMasterIdLst>
  <p:notesMasterIdLst>
    <p:notesMasterId r:id="rId23"/>
  </p:notesMasterIdLst>
  <p:handoutMasterIdLst>
    <p:handoutMasterId r:id="rId24"/>
  </p:handoutMasterIdLst>
  <p:sldIdLst>
    <p:sldId id="286" r:id="rId13"/>
    <p:sldId id="289" r:id="rId14"/>
    <p:sldId id="2134804937" r:id="rId15"/>
    <p:sldId id="2134804940" r:id="rId16"/>
    <p:sldId id="2134804943" r:id="rId17"/>
    <p:sldId id="2134804944" r:id="rId18"/>
    <p:sldId id="264" r:id="rId19"/>
    <p:sldId id="2134804945" r:id="rId20"/>
    <p:sldId id="2134804946" r:id="rId21"/>
    <p:sldId id="417" r:id="rId22"/>
  </p:sldIdLst>
  <p:sldSz cx="12192000" cy="6858000"/>
  <p:notesSz cx="6797675" cy="9926638"/>
  <p:defaultTextStyle>
    <a:defPPr>
      <a:defRPr lang="fr-F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693" userDrawn="1">
          <p15:clr>
            <a:srgbClr val="A4A3A4"/>
          </p15:clr>
        </p15:guide>
        <p15:guide id="2" orient="horz" pos="4005" userDrawn="1">
          <p15:clr>
            <a:srgbClr val="A4A3A4"/>
          </p15:clr>
        </p15:guide>
        <p15:guide id="3" orient="horz" pos="4319" userDrawn="1">
          <p15:clr>
            <a:srgbClr val="A4A3A4"/>
          </p15:clr>
        </p15:guide>
        <p15:guide id="4" orient="horz" pos="167" userDrawn="1">
          <p15:clr>
            <a:srgbClr val="A4A3A4"/>
          </p15:clr>
        </p15:guide>
        <p15:guide id="5" orient="horz" pos="853" userDrawn="1">
          <p15:clr>
            <a:srgbClr val="A4A3A4"/>
          </p15:clr>
        </p15:guide>
        <p15:guide id="6" pos="251" userDrawn="1">
          <p15:clr>
            <a:srgbClr val="A4A3A4"/>
          </p15:clr>
        </p15:guide>
        <p15:guide id="7" pos="7469" userDrawn="1">
          <p15:clr>
            <a:srgbClr val="A4A3A4"/>
          </p15:clr>
        </p15:guide>
        <p15:guide id="8" pos="643" userDrawn="1">
          <p15:clr>
            <a:srgbClr val="A4A3A4"/>
          </p15:clr>
        </p15:guide>
      </p15:sldGuideLst>
    </p:ext>
    <p:ext uri="{2D200454-40CA-4A62-9FC3-DE9A4176ACB9}">
      <p15:notesGuideLst xmlns:p15="http://schemas.microsoft.com/office/powerpoint/2012/main">
        <p15:guide id="1" orient="horz" pos="3126">
          <p15:clr>
            <a:srgbClr val="A4A3A4"/>
          </p15:clr>
        </p15:guide>
        <p15:guide id="2" pos="2140">
          <p15:clr>
            <a:srgbClr val="A4A3A4"/>
          </p15:clr>
        </p15:guide>
      </p15:notesGuideLst>
    </p:ext>
  </p:extLst>
</p:presentation>
</file>

<file path=ppt/commentAuthors.xml><?xml version="1.0" encoding="utf-8"?>
<p:cmAuthorLst xmlns:a="http://schemas.openxmlformats.org/drawingml/2006/main" xmlns:r="http://schemas.openxmlformats.org/officeDocument/2006/relationships" xmlns:p="http://schemas.openxmlformats.org/presentationml/2006/main">
  <p:cmAuthor id="1" name="Yves ZINCK" initials="YZ" lastIdx="1" clrIdx="0">
    <p:extLst>
      <p:ext uri="{19B8F6BF-5375-455C-9EA6-DF929625EA0E}">
        <p15:presenceInfo xmlns:p15="http://schemas.microsoft.com/office/powerpoint/2012/main" userId="Yves ZINCK" providerId="None"/>
      </p:ext>
    </p:extLst>
  </p:cmAuthor>
  <p:cmAuthor id="2" name="ZINCK Yves [CEGEE]" initials="ZY[" lastIdx="1" clrIdx="1">
    <p:extLst>
      <p:ext uri="{19B8F6BF-5375-455C-9EA6-DF929625EA0E}">
        <p15:presenceInfo xmlns:p15="http://schemas.microsoft.com/office/powerpoint/2012/main" userId="S::yves.zinck@cegee.caisse-epargne.fr::58ab786b-eff3-4fb5-b8c5-161f6b44608b" providerId="AD"/>
      </p:ext>
    </p:extLst>
  </p:cmAuthor>
</p:cmAuthorLst>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05B2B0"/>
    <a:srgbClr val="D8C077"/>
    <a:srgbClr val="5FA185"/>
    <a:srgbClr val="571D74"/>
    <a:srgbClr val="A950D2"/>
    <a:srgbClr val="581D41"/>
    <a:srgbClr val="BFBFBF"/>
    <a:srgbClr val="DE6225"/>
    <a:srgbClr val="F7DAAF"/>
    <a:srgbClr val="A79C86"/>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p1510:revLst>
    <p1510:client id="{3C1375EF-2FFB-43EC-8AF4-8FB016E3BDC1}" v="184" dt="2022-06-17T15:28:05.612"/>
  </p1510:revLst>
</p1510:revInfo>
</file>

<file path=ppt/tableStyles.xml><?xml version="1.0" encoding="utf-8"?>
<a:tblStyleLst xmlns:a="http://schemas.openxmlformats.org/drawingml/2006/main" def="{5C22544A-7EE6-4342-B048-85BDC9FD1C3A}">
  <a:tblStyle styleId="{5C22544A-7EE6-4342-B048-85BDC9FD1C3A}" styleName="Style moyen 2 - Accentuation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9D7B26C5-4107-4FEC-AEDC-1716B250A1EF}" styleName="Style clair 1">
    <a:wholeTbl>
      <a:tcTxStyle>
        <a:fontRef idx="minor">
          <a:scrgbClr r="0" g="0" b="0"/>
        </a:fontRef>
        <a:schemeClr val="tx1"/>
      </a:tcTxStyle>
      <a:tcStyle>
        <a:tcBdr>
          <a:left>
            <a:ln>
              <a:noFill/>
            </a:ln>
          </a:left>
          <a:right>
            <a:ln>
              <a:noFill/>
            </a:ln>
          </a:right>
          <a:top>
            <a:ln w="12700" cmpd="sng">
              <a:solidFill>
                <a:schemeClr val="tx1"/>
              </a:solidFill>
            </a:ln>
          </a:top>
          <a:bottom>
            <a:ln w="12700" cmpd="sng">
              <a:solidFill>
                <a:schemeClr val="tx1"/>
              </a:solidFill>
            </a:ln>
          </a:bottom>
          <a:insideH>
            <a:ln>
              <a:noFill/>
            </a:ln>
          </a:insideH>
          <a:insideV>
            <a:ln>
              <a:noFill/>
            </a:ln>
          </a:insideV>
        </a:tcBdr>
        <a:fill>
          <a:noFill/>
        </a:fill>
      </a:tcStyle>
    </a:wholeTbl>
    <a:band1H>
      <a:tcStyle>
        <a:tcBdr/>
        <a:fill>
          <a:solidFill>
            <a:schemeClr val="tx1">
              <a:alpha val="20000"/>
            </a:schemeClr>
          </a:solidFill>
        </a:fill>
      </a:tcStyle>
    </a:band1H>
    <a:band2H>
      <a:tcStyle>
        <a:tcBdr/>
      </a:tcStyle>
    </a:band2H>
    <a:band1V>
      <a:tcStyle>
        <a:tcBdr/>
        <a:fill>
          <a:solidFill>
            <a:schemeClr val="tx1">
              <a:alpha val="20000"/>
            </a:schemeClr>
          </a:solidFill>
        </a:fill>
      </a:tcStyle>
    </a:band1V>
    <a:lastCol>
      <a:tcTxStyle b="on"/>
      <a:tcStyle>
        <a:tcBdr/>
      </a:tcStyle>
    </a:lastCol>
    <a:firstCol>
      <a:tcTxStyle b="on"/>
      <a:tcStyle>
        <a:tcBdr/>
      </a:tcStyle>
    </a:firstCol>
    <a:lastRow>
      <a:tcTxStyle b="on"/>
      <a:tcStyle>
        <a:tcBdr>
          <a:top>
            <a:ln w="12700" cmpd="sng">
              <a:solidFill>
                <a:schemeClr val="tx1"/>
              </a:solidFill>
            </a:ln>
          </a:top>
        </a:tcBdr>
        <a:fill>
          <a:noFill/>
        </a:fill>
      </a:tcStyle>
    </a:lastRow>
    <a:firstRow>
      <a:tcTxStyle b="on"/>
      <a:tcStyle>
        <a:tcBdr>
          <a:bottom>
            <a:ln w="12700" cmpd="sng">
              <a:solidFill>
                <a:schemeClr val="tx1"/>
              </a:solidFill>
            </a:ln>
          </a:bottom>
        </a:tcBdr>
        <a:fill>
          <a:noFill/>
        </a:fill>
      </a:tcStyle>
    </a:firstRow>
  </a:tblStyle>
  <a:tblStyle styleId="{616DA210-FB5B-4158-B5E0-FEB733F419BA}" styleName="Style clair 3">
    <a:wholeTbl>
      <a:tcTxStyle>
        <a:fontRef idx="minor">
          <a:scrgbClr r="0" g="0" b="0"/>
        </a:fontRef>
        <a:schemeClr val="tx1"/>
      </a:tcTxStyle>
      <a:tcStyle>
        <a:tcBdr>
          <a:left>
            <a:ln w="12700" cmpd="sng">
              <a:solidFill>
                <a:schemeClr val="tx1"/>
              </a:solidFill>
            </a:ln>
          </a:left>
          <a:right>
            <a:ln w="12700" cmpd="sng">
              <a:solidFill>
                <a:schemeClr val="tx1"/>
              </a:solidFill>
            </a:ln>
          </a:right>
          <a:top>
            <a:ln w="12700" cmpd="sng">
              <a:solidFill>
                <a:schemeClr val="tx1"/>
              </a:solidFill>
            </a:ln>
          </a:top>
          <a:bottom>
            <a:ln w="12700" cmpd="sng">
              <a:solidFill>
                <a:schemeClr val="tx1"/>
              </a:solidFill>
            </a:ln>
          </a:bottom>
          <a:insideH>
            <a:ln w="12700" cmpd="sng">
              <a:solidFill>
                <a:schemeClr val="tx1"/>
              </a:solidFill>
            </a:ln>
          </a:insideH>
          <a:insideV>
            <a:ln w="12700" cmpd="sng">
              <a:solidFill>
                <a:schemeClr val="tx1"/>
              </a:solidFill>
            </a:ln>
          </a:insideV>
        </a:tcBdr>
        <a:fill>
          <a:noFill/>
        </a:fill>
      </a:tcStyle>
    </a:wholeTbl>
    <a:band1H>
      <a:tcStyle>
        <a:tcBdr/>
        <a:fill>
          <a:solidFill>
            <a:schemeClr val="tx1">
              <a:alpha val="20000"/>
            </a:schemeClr>
          </a:solidFill>
        </a:fill>
      </a:tcStyle>
    </a:band1H>
    <a:band1V>
      <a:tcStyle>
        <a:tcBdr/>
        <a:fill>
          <a:solidFill>
            <a:schemeClr val="tx1">
              <a:alpha val="20000"/>
            </a:schemeClr>
          </a:solidFill>
        </a:fill>
      </a:tcStyle>
    </a:band1V>
    <a:lastCol>
      <a:tcTxStyle b="on"/>
      <a:tcStyle>
        <a:tcBdr/>
      </a:tcStyle>
    </a:lastCol>
    <a:firstCol>
      <a:tcTxStyle b="on"/>
      <a:tcStyle>
        <a:tcBdr/>
      </a:tcStyle>
    </a:firstCol>
    <a:lastRow>
      <a:tcTxStyle b="on"/>
      <a:tcStyle>
        <a:tcBdr>
          <a:top>
            <a:ln w="50800" cmpd="dbl">
              <a:solidFill>
                <a:schemeClr val="tx1"/>
              </a:solidFill>
            </a:ln>
          </a:top>
        </a:tcBdr>
        <a:fill>
          <a:noFill/>
        </a:fill>
      </a:tcStyle>
    </a:lastRow>
    <a:firstRow>
      <a:tcTxStyle b="on"/>
      <a:tcStyle>
        <a:tcBdr>
          <a:bottom>
            <a:ln w="25400" cmpd="sng">
              <a:solidFill>
                <a:schemeClr val="tx1"/>
              </a:solidFill>
            </a:ln>
          </a:bottom>
        </a:tcBdr>
        <a:fill>
          <a:no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horzBarState="maximized">
    <p:restoredLeft sz="19041" autoAdjust="0"/>
    <p:restoredTop sz="94629" autoAdjust="0"/>
  </p:normalViewPr>
  <p:slideViewPr>
    <p:cSldViewPr snapToGrid="0">
      <p:cViewPr varScale="1">
        <p:scale>
          <a:sx n="60" d="100"/>
          <a:sy n="60" d="100"/>
        </p:scale>
        <p:origin x="894" y="60"/>
      </p:cViewPr>
      <p:guideLst>
        <p:guide orient="horz" pos="693"/>
        <p:guide orient="horz" pos="4005"/>
        <p:guide orient="horz" pos="4319"/>
        <p:guide orient="horz" pos="167"/>
        <p:guide orient="horz" pos="853"/>
        <p:guide pos="251"/>
        <p:guide pos="7469"/>
        <p:guide pos="643"/>
      </p:guideLst>
    </p:cSldViewPr>
  </p:slideViewPr>
  <p:outlineViewPr>
    <p:cViewPr>
      <p:scale>
        <a:sx n="33" d="100"/>
        <a:sy n="33" d="100"/>
      </p:scale>
      <p:origin x="0" y="0"/>
    </p:cViewPr>
  </p:outlineViewPr>
  <p:notesTextViewPr>
    <p:cViewPr>
      <p:scale>
        <a:sx n="3" d="2"/>
        <a:sy n="3" d="2"/>
      </p:scale>
      <p:origin x="0" y="0"/>
    </p:cViewPr>
  </p:notesTextViewPr>
  <p:sorterViewPr>
    <p:cViewPr>
      <p:scale>
        <a:sx n="100" d="100"/>
        <a:sy n="100" d="100"/>
      </p:scale>
      <p:origin x="0" y="0"/>
    </p:cViewPr>
  </p:sorterViewPr>
  <p:notesViewPr>
    <p:cSldViewPr snapToGrid="0">
      <p:cViewPr varScale="1">
        <p:scale>
          <a:sx n="26" d="100"/>
          <a:sy n="26" d="100"/>
        </p:scale>
        <p:origin x="-1116" y="-114"/>
      </p:cViewPr>
      <p:guideLst>
        <p:guide orient="horz" pos="3126"/>
        <p:guide pos="2140"/>
      </p:guideLst>
    </p:cSldViewPr>
  </p:notes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Master" Target="slideMasters/slideMaster5.xml"/><Relationship Id="rId13" Type="http://schemas.openxmlformats.org/officeDocument/2006/relationships/slide" Target="slides/slide1.xml"/><Relationship Id="rId18" Type="http://schemas.openxmlformats.org/officeDocument/2006/relationships/slide" Target="slides/slide6.xml"/><Relationship Id="rId26" Type="http://schemas.openxmlformats.org/officeDocument/2006/relationships/presProps" Target="presProps.xml"/><Relationship Id="rId3" Type="http://schemas.openxmlformats.org/officeDocument/2006/relationships/customXml" Target="../customXml/item3.xml"/><Relationship Id="rId21" Type="http://schemas.openxmlformats.org/officeDocument/2006/relationships/slide" Target="slides/slide9.xml"/><Relationship Id="rId7" Type="http://schemas.openxmlformats.org/officeDocument/2006/relationships/slideMaster" Target="slideMasters/slideMaster4.xml"/><Relationship Id="rId12" Type="http://schemas.openxmlformats.org/officeDocument/2006/relationships/slideMaster" Target="slideMasters/slideMaster9.xml"/><Relationship Id="rId17" Type="http://schemas.openxmlformats.org/officeDocument/2006/relationships/slide" Target="slides/slide5.xml"/><Relationship Id="rId25" Type="http://schemas.openxmlformats.org/officeDocument/2006/relationships/commentAuthors" Target="commentAuthors.xml"/><Relationship Id="rId2" Type="http://schemas.openxmlformats.org/officeDocument/2006/relationships/customXml" Target="../customXml/item2.xml"/><Relationship Id="rId16" Type="http://schemas.openxmlformats.org/officeDocument/2006/relationships/slide" Target="slides/slide4.xml"/><Relationship Id="rId20" Type="http://schemas.openxmlformats.org/officeDocument/2006/relationships/slide" Target="slides/slide8.xml"/><Relationship Id="rId29" Type="http://schemas.openxmlformats.org/officeDocument/2006/relationships/tableStyles" Target="tableStyles.xml"/><Relationship Id="rId1" Type="http://schemas.openxmlformats.org/officeDocument/2006/relationships/customXml" Target="../customXml/item1.xml"/><Relationship Id="rId6" Type="http://schemas.openxmlformats.org/officeDocument/2006/relationships/slideMaster" Target="slideMasters/slideMaster3.xml"/><Relationship Id="rId11" Type="http://schemas.openxmlformats.org/officeDocument/2006/relationships/slideMaster" Target="slideMasters/slideMaster8.xml"/><Relationship Id="rId24" Type="http://schemas.openxmlformats.org/officeDocument/2006/relationships/handoutMaster" Target="handoutMasters/handoutMaster1.xml"/><Relationship Id="rId5" Type="http://schemas.openxmlformats.org/officeDocument/2006/relationships/slideMaster" Target="slideMasters/slideMaster2.xml"/><Relationship Id="rId15" Type="http://schemas.openxmlformats.org/officeDocument/2006/relationships/slide" Target="slides/slide3.xml"/><Relationship Id="rId23" Type="http://schemas.openxmlformats.org/officeDocument/2006/relationships/notesMaster" Target="notesMasters/notesMaster1.xml"/><Relationship Id="rId28" Type="http://schemas.openxmlformats.org/officeDocument/2006/relationships/theme" Target="theme/theme1.xml"/><Relationship Id="rId10" Type="http://schemas.openxmlformats.org/officeDocument/2006/relationships/slideMaster" Target="slideMasters/slideMaster7.xml"/><Relationship Id="rId19" Type="http://schemas.openxmlformats.org/officeDocument/2006/relationships/slide" Target="slides/slide7.xml"/><Relationship Id="rId4" Type="http://schemas.openxmlformats.org/officeDocument/2006/relationships/slideMaster" Target="slideMasters/slideMaster1.xml"/><Relationship Id="rId9" Type="http://schemas.openxmlformats.org/officeDocument/2006/relationships/slideMaster" Target="slideMasters/slideMaster6.xml"/><Relationship Id="rId14" Type="http://schemas.openxmlformats.org/officeDocument/2006/relationships/slide" Target="slides/slide2.xml"/><Relationship Id="rId22" Type="http://schemas.openxmlformats.org/officeDocument/2006/relationships/slide" Target="slides/slide10.xml"/><Relationship Id="rId27" Type="http://schemas.openxmlformats.org/officeDocument/2006/relationships/viewProps" Target="viewProps.xml"/><Relationship Id="rId30" Type="http://schemas.microsoft.com/office/2015/10/relationships/revisionInfo" Target="revisionInfo.xml"/></Relationships>
</file>

<file path=ppt/diagrams/colors1.xml><?xml version="1.0" encoding="utf-8"?>
<dgm:colorsDef xmlns:dgm="http://schemas.openxmlformats.org/drawingml/2006/diagram" xmlns:a="http://schemas.openxmlformats.org/drawingml/2006/main" uniqueId="urn:microsoft.com/office/officeart/2005/8/colors/colorful1">
  <dgm:title val=""/>
  <dgm:desc val=""/>
  <dgm:catLst>
    <dgm:cat type="colorful" pri="10100"/>
  </dgm:catLst>
  <dgm:styleLbl name="node0">
    <dgm:fillClrLst meth="repeat">
      <a:schemeClr val="accent1"/>
    </dgm:fillClrLst>
    <dgm:linClrLst meth="repeat">
      <a:schemeClr val="lt1"/>
    </dgm:linClrLst>
    <dgm:effectClrLst/>
    <dgm:txLinClrLst/>
    <dgm:txFillClrLst/>
    <dgm:txEffectClrLst/>
  </dgm:styleLbl>
  <dgm:styleLbl name="node1">
    <dgm:fillClrLst meth="repeat">
      <a:schemeClr val="accent2"/>
      <a:schemeClr val="accent3"/>
      <a:schemeClr val="accent4"/>
      <a:schemeClr val="accent5"/>
      <a:schemeClr val="accent6"/>
    </dgm:fillClrLst>
    <dgm:linClrLst meth="repeat">
      <a:schemeClr val="lt1"/>
    </dgm:linClrLst>
    <dgm:effectClrLst/>
    <dgm:txLinClrLst/>
    <dgm:txFillClrLst/>
    <dgm:txEffectClrLst/>
  </dgm:styleLbl>
  <dgm:styleLbl name="alignNode1">
    <dgm:fillClrLst meth="repeat">
      <a:schemeClr val="accent2"/>
      <a:schemeClr val="accent3"/>
      <a:schemeClr val="accent4"/>
      <a:schemeClr val="accent5"/>
      <a:schemeClr val="accent6"/>
    </dgm:fillClrLst>
    <dgm:linClrLst meth="repeat">
      <a:schemeClr val="accent2"/>
      <a:schemeClr val="accent3"/>
      <a:schemeClr val="accent4"/>
      <a:schemeClr val="accent5"/>
      <a:schemeClr val="accent6"/>
    </dgm:linClrLst>
    <dgm:effectClrLst/>
    <dgm:txLinClrLst/>
    <dgm:txFillClrLst/>
    <dgm:txEffectClrLst/>
  </dgm:styleLbl>
  <dgm:styleLbl name="lnNode1">
    <dgm:fillClrLst meth="repeat">
      <a:schemeClr val="accent2"/>
      <a:schemeClr val="accent3"/>
      <a:schemeClr val="accent4"/>
      <a:schemeClr val="accent5"/>
      <a:schemeClr val="accent6"/>
    </dgm:fillClrLst>
    <dgm:linClrLst meth="repeat">
      <a:schemeClr val="lt1"/>
    </dgm:linClrLst>
    <dgm:effectClrLst/>
    <dgm:txLinClrLst/>
    <dgm:txFillClrLst/>
    <dgm:txEffectClrLst/>
  </dgm:styleLbl>
  <dgm:styleLbl name="vennNode1">
    <dgm:fillClrLst meth="repeat">
      <a:schemeClr val="accent2">
        <a:alpha val="50000"/>
      </a:schemeClr>
      <a:schemeClr val="accent3">
        <a:alpha val="50000"/>
      </a:schemeClr>
      <a:schemeClr val="accent4">
        <a:alpha val="50000"/>
      </a:schemeClr>
      <a:schemeClr val="accent5">
        <a:alpha val="50000"/>
      </a:schemeClr>
      <a:schemeClr val="accent6">
        <a:alpha val="50000"/>
      </a:schemeClr>
    </dgm:fillClrLst>
    <dgm:linClrLst meth="repeat">
      <a:schemeClr val="lt1"/>
    </dgm:linClrLst>
    <dgm:effectClrLst/>
    <dgm:txLinClrLst/>
    <dgm:txFillClrLst/>
    <dgm:txEffectClrLst/>
  </dgm:styleLbl>
  <dgm:styleLbl name="node2">
    <dgm:fillClrLst>
      <a:schemeClr val="accent2"/>
    </dgm:fillClrLst>
    <dgm:linClrLst meth="repeat">
      <a:schemeClr val="lt1"/>
    </dgm:linClrLst>
    <dgm:effectClrLst/>
    <dgm:txLinClrLst/>
    <dgm:txFillClrLst/>
    <dgm:txEffectClrLst/>
  </dgm:styleLbl>
  <dgm:styleLbl name="node3">
    <dgm:fillClrLst>
      <a:schemeClr val="accent3"/>
    </dgm:fillClrLst>
    <dgm:linClrLst meth="repeat">
      <a:schemeClr val="lt1"/>
    </dgm:linClrLst>
    <dgm:effectClrLst/>
    <dgm:txLinClrLst/>
    <dgm:txFillClrLst/>
    <dgm:txEffectClrLst/>
  </dgm:styleLbl>
  <dgm:styleLbl name="node4">
    <dgm:fillClrLst>
      <a:schemeClr val="accent4"/>
    </dgm:fillClrLst>
    <dgm:linClrLst meth="repeat">
      <a:schemeClr val="lt1"/>
    </dgm:linClrLst>
    <dgm:effectClrLst/>
    <dgm:txLinClrLst/>
    <dgm:txFillClrLst/>
    <dgm:txEffectClrLst/>
  </dgm:styleLbl>
  <dgm:styleLbl name="fgImgPlace1">
    <dgm:fillClrLst meth="repeat">
      <a:schemeClr val="accent2">
        <a:tint val="50000"/>
      </a:schemeClr>
      <a:schemeClr val="accent3">
        <a:tint val="50000"/>
      </a:schemeClr>
      <a:schemeClr val="accent4">
        <a:tint val="50000"/>
      </a:schemeClr>
      <a:schemeClr val="accent5">
        <a:tint val="50000"/>
      </a:schemeClr>
      <a:schemeClr val="accent6">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1">
        <a:tint val="50000"/>
      </a:schemeClr>
      <a:schemeClr val="accent2">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1">
        <a:tint val="50000"/>
      </a:schemeClr>
      <a:schemeClr val="accent2">
        <a:tint val="2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2"/>
      <a:schemeClr val="accent3"/>
      <a:schemeClr val="accent4"/>
      <a:schemeClr val="accent5"/>
      <a:schemeClr val="accent6"/>
    </dgm:fillClrLst>
    <dgm:linClrLst meth="cycle">
      <a:schemeClr val="lt1"/>
    </dgm:linClrLst>
    <dgm:effectClrLst/>
    <dgm:txLinClrLst/>
    <dgm:txFillClrLst/>
    <dgm:txEffectClrLst/>
  </dgm:styleLbl>
  <dgm:styleLbl name="fgSibTrans2D1">
    <dgm:fillClrLst meth="repeat">
      <a:schemeClr val="accent2"/>
      <a:schemeClr val="accent3"/>
      <a:schemeClr val="accent4"/>
      <a:schemeClr val="accent5"/>
      <a:schemeClr val="accent6"/>
    </dgm:fillClrLst>
    <dgm:linClrLst meth="cycle">
      <a:schemeClr val="lt1"/>
    </dgm:linClrLst>
    <dgm:effectClrLst/>
    <dgm:txLinClrLst/>
    <dgm:txFillClrLst meth="repeat">
      <a:schemeClr val="lt1"/>
    </dgm:txFillClrLst>
    <dgm:txEffectClrLst/>
  </dgm:styleLbl>
  <dgm:styleLbl name="bgSibTrans2D1">
    <dgm:fillClrLst meth="repeat">
      <a:schemeClr val="accent2"/>
      <a:schemeClr val="accent3"/>
      <a:schemeClr val="accent4"/>
      <a:schemeClr val="accent5"/>
      <a:schemeClr val="accent6"/>
    </dgm:fillClrLst>
    <dgm:linClrLst meth="cycle">
      <a:schemeClr val="lt1"/>
    </dgm:linClrLst>
    <dgm:effectClrLst/>
    <dgm:txLinClrLst/>
    <dgm:txFillClrLst meth="repeat">
      <a:schemeClr val="lt1"/>
    </dgm:txFillClrLst>
    <dgm:txEffectClrLst/>
  </dgm:styleLbl>
  <dgm:styleLbl name="sibTrans1D1">
    <dgm:fillClrLst meth="repeat">
      <a:schemeClr val="accent2"/>
      <a:schemeClr val="accent3"/>
      <a:schemeClr val="accent4"/>
      <a:schemeClr val="accent5"/>
      <a:schemeClr val="accent6"/>
    </dgm:fillClrLst>
    <dgm:linClrLst meth="repeat">
      <a:schemeClr val="accent2"/>
      <a:schemeClr val="accent3"/>
      <a:schemeClr val="accent4"/>
      <a:schemeClr val="accent5"/>
      <a:schemeClr val="accent6"/>
    </dgm:linClrLst>
    <dgm:effectClrLst/>
    <dgm:txLinClrLst/>
    <dgm:txFillClrLst meth="repeat">
      <a:schemeClr val="tx1"/>
    </dgm:txFillClrLst>
    <dgm:txEffectClrLst/>
  </dgm:styleLbl>
  <dgm:styleLbl name="callout">
    <dgm:fillClrLst meth="repeat">
      <a:schemeClr val="accent2"/>
    </dgm:fillClrLst>
    <dgm:linClrLst meth="repeat">
      <a:schemeClr val="accent2">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2"/>
    </dgm:fillClrLst>
    <dgm:linClrLst meth="repeat">
      <a:schemeClr val="lt1"/>
    </dgm:linClrLst>
    <dgm:effectClrLst/>
    <dgm:txLinClrLst/>
    <dgm:txFillClrLst/>
    <dgm:txEffectClrLst/>
  </dgm:styleLbl>
  <dgm:styleLbl name="asst2">
    <dgm:fillClrLst>
      <a:schemeClr val="accent3"/>
    </dgm:fillClrLst>
    <dgm:linClrLst meth="repeat">
      <a:schemeClr val="lt1"/>
    </dgm:linClrLst>
    <dgm:effectClrLst/>
    <dgm:txLinClrLst/>
    <dgm:txFillClrLst/>
    <dgm:txEffectClrLst/>
  </dgm:styleLbl>
  <dgm:styleLbl name="asst3">
    <dgm:fillClrLst>
      <a:schemeClr val="accent4"/>
    </dgm:fillClrLst>
    <dgm:linClrLst meth="repeat">
      <a:schemeClr val="lt1"/>
    </dgm:linClrLst>
    <dgm:effectClrLst/>
    <dgm:txLinClrLst/>
    <dgm:txFillClrLst/>
    <dgm:txEffectClrLst/>
  </dgm:styleLbl>
  <dgm:styleLbl name="asst4">
    <dgm:fillClrLst>
      <a:schemeClr val="accent5"/>
    </dgm:fillClrLst>
    <dgm:linClrLst meth="repeat">
      <a:schemeClr val="lt1"/>
    </dgm:linClrLst>
    <dgm:effectClrLst/>
    <dgm:txLinClrLst/>
    <dgm:txFillClrLst/>
    <dgm:txEffectClrLst/>
  </dgm:styleLbl>
  <dgm:styleLbl name="parChTrans2D1">
    <dgm:fillClrLst meth="repeat">
      <a:schemeClr val="accent2"/>
    </dgm:fillClrLst>
    <dgm:linClrLst meth="repeat">
      <a:schemeClr val="lt1"/>
    </dgm:linClrLst>
    <dgm:effectClrLst/>
    <dgm:txLinClrLst/>
    <dgm:txFillClrLst meth="repeat">
      <a:schemeClr val="lt1"/>
    </dgm:txFillClrLst>
    <dgm:txEffectClrLst/>
  </dgm:styleLbl>
  <dgm:styleLbl name="parChTrans2D2">
    <dgm:fillClrLst meth="repeat">
      <a:schemeClr val="accent3"/>
    </dgm:fillClrLst>
    <dgm:linClrLst meth="repeat">
      <a:schemeClr val="lt1"/>
    </dgm:linClrLst>
    <dgm:effectClrLst/>
    <dgm:txLinClrLst/>
    <dgm:txFillClrLst/>
    <dgm:txEffectClrLst/>
  </dgm:styleLbl>
  <dgm:styleLbl name="parChTrans2D3">
    <dgm:fillClrLst meth="repeat">
      <a:schemeClr val="accent4"/>
    </dgm:fillClrLst>
    <dgm:linClrLst meth="repeat">
      <a:schemeClr val="lt1"/>
    </dgm:linClrLst>
    <dgm:effectClrLst/>
    <dgm:txLinClrLst/>
    <dgm:txFillClrLst/>
    <dgm:txEffectClrLst/>
  </dgm:styleLbl>
  <dgm:styleLbl name="parChTrans2D4">
    <dgm:fillClrLst meth="repeat">
      <a:schemeClr val="accent5"/>
    </dgm:fillClrLst>
    <dgm:linClrLst meth="repeat">
      <a:schemeClr val="lt1"/>
    </dgm:linClrLst>
    <dgm:effectClrLst/>
    <dgm:txLinClrLst/>
    <dgm:txFillClrLst meth="repeat">
      <a:schemeClr val="lt1"/>
    </dgm:txFillClrLst>
    <dgm:txEffectClrLst/>
  </dgm:styleLbl>
  <dgm:styleLbl name="parChTrans1D1">
    <dgm:fillClrLst meth="repeat">
      <a:schemeClr val="accent2"/>
    </dgm:fillClrLst>
    <dgm:linClrLst meth="repeat">
      <a:schemeClr val="accent1"/>
    </dgm:linClrLst>
    <dgm:effectClrLst/>
    <dgm:txLinClrLst/>
    <dgm:txFillClrLst meth="repeat">
      <a:schemeClr val="tx1"/>
    </dgm:txFillClrLst>
    <dgm:txEffectClrLst/>
  </dgm:styleLbl>
  <dgm:styleLbl name="parChTrans1D2">
    <dgm:fillClrLst meth="repeat">
      <a:schemeClr val="accent3">
        <a:tint val="90000"/>
      </a:schemeClr>
    </dgm:fillClrLst>
    <dgm:linClrLst meth="repeat">
      <a:schemeClr val="accent2"/>
    </dgm:linClrLst>
    <dgm:effectClrLst/>
    <dgm:txLinClrLst/>
    <dgm:txFillClrLst meth="repeat">
      <a:schemeClr val="tx1"/>
    </dgm:txFillClrLst>
    <dgm:txEffectClrLst/>
  </dgm:styleLbl>
  <dgm:styleLbl name="parChTrans1D3">
    <dgm:fillClrLst meth="repeat">
      <a:schemeClr val="accent4">
        <a:tint val="70000"/>
      </a:schemeClr>
    </dgm:fillClrLst>
    <dgm:linClrLst meth="repeat">
      <a:schemeClr val="accent3"/>
    </dgm:linClrLst>
    <dgm:effectClrLst/>
    <dgm:txLinClrLst/>
    <dgm:txFillClrLst meth="repeat">
      <a:schemeClr val="tx1"/>
    </dgm:txFillClrLst>
    <dgm:txEffectClrLst/>
  </dgm:styleLbl>
  <dgm:styleLbl name="parChTrans1D4">
    <dgm:fillClrLst meth="repeat">
      <a:schemeClr val="accent5">
        <a:tint val="50000"/>
      </a:schemeClr>
    </dgm:fillClrLst>
    <dgm:linClrLst meth="repeat">
      <a:schemeClr val="accent4"/>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Fg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Align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Bg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fg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align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bg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1"/>
    </dgm:linClrLst>
    <dgm:effectClrLst/>
    <dgm:txLinClrLst/>
    <dgm:txFillClrLst meth="repeat">
      <a:schemeClr val="dk1"/>
    </dgm:txFillClrLst>
    <dgm:txEffectClrLst/>
  </dgm:styleLbl>
  <dgm:styleLbl name="fgAcc2">
    <dgm:fillClrLst meth="repeat">
      <a:schemeClr val="lt1">
        <a:alpha val="90000"/>
      </a:schemeClr>
    </dgm:fillClrLst>
    <dgm:linClrLst>
      <a:schemeClr val="accent2"/>
    </dgm:linClrLst>
    <dgm:effectClrLst/>
    <dgm:txLinClrLst/>
    <dgm:txFillClrLst meth="repeat">
      <a:schemeClr val="dk1"/>
    </dgm:txFillClrLst>
    <dgm:txEffectClrLst/>
  </dgm:styleLbl>
  <dgm:styleLbl name="fgAcc3">
    <dgm:fillClrLst meth="repeat">
      <a:schemeClr val="lt1">
        <a:alpha val="90000"/>
      </a:schemeClr>
    </dgm:fillClrLst>
    <dgm:linClrLst>
      <a:schemeClr val="accent3"/>
    </dgm:linClrLst>
    <dgm:effectClrLst/>
    <dgm:txLinClrLst/>
    <dgm:txFillClrLst meth="repeat">
      <a:schemeClr val="dk1"/>
    </dgm:txFillClrLst>
    <dgm:txEffectClrLst/>
  </dgm:styleLbl>
  <dgm:styleLbl name="fgAcc4">
    <dgm:fillClrLst meth="repeat">
      <a:schemeClr val="lt1">
        <a:alpha val="90000"/>
      </a:schemeClr>
    </dgm:fillClrLst>
    <dgm:linClrLst>
      <a:schemeClr val="accent4"/>
    </dgm:linClrLst>
    <dgm:effectClrLst/>
    <dgm:txLinClrLst/>
    <dgm:txFillClrLst meth="repeat">
      <a:schemeClr val="dk1"/>
    </dgm:txFillClrLst>
    <dgm:txEffectClrLst/>
  </dgm:styleLbl>
  <dgm:styleLbl name="bgShp">
    <dgm:fillClrLst meth="repeat">
      <a:schemeClr val="accent2">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2">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2"/>
    </dgm:linClrLst>
    <dgm:effectClrLst/>
    <dgm:txLinClrLst/>
    <dgm:txFillClrLst meth="repeat">
      <a:schemeClr val="lt1"/>
    </dgm:txFillClrLst>
    <dgm:txEffectClrLst/>
  </dgm:styleLbl>
  <dgm:styleLbl name="fgShp">
    <dgm:fillClrLst meth="repeat">
      <a:schemeClr val="accent2">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data1.xml><?xml version="1.0" encoding="utf-8"?>
<dgm:dataModel xmlns:dgm="http://schemas.openxmlformats.org/drawingml/2006/diagram" xmlns:a="http://schemas.openxmlformats.org/drawingml/2006/main">
  <dgm:ptLst>
    <dgm:pt modelId="{AB63609D-8FC6-4387-AC98-50867D9B6095}" type="doc">
      <dgm:prSet loTypeId="urn:microsoft.com/office/officeart/2005/8/layout/chevron1" loCatId="process" qsTypeId="urn:microsoft.com/office/officeart/2005/8/quickstyle/simple1" qsCatId="simple" csTypeId="urn:microsoft.com/office/officeart/2005/8/colors/colorful1" csCatId="colorful" phldr="1"/>
      <dgm:spPr/>
    </dgm:pt>
    <dgm:pt modelId="{7EE2346F-11EA-4F31-98C5-AA1377EF9571}">
      <dgm:prSet phldrT="[Texte]" custT="1"/>
      <dgm:spPr>
        <a:solidFill>
          <a:srgbClr val="FF0000"/>
        </a:solidFill>
      </dgm:spPr>
      <dgm:t>
        <a:bodyPr/>
        <a:lstStyle/>
        <a:p>
          <a:r>
            <a:rPr lang="fr-FR" sz="1300" dirty="0"/>
            <a:t>PAIEMENT</a:t>
          </a:r>
        </a:p>
      </dgm:t>
    </dgm:pt>
    <dgm:pt modelId="{53CFC6C3-862E-430A-A2DD-088115743D0A}" type="parTrans" cxnId="{A8BDBB99-31FB-40FD-B40E-50C8BA14FC48}">
      <dgm:prSet/>
      <dgm:spPr/>
      <dgm:t>
        <a:bodyPr/>
        <a:lstStyle/>
        <a:p>
          <a:endParaRPr lang="fr-FR" sz="1300"/>
        </a:p>
      </dgm:t>
    </dgm:pt>
    <dgm:pt modelId="{B49CC0CF-E9E3-48F8-88D2-C4405ED2803A}" type="sibTrans" cxnId="{A8BDBB99-31FB-40FD-B40E-50C8BA14FC48}">
      <dgm:prSet/>
      <dgm:spPr/>
      <dgm:t>
        <a:bodyPr/>
        <a:lstStyle/>
        <a:p>
          <a:endParaRPr lang="fr-FR" sz="1300"/>
        </a:p>
      </dgm:t>
    </dgm:pt>
    <dgm:pt modelId="{080A061F-F35B-4816-B555-126631DFA4AB}">
      <dgm:prSet phldrT="[Texte]" custT="1"/>
      <dgm:spPr>
        <a:solidFill>
          <a:srgbClr val="00B050"/>
        </a:solidFill>
      </dgm:spPr>
      <dgm:t>
        <a:bodyPr/>
        <a:lstStyle/>
        <a:p>
          <a:r>
            <a:rPr lang="fr-FR" sz="1300" dirty="0"/>
            <a:t>DÉPLACEMENT</a:t>
          </a:r>
        </a:p>
      </dgm:t>
    </dgm:pt>
    <dgm:pt modelId="{931B20B4-2C5A-4191-BEDC-E491C5D8ED98}" type="parTrans" cxnId="{E6AF8ADC-6E11-482A-A65E-150A37BF711A}">
      <dgm:prSet/>
      <dgm:spPr/>
      <dgm:t>
        <a:bodyPr/>
        <a:lstStyle/>
        <a:p>
          <a:endParaRPr lang="fr-FR" sz="1300"/>
        </a:p>
      </dgm:t>
    </dgm:pt>
    <dgm:pt modelId="{EF57CDBD-DD9C-49F1-ABA2-D55A51BD6F51}" type="sibTrans" cxnId="{E6AF8ADC-6E11-482A-A65E-150A37BF711A}">
      <dgm:prSet/>
      <dgm:spPr/>
      <dgm:t>
        <a:bodyPr/>
        <a:lstStyle/>
        <a:p>
          <a:endParaRPr lang="fr-FR" sz="1300"/>
        </a:p>
      </dgm:t>
    </dgm:pt>
    <dgm:pt modelId="{058D5F86-2AD0-4D8C-9568-FAD2061C1A48}">
      <dgm:prSet phldrT="[Texte]" custT="1"/>
      <dgm:spPr/>
      <dgm:t>
        <a:bodyPr/>
        <a:lstStyle/>
        <a:p>
          <a:r>
            <a:rPr lang="fr-FR" sz="1300" dirty="0"/>
            <a:t>ASSISTANCE</a:t>
          </a:r>
          <a:br>
            <a:rPr lang="fr-FR" sz="1300" dirty="0"/>
          </a:br>
          <a:r>
            <a:rPr lang="fr-FR" sz="1300" dirty="0"/>
            <a:t>&amp; </a:t>
          </a:r>
          <a:br>
            <a:rPr lang="fr-FR" sz="1300" dirty="0"/>
          </a:br>
          <a:r>
            <a:rPr lang="fr-FR" sz="1300" dirty="0"/>
            <a:t>ASSURANCE</a:t>
          </a:r>
        </a:p>
      </dgm:t>
    </dgm:pt>
    <dgm:pt modelId="{72680763-7A57-4FDE-ACDF-2324691FFFCE}" type="parTrans" cxnId="{86308A21-18A0-4258-8872-3CBAAD2FC599}">
      <dgm:prSet/>
      <dgm:spPr/>
      <dgm:t>
        <a:bodyPr/>
        <a:lstStyle/>
        <a:p>
          <a:endParaRPr lang="fr-FR" sz="1300"/>
        </a:p>
      </dgm:t>
    </dgm:pt>
    <dgm:pt modelId="{99F32CE5-EE37-481B-8969-11D44F11A468}" type="sibTrans" cxnId="{86308A21-18A0-4258-8872-3CBAAD2FC599}">
      <dgm:prSet/>
      <dgm:spPr/>
      <dgm:t>
        <a:bodyPr/>
        <a:lstStyle/>
        <a:p>
          <a:endParaRPr lang="fr-FR" sz="1300"/>
        </a:p>
      </dgm:t>
    </dgm:pt>
    <dgm:pt modelId="{EB23D297-1BA1-44D0-8750-BAA13E700CED}">
      <dgm:prSet phldrT="[Texte]" custT="1"/>
      <dgm:spPr/>
      <dgm:t>
        <a:bodyPr/>
        <a:lstStyle/>
        <a:p>
          <a:r>
            <a:rPr lang="fr-FR" sz="1300" dirty="0"/>
            <a:t>ASSISTANT</a:t>
          </a:r>
        </a:p>
      </dgm:t>
    </dgm:pt>
    <dgm:pt modelId="{3D260896-614B-40B1-B237-E5CCAEF31CAF}" type="parTrans" cxnId="{904EB000-F415-439A-BBB5-95283BEB149D}">
      <dgm:prSet/>
      <dgm:spPr/>
      <dgm:t>
        <a:bodyPr/>
        <a:lstStyle/>
        <a:p>
          <a:endParaRPr lang="fr-FR" sz="1300"/>
        </a:p>
      </dgm:t>
    </dgm:pt>
    <dgm:pt modelId="{6EB5E65C-AFEE-4748-9EBA-55EAEA5DF4A6}" type="sibTrans" cxnId="{904EB000-F415-439A-BBB5-95283BEB149D}">
      <dgm:prSet/>
      <dgm:spPr/>
      <dgm:t>
        <a:bodyPr/>
        <a:lstStyle/>
        <a:p>
          <a:endParaRPr lang="fr-FR" sz="1300"/>
        </a:p>
      </dgm:t>
    </dgm:pt>
    <dgm:pt modelId="{804E572C-324E-4EBA-986F-B4B33A0F9D73}" type="pres">
      <dgm:prSet presAssocID="{AB63609D-8FC6-4387-AC98-50867D9B6095}" presName="Name0" presStyleCnt="0">
        <dgm:presLayoutVars>
          <dgm:dir/>
          <dgm:animLvl val="lvl"/>
          <dgm:resizeHandles val="exact"/>
        </dgm:presLayoutVars>
      </dgm:prSet>
      <dgm:spPr/>
    </dgm:pt>
    <dgm:pt modelId="{EDF6C4B0-6307-4787-9D32-8ECDB4EB0AB8}" type="pres">
      <dgm:prSet presAssocID="{7EE2346F-11EA-4F31-98C5-AA1377EF9571}" presName="parTxOnly" presStyleLbl="node1" presStyleIdx="0" presStyleCnt="4">
        <dgm:presLayoutVars>
          <dgm:chMax val="0"/>
          <dgm:chPref val="0"/>
          <dgm:bulletEnabled val="1"/>
        </dgm:presLayoutVars>
      </dgm:prSet>
      <dgm:spPr/>
    </dgm:pt>
    <dgm:pt modelId="{BA2E1AE9-06EB-4691-ADC3-F07BDEFB60EA}" type="pres">
      <dgm:prSet presAssocID="{B49CC0CF-E9E3-48F8-88D2-C4405ED2803A}" presName="parTxOnlySpace" presStyleCnt="0"/>
      <dgm:spPr/>
    </dgm:pt>
    <dgm:pt modelId="{C133A563-14A6-4AB1-9541-858A1543E29A}" type="pres">
      <dgm:prSet presAssocID="{080A061F-F35B-4816-B555-126631DFA4AB}" presName="parTxOnly" presStyleLbl="node1" presStyleIdx="1" presStyleCnt="4" custLinFactNeighborX="-8199" custLinFactNeighborY="-2359">
        <dgm:presLayoutVars>
          <dgm:chMax val="0"/>
          <dgm:chPref val="0"/>
          <dgm:bulletEnabled val="1"/>
        </dgm:presLayoutVars>
      </dgm:prSet>
      <dgm:spPr/>
    </dgm:pt>
    <dgm:pt modelId="{FFF96E5E-F187-4EEA-9670-5DCE06A47CE8}" type="pres">
      <dgm:prSet presAssocID="{EF57CDBD-DD9C-49F1-ABA2-D55A51BD6F51}" presName="parTxOnlySpace" presStyleCnt="0"/>
      <dgm:spPr/>
    </dgm:pt>
    <dgm:pt modelId="{F8CA0DA0-22E9-4B9A-B99B-606EA18E196F}" type="pres">
      <dgm:prSet presAssocID="{058D5F86-2AD0-4D8C-9568-FAD2061C1A48}" presName="parTxOnly" presStyleLbl="node1" presStyleIdx="2" presStyleCnt="4">
        <dgm:presLayoutVars>
          <dgm:chMax val="0"/>
          <dgm:chPref val="0"/>
          <dgm:bulletEnabled val="1"/>
        </dgm:presLayoutVars>
      </dgm:prSet>
      <dgm:spPr/>
    </dgm:pt>
    <dgm:pt modelId="{590848CE-C8E2-4769-894E-D06B48DEFD7C}" type="pres">
      <dgm:prSet presAssocID="{99F32CE5-EE37-481B-8969-11D44F11A468}" presName="parTxOnlySpace" presStyleCnt="0"/>
      <dgm:spPr/>
    </dgm:pt>
    <dgm:pt modelId="{A929666A-42E0-4DDE-9BE5-122CD5416363}" type="pres">
      <dgm:prSet presAssocID="{EB23D297-1BA1-44D0-8750-BAA13E700CED}" presName="parTxOnly" presStyleLbl="node1" presStyleIdx="3" presStyleCnt="4" custLinFactNeighborY="-5591">
        <dgm:presLayoutVars>
          <dgm:chMax val="0"/>
          <dgm:chPref val="0"/>
          <dgm:bulletEnabled val="1"/>
        </dgm:presLayoutVars>
      </dgm:prSet>
      <dgm:spPr/>
    </dgm:pt>
  </dgm:ptLst>
  <dgm:cxnLst>
    <dgm:cxn modelId="{904EB000-F415-439A-BBB5-95283BEB149D}" srcId="{AB63609D-8FC6-4387-AC98-50867D9B6095}" destId="{EB23D297-1BA1-44D0-8750-BAA13E700CED}" srcOrd="3" destOrd="0" parTransId="{3D260896-614B-40B1-B237-E5CCAEF31CAF}" sibTransId="{6EB5E65C-AFEE-4748-9EBA-55EAEA5DF4A6}"/>
    <dgm:cxn modelId="{1DA6CD0E-7A49-43A0-ACFE-5BDF19A37FEB}" type="presOf" srcId="{AB63609D-8FC6-4387-AC98-50867D9B6095}" destId="{804E572C-324E-4EBA-986F-B4B33A0F9D73}" srcOrd="0" destOrd="0" presId="urn:microsoft.com/office/officeart/2005/8/layout/chevron1"/>
    <dgm:cxn modelId="{EF99491A-8236-4398-91C2-57AB5DE8E059}" type="presOf" srcId="{080A061F-F35B-4816-B555-126631DFA4AB}" destId="{C133A563-14A6-4AB1-9541-858A1543E29A}" srcOrd="0" destOrd="0" presId="urn:microsoft.com/office/officeart/2005/8/layout/chevron1"/>
    <dgm:cxn modelId="{D9F7FE1C-0A39-402A-AF32-CDEA1D5C04BA}" type="presOf" srcId="{EB23D297-1BA1-44D0-8750-BAA13E700CED}" destId="{A929666A-42E0-4DDE-9BE5-122CD5416363}" srcOrd="0" destOrd="0" presId="urn:microsoft.com/office/officeart/2005/8/layout/chevron1"/>
    <dgm:cxn modelId="{86308A21-18A0-4258-8872-3CBAAD2FC599}" srcId="{AB63609D-8FC6-4387-AC98-50867D9B6095}" destId="{058D5F86-2AD0-4D8C-9568-FAD2061C1A48}" srcOrd="2" destOrd="0" parTransId="{72680763-7A57-4FDE-ACDF-2324691FFFCE}" sibTransId="{99F32CE5-EE37-481B-8969-11D44F11A468}"/>
    <dgm:cxn modelId="{62216F36-1C8C-41C1-A722-5776747B9763}" type="presOf" srcId="{058D5F86-2AD0-4D8C-9568-FAD2061C1A48}" destId="{F8CA0DA0-22E9-4B9A-B99B-606EA18E196F}" srcOrd="0" destOrd="0" presId="urn:microsoft.com/office/officeart/2005/8/layout/chevron1"/>
    <dgm:cxn modelId="{75AA5566-761F-419D-9A59-46FFE2C096C9}" type="presOf" srcId="{7EE2346F-11EA-4F31-98C5-AA1377EF9571}" destId="{EDF6C4B0-6307-4787-9D32-8ECDB4EB0AB8}" srcOrd="0" destOrd="0" presId="urn:microsoft.com/office/officeart/2005/8/layout/chevron1"/>
    <dgm:cxn modelId="{A8BDBB99-31FB-40FD-B40E-50C8BA14FC48}" srcId="{AB63609D-8FC6-4387-AC98-50867D9B6095}" destId="{7EE2346F-11EA-4F31-98C5-AA1377EF9571}" srcOrd="0" destOrd="0" parTransId="{53CFC6C3-862E-430A-A2DD-088115743D0A}" sibTransId="{B49CC0CF-E9E3-48F8-88D2-C4405ED2803A}"/>
    <dgm:cxn modelId="{E6AF8ADC-6E11-482A-A65E-150A37BF711A}" srcId="{AB63609D-8FC6-4387-AC98-50867D9B6095}" destId="{080A061F-F35B-4816-B555-126631DFA4AB}" srcOrd="1" destOrd="0" parTransId="{931B20B4-2C5A-4191-BEDC-E491C5D8ED98}" sibTransId="{EF57CDBD-DD9C-49F1-ABA2-D55A51BD6F51}"/>
    <dgm:cxn modelId="{936D9178-D594-45B3-9D32-1B8452D95563}" type="presParOf" srcId="{804E572C-324E-4EBA-986F-B4B33A0F9D73}" destId="{EDF6C4B0-6307-4787-9D32-8ECDB4EB0AB8}" srcOrd="0" destOrd="0" presId="urn:microsoft.com/office/officeart/2005/8/layout/chevron1"/>
    <dgm:cxn modelId="{D973F7C1-AAEE-451B-A2DA-CC47C4C961C1}" type="presParOf" srcId="{804E572C-324E-4EBA-986F-B4B33A0F9D73}" destId="{BA2E1AE9-06EB-4691-ADC3-F07BDEFB60EA}" srcOrd="1" destOrd="0" presId="urn:microsoft.com/office/officeart/2005/8/layout/chevron1"/>
    <dgm:cxn modelId="{65625658-AC1F-405A-9AB2-20585FC39060}" type="presParOf" srcId="{804E572C-324E-4EBA-986F-B4B33A0F9D73}" destId="{C133A563-14A6-4AB1-9541-858A1543E29A}" srcOrd="2" destOrd="0" presId="urn:microsoft.com/office/officeart/2005/8/layout/chevron1"/>
    <dgm:cxn modelId="{5170E989-CD13-4276-A90E-0E174F936FBA}" type="presParOf" srcId="{804E572C-324E-4EBA-986F-B4B33A0F9D73}" destId="{FFF96E5E-F187-4EEA-9670-5DCE06A47CE8}" srcOrd="3" destOrd="0" presId="urn:microsoft.com/office/officeart/2005/8/layout/chevron1"/>
    <dgm:cxn modelId="{E8379556-CD47-4CBC-90E5-5A2FC10918CD}" type="presParOf" srcId="{804E572C-324E-4EBA-986F-B4B33A0F9D73}" destId="{F8CA0DA0-22E9-4B9A-B99B-606EA18E196F}" srcOrd="4" destOrd="0" presId="urn:microsoft.com/office/officeart/2005/8/layout/chevron1"/>
    <dgm:cxn modelId="{B545F603-09D2-4CD3-8B51-D8713ECC423C}" type="presParOf" srcId="{804E572C-324E-4EBA-986F-B4B33A0F9D73}" destId="{590848CE-C8E2-4769-894E-D06B48DEFD7C}" srcOrd="5" destOrd="0" presId="urn:microsoft.com/office/officeart/2005/8/layout/chevron1"/>
    <dgm:cxn modelId="{DFF00FBA-AF49-4B99-AE12-B68576FAD0DF}" type="presParOf" srcId="{804E572C-324E-4EBA-986F-B4B33A0F9D73}" destId="{A929666A-42E0-4DDE-9BE5-122CD5416363}" srcOrd="6" destOrd="0" presId="urn:microsoft.com/office/officeart/2005/8/layout/chevron1"/>
  </dgm:cxnLst>
  <dgm:bg/>
  <dgm:whole/>
  <dgm:extLst>
    <a:ext uri="http://schemas.microsoft.com/office/drawing/2008/diagram">
      <dsp:dataModelExt xmlns:dsp="http://schemas.microsoft.com/office/drawing/2008/diagram" relId="rId12" minVer="http://schemas.openxmlformats.org/drawingml/2006/diagram"/>
    </a:ext>
  </dgm:extLst>
</dgm:dataModel>
</file>

<file path=ppt/diagrams/drawing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EDF6C4B0-6307-4787-9D32-8ECDB4EB0AB8}">
      <dsp:nvSpPr>
        <dsp:cNvPr id="0" name=""/>
        <dsp:cNvSpPr/>
      </dsp:nvSpPr>
      <dsp:spPr>
        <a:xfrm>
          <a:off x="4731" y="0"/>
          <a:ext cx="2754097" cy="818339"/>
        </a:xfrm>
        <a:prstGeom prst="chevron">
          <a:avLst/>
        </a:prstGeom>
        <a:solidFill>
          <a:srgbClr val="FF0000"/>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52007" tIns="17336" rIns="17336" bIns="17336" numCol="1" spcCol="1270" anchor="ctr" anchorCtr="0">
          <a:noAutofit/>
        </a:bodyPr>
        <a:lstStyle/>
        <a:p>
          <a:pPr marL="0" lvl="0" indent="0" algn="ctr" defTabSz="577850">
            <a:lnSpc>
              <a:spcPct val="90000"/>
            </a:lnSpc>
            <a:spcBef>
              <a:spcPct val="0"/>
            </a:spcBef>
            <a:spcAft>
              <a:spcPct val="35000"/>
            </a:spcAft>
            <a:buNone/>
          </a:pPr>
          <a:r>
            <a:rPr lang="fr-FR" sz="1300" kern="1200" dirty="0"/>
            <a:t>PAIEMENT</a:t>
          </a:r>
        </a:p>
      </dsp:txBody>
      <dsp:txXfrm>
        <a:off x="413901" y="0"/>
        <a:ext cx="1935758" cy="818339"/>
      </dsp:txXfrm>
    </dsp:sp>
    <dsp:sp modelId="{C133A563-14A6-4AB1-9541-858A1543E29A}">
      <dsp:nvSpPr>
        <dsp:cNvPr id="0" name=""/>
        <dsp:cNvSpPr/>
      </dsp:nvSpPr>
      <dsp:spPr>
        <a:xfrm>
          <a:off x="2460838" y="0"/>
          <a:ext cx="2754097" cy="818339"/>
        </a:xfrm>
        <a:prstGeom prst="chevron">
          <a:avLst/>
        </a:prstGeom>
        <a:solidFill>
          <a:srgbClr val="00B050"/>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52007" tIns="17336" rIns="17336" bIns="17336" numCol="1" spcCol="1270" anchor="ctr" anchorCtr="0">
          <a:noAutofit/>
        </a:bodyPr>
        <a:lstStyle/>
        <a:p>
          <a:pPr marL="0" lvl="0" indent="0" algn="ctr" defTabSz="577850">
            <a:lnSpc>
              <a:spcPct val="90000"/>
            </a:lnSpc>
            <a:spcBef>
              <a:spcPct val="0"/>
            </a:spcBef>
            <a:spcAft>
              <a:spcPct val="35000"/>
            </a:spcAft>
            <a:buNone/>
          </a:pPr>
          <a:r>
            <a:rPr lang="fr-FR" sz="1300" kern="1200" dirty="0"/>
            <a:t>DÉPLACEMENT</a:t>
          </a:r>
        </a:p>
      </dsp:txBody>
      <dsp:txXfrm>
        <a:off x="2870008" y="0"/>
        <a:ext cx="1935758" cy="818339"/>
      </dsp:txXfrm>
    </dsp:sp>
    <dsp:sp modelId="{F8CA0DA0-22E9-4B9A-B99B-606EA18E196F}">
      <dsp:nvSpPr>
        <dsp:cNvPr id="0" name=""/>
        <dsp:cNvSpPr/>
      </dsp:nvSpPr>
      <dsp:spPr>
        <a:xfrm>
          <a:off x="4962107" y="0"/>
          <a:ext cx="2754097" cy="818339"/>
        </a:xfrm>
        <a:prstGeom prst="chevron">
          <a:avLst/>
        </a:prstGeom>
        <a:solidFill>
          <a:schemeClr val="accent4">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52007" tIns="17336" rIns="17336" bIns="17336" numCol="1" spcCol="1270" anchor="ctr" anchorCtr="0">
          <a:noAutofit/>
        </a:bodyPr>
        <a:lstStyle/>
        <a:p>
          <a:pPr marL="0" lvl="0" indent="0" algn="ctr" defTabSz="577850">
            <a:lnSpc>
              <a:spcPct val="90000"/>
            </a:lnSpc>
            <a:spcBef>
              <a:spcPct val="0"/>
            </a:spcBef>
            <a:spcAft>
              <a:spcPct val="35000"/>
            </a:spcAft>
            <a:buNone/>
          </a:pPr>
          <a:r>
            <a:rPr lang="fr-FR" sz="1300" kern="1200" dirty="0"/>
            <a:t>ASSISTANCE</a:t>
          </a:r>
          <a:br>
            <a:rPr lang="fr-FR" sz="1300" kern="1200" dirty="0"/>
          </a:br>
          <a:r>
            <a:rPr lang="fr-FR" sz="1300" kern="1200" dirty="0"/>
            <a:t>&amp; </a:t>
          </a:r>
          <a:br>
            <a:rPr lang="fr-FR" sz="1300" kern="1200" dirty="0"/>
          </a:br>
          <a:r>
            <a:rPr lang="fr-FR" sz="1300" kern="1200" dirty="0"/>
            <a:t>ASSURANCE</a:t>
          </a:r>
        </a:p>
      </dsp:txBody>
      <dsp:txXfrm>
        <a:off x="5371277" y="0"/>
        <a:ext cx="1935758" cy="818339"/>
      </dsp:txXfrm>
    </dsp:sp>
    <dsp:sp modelId="{A929666A-42E0-4DDE-9BE5-122CD5416363}">
      <dsp:nvSpPr>
        <dsp:cNvPr id="0" name=""/>
        <dsp:cNvSpPr/>
      </dsp:nvSpPr>
      <dsp:spPr>
        <a:xfrm>
          <a:off x="7440795" y="0"/>
          <a:ext cx="2754097" cy="818339"/>
        </a:xfrm>
        <a:prstGeom prst="chevron">
          <a:avLst/>
        </a:prstGeom>
        <a:solidFill>
          <a:schemeClr val="accent5">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52007" tIns="17336" rIns="17336" bIns="17336" numCol="1" spcCol="1270" anchor="ctr" anchorCtr="0">
          <a:noAutofit/>
        </a:bodyPr>
        <a:lstStyle/>
        <a:p>
          <a:pPr marL="0" lvl="0" indent="0" algn="ctr" defTabSz="577850">
            <a:lnSpc>
              <a:spcPct val="90000"/>
            </a:lnSpc>
            <a:spcBef>
              <a:spcPct val="0"/>
            </a:spcBef>
            <a:spcAft>
              <a:spcPct val="35000"/>
            </a:spcAft>
            <a:buNone/>
          </a:pPr>
          <a:r>
            <a:rPr lang="fr-FR" sz="1300" kern="1200" dirty="0"/>
            <a:t>ASSISTANT</a:t>
          </a:r>
        </a:p>
      </dsp:txBody>
      <dsp:txXfrm>
        <a:off x="7849965" y="0"/>
        <a:ext cx="1935758" cy="818339"/>
      </dsp:txXfrm>
    </dsp:sp>
  </dsp:spTree>
</dsp:drawing>
</file>

<file path=ppt/diagrams/layout1.xml><?xml version="1.0" encoding="utf-8"?>
<dgm:layoutDef xmlns:dgm="http://schemas.openxmlformats.org/drawingml/2006/diagram" xmlns:a="http://schemas.openxmlformats.org/drawingml/2006/main" uniqueId="urn:microsoft.com/office/officeart/2005/8/layout/chevron1">
  <dgm:title val=""/>
  <dgm:desc val=""/>
  <dgm:catLst>
    <dgm:cat type="process" pri="9000"/>
  </dgm:catLst>
  <dgm:sampData useDef="1">
    <dgm:dataModel>
      <dgm:pt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Name0">
    <dgm:varLst>
      <dgm:dir/>
      <dgm:animLvl val="lvl"/>
      <dgm:resizeHandles val="exact"/>
    </dgm:varLst>
    <dgm:choose name="Name1">
      <dgm:if name="Name2" func="var" arg="dir" op="equ" val="norm">
        <dgm:alg type="lin"/>
      </dgm:if>
      <dgm:else name="Name3">
        <dgm:alg type="lin">
          <dgm:param type="linDir" val="fromR"/>
        </dgm:alg>
      </dgm:else>
    </dgm:choose>
    <dgm:shape xmlns:r="http://schemas.openxmlformats.org/officeDocument/2006/relationships" r:blip="">
      <dgm:adjLst/>
    </dgm:shape>
    <dgm:presOf/>
    <dgm:choose name="Name4">
      <dgm:if name="Name5" axis="des" func="maxDepth" op="gte" val="2">
        <dgm:constrLst>
          <dgm:constr type="h" for="ch" forName="composite" refType="h"/>
          <dgm:constr type="w" for="ch" forName="composite" refType="w"/>
          <dgm:constr type="w" for="des" forName="parTx"/>
          <dgm:constr type="h" for="des" forName="parTx" op="equ"/>
          <dgm:constr type="w" for="des" forName="desTx"/>
          <dgm:constr type="h" for="des" forName="desTx" op="equ"/>
          <dgm:constr type="primFontSz" for="des" forName="parTx" val="65"/>
          <dgm:constr type="secFontSz" for="des" forName="desTx" refType="primFontSz" refFor="des" refForName="parTx" op="equ"/>
          <dgm:constr type="h" for="des" forName="parTx" refType="primFontSz" refFor="des" refForName="parTx" fact="1.5"/>
          <dgm:constr type="h" for="des" forName="desTx" refType="primFontSz" refFor="des" refForName="parTx" fact="0.5"/>
          <dgm:constr type="w" for="ch" forName="space" op="equ" val="-6"/>
        </dgm:constrLst>
        <dgm:ruleLst>
          <dgm:rule type="w" for="ch" forName="composite" val="0" fact="NaN" max="NaN"/>
          <dgm:rule type="primFontSz" for="des" forName="parTx" val="5" fact="NaN" max="NaN"/>
        </dgm:ruleLst>
        <dgm:forEach name="Name6" axis="ch" ptType="node">
          <dgm:layoutNode name="composite">
            <dgm:alg type="composite"/>
            <dgm:shape xmlns:r="http://schemas.openxmlformats.org/officeDocument/2006/relationships" r:blip="">
              <dgm:adjLst/>
            </dgm:shape>
            <dgm:presOf/>
            <dgm:choose name="Name7">
              <dgm:if name="Name8" func="var" arg="dir" op="equ" val="norm">
                <dgm:constrLst>
                  <dgm:constr type="l" for="ch" forName="parTx"/>
                  <dgm:constr type="w" for="ch" forName="parTx" refType="w"/>
                  <dgm:constr type="t" for="ch" forName="parTx"/>
                  <dgm:constr type="l" for="ch" forName="desTx"/>
                  <dgm:constr type="w" for="ch" forName="desTx" refType="w" refFor="ch" refForName="parTx" fact="0.8"/>
                  <dgm:constr type="t" for="ch" forName="desTx" refType="h" refFor="ch" refForName="parTx" fact="1.125"/>
                </dgm:constrLst>
              </dgm:if>
              <dgm:else name="Name9">
                <dgm:constrLst>
                  <dgm:constr type="l" for="ch" forName="parTx"/>
                  <dgm:constr type="w" for="ch" forName="parTx" refType="w"/>
                  <dgm:constr type="t" for="ch" forName="parTx"/>
                  <dgm:constr type="l" for="ch" forName="desTx" refType="w" fact="0.2"/>
                  <dgm:constr type="w" for="ch" forName="desTx" refType="w" refFor="ch" refForName="parTx" fact="0.8"/>
                  <dgm:constr type="t" for="ch" forName="desTx" refType="h" refFor="ch" refForName="parTx" fact="1.125"/>
                </dgm:constrLst>
              </dgm:else>
            </dgm:choose>
            <dgm:ruleLst>
              <dgm:rule type="h" val="INF" fact="NaN" max="NaN"/>
            </dgm:ruleLst>
            <dgm:layoutNode name="parTx">
              <dgm:varLst>
                <dgm:chMax val="0"/>
                <dgm:chPref val="0"/>
                <dgm:bulletEnabled val="1"/>
              </dgm:varLst>
              <dgm:alg type="tx"/>
              <dgm:choose name="Name10">
                <dgm:if name="Name11" func="var" arg="dir" op="equ" val="norm">
                  <dgm:shape xmlns:r="http://schemas.openxmlformats.org/officeDocument/2006/relationships" type="chevron" r:blip="">
                    <dgm:adjLst/>
                  </dgm:shape>
                </dgm:if>
                <dgm:else name="Name12">
                  <dgm:shape xmlns:r="http://schemas.openxmlformats.org/officeDocument/2006/relationships" rot="180" type="chevron" r:blip="">
                    <dgm:adjLst/>
                  </dgm:shape>
                </dgm:else>
              </dgm:choose>
              <dgm:presOf axis="self" ptType="node"/>
              <dgm:choose name="Name13">
                <dgm:if name="Name14" func="var" arg="dir" op="equ" val="norm">
                  <dgm:constrLst>
                    <dgm:constr type="h" refType="w" op="lte" fact="0.4"/>
                    <dgm:constr type="h"/>
                    <dgm:constr type="tMarg" refType="primFontSz" fact="0.105"/>
                    <dgm:constr type="bMarg" refType="primFontSz" fact="0.105"/>
                    <dgm:constr type="lMarg" refType="primFontSz" fact="0.315"/>
                    <dgm:constr type="rMarg" refType="primFontSz" fact="0.105"/>
                  </dgm:constrLst>
                </dgm:if>
                <dgm:else name="Name15">
                  <dgm:constrLst>
                    <dgm:constr type="h" refType="w" op="lte" fact="0.4"/>
                    <dgm:constr type="h"/>
                    <dgm:constr type="tMarg" refType="primFontSz" fact="0.105"/>
                    <dgm:constr type="bMarg" refType="primFontSz" fact="0.105"/>
                    <dgm:constr type="lMarg" refType="primFontSz" fact="0.105"/>
                    <dgm:constr type="rMarg" refType="primFontSz" fact="0.315"/>
                  </dgm:constrLst>
                </dgm:else>
              </dgm:choose>
              <dgm:ruleLst>
                <dgm:rule type="h" val="INF" fact="NaN" max="NaN"/>
              </dgm:ruleLst>
            </dgm:layoutNode>
            <dgm:layoutNode name="desTx" styleLbl="revTx">
              <dgm:varLst>
                <dgm:bulletEnabled val="1"/>
              </dgm:varLst>
              <dgm:alg type="tx">
                <dgm:param type="stBulletLvl" val="1"/>
              </dgm:alg>
              <dgm:choose name="Name16">
                <dgm:if name="Name17" axis="ch" ptType="node" func="cnt" op="gte" val="1">
                  <dgm:shape xmlns:r="http://schemas.openxmlformats.org/officeDocument/2006/relationships" type="rect" r:blip="">
                    <dgm:adjLst/>
                  </dgm:shape>
                </dgm:if>
                <dgm:else name="Name18">
                  <dgm:shape xmlns:r="http://schemas.openxmlformats.org/officeDocument/2006/relationships" type="rect" r:blip="" hideGeom="1">
                    <dgm:adjLst/>
                  </dgm:shape>
                </dgm:else>
              </dgm:choose>
              <dgm:presOf axis="des" ptType="node"/>
              <dgm:constrLst>
                <dgm:constr type="secFontSz" val="65"/>
                <dgm:constr type="primFontSz" refType="secFontSz"/>
                <dgm:constr type="h"/>
                <dgm:constr type="tMarg"/>
                <dgm:constr type="bMarg"/>
                <dgm:constr type="rMarg"/>
                <dgm:constr type="lMarg"/>
              </dgm:constrLst>
              <dgm:ruleLst>
                <dgm:rule type="h" val="INF" fact="NaN" max="NaN"/>
              </dgm:ruleLst>
            </dgm:layoutNode>
          </dgm:layoutNode>
          <dgm:forEach name="Name19" axis="followSib" ptType="sibTrans" cnt="1">
            <dgm:layoutNode name="space">
              <dgm:alg type="sp"/>
              <dgm:shape xmlns:r="http://schemas.openxmlformats.org/officeDocument/2006/relationships" r:blip="">
                <dgm:adjLst/>
              </dgm:shape>
              <dgm:presOf/>
              <dgm:constrLst/>
              <dgm:ruleLst/>
            </dgm:layoutNode>
          </dgm:forEach>
        </dgm:forEach>
      </dgm:if>
      <dgm:else name="Name20">
        <dgm:constrLst>
          <dgm:constr type="w" for="ch" forName="parTxOnly" refType="w"/>
          <dgm:constr type="h" for="des" forName="parTxOnly" op="equ"/>
          <dgm:constr type="primFontSz" for="des" forName="parTxOnly" op="equ" val="65"/>
          <dgm:constr type="w" for="ch" forName="parTxOnlySpace" refType="w" refFor="ch" refForName="parTxOnly" fact="-0.1"/>
        </dgm:constrLst>
        <dgm:ruleLst/>
        <dgm:forEach name="Name21" axis="ch" ptType="node">
          <dgm:layoutNode name="parTxOnly">
            <dgm:varLst>
              <dgm:chMax val="0"/>
              <dgm:chPref val="0"/>
              <dgm:bulletEnabled val="1"/>
            </dgm:varLst>
            <dgm:alg type="tx"/>
            <dgm:choose name="Name22">
              <dgm:if name="Name23" func="var" arg="dir" op="equ" val="norm">
                <dgm:shape xmlns:r="http://schemas.openxmlformats.org/officeDocument/2006/relationships" type="chevron" r:blip="">
                  <dgm:adjLst/>
                </dgm:shape>
              </dgm:if>
              <dgm:else name="Name24">
                <dgm:shape xmlns:r="http://schemas.openxmlformats.org/officeDocument/2006/relationships" rot="180" type="chevron" r:blip="">
                  <dgm:adjLst/>
                </dgm:shape>
              </dgm:else>
            </dgm:choose>
            <dgm:presOf axis="self" ptType="node"/>
            <dgm:choose name="Name25">
              <dgm:if name="Name26" func="var" arg="dir" op="equ" val="norm">
                <dgm:constrLst>
                  <dgm:constr type="h" refType="w" op="equ" fact="0.4"/>
                  <dgm:constr type="tMarg" refType="primFontSz" fact="0.105"/>
                  <dgm:constr type="bMarg" refType="primFontSz" fact="0.105"/>
                  <dgm:constr type="lMarg" refType="primFontSz" fact="0.315"/>
                  <dgm:constr type="rMarg" refType="primFontSz" fact="0.105"/>
                </dgm:constrLst>
              </dgm:if>
              <dgm:else name="Name27">
                <dgm:constrLst>
                  <dgm:constr type="h" refType="w" op="equ" fact="0.4"/>
                  <dgm:constr type="tMarg" refType="primFontSz" fact="0.105"/>
                  <dgm:constr type="bMarg" refType="primFontSz" fact="0.105"/>
                  <dgm:constr type="lMarg" refType="primFontSz" fact="0.105"/>
                  <dgm:constr type="rMarg" refType="primFontSz" fact="0.315"/>
                </dgm:constrLst>
              </dgm:else>
            </dgm:choose>
            <dgm:ruleLst>
              <dgm:rule type="primFontSz" val="5" fact="NaN" max="NaN"/>
            </dgm:ruleLst>
          </dgm:layoutNode>
          <dgm:forEach name="Name28" axis="followSib" ptType="sibTrans" cnt="1">
            <dgm:layoutNode name="parTxOnlySpace">
              <dgm:alg type="sp"/>
              <dgm:shape xmlns:r="http://schemas.openxmlformats.org/officeDocument/2006/relationships" r:blip="">
                <dgm:adjLst/>
              </dgm:shape>
              <dgm:presOf/>
              <dgm:constrLst/>
              <dgm:ruleLst/>
            </dgm:layoutNode>
          </dgm:forEach>
        </dgm:forEach>
      </dgm:else>
    </dgm:choose>
  </dgm:layoutNode>
</dgm:layoutDef>
</file>

<file path=ppt/diagrams/quickStyle1.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handoutMasters/_rels/handoutMaster1.xml.rels><?xml version="1.0" encoding="UTF-8" standalone="yes"?>
<Relationships xmlns="http://schemas.openxmlformats.org/package/2006/relationships"><Relationship Id="rId1" Type="http://schemas.openxmlformats.org/officeDocument/2006/relationships/theme" Target="../theme/theme11.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Espace réservé de l'en-tête 1"/>
          <p:cNvSpPr>
            <a:spLocks noGrp="1"/>
          </p:cNvSpPr>
          <p:nvPr>
            <p:ph type="hdr" sz="quarter"/>
          </p:nvPr>
        </p:nvSpPr>
        <p:spPr>
          <a:xfrm>
            <a:off x="0" y="0"/>
            <a:ext cx="2945659" cy="498056"/>
          </a:xfrm>
          <a:prstGeom prst="rect">
            <a:avLst/>
          </a:prstGeom>
        </p:spPr>
        <p:txBody>
          <a:bodyPr vert="horz" lIns="92138" tIns="46069" rIns="92138" bIns="46069" rtlCol="0"/>
          <a:lstStyle>
            <a:lvl1pPr algn="l">
              <a:defRPr sz="1300"/>
            </a:lvl1pPr>
          </a:lstStyle>
          <a:p>
            <a:endParaRPr lang="fr-FR"/>
          </a:p>
        </p:txBody>
      </p:sp>
      <p:sp>
        <p:nvSpPr>
          <p:cNvPr id="3" name="Espace réservé de la date 2"/>
          <p:cNvSpPr>
            <a:spLocks noGrp="1"/>
          </p:cNvSpPr>
          <p:nvPr>
            <p:ph type="dt" sz="quarter" idx="1"/>
          </p:nvPr>
        </p:nvSpPr>
        <p:spPr>
          <a:xfrm>
            <a:off x="3850443" y="0"/>
            <a:ext cx="2945659" cy="498056"/>
          </a:xfrm>
          <a:prstGeom prst="rect">
            <a:avLst/>
          </a:prstGeom>
        </p:spPr>
        <p:txBody>
          <a:bodyPr vert="horz" lIns="92138" tIns="46069" rIns="92138" bIns="46069" rtlCol="0"/>
          <a:lstStyle>
            <a:lvl1pPr algn="r">
              <a:defRPr sz="1300"/>
            </a:lvl1pPr>
          </a:lstStyle>
          <a:p>
            <a:fld id="{F77A0AB4-7775-4FC7-B8A1-46CFA9F0F0E9}" type="datetimeFigureOut">
              <a:rPr lang="fr-FR" smtClean="0"/>
              <a:t>17/06/2022</a:t>
            </a:fld>
            <a:endParaRPr lang="fr-FR"/>
          </a:p>
        </p:txBody>
      </p:sp>
      <p:sp>
        <p:nvSpPr>
          <p:cNvPr id="4" name="Espace réservé du pied de page 3"/>
          <p:cNvSpPr>
            <a:spLocks noGrp="1"/>
          </p:cNvSpPr>
          <p:nvPr>
            <p:ph type="ftr" sz="quarter" idx="2"/>
          </p:nvPr>
        </p:nvSpPr>
        <p:spPr>
          <a:xfrm>
            <a:off x="0" y="9428586"/>
            <a:ext cx="2945659" cy="498055"/>
          </a:xfrm>
          <a:prstGeom prst="rect">
            <a:avLst/>
          </a:prstGeom>
        </p:spPr>
        <p:txBody>
          <a:bodyPr vert="horz" lIns="92138" tIns="46069" rIns="92138" bIns="46069" rtlCol="0" anchor="b"/>
          <a:lstStyle>
            <a:lvl1pPr algn="l">
              <a:defRPr sz="1300"/>
            </a:lvl1pPr>
          </a:lstStyle>
          <a:p>
            <a:endParaRPr lang="fr-FR"/>
          </a:p>
        </p:txBody>
      </p:sp>
      <p:sp>
        <p:nvSpPr>
          <p:cNvPr id="5" name="Espace réservé du numéro de diapositive 4"/>
          <p:cNvSpPr>
            <a:spLocks noGrp="1"/>
          </p:cNvSpPr>
          <p:nvPr>
            <p:ph type="sldNum" sz="quarter" idx="3"/>
          </p:nvPr>
        </p:nvSpPr>
        <p:spPr>
          <a:xfrm>
            <a:off x="3850443" y="9428586"/>
            <a:ext cx="2945659" cy="498055"/>
          </a:xfrm>
          <a:prstGeom prst="rect">
            <a:avLst/>
          </a:prstGeom>
        </p:spPr>
        <p:txBody>
          <a:bodyPr vert="horz" lIns="92138" tIns="46069" rIns="92138" bIns="46069" rtlCol="0" anchor="b"/>
          <a:lstStyle>
            <a:lvl1pPr algn="r">
              <a:defRPr sz="1300"/>
            </a:lvl1pPr>
          </a:lstStyle>
          <a:p>
            <a:fld id="{964C3968-A1B5-4F38-B712-C964C7D4F433}" type="slidenum">
              <a:rPr lang="fr-FR" smtClean="0"/>
              <a:t>‹N°›</a:t>
            </a:fld>
            <a:endParaRPr lang="fr-FR"/>
          </a:p>
        </p:txBody>
      </p:sp>
    </p:spTree>
    <p:extLst>
      <p:ext uri="{BB962C8B-B14F-4D97-AF65-F5344CB8AC3E}">
        <p14:creationId xmlns:p14="http://schemas.microsoft.com/office/powerpoint/2010/main" val="3458970353"/>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10.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Espace réservé de l'en-tête 1"/>
          <p:cNvSpPr>
            <a:spLocks noGrp="1"/>
          </p:cNvSpPr>
          <p:nvPr>
            <p:ph type="hdr" sz="quarter"/>
          </p:nvPr>
        </p:nvSpPr>
        <p:spPr>
          <a:xfrm>
            <a:off x="0" y="0"/>
            <a:ext cx="2945659" cy="498056"/>
          </a:xfrm>
          <a:prstGeom prst="rect">
            <a:avLst/>
          </a:prstGeom>
        </p:spPr>
        <p:txBody>
          <a:bodyPr vert="horz" lIns="92138" tIns="46069" rIns="92138" bIns="46069" rtlCol="0"/>
          <a:lstStyle>
            <a:lvl1pPr algn="l">
              <a:defRPr sz="1300"/>
            </a:lvl1pPr>
          </a:lstStyle>
          <a:p>
            <a:endParaRPr lang="fr-FR"/>
          </a:p>
        </p:txBody>
      </p:sp>
      <p:sp>
        <p:nvSpPr>
          <p:cNvPr id="3" name="Espace réservé de la date 2"/>
          <p:cNvSpPr>
            <a:spLocks noGrp="1"/>
          </p:cNvSpPr>
          <p:nvPr>
            <p:ph type="dt" idx="1"/>
          </p:nvPr>
        </p:nvSpPr>
        <p:spPr>
          <a:xfrm>
            <a:off x="3850443" y="0"/>
            <a:ext cx="2945659" cy="498056"/>
          </a:xfrm>
          <a:prstGeom prst="rect">
            <a:avLst/>
          </a:prstGeom>
        </p:spPr>
        <p:txBody>
          <a:bodyPr vert="horz" lIns="92138" tIns="46069" rIns="92138" bIns="46069" rtlCol="0"/>
          <a:lstStyle>
            <a:lvl1pPr algn="r">
              <a:defRPr sz="1300"/>
            </a:lvl1pPr>
          </a:lstStyle>
          <a:p>
            <a:fld id="{11D46B69-4552-46CB-8059-651E9FE79FD0}" type="datetimeFigureOut">
              <a:rPr lang="fr-FR" smtClean="0"/>
              <a:t>17/06/2022</a:t>
            </a:fld>
            <a:endParaRPr lang="fr-FR"/>
          </a:p>
        </p:txBody>
      </p:sp>
      <p:sp>
        <p:nvSpPr>
          <p:cNvPr id="4" name="Espace réservé de l'image des diapositives 3"/>
          <p:cNvSpPr>
            <a:spLocks noGrp="1" noRot="1" noChangeAspect="1"/>
          </p:cNvSpPr>
          <p:nvPr>
            <p:ph type="sldImg" idx="2"/>
          </p:nvPr>
        </p:nvSpPr>
        <p:spPr>
          <a:xfrm>
            <a:off x="422275" y="1241425"/>
            <a:ext cx="5953125" cy="3349625"/>
          </a:xfrm>
          <a:prstGeom prst="rect">
            <a:avLst/>
          </a:prstGeom>
          <a:noFill/>
          <a:ln w="12700">
            <a:solidFill>
              <a:prstClr val="black"/>
            </a:solidFill>
          </a:ln>
        </p:spPr>
        <p:txBody>
          <a:bodyPr vert="horz" lIns="92138" tIns="46069" rIns="92138" bIns="46069" rtlCol="0" anchor="ctr"/>
          <a:lstStyle/>
          <a:p>
            <a:endParaRPr lang="fr-FR"/>
          </a:p>
        </p:txBody>
      </p:sp>
      <p:sp>
        <p:nvSpPr>
          <p:cNvPr id="5" name="Espace réservé des notes 4"/>
          <p:cNvSpPr>
            <a:spLocks noGrp="1"/>
          </p:cNvSpPr>
          <p:nvPr>
            <p:ph type="body" sz="quarter" idx="3"/>
          </p:nvPr>
        </p:nvSpPr>
        <p:spPr>
          <a:xfrm>
            <a:off x="679768" y="4777195"/>
            <a:ext cx="5438140" cy="3908614"/>
          </a:xfrm>
          <a:prstGeom prst="rect">
            <a:avLst/>
          </a:prstGeom>
        </p:spPr>
        <p:txBody>
          <a:bodyPr vert="horz" lIns="92138" tIns="46069" rIns="92138" bIns="46069" rtlCol="0"/>
          <a:lstStyle/>
          <a:p>
            <a:pPr lvl="0"/>
            <a:r>
              <a:rPr lang="fr-FR"/>
              <a:t>Modifier les styles du texte du masque</a:t>
            </a:r>
          </a:p>
          <a:p>
            <a:pPr lvl="1"/>
            <a:r>
              <a:rPr lang="fr-FR"/>
              <a:t>Deuxième niveau</a:t>
            </a:r>
          </a:p>
          <a:p>
            <a:pPr lvl="2"/>
            <a:r>
              <a:rPr lang="fr-FR"/>
              <a:t>Troisième niveau</a:t>
            </a:r>
          </a:p>
          <a:p>
            <a:pPr lvl="3"/>
            <a:r>
              <a:rPr lang="fr-FR"/>
              <a:t>Quatrième niveau</a:t>
            </a:r>
          </a:p>
          <a:p>
            <a:pPr lvl="4"/>
            <a:r>
              <a:rPr lang="fr-FR"/>
              <a:t>Cinquième niveau</a:t>
            </a:r>
          </a:p>
        </p:txBody>
      </p:sp>
      <p:sp>
        <p:nvSpPr>
          <p:cNvPr id="6" name="Espace réservé du pied de page 5"/>
          <p:cNvSpPr>
            <a:spLocks noGrp="1"/>
          </p:cNvSpPr>
          <p:nvPr>
            <p:ph type="ftr" sz="quarter" idx="4"/>
          </p:nvPr>
        </p:nvSpPr>
        <p:spPr>
          <a:xfrm>
            <a:off x="0" y="9428586"/>
            <a:ext cx="2945659" cy="498055"/>
          </a:xfrm>
          <a:prstGeom prst="rect">
            <a:avLst/>
          </a:prstGeom>
        </p:spPr>
        <p:txBody>
          <a:bodyPr vert="horz" lIns="92138" tIns="46069" rIns="92138" bIns="46069" rtlCol="0" anchor="b"/>
          <a:lstStyle>
            <a:lvl1pPr algn="l">
              <a:defRPr sz="1300"/>
            </a:lvl1pPr>
          </a:lstStyle>
          <a:p>
            <a:endParaRPr lang="fr-FR"/>
          </a:p>
        </p:txBody>
      </p:sp>
      <p:sp>
        <p:nvSpPr>
          <p:cNvPr id="7" name="Espace réservé du numéro de diapositive 6"/>
          <p:cNvSpPr>
            <a:spLocks noGrp="1"/>
          </p:cNvSpPr>
          <p:nvPr>
            <p:ph type="sldNum" sz="quarter" idx="5"/>
          </p:nvPr>
        </p:nvSpPr>
        <p:spPr>
          <a:xfrm>
            <a:off x="3850443" y="9428586"/>
            <a:ext cx="2945659" cy="498055"/>
          </a:xfrm>
          <a:prstGeom prst="rect">
            <a:avLst/>
          </a:prstGeom>
        </p:spPr>
        <p:txBody>
          <a:bodyPr vert="horz" lIns="92138" tIns="46069" rIns="92138" bIns="46069" rtlCol="0" anchor="b"/>
          <a:lstStyle>
            <a:lvl1pPr algn="r">
              <a:defRPr sz="1300"/>
            </a:lvl1pPr>
          </a:lstStyle>
          <a:p>
            <a:fld id="{5E6C0AB7-84EE-46A7-ACC8-EBAB79331247}" type="slidenum">
              <a:rPr lang="fr-FR" smtClean="0"/>
              <a:t>‹N°›</a:t>
            </a:fld>
            <a:endParaRPr lang="fr-FR"/>
          </a:p>
        </p:txBody>
      </p:sp>
    </p:spTree>
    <p:extLst>
      <p:ext uri="{BB962C8B-B14F-4D97-AF65-F5344CB8AC3E}">
        <p14:creationId xmlns:p14="http://schemas.microsoft.com/office/powerpoint/2010/main" val="956187321"/>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a:xfrm>
            <a:off x="422275" y="1241425"/>
            <a:ext cx="5953125" cy="3349625"/>
          </a:xfrm>
        </p:spPr>
      </p:sp>
      <p:sp>
        <p:nvSpPr>
          <p:cNvPr id="3" name="Espace réservé des commentaires 2"/>
          <p:cNvSpPr>
            <a:spLocks noGrp="1"/>
          </p:cNvSpPr>
          <p:nvPr>
            <p:ph type="body" idx="1"/>
          </p:nvPr>
        </p:nvSpPr>
        <p:spPr/>
        <p:txBody>
          <a:bodyPr/>
          <a:lstStyle/>
          <a:p>
            <a:endParaRPr lang="fr-FR" dirty="0"/>
          </a:p>
        </p:txBody>
      </p:sp>
      <p:sp>
        <p:nvSpPr>
          <p:cNvPr id="4" name="Espace réservé du numéro de diapositive 3"/>
          <p:cNvSpPr>
            <a:spLocks noGrp="1"/>
          </p:cNvSpPr>
          <p:nvPr>
            <p:ph type="sldNum" sz="quarter" idx="10"/>
          </p:nvPr>
        </p:nvSpPr>
        <p:spPr/>
        <p:txBody>
          <a:bodyPr/>
          <a:lstStyle/>
          <a:p>
            <a:fld id="{5E6C0AB7-84EE-46A7-ACC8-EBAB79331247}" type="slidenum">
              <a:rPr lang="fr-FR" smtClean="0"/>
              <a:t>2</a:t>
            </a:fld>
            <a:endParaRPr lang="fr-FR"/>
          </a:p>
        </p:txBody>
      </p:sp>
    </p:spTree>
    <p:extLst>
      <p:ext uri="{BB962C8B-B14F-4D97-AF65-F5344CB8AC3E}">
        <p14:creationId xmlns:p14="http://schemas.microsoft.com/office/powerpoint/2010/main" val="927496409"/>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notes 2"/>
          <p:cNvSpPr>
            <a:spLocks noGrp="1"/>
          </p:cNvSpPr>
          <p:nvPr>
            <p:ph type="body" idx="1"/>
          </p:nvPr>
        </p:nvSpPr>
        <p:spPr/>
        <p:txBody>
          <a:bodyPr/>
          <a:lstStyle/>
          <a:p>
            <a:endParaRPr lang="fr-FR" b="0" dirty="0"/>
          </a:p>
        </p:txBody>
      </p:sp>
      <p:sp>
        <p:nvSpPr>
          <p:cNvPr id="4" name="Espace réservé du numéro de diapositive 3"/>
          <p:cNvSpPr>
            <a:spLocks noGrp="1"/>
          </p:cNvSpPr>
          <p:nvPr>
            <p:ph type="sldNum" sz="quarter" idx="5"/>
          </p:nvPr>
        </p:nvSpPr>
        <p:spPr/>
        <p:txBody>
          <a:bodyPr/>
          <a:lstStyle/>
          <a:p>
            <a:fld id="{D2587954-9BCA-4C8E-93CF-34F546B49917}" type="slidenum">
              <a:rPr lang="fr-FR" smtClean="0"/>
              <a:t>5</a:t>
            </a:fld>
            <a:endParaRPr lang="fr-FR"/>
          </a:p>
        </p:txBody>
      </p:sp>
    </p:spTree>
    <p:extLst>
      <p:ext uri="{BB962C8B-B14F-4D97-AF65-F5344CB8AC3E}">
        <p14:creationId xmlns:p14="http://schemas.microsoft.com/office/powerpoint/2010/main" val="2563392504"/>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notes 2"/>
          <p:cNvSpPr>
            <a:spLocks noGrp="1"/>
          </p:cNvSpPr>
          <p:nvPr>
            <p:ph type="body" idx="1"/>
          </p:nvPr>
        </p:nvSpPr>
        <p:spPr/>
        <p:txBody>
          <a:bodyPr/>
          <a:lstStyle/>
          <a:p>
            <a:endParaRPr lang="fr-FR" b="0" dirty="0"/>
          </a:p>
        </p:txBody>
      </p:sp>
      <p:sp>
        <p:nvSpPr>
          <p:cNvPr id="4" name="Espace réservé du numéro de diapositive 3"/>
          <p:cNvSpPr>
            <a:spLocks noGrp="1"/>
          </p:cNvSpPr>
          <p:nvPr>
            <p:ph type="sldNum" sz="quarter" idx="5"/>
          </p:nvPr>
        </p:nvSpPr>
        <p:spPr/>
        <p:txBody>
          <a:bodyPr/>
          <a:lstStyle/>
          <a:p>
            <a:fld id="{D2587954-9BCA-4C8E-93CF-34F546B49917}" type="slidenum">
              <a:rPr lang="fr-FR" smtClean="0"/>
              <a:t>7</a:t>
            </a:fld>
            <a:endParaRPr lang="fr-FR"/>
          </a:p>
        </p:txBody>
      </p:sp>
    </p:spTree>
    <p:extLst>
      <p:ext uri="{BB962C8B-B14F-4D97-AF65-F5344CB8AC3E}">
        <p14:creationId xmlns:p14="http://schemas.microsoft.com/office/powerpoint/2010/main" val="2563392504"/>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notes 2"/>
          <p:cNvSpPr>
            <a:spLocks noGrp="1"/>
          </p:cNvSpPr>
          <p:nvPr>
            <p:ph type="body" idx="1"/>
          </p:nvPr>
        </p:nvSpPr>
        <p:spPr/>
        <p:txBody>
          <a:bodyPr/>
          <a:lstStyle/>
          <a:p>
            <a:endParaRPr lang="fr-FR" b="0" dirty="0"/>
          </a:p>
        </p:txBody>
      </p:sp>
      <p:sp>
        <p:nvSpPr>
          <p:cNvPr id="4" name="Espace réservé du numéro de diapositive 3"/>
          <p:cNvSpPr>
            <a:spLocks noGrp="1"/>
          </p:cNvSpPr>
          <p:nvPr>
            <p:ph type="sldNum" sz="quarter" idx="5"/>
          </p:nvPr>
        </p:nvSpPr>
        <p:spPr/>
        <p:txBody>
          <a:bodyPr/>
          <a:lstStyle/>
          <a:p>
            <a:fld id="{D2587954-9BCA-4C8E-93CF-34F546B49917}" type="slidenum">
              <a:rPr lang="fr-FR" smtClean="0"/>
              <a:t>8</a:t>
            </a:fld>
            <a:endParaRPr lang="fr-FR"/>
          </a:p>
        </p:txBody>
      </p:sp>
    </p:spTree>
    <p:extLst>
      <p:ext uri="{BB962C8B-B14F-4D97-AF65-F5344CB8AC3E}">
        <p14:creationId xmlns:p14="http://schemas.microsoft.com/office/powerpoint/2010/main" val="1143456895"/>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a:xfrm>
            <a:off x="422275" y="1241425"/>
            <a:ext cx="5953125" cy="3349625"/>
          </a:xfrm>
        </p:spPr>
      </p:sp>
      <p:sp>
        <p:nvSpPr>
          <p:cNvPr id="3" name="Espace réservé des notes 2"/>
          <p:cNvSpPr>
            <a:spLocks noGrp="1"/>
          </p:cNvSpPr>
          <p:nvPr>
            <p:ph type="body" idx="1"/>
          </p:nvPr>
        </p:nvSpPr>
        <p:spPr/>
        <p:txBody>
          <a:bodyPr/>
          <a:lstStyle/>
          <a:p>
            <a:endParaRPr lang="fr-FR" dirty="0"/>
          </a:p>
        </p:txBody>
      </p:sp>
      <p:sp>
        <p:nvSpPr>
          <p:cNvPr id="4" name="Espace réservé du numéro de diapositive 3"/>
          <p:cNvSpPr>
            <a:spLocks noGrp="1"/>
          </p:cNvSpPr>
          <p:nvPr>
            <p:ph type="sldNum" sz="quarter" idx="10"/>
          </p:nvPr>
        </p:nvSpPr>
        <p:spPr/>
        <p:txBody>
          <a:bodyPr/>
          <a:lstStyle/>
          <a:p>
            <a:fld id="{5E6C0AB7-84EE-46A7-ACC8-EBAB79331247}" type="slidenum">
              <a:rPr lang="fr-FR" smtClean="0"/>
              <a:t>10</a:t>
            </a:fld>
            <a:endParaRPr lang="fr-FR"/>
          </a:p>
        </p:txBody>
      </p:sp>
    </p:spTree>
    <p:extLst>
      <p:ext uri="{BB962C8B-B14F-4D97-AF65-F5344CB8AC3E}">
        <p14:creationId xmlns:p14="http://schemas.microsoft.com/office/powerpoint/2010/main" val="3445890782"/>
      </p:ext>
    </p:extLst>
  </p:cSld>
  <p:clrMapOvr>
    <a:masterClrMapping/>
  </p:clrMapOvr>
</p:notes>
</file>

<file path=ppt/slideLayouts/_rels/slideLayout1.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4.pn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2" Type="http://schemas.openxmlformats.org/officeDocument/2006/relationships/image" Target="../media/image5.jpg"/><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3" Type="http://schemas.openxmlformats.org/officeDocument/2006/relationships/image" Target="../media/image8.jpg"/><Relationship Id="rId2" Type="http://schemas.openxmlformats.org/officeDocument/2006/relationships/image" Target="../media/image1.png"/><Relationship Id="rId1" Type="http://schemas.openxmlformats.org/officeDocument/2006/relationships/slideMaster" Target="../slideMasters/slideMaster2.xml"/><Relationship Id="rId4" Type="http://schemas.openxmlformats.org/officeDocument/2006/relationships/image" Target="../media/image7.jpg"/></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9.xml.rels><?xml version="1.0" encoding="UTF-8" standalone="yes"?>
<Relationships xmlns="http://schemas.openxmlformats.org/package/2006/relationships"><Relationship Id="rId2" Type="http://schemas.openxmlformats.org/officeDocument/2006/relationships/image" Target="../media/image5.jpg"/><Relationship Id="rId1" Type="http://schemas.openxmlformats.org/officeDocument/2006/relationships/slideMaster" Target="../slideMasters/slideMaster2.xml"/></Relationships>
</file>

<file path=ppt/slideLayouts/_rels/slideLayout20.xml.rels><?xml version="1.0" encoding="UTF-8" standalone="yes"?>
<Relationships xmlns="http://schemas.openxmlformats.org/package/2006/relationships"><Relationship Id="rId3" Type="http://schemas.openxmlformats.org/officeDocument/2006/relationships/image" Target="../media/image8.jpg"/><Relationship Id="rId2" Type="http://schemas.openxmlformats.org/officeDocument/2006/relationships/image" Target="../media/image1.png"/><Relationship Id="rId1" Type="http://schemas.openxmlformats.org/officeDocument/2006/relationships/slideMaster" Target="../slideMasters/slideMaster3.xml"/><Relationship Id="rId4" Type="http://schemas.openxmlformats.org/officeDocument/2006/relationships/image" Target="../media/image7.jpg"/></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3.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4.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5.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6.xml.rels><?xml version="1.0" encoding="UTF-8" standalone="yes"?>
<Relationships xmlns="http://schemas.openxmlformats.org/package/2006/relationships"><Relationship Id="rId2" Type="http://schemas.openxmlformats.org/officeDocument/2006/relationships/image" Target="../media/image10.png"/><Relationship Id="rId1" Type="http://schemas.openxmlformats.org/officeDocument/2006/relationships/slideMaster" Target="../slideMasters/slideMaster3.xml"/></Relationships>
</file>

<file path=ppt/slideLayouts/_rels/slideLayout27.xml.rels><?xml version="1.0" encoding="UTF-8" standalone="yes"?>
<Relationships xmlns="http://schemas.openxmlformats.org/package/2006/relationships"><Relationship Id="rId2" Type="http://schemas.openxmlformats.org/officeDocument/2006/relationships/image" Target="../media/image10.png"/><Relationship Id="rId1" Type="http://schemas.openxmlformats.org/officeDocument/2006/relationships/slideMaster" Target="../slideMasters/slideMaster3.xml"/></Relationships>
</file>

<file path=ppt/slideLayouts/_rels/slideLayout28.xml.rels><?xml version="1.0" encoding="UTF-8" standalone="yes"?>
<Relationships xmlns="http://schemas.openxmlformats.org/package/2006/relationships"><Relationship Id="rId2" Type="http://schemas.openxmlformats.org/officeDocument/2006/relationships/image" Target="../media/image10.png"/><Relationship Id="rId1" Type="http://schemas.openxmlformats.org/officeDocument/2006/relationships/slideMaster" Target="../slideMasters/slideMaster3.xml"/></Relationships>
</file>

<file path=ppt/slideLayouts/_rels/slideLayout29.xml.rels><?xml version="1.0" encoding="UTF-8" standalone="yes"?>
<Relationships xmlns="http://schemas.openxmlformats.org/package/2006/relationships"><Relationship Id="rId2" Type="http://schemas.openxmlformats.org/officeDocument/2006/relationships/image" Target="../media/image10.png"/><Relationship Id="rId1" Type="http://schemas.openxmlformats.org/officeDocument/2006/relationships/slideMaster" Target="../slideMasters/slideMaster3.xml"/></Relationships>
</file>

<file path=ppt/slideLayouts/_rels/slideLayout30.xml.rels><?xml version="1.0" encoding="UTF-8" standalone="yes"?>
<Relationships xmlns="http://schemas.openxmlformats.org/package/2006/relationships"><Relationship Id="rId2" Type="http://schemas.openxmlformats.org/officeDocument/2006/relationships/image" Target="../media/image10.png"/><Relationship Id="rId1" Type="http://schemas.openxmlformats.org/officeDocument/2006/relationships/slideMaster" Target="../slideMasters/slideMaster3.xml"/></Relationships>
</file>

<file path=ppt/slideLayouts/_rels/slideLayout31.xml.rels><?xml version="1.0" encoding="UTF-8" standalone="yes"?>
<Relationships xmlns="http://schemas.openxmlformats.org/package/2006/relationships"><Relationship Id="rId2" Type="http://schemas.openxmlformats.org/officeDocument/2006/relationships/image" Target="../media/image11.png"/><Relationship Id="rId1" Type="http://schemas.openxmlformats.org/officeDocument/2006/relationships/slideMaster" Target="../slideMasters/slideMaster3.xml"/></Relationships>
</file>

<file path=ppt/slideLayouts/_rels/slideLayout32.xml.rels><?xml version="1.0" encoding="UTF-8" standalone="yes"?>
<Relationships xmlns="http://schemas.openxmlformats.org/package/2006/relationships"><Relationship Id="rId2" Type="http://schemas.openxmlformats.org/officeDocument/2006/relationships/image" Target="../media/image11.png"/><Relationship Id="rId1" Type="http://schemas.openxmlformats.org/officeDocument/2006/relationships/slideMaster" Target="../slideMasters/slideMaster3.xml"/></Relationships>
</file>

<file path=ppt/slideLayouts/_rels/slideLayout33.xml.rels><?xml version="1.0" encoding="UTF-8" standalone="yes"?>
<Relationships xmlns="http://schemas.openxmlformats.org/package/2006/relationships"><Relationship Id="rId2" Type="http://schemas.openxmlformats.org/officeDocument/2006/relationships/image" Target="../media/image11.png"/><Relationship Id="rId1" Type="http://schemas.openxmlformats.org/officeDocument/2006/relationships/slideMaster" Target="../slideMasters/slideMaster3.xml"/></Relationships>
</file>

<file path=ppt/slideLayouts/_rels/slideLayout34.xml.rels><?xml version="1.0" encoding="UTF-8" standalone="yes"?>
<Relationships xmlns="http://schemas.openxmlformats.org/package/2006/relationships"><Relationship Id="rId2" Type="http://schemas.openxmlformats.org/officeDocument/2006/relationships/image" Target="../media/image11.png"/><Relationship Id="rId1" Type="http://schemas.openxmlformats.org/officeDocument/2006/relationships/slideMaster" Target="../slideMasters/slideMaster3.xml"/></Relationships>
</file>

<file path=ppt/slideLayouts/_rels/slideLayout35.xml.rels><?xml version="1.0" encoding="UTF-8" standalone="yes"?>
<Relationships xmlns="http://schemas.openxmlformats.org/package/2006/relationships"><Relationship Id="rId2" Type="http://schemas.openxmlformats.org/officeDocument/2006/relationships/image" Target="../media/image11.png"/><Relationship Id="rId1" Type="http://schemas.openxmlformats.org/officeDocument/2006/relationships/slideMaster" Target="../slideMasters/slideMaster3.xml"/></Relationships>
</file>

<file path=ppt/slideLayouts/_rels/slideLayout36.xml.rels><?xml version="1.0" encoding="UTF-8" standalone="yes"?>
<Relationships xmlns="http://schemas.openxmlformats.org/package/2006/relationships"><Relationship Id="rId2" Type="http://schemas.openxmlformats.org/officeDocument/2006/relationships/image" Target="../media/image12.png"/><Relationship Id="rId1" Type="http://schemas.openxmlformats.org/officeDocument/2006/relationships/slideMaster" Target="../slideMasters/slideMaster3.xml"/></Relationships>
</file>

<file path=ppt/slideLayouts/_rels/slideLayout37.xml.rels><?xml version="1.0" encoding="UTF-8" standalone="yes"?>
<Relationships xmlns="http://schemas.openxmlformats.org/package/2006/relationships"><Relationship Id="rId2" Type="http://schemas.openxmlformats.org/officeDocument/2006/relationships/image" Target="../media/image12.png"/><Relationship Id="rId1" Type="http://schemas.openxmlformats.org/officeDocument/2006/relationships/slideMaster" Target="../slideMasters/slideMaster3.xml"/></Relationships>
</file>

<file path=ppt/slideLayouts/_rels/slideLayout38.xml.rels><?xml version="1.0" encoding="UTF-8" standalone="yes"?>
<Relationships xmlns="http://schemas.openxmlformats.org/package/2006/relationships"><Relationship Id="rId2" Type="http://schemas.openxmlformats.org/officeDocument/2006/relationships/image" Target="../media/image12.png"/><Relationship Id="rId1" Type="http://schemas.openxmlformats.org/officeDocument/2006/relationships/slideMaster" Target="../slideMasters/slideMaster3.xml"/></Relationships>
</file>

<file path=ppt/slideLayouts/_rels/slideLayout39.xml.rels><?xml version="1.0" encoding="UTF-8" standalone="yes"?>
<Relationships xmlns="http://schemas.openxmlformats.org/package/2006/relationships"><Relationship Id="rId2" Type="http://schemas.openxmlformats.org/officeDocument/2006/relationships/image" Target="../media/image12.png"/><Relationship Id="rId1" Type="http://schemas.openxmlformats.org/officeDocument/2006/relationships/slideMaster" Target="../slideMasters/slideMaster3.xml"/></Relationships>
</file>

<file path=ppt/slideLayouts/_rels/slideLayout40.xml.rels><?xml version="1.0" encoding="UTF-8" standalone="yes"?>
<Relationships xmlns="http://schemas.openxmlformats.org/package/2006/relationships"><Relationship Id="rId2" Type="http://schemas.openxmlformats.org/officeDocument/2006/relationships/image" Target="../media/image12.png"/><Relationship Id="rId1" Type="http://schemas.openxmlformats.org/officeDocument/2006/relationships/slideMaster" Target="../slideMasters/slideMaster3.xml"/></Relationships>
</file>

<file path=ppt/slideLayouts/_rels/slideLayout41.xml.rels><?xml version="1.0" encoding="UTF-8" standalone="yes"?>
<Relationships xmlns="http://schemas.openxmlformats.org/package/2006/relationships"><Relationship Id="rId2" Type="http://schemas.openxmlformats.org/officeDocument/2006/relationships/image" Target="../media/image5.jpg"/><Relationship Id="rId1" Type="http://schemas.openxmlformats.org/officeDocument/2006/relationships/slideMaster" Target="../slideMasters/slideMaster3.xml"/></Relationships>
</file>

<file path=ppt/slideLayouts/_rels/slideLayout42.xml.rels><?xml version="1.0" encoding="UTF-8" standalone="yes"?>
<Relationships xmlns="http://schemas.openxmlformats.org/package/2006/relationships"><Relationship Id="rId3" Type="http://schemas.openxmlformats.org/officeDocument/2006/relationships/image" Target="../media/image8.jpg"/><Relationship Id="rId2" Type="http://schemas.openxmlformats.org/officeDocument/2006/relationships/image" Target="../media/image1.png"/><Relationship Id="rId1" Type="http://schemas.openxmlformats.org/officeDocument/2006/relationships/slideMaster" Target="../slideMasters/slideMaster4.xml"/><Relationship Id="rId4" Type="http://schemas.openxmlformats.org/officeDocument/2006/relationships/image" Target="../media/image7.jpg"/></Relationships>
</file>

<file path=ppt/slideLayouts/_rels/slideLayout43.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4.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5.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6.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7.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8.xml.rels><?xml version="1.0" encoding="UTF-8" standalone="yes"?>
<Relationships xmlns="http://schemas.openxmlformats.org/package/2006/relationships"><Relationship Id="rId2" Type="http://schemas.openxmlformats.org/officeDocument/2006/relationships/image" Target="../media/image5.jpg"/><Relationship Id="rId1" Type="http://schemas.openxmlformats.org/officeDocument/2006/relationships/slideMaster" Target="../slideMasters/slideMaster4.xml"/></Relationships>
</file>

<file path=ppt/slideLayouts/_rels/slideLayout49.xml.rels><?xml version="1.0" encoding="UTF-8" standalone="yes"?>
<Relationships xmlns="http://schemas.openxmlformats.org/package/2006/relationships"><Relationship Id="rId3" Type="http://schemas.openxmlformats.org/officeDocument/2006/relationships/image" Target="../media/image8.jpg"/><Relationship Id="rId2" Type="http://schemas.openxmlformats.org/officeDocument/2006/relationships/image" Target="../media/image1.png"/><Relationship Id="rId1" Type="http://schemas.openxmlformats.org/officeDocument/2006/relationships/slideMaster" Target="../slideMasters/slideMaster5.xml"/><Relationship Id="rId4" Type="http://schemas.openxmlformats.org/officeDocument/2006/relationships/image" Target="../media/image7.jpg"/></Relationships>
</file>

<file path=ppt/slideLayouts/_rels/slideLayout50.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51.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52.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53.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54.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55.xml.rels><?xml version="1.0" encoding="UTF-8" standalone="yes"?>
<Relationships xmlns="http://schemas.openxmlformats.org/package/2006/relationships"><Relationship Id="rId2" Type="http://schemas.openxmlformats.org/officeDocument/2006/relationships/image" Target="../media/image5.jpg"/><Relationship Id="rId1" Type="http://schemas.openxmlformats.org/officeDocument/2006/relationships/slideMaster" Target="../slideMasters/slideMaster5.xml"/></Relationships>
</file>

<file path=ppt/slideLayouts/_rels/slideLayout56.xml.rels><?xml version="1.0" encoding="UTF-8" standalone="yes"?>
<Relationships xmlns="http://schemas.openxmlformats.org/package/2006/relationships"><Relationship Id="rId3" Type="http://schemas.openxmlformats.org/officeDocument/2006/relationships/image" Target="../media/image8.jpg"/><Relationship Id="rId2" Type="http://schemas.openxmlformats.org/officeDocument/2006/relationships/image" Target="../media/image1.png"/><Relationship Id="rId1" Type="http://schemas.openxmlformats.org/officeDocument/2006/relationships/slideMaster" Target="../slideMasters/slideMaster6.xml"/><Relationship Id="rId4" Type="http://schemas.openxmlformats.org/officeDocument/2006/relationships/image" Target="../media/image7.jpg"/></Relationships>
</file>

<file path=ppt/slideLayouts/_rels/slideLayout57.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58.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59.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60.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61.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62.xml.rels><?xml version="1.0" encoding="UTF-8" standalone="yes"?>
<Relationships xmlns="http://schemas.openxmlformats.org/package/2006/relationships"><Relationship Id="rId2" Type="http://schemas.openxmlformats.org/officeDocument/2006/relationships/image" Target="../media/image5.jpg"/><Relationship Id="rId1" Type="http://schemas.openxmlformats.org/officeDocument/2006/relationships/slideMaster" Target="../slideMasters/slideMaster6.xml"/></Relationships>
</file>

<file path=ppt/slideLayouts/_rels/slideLayout63.xml.rels><?xml version="1.0" encoding="UTF-8" standalone="yes"?>
<Relationships xmlns="http://schemas.openxmlformats.org/package/2006/relationships"><Relationship Id="rId3" Type="http://schemas.openxmlformats.org/officeDocument/2006/relationships/image" Target="../media/image8.jpg"/><Relationship Id="rId2" Type="http://schemas.openxmlformats.org/officeDocument/2006/relationships/image" Target="../media/image1.png"/><Relationship Id="rId1" Type="http://schemas.openxmlformats.org/officeDocument/2006/relationships/slideMaster" Target="../slideMasters/slideMaster7.xml"/><Relationship Id="rId4" Type="http://schemas.openxmlformats.org/officeDocument/2006/relationships/image" Target="../media/image7.jpg"/></Relationships>
</file>

<file path=ppt/slideLayouts/_rels/slideLayout64.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65.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66.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67.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68.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69.xml.rels><?xml version="1.0" encoding="UTF-8" standalone="yes"?>
<Relationships xmlns="http://schemas.openxmlformats.org/package/2006/relationships"><Relationship Id="rId2" Type="http://schemas.openxmlformats.org/officeDocument/2006/relationships/image" Target="../media/image5.jpg"/><Relationship Id="rId1" Type="http://schemas.openxmlformats.org/officeDocument/2006/relationships/slideMaster" Target="../slideMasters/slideMaster7.xml"/></Relationships>
</file>

<file path=ppt/slideLayouts/_rels/slideLayout70.xml.rels><?xml version="1.0" encoding="UTF-8" standalone="yes"?>
<Relationships xmlns="http://schemas.openxmlformats.org/package/2006/relationships"><Relationship Id="rId3" Type="http://schemas.openxmlformats.org/officeDocument/2006/relationships/image" Target="../media/image8.jpg"/><Relationship Id="rId2" Type="http://schemas.openxmlformats.org/officeDocument/2006/relationships/image" Target="../media/image1.png"/><Relationship Id="rId1" Type="http://schemas.openxmlformats.org/officeDocument/2006/relationships/slideMaster" Target="../slideMasters/slideMaster8.xml"/><Relationship Id="rId4" Type="http://schemas.openxmlformats.org/officeDocument/2006/relationships/image" Target="../media/image7.jpg"/></Relationships>
</file>

<file path=ppt/slideLayouts/_rels/slideLayout71.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72.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73.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74.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75.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76.xml.rels><?xml version="1.0" encoding="UTF-8" standalone="yes"?>
<Relationships xmlns="http://schemas.openxmlformats.org/package/2006/relationships"><Relationship Id="rId2" Type="http://schemas.openxmlformats.org/officeDocument/2006/relationships/image" Target="../media/image5.jpg"/><Relationship Id="rId1" Type="http://schemas.openxmlformats.org/officeDocument/2006/relationships/slideMaster" Target="../slideMasters/slideMaster8.xml"/></Relationships>
</file>

<file path=ppt/slideLayouts/_rels/slideLayout77.xml.rels><?xml version="1.0" encoding="UTF-8" standalone="yes"?>
<Relationships xmlns="http://schemas.openxmlformats.org/package/2006/relationships"><Relationship Id="rId3" Type="http://schemas.openxmlformats.org/officeDocument/2006/relationships/image" Target="../media/image8.jpg"/><Relationship Id="rId2" Type="http://schemas.openxmlformats.org/officeDocument/2006/relationships/image" Target="../media/image1.png"/><Relationship Id="rId1" Type="http://schemas.openxmlformats.org/officeDocument/2006/relationships/slideMaster" Target="../slideMasters/slideMaster9.xml"/><Relationship Id="rId4" Type="http://schemas.openxmlformats.org/officeDocument/2006/relationships/image" Target="../media/image7.jpg"/></Relationships>
</file>

<file path=ppt/slideLayouts/_rels/slideLayout78.xml.rels><?xml version="1.0" encoding="UTF-8" standalone="yes"?>
<Relationships xmlns="http://schemas.openxmlformats.org/package/2006/relationships"><Relationship Id="rId1" Type="http://schemas.openxmlformats.org/officeDocument/2006/relationships/slideMaster" Target="../slideMasters/slideMaster9.xml"/></Relationships>
</file>

<file path=ppt/slideLayouts/_rels/slideLayout79.xml.rels><?xml version="1.0" encoding="UTF-8" standalone="yes"?>
<Relationships xmlns="http://schemas.openxmlformats.org/package/2006/relationships"><Relationship Id="rId1" Type="http://schemas.openxmlformats.org/officeDocument/2006/relationships/slideMaster" Target="../slideMasters/slideMaster9.xml"/></Relationships>
</file>

<file path=ppt/slideLayouts/_rels/slideLayout80.xml.rels><?xml version="1.0" encoding="UTF-8" standalone="yes"?>
<Relationships xmlns="http://schemas.openxmlformats.org/package/2006/relationships"><Relationship Id="rId1" Type="http://schemas.openxmlformats.org/officeDocument/2006/relationships/slideMaster" Target="../slideMasters/slideMaster9.xml"/></Relationships>
</file>

<file path=ppt/slideLayouts/_rels/slideLayout81.xml.rels><?xml version="1.0" encoding="UTF-8" standalone="yes"?>
<Relationships xmlns="http://schemas.openxmlformats.org/package/2006/relationships"><Relationship Id="rId1" Type="http://schemas.openxmlformats.org/officeDocument/2006/relationships/slideMaster" Target="../slideMasters/slideMaster9.xml"/></Relationships>
</file>

<file path=ppt/slideLayouts/_rels/slideLayout82.xml.rels><?xml version="1.0" encoding="UTF-8" standalone="yes"?>
<Relationships xmlns="http://schemas.openxmlformats.org/package/2006/relationships"><Relationship Id="rId1" Type="http://schemas.openxmlformats.org/officeDocument/2006/relationships/slideMaster" Target="../slideMasters/slideMaster9.xml"/></Relationships>
</file>

<file path=ppt/slideLayouts/_rels/slideLayout83.xml.rels><?xml version="1.0" encoding="UTF-8" standalone="yes"?>
<Relationships xmlns="http://schemas.openxmlformats.org/package/2006/relationships"><Relationship Id="rId2" Type="http://schemas.openxmlformats.org/officeDocument/2006/relationships/image" Target="../media/image5.jpg"/><Relationship Id="rId1" Type="http://schemas.openxmlformats.org/officeDocument/2006/relationships/slideMaster" Target="../slideMasters/slideMaster9.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userDrawn="1">
  <p:cSld name="Diapositive de titre">
    <p:spTree>
      <p:nvGrpSpPr>
        <p:cNvPr id="1" name=""/>
        <p:cNvGrpSpPr/>
        <p:nvPr/>
      </p:nvGrpSpPr>
      <p:grpSpPr>
        <a:xfrm>
          <a:off x="0" y="0"/>
          <a:ext cx="0" cy="0"/>
          <a:chOff x="0" y="0"/>
          <a:chExt cx="0" cy="0"/>
        </a:xfrm>
      </p:grpSpPr>
      <p:sp>
        <p:nvSpPr>
          <p:cNvPr id="5" name="Espace réservé pour une image  4"/>
          <p:cNvSpPr>
            <a:spLocks noGrp="1"/>
          </p:cNvSpPr>
          <p:nvPr>
            <p:ph type="pic" sz="quarter" idx="21"/>
          </p:nvPr>
        </p:nvSpPr>
        <p:spPr>
          <a:xfrm>
            <a:off x="397932" y="265113"/>
            <a:ext cx="11433600" cy="5554800"/>
          </a:xfrm>
          <a:solidFill>
            <a:schemeClr val="bg2"/>
          </a:solidFill>
        </p:spPr>
        <p:txBody>
          <a:bodyPr/>
          <a:lstStyle>
            <a:lvl1pPr algn="ctr">
              <a:defRPr/>
            </a:lvl1pPr>
          </a:lstStyle>
          <a:p>
            <a:endParaRPr lang="fr-FR"/>
          </a:p>
        </p:txBody>
      </p:sp>
      <p:sp>
        <p:nvSpPr>
          <p:cNvPr id="15" name="Espace réservé du texte 4"/>
          <p:cNvSpPr>
            <a:spLocks noGrp="1"/>
          </p:cNvSpPr>
          <p:nvPr>
            <p:ph type="body" sz="quarter" idx="19" hasCustomPrompt="1"/>
          </p:nvPr>
        </p:nvSpPr>
        <p:spPr>
          <a:xfrm>
            <a:off x="1681734" y="5961381"/>
            <a:ext cx="6381756" cy="307169"/>
          </a:xfrm>
          <a:prstGeom prst="rect">
            <a:avLst/>
          </a:prstGeom>
        </p:spPr>
        <p:txBody>
          <a:bodyPr tIns="0" bIns="0"/>
          <a:lstStyle>
            <a:lvl1pPr marL="0" indent="0">
              <a:buNone/>
              <a:defRPr sz="1100" baseline="0"/>
            </a:lvl1pPr>
          </a:lstStyle>
          <a:p>
            <a:pPr lvl="0"/>
            <a:r>
              <a:rPr lang="fr-FR" dirty="0"/>
              <a:t>-</a:t>
            </a:r>
          </a:p>
        </p:txBody>
      </p:sp>
      <p:sp>
        <p:nvSpPr>
          <p:cNvPr id="2" name="Titre 1"/>
          <p:cNvSpPr>
            <a:spLocks noGrp="1"/>
          </p:cNvSpPr>
          <p:nvPr>
            <p:ph type="ctrTitle"/>
          </p:nvPr>
        </p:nvSpPr>
        <p:spPr>
          <a:xfrm>
            <a:off x="397933" y="3174242"/>
            <a:ext cx="11434233" cy="655305"/>
          </a:xfrm>
        </p:spPr>
        <p:txBody>
          <a:bodyPr>
            <a:normAutofit/>
          </a:bodyPr>
          <a:lstStyle>
            <a:lvl1pPr>
              <a:defRPr sz="3200" baseline="0">
                <a:effectLst>
                  <a:outerShdw blurRad="38100" dist="38100" dir="2700000" algn="tl">
                    <a:srgbClr val="000000">
                      <a:alpha val="43137"/>
                    </a:srgbClr>
                  </a:outerShdw>
                </a:effectLst>
              </a:defRPr>
            </a:lvl1pPr>
          </a:lstStyle>
          <a:p>
            <a:r>
              <a:rPr lang="fr-FR" dirty="0"/>
              <a:t>Modifiez le style du titre</a:t>
            </a:r>
          </a:p>
        </p:txBody>
      </p:sp>
      <p:sp>
        <p:nvSpPr>
          <p:cNvPr id="3" name="Sous-titre 2"/>
          <p:cNvSpPr>
            <a:spLocks noGrp="1"/>
          </p:cNvSpPr>
          <p:nvPr>
            <p:ph type="subTitle" idx="1"/>
          </p:nvPr>
        </p:nvSpPr>
        <p:spPr>
          <a:xfrm>
            <a:off x="397933" y="3902158"/>
            <a:ext cx="11434233" cy="641498"/>
          </a:xfrm>
        </p:spPr>
        <p:txBody>
          <a:bodyPr>
            <a:normAutofit/>
          </a:bodyPr>
          <a:lstStyle>
            <a:lvl1pPr marL="0" indent="0" algn="ctr">
              <a:buNone/>
              <a:defRPr sz="2800" b="1" cap="all" baseline="0">
                <a:solidFill>
                  <a:schemeClr val="bg1"/>
                </a:solidFill>
                <a:effectLst>
                  <a:outerShdw blurRad="38100" dist="38100" dir="2700000" algn="tl">
                    <a:srgbClr val="000000">
                      <a:alpha val="43137"/>
                    </a:srgbClr>
                  </a:outerShdw>
                </a:effectLst>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fr-FR" dirty="0"/>
              <a:t>Modifiez le style des sous-titres du masque</a:t>
            </a:r>
          </a:p>
        </p:txBody>
      </p:sp>
      <p:sp>
        <p:nvSpPr>
          <p:cNvPr id="18" name="Espace réservé du texte 52" title="DATE"/>
          <p:cNvSpPr>
            <a:spLocks noGrp="1"/>
          </p:cNvSpPr>
          <p:nvPr>
            <p:ph type="body" sz="quarter" idx="10" hasCustomPrompt="1"/>
          </p:nvPr>
        </p:nvSpPr>
        <p:spPr>
          <a:xfrm>
            <a:off x="397932" y="4708956"/>
            <a:ext cx="11434233" cy="346075"/>
          </a:xfrm>
        </p:spPr>
        <p:txBody>
          <a:bodyPr lIns="0">
            <a:noAutofit/>
          </a:bodyPr>
          <a:lstStyle>
            <a:lvl1pPr marL="0" indent="0" algn="ctr">
              <a:buNone/>
              <a:defRPr sz="1800" b="1">
                <a:solidFill>
                  <a:schemeClr val="bg1"/>
                </a:solidFill>
                <a:effectLst>
                  <a:outerShdw blurRad="38100" dist="38100" dir="2700000" algn="tl">
                    <a:srgbClr val="000000">
                      <a:alpha val="43137"/>
                    </a:srgbClr>
                  </a:outerShdw>
                </a:effectLst>
              </a:defRPr>
            </a:lvl1pPr>
            <a:lvl2pPr marL="457200" indent="0">
              <a:buNone/>
              <a:defRPr sz="1200" b="0">
                <a:solidFill>
                  <a:schemeClr val="bg1"/>
                </a:solidFill>
              </a:defRPr>
            </a:lvl2pPr>
            <a:lvl3pPr marL="914400" indent="0">
              <a:buNone/>
              <a:defRPr sz="1200" b="0">
                <a:solidFill>
                  <a:schemeClr val="bg1"/>
                </a:solidFill>
              </a:defRPr>
            </a:lvl3pPr>
            <a:lvl4pPr marL="1371600" indent="0">
              <a:buNone/>
              <a:defRPr sz="1200" b="0">
                <a:solidFill>
                  <a:schemeClr val="bg1"/>
                </a:solidFill>
              </a:defRPr>
            </a:lvl4pPr>
            <a:lvl5pPr marL="1828800" indent="0">
              <a:buNone/>
              <a:defRPr sz="1200" b="0">
                <a:solidFill>
                  <a:schemeClr val="bg1"/>
                </a:solidFill>
              </a:defRPr>
            </a:lvl5pPr>
          </a:lstStyle>
          <a:p>
            <a:pPr lvl="0"/>
            <a:r>
              <a:rPr lang="fr-FR" dirty="0"/>
              <a:t>DATE</a:t>
            </a:r>
          </a:p>
        </p:txBody>
      </p:sp>
      <p:sp>
        <p:nvSpPr>
          <p:cNvPr id="19" name="Espace réservé du texte 4"/>
          <p:cNvSpPr>
            <a:spLocks noGrp="1"/>
          </p:cNvSpPr>
          <p:nvPr>
            <p:ph type="body" sz="quarter" idx="20" hasCustomPrompt="1"/>
          </p:nvPr>
        </p:nvSpPr>
        <p:spPr>
          <a:xfrm>
            <a:off x="1681734" y="6424557"/>
            <a:ext cx="6381756" cy="307169"/>
          </a:xfrm>
          <a:prstGeom prst="rect">
            <a:avLst/>
          </a:prstGeom>
        </p:spPr>
        <p:txBody>
          <a:bodyPr tIns="0" bIns="0"/>
          <a:lstStyle>
            <a:lvl1pPr marL="0" indent="0">
              <a:buNone/>
              <a:defRPr sz="1100" baseline="0"/>
            </a:lvl1pPr>
          </a:lstStyle>
          <a:p>
            <a:pPr lvl="0"/>
            <a:r>
              <a:rPr lang="fr-FR" dirty="0"/>
              <a:t>-</a:t>
            </a:r>
          </a:p>
        </p:txBody>
      </p:sp>
      <p:pic>
        <p:nvPicPr>
          <p:cNvPr id="13" name="Image 12" descr="logoterritoiredavenir2.png"/>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10027640" y="6268551"/>
            <a:ext cx="280381" cy="306554"/>
          </a:xfrm>
          <a:prstGeom prst="rect">
            <a:avLst/>
          </a:prstGeom>
        </p:spPr>
      </p:pic>
      <p:pic>
        <p:nvPicPr>
          <p:cNvPr id="17" name="Image 16"/>
          <p:cNvPicPr>
            <a:picLocks noChangeAspect="1"/>
          </p:cNvPicPr>
          <p:nvPr userDrawn="1"/>
        </p:nvPicPr>
        <p:blipFill>
          <a:blip r:embed="rId3" cstate="print">
            <a:extLst>
              <a:ext uri="{28A0092B-C50C-407E-A947-70E740481C1C}">
                <a14:useLocalDpi xmlns:a14="http://schemas.microsoft.com/office/drawing/2010/main" val="0"/>
              </a:ext>
            </a:extLst>
          </a:blip>
          <a:stretch>
            <a:fillRect/>
          </a:stretch>
        </p:blipFill>
        <p:spPr>
          <a:xfrm>
            <a:off x="10473725" y="6201437"/>
            <a:ext cx="1357807" cy="446240"/>
          </a:xfrm>
          <a:prstGeom prst="rect">
            <a:avLst/>
          </a:prstGeom>
        </p:spPr>
      </p:pic>
    </p:spTree>
    <p:extLst>
      <p:ext uri="{BB962C8B-B14F-4D97-AF65-F5344CB8AC3E}">
        <p14:creationId xmlns:p14="http://schemas.microsoft.com/office/powerpoint/2010/main" val="648505847"/>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userDrawn="1">
  <p:cSld name="Titre et contenu">
    <p:spTree>
      <p:nvGrpSpPr>
        <p:cNvPr id="1" name=""/>
        <p:cNvGrpSpPr/>
        <p:nvPr/>
      </p:nvGrpSpPr>
      <p:grpSpPr>
        <a:xfrm>
          <a:off x="0" y="0"/>
          <a:ext cx="0" cy="0"/>
          <a:chOff x="0" y="0"/>
          <a:chExt cx="0" cy="0"/>
        </a:xfrm>
      </p:grpSpPr>
      <p:sp>
        <p:nvSpPr>
          <p:cNvPr id="3" name="Espace réservé du contenu 2"/>
          <p:cNvSpPr>
            <a:spLocks noGrp="1"/>
          </p:cNvSpPr>
          <p:nvPr>
            <p:ph idx="1"/>
          </p:nvPr>
        </p:nvSpPr>
        <p:spPr/>
        <p:txBody>
          <a:bodyPr/>
          <a:lstStyle/>
          <a:p>
            <a:pPr lvl="0"/>
            <a:r>
              <a:rPr lang="fr-FR" dirty="0"/>
              <a:t>Modifiez les styles du texte du masque</a:t>
            </a:r>
          </a:p>
          <a:p>
            <a:pPr lvl="1"/>
            <a:r>
              <a:rPr lang="fr-FR" dirty="0"/>
              <a:t>Deuxième niveau</a:t>
            </a:r>
          </a:p>
          <a:p>
            <a:pPr lvl="2"/>
            <a:r>
              <a:rPr lang="fr-FR" dirty="0"/>
              <a:t>Troisième niveau</a:t>
            </a:r>
          </a:p>
          <a:p>
            <a:pPr lvl="3"/>
            <a:r>
              <a:rPr lang="fr-FR" dirty="0"/>
              <a:t>Quatrième niveau</a:t>
            </a:r>
          </a:p>
          <a:p>
            <a:pPr lvl="4"/>
            <a:r>
              <a:rPr lang="fr-FR" dirty="0"/>
              <a:t>Cinquième niveau</a:t>
            </a:r>
          </a:p>
        </p:txBody>
      </p:sp>
      <p:pic>
        <p:nvPicPr>
          <p:cNvPr id="4" name="Picture 2"/>
          <p:cNvPicPr>
            <a:picLocks noChangeAspect="1" noChangeArrowheads="1"/>
          </p:cNvPicPr>
          <p:nvPr userDrawn="1"/>
        </p:nvPicPr>
        <p:blipFill>
          <a:blip r:embed="rId2">
            <a:extLst>
              <a:ext uri="{28A0092B-C50C-407E-A947-70E740481C1C}">
                <a14:useLocalDpi xmlns:a14="http://schemas.microsoft.com/office/drawing/2010/main" val="0"/>
              </a:ext>
            </a:extLst>
          </a:blip>
          <a:srcRect/>
          <a:stretch>
            <a:fillRect/>
          </a:stretch>
        </p:blipFill>
        <p:spPr bwMode="auto">
          <a:xfrm>
            <a:off x="408330" y="202540"/>
            <a:ext cx="533400" cy="552450"/>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Tree>
    <p:extLst>
      <p:ext uri="{BB962C8B-B14F-4D97-AF65-F5344CB8AC3E}">
        <p14:creationId xmlns:p14="http://schemas.microsoft.com/office/powerpoint/2010/main" val="1124947141"/>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twoObj" preserve="1">
  <p:cSld name="Deux contenus">
    <p:spTree>
      <p:nvGrpSpPr>
        <p:cNvPr id="1" name=""/>
        <p:cNvGrpSpPr/>
        <p:nvPr/>
      </p:nvGrpSpPr>
      <p:grpSpPr>
        <a:xfrm>
          <a:off x="0" y="0"/>
          <a:ext cx="0" cy="0"/>
          <a:chOff x="0" y="0"/>
          <a:chExt cx="0" cy="0"/>
        </a:xfrm>
      </p:grpSpPr>
      <p:sp>
        <p:nvSpPr>
          <p:cNvPr id="2" name="Titre 1"/>
          <p:cNvSpPr>
            <a:spLocks noGrp="1"/>
          </p:cNvSpPr>
          <p:nvPr>
            <p:ph type="title"/>
          </p:nvPr>
        </p:nvSpPr>
        <p:spPr/>
        <p:txBody>
          <a:bodyPr/>
          <a:lstStyle/>
          <a:p>
            <a:r>
              <a:rPr lang="fr-FR"/>
              <a:t>Modifiez le style du titre</a:t>
            </a:r>
          </a:p>
        </p:txBody>
      </p:sp>
      <p:sp>
        <p:nvSpPr>
          <p:cNvPr id="3" name="Espace réservé du contenu 2"/>
          <p:cNvSpPr>
            <a:spLocks noGrp="1"/>
          </p:cNvSpPr>
          <p:nvPr>
            <p:ph sz="half" idx="1"/>
          </p:nvPr>
        </p:nvSpPr>
        <p:spPr>
          <a:xfrm>
            <a:off x="397933" y="1600201"/>
            <a:ext cx="5384800" cy="4525963"/>
          </a:xfrm>
        </p:spPr>
        <p:txBody>
          <a:bodyPr>
            <a:normAutofit/>
          </a:bodyPr>
          <a:lstStyle>
            <a:lvl1pPr>
              <a:defRPr sz="1800"/>
            </a:lvl1pPr>
            <a:lvl2pPr>
              <a:defRPr sz="1600"/>
            </a:lvl2pPr>
            <a:lvl3pPr>
              <a:defRPr sz="1400"/>
            </a:lvl3pPr>
            <a:lvl4pPr>
              <a:defRPr sz="1200"/>
            </a:lvl4pPr>
            <a:lvl5pPr>
              <a:defRPr sz="1200"/>
            </a:lvl5pPr>
            <a:lvl6pPr>
              <a:defRPr sz="1800"/>
            </a:lvl6pPr>
            <a:lvl7pPr>
              <a:defRPr sz="1800"/>
            </a:lvl7pPr>
            <a:lvl8pPr>
              <a:defRPr sz="1800"/>
            </a:lvl8pPr>
            <a:lvl9pPr>
              <a:defRPr sz="1800"/>
            </a:lvl9pPr>
          </a:lstStyle>
          <a:p>
            <a:pPr lvl="0"/>
            <a:r>
              <a:rPr lang="fr-FR" dirty="0"/>
              <a:t>Modifiez les styles du texte du masque</a:t>
            </a:r>
          </a:p>
          <a:p>
            <a:pPr lvl="1"/>
            <a:r>
              <a:rPr lang="fr-FR" dirty="0"/>
              <a:t>Deuxième niveau</a:t>
            </a:r>
          </a:p>
          <a:p>
            <a:pPr lvl="2"/>
            <a:r>
              <a:rPr lang="fr-FR" dirty="0"/>
              <a:t>Troisième niveau</a:t>
            </a:r>
          </a:p>
          <a:p>
            <a:pPr lvl="3"/>
            <a:r>
              <a:rPr lang="fr-FR" dirty="0"/>
              <a:t>Quatrième niveau</a:t>
            </a:r>
          </a:p>
          <a:p>
            <a:pPr lvl="4"/>
            <a:r>
              <a:rPr lang="fr-FR" dirty="0"/>
              <a:t>Cinquième niveau</a:t>
            </a:r>
          </a:p>
        </p:txBody>
      </p:sp>
      <p:sp>
        <p:nvSpPr>
          <p:cNvPr id="4" name="Espace réservé du contenu 3"/>
          <p:cNvSpPr>
            <a:spLocks noGrp="1"/>
          </p:cNvSpPr>
          <p:nvPr>
            <p:ph sz="half" idx="2"/>
          </p:nvPr>
        </p:nvSpPr>
        <p:spPr>
          <a:xfrm>
            <a:off x="6402917" y="1600201"/>
            <a:ext cx="5384800" cy="4525963"/>
          </a:xfrm>
        </p:spPr>
        <p:txBody>
          <a:bodyPr>
            <a:normAutofit/>
          </a:bodyPr>
          <a:lstStyle>
            <a:lvl1pPr>
              <a:defRPr sz="1800"/>
            </a:lvl1pPr>
            <a:lvl2pPr>
              <a:defRPr sz="1600"/>
            </a:lvl2pPr>
            <a:lvl3pPr>
              <a:defRPr sz="1400"/>
            </a:lvl3pPr>
            <a:lvl4pPr>
              <a:defRPr sz="1200"/>
            </a:lvl4pPr>
            <a:lvl5pPr>
              <a:defRPr sz="1200"/>
            </a:lvl5pPr>
            <a:lvl6pPr>
              <a:defRPr sz="1800"/>
            </a:lvl6pPr>
            <a:lvl7pPr>
              <a:defRPr sz="1800"/>
            </a:lvl7pPr>
            <a:lvl8pPr>
              <a:defRPr sz="1800"/>
            </a:lvl8pPr>
            <a:lvl9pPr>
              <a:defRPr sz="1800"/>
            </a:lvl9pPr>
          </a:lstStyle>
          <a:p>
            <a:pPr lvl="0"/>
            <a:r>
              <a:rPr lang="fr-FR" dirty="0"/>
              <a:t>Modifiez les styles du texte du masque</a:t>
            </a:r>
          </a:p>
          <a:p>
            <a:pPr lvl="1"/>
            <a:r>
              <a:rPr lang="fr-FR" dirty="0"/>
              <a:t>Deuxième niveau</a:t>
            </a:r>
          </a:p>
          <a:p>
            <a:pPr lvl="2"/>
            <a:r>
              <a:rPr lang="fr-FR" dirty="0"/>
              <a:t>Troisième niveau</a:t>
            </a:r>
          </a:p>
          <a:p>
            <a:pPr lvl="3"/>
            <a:r>
              <a:rPr lang="fr-FR" dirty="0"/>
              <a:t>Quatrième niveau</a:t>
            </a:r>
          </a:p>
          <a:p>
            <a:pPr lvl="4"/>
            <a:r>
              <a:rPr lang="fr-FR" dirty="0"/>
              <a:t>Cinquième niveau</a:t>
            </a:r>
          </a:p>
        </p:txBody>
      </p:sp>
      <p:pic>
        <p:nvPicPr>
          <p:cNvPr id="5" name="Picture 2"/>
          <p:cNvPicPr>
            <a:picLocks noChangeAspect="1" noChangeArrowheads="1"/>
          </p:cNvPicPr>
          <p:nvPr userDrawn="1"/>
        </p:nvPicPr>
        <p:blipFill>
          <a:blip r:embed="rId2">
            <a:extLst>
              <a:ext uri="{28A0092B-C50C-407E-A947-70E740481C1C}">
                <a14:useLocalDpi xmlns:a14="http://schemas.microsoft.com/office/drawing/2010/main" val="0"/>
              </a:ext>
            </a:extLst>
          </a:blip>
          <a:srcRect/>
          <a:stretch>
            <a:fillRect/>
          </a:stretch>
        </p:blipFill>
        <p:spPr bwMode="auto">
          <a:xfrm>
            <a:off x="408330" y="202540"/>
            <a:ext cx="533400" cy="552450"/>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pic>
        <p:nvPicPr>
          <p:cNvPr id="6" name="Picture 2"/>
          <p:cNvPicPr>
            <a:picLocks noChangeAspect="1" noChangeArrowheads="1"/>
          </p:cNvPicPr>
          <p:nvPr userDrawn="1"/>
        </p:nvPicPr>
        <p:blipFill>
          <a:blip r:embed="rId3" cstate="print">
            <a:extLst>
              <a:ext uri="{28A0092B-C50C-407E-A947-70E740481C1C}">
                <a14:useLocalDpi xmlns:a14="http://schemas.microsoft.com/office/drawing/2010/main" val="0"/>
              </a:ext>
            </a:extLst>
          </a:blip>
          <a:srcRect/>
          <a:stretch>
            <a:fillRect/>
          </a:stretch>
        </p:blipFill>
        <p:spPr bwMode="auto">
          <a:xfrm>
            <a:off x="4604407" y="6281674"/>
            <a:ext cx="2862915" cy="440108"/>
          </a:xfrm>
          <a:prstGeom prst="rect">
            <a:avLst/>
          </a:prstGeom>
          <a:solidFill>
            <a:schemeClr val="bg1"/>
          </a:solidFill>
          <a:ln>
            <a:noFill/>
          </a:ln>
          <a:effectLst/>
        </p:spPr>
      </p:pic>
      <p:sp>
        <p:nvSpPr>
          <p:cNvPr id="7" name="Rectangle 6"/>
          <p:cNvSpPr/>
          <p:nvPr userDrawn="1"/>
        </p:nvSpPr>
        <p:spPr>
          <a:xfrm>
            <a:off x="4998452" y="6389363"/>
            <a:ext cx="2324995" cy="276999"/>
          </a:xfrm>
          <a:prstGeom prst="rect">
            <a:avLst/>
          </a:prstGeom>
        </p:spPr>
        <p:txBody>
          <a:bodyPr wrap="none">
            <a:spAutoFit/>
          </a:bodyPr>
          <a:lstStyle/>
          <a:p>
            <a:r>
              <a:rPr lang="fr-FR" sz="1200" dirty="0">
                <a:solidFill>
                  <a:srgbClr val="EEECE1">
                    <a:lumMod val="50000"/>
                  </a:srgbClr>
                </a:solidFill>
                <a:latin typeface="Calibri" panose="020F0502020204030204" pitchFamily="34" charset="0"/>
                <a:cs typeface="Calibri" panose="020F0502020204030204" pitchFamily="34" charset="0"/>
              </a:rPr>
              <a:t>L’HEBDO PRO – </a:t>
            </a:r>
            <a:r>
              <a:rPr lang="fr-FR" sz="1200">
                <a:solidFill>
                  <a:srgbClr val="EEECE1">
                    <a:lumMod val="50000"/>
                  </a:srgbClr>
                </a:solidFill>
                <a:latin typeface="Calibri" panose="020F0502020204030204" pitchFamily="34" charset="0"/>
                <a:cs typeface="Calibri" panose="020F0502020204030204" pitchFamily="34" charset="0"/>
              </a:rPr>
              <a:t>Semaine S24 </a:t>
            </a:r>
            <a:r>
              <a:rPr lang="fr-FR" sz="1200" dirty="0">
                <a:solidFill>
                  <a:srgbClr val="EEECE1">
                    <a:lumMod val="50000"/>
                  </a:srgbClr>
                </a:solidFill>
                <a:latin typeface="Calibri" panose="020F0502020204030204" pitchFamily="34" charset="0"/>
                <a:cs typeface="Calibri" panose="020F0502020204030204" pitchFamily="34" charset="0"/>
              </a:rPr>
              <a:t>2022</a:t>
            </a:r>
          </a:p>
        </p:txBody>
      </p:sp>
    </p:spTree>
    <p:extLst>
      <p:ext uri="{BB962C8B-B14F-4D97-AF65-F5344CB8AC3E}">
        <p14:creationId xmlns:p14="http://schemas.microsoft.com/office/powerpoint/2010/main" val="591308943"/>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TxTwoObj" preserve="1">
  <p:cSld name="Comparaison">
    <p:spTree>
      <p:nvGrpSpPr>
        <p:cNvPr id="1" name=""/>
        <p:cNvGrpSpPr/>
        <p:nvPr/>
      </p:nvGrpSpPr>
      <p:grpSpPr>
        <a:xfrm>
          <a:off x="0" y="0"/>
          <a:ext cx="0" cy="0"/>
          <a:chOff x="0" y="0"/>
          <a:chExt cx="0" cy="0"/>
        </a:xfrm>
      </p:grpSpPr>
      <p:sp>
        <p:nvSpPr>
          <p:cNvPr id="2" name="Titre 1"/>
          <p:cNvSpPr>
            <a:spLocks noGrp="1"/>
          </p:cNvSpPr>
          <p:nvPr>
            <p:ph type="title"/>
          </p:nvPr>
        </p:nvSpPr>
        <p:spPr/>
        <p:txBody>
          <a:bodyPr/>
          <a:lstStyle>
            <a:lvl1pPr>
              <a:defRPr/>
            </a:lvl1pPr>
          </a:lstStyle>
          <a:p>
            <a:r>
              <a:rPr lang="fr-FR"/>
              <a:t>Modifiez le style du titre</a:t>
            </a:r>
          </a:p>
        </p:txBody>
      </p:sp>
      <p:sp>
        <p:nvSpPr>
          <p:cNvPr id="3" name="Espace réservé du texte 2"/>
          <p:cNvSpPr>
            <a:spLocks noGrp="1"/>
          </p:cNvSpPr>
          <p:nvPr>
            <p:ph type="body" idx="1"/>
          </p:nvPr>
        </p:nvSpPr>
        <p:spPr>
          <a:xfrm>
            <a:off x="397934" y="1354138"/>
            <a:ext cx="5386917" cy="639762"/>
          </a:xfrm>
        </p:spPr>
        <p:txBody>
          <a:bodyPr anchor="b">
            <a:normAutofit/>
          </a:bodyPr>
          <a:lstStyle>
            <a:lvl1pPr marL="0" indent="0">
              <a:buNone/>
              <a:defRPr sz="18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fr-FR" dirty="0"/>
              <a:t>Modifiez les styles du texte du masque</a:t>
            </a:r>
          </a:p>
        </p:txBody>
      </p:sp>
      <p:sp>
        <p:nvSpPr>
          <p:cNvPr id="4" name="Espace réservé du contenu 3"/>
          <p:cNvSpPr>
            <a:spLocks noGrp="1"/>
          </p:cNvSpPr>
          <p:nvPr>
            <p:ph sz="half" idx="2"/>
          </p:nvPr>
        </p:nvSpPr>
        <p:spPr>
          <a:xfrm>
            <a:off x="397934" y="2174875"/>
            <a:ext cx="5386917" cy="3951288"/>
          </a:xfrm>
        </p:spPr>
        <p:txBody>
          <a:bodyPr>
            <a:normAutofit/>
          </a:bodyPr>
          <a:lstStyle>
            <a:lvl1pPr>
              <a:defRPr sz="1600"/>
            </a:lvl1pPr>
            <a:lvl2pPr>
              <a:defRPr sz="1400"/>
            </a:lvl2pPr>
            <a:lvl3pPr>
              <a:defRPr sz="1200"/>
            </a:lvl3pPr>
            <a:lvl4pPr>
              <a:defRPr sz="1100"/>
            </a:lvl4pPr>
            <a:lvl5pPr>
              <a:defRPr sz="1100"/>
            </a:lvl5pPr>
            <a:lvl6pPr>
              <a:defRPr sz="1600"/>
            </a:lvl6pPr>
            <a:lvl7pPr>
              <a:defRPr sz="1600"/>
            </a:lvl7pPr>
            <a:lvl8pPr>
              <a:defRPr sz="1600"/>
            </a:lvl8pPr>
            <a:lvl9pPr>
              <a:defRPr sz="1600"/>
            </a:lvl9pPr>
          </a:lstStyle>
          <a:p>
            <a:pPr lvl="0"/>
            <a:r>
              <a:rPr lang="fr-FR" dirty="0"/>
              <a:t>Modifiez les styles du texte du masque</a:t>
            </a:r>
          </a:p>
          <a:p>
            <a:pPr lvl="1"/>
            <a:r>
              <a:rPr lang="fr-FR" dirty="0"/>
              <a:t>Deuxième niveau</a:t>
            </a:r>
          </a:p>
          <a:p>
            <a:pPr lvl="2"/>
            <a:r>
              <a:rPr lang="fr-FR" dirty="0"/>
              <a:t>Troisième niveau</a:t>
            </a:r>
          </a:p>
          <a:p>
            <a:pPr lvl="3"/>
            <a:r>
              <a:rPr lang="fr-FR" dirty="0"/>
              <a:t>Quatrième niveau</a:t>
            </a:r>
          </a:p>
          <a:p>
            <a:pPr lvl="4"/>
            <a:r>
              <a:rPr lang="fr-FR" dirty="0"/>
              <a:t>Cinquième niveau</a:t>
            </a:r>
          </a:p>
        </p:txBody>
      </p:sp>
      <p:sp>
        <p:nvSpPr>
          <p:cNvPr id="5" name="Espace réservé du texte 4"/>
          <p:cNvSpPr>
            <a:spLocks noGrp="1"/>
          </p:cNvSpPr>
          <p:nvPr>
            <p:ph type="body" sz="quarter" idx="3"/>
          </p:nvPr>
        </p:nvSpPr>
        <p:spPr>
          <a:xfrm>
            <a:off x="6398685" y="1354138"/>
            <a:ext cx="5389033" cy="639762"/>
          </a:xfrm>
        </p:spPr>
        <p:txBody>
          <a:bodyPr anchor="b">
            <a:normAutofit/>
          </a:bodyPr>
          <a:lstStyle>
            <a:lvl1pPr marL="0" indent="0">
              <a:buNone/>
              <a:defRPr sz="18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fr-FR" dirty="0"/>
              <a:t>Modifiez les styles du texte du masque</a:t>
            </a:r>
          </a:p>
        </p:txBody>
      </p:sp>
      <p:sp>
        <p:nvSpPr>
          <p:cNvPr id="6" name="Espace réservé du contenu 5"/>
          <p:cNvSpPr>
            <a:spLocks noGrp="1"/>
          </p:cNvSpPr>
          <p:nvPr>
            <p:ph sz="quarter" idx="4"/>
          </p:nvPr>
        </p:nvSpPr>
        <p:spPr>
          <a:xfrm>
            <a:off x="6398685" y="2174875"/>
            <a:ext cx="5389033" cy="3951288"/>
          </a:xfrm>
        </p:spPr>
        <p:txBody>
          <a:bodyPr>
            <a:normAutofit/>
          </a:bodyPr>
          <a:lstStyle>
            <a:lvl1pPr>
              <a:defRPr sz="1600"/>
            </a:lvl1pPr>
            <a:lvl2pPr>
              <a:defRPr sz="1400"/>
            </a:lvl2pPr>
            <a:lvl3pPr>
              <a:defRPr sz="1200"/>
            </a:lvl3pPr>
            <a:lvl4pPr>
              <a:defRPr sz="1100"/>
            </a:lvl4pPr>
            <a:lvl5pPr>
              <a:defRPr sz="1100"/>
            </a:lvl5pPr>
            <a:lvl6pPr>
              <a:defRPr sz="1600"/>
            </a:lvl6pPr>
            <a:lvl7pPr>
              <a:defRPr sz="1600"/>
            </a:lvl7pPr>
            <a:lvl8pPr>
              <a:defRPr sz="1600"/>
            </a:lvl8pPr>
            <a:lvl9pPr>
              <a:defRPr sz="1600"/>
            </a:lvl9pPr>
          </a:lstStyle>
          <a:p>
            <a:pPr lvl="0"/>
            <a:r>
              <a:rPr lang="fr-FR" dirty="0"/>
              <a:t>Modifiez les styles du texte du masque</a:t>
            </a:r>
          </a:p>
          <a:p>
            <a:pPr lvl="1"/>
            <a:r>
              <a:rPr lang="fr-FR" dirty="0"/>
              <a:t>Deuxième niveau</a:t>
            </a:r>
          </a:p>
          <a:p>
            <a:pPr lvl="2"/>
            <a:r>
              <a:rPr lang="fr-FR" dirty="0"/>
              <a:t>Troisième niveau</a:t>
            </a:r>
          </a:p>
          <a:p>
            <a:pPr lvl="3"/>
            <a:r>
              <a:rPr lang="fr-FR" dirty="0"/>
              <a:t>Quatrième niveau</a:t>
            </a:r>
          </a:p>
          <a:p>
            <a:pPr lvl="4"/>
            <a:r>
              <a:rPr lang="fr-FR" dirty="0"/>
              <a:t>Cinquième niveau</a:t>
            </a:r>
          </a:p>
        </p:txBody>
      </p:sp>
      <p:pic>
        <p:nvPicPr>
          <p:cNvPr id="7" name="Picture 2"/>
          <p:cNvPicPr>
            <a:picLocks noChangeAspect="1" noChangeArrowheads="1"/>
          </p:cNvPicPr>
          <p:nvPr userDrawn="1"/>
        </p:nvPicPr>
        <p:blipFill>
          <a:blip r:embed="rId2">
            <a:extLst>
              <a:ext uri="{28A0092B-C50C-407E-A947-70E740481C1C}">
                <a14:useLocalDpi xmlns:a14="http://schemas.microsoft.com/office/drawing/2010/main" val="0"/>
              </a:ext>
            </a:extLst>
          </a:blip>
          <a:srcRect/>
          <a:stretch>
            <a:fillRect/>
          </a:stretch>
        </p:blipFill>
        <p:spPr bwMode="auto">
          <a:xfrm>
            <a:off x="408330" y="202540"/>
            <a:ext cx="533400" cy="552450"/>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pic>
        <p:nvPicPr>
          <p:cNvPr id="8" name="Picture 2"/>
          <p:cNvPicPr>
            <a:picLocks noChangeAspect="1" noChangeArrowheads="1"/>
          </p:cNvPicPr>
          <p:nvPr userDrawn="1"/>
        </p:nvPicPr>
        <p:blipFill>
          <a:blip r:embed="rId3" cstate="print">
            <a:extLst>
              <a:ext uri="{28A0092B-C50C-407E-A947-70E740481C1C}">
                <a14:useLocalDpi xmlns:a14="http://schemas.microsoft.com/office/drawing/2010/main" val="0"/>
              </a:ext>
            </a:extLst>
          </a:blip>
          <a:srcRect/>
          <a:stretch>
            <a:fillRect/>
          </a:stretch>
        </p:blipFill>
        <p:spPr bwMode="auto">
          <a:xfrm>
            <a:off x="4604407" y="6281674"/>
            <a:ext cx="2862915" cy="440108"/>
          </a:xfrm>
          <a:prstGeom prst="rect">
            <a:avLst/>
          </a:prstGeom>
          <a:solidFill>
            <a:schemeClr val="bg1"/>
          </a:solidFill>
          <a:ln>
            <a:noFill/>
          </a:ln>
          <a:effectLst/>
        </p:spPr>
      </p:pic>
      <p:sp>
        <p:nvSpPr>
          <p:cNvPr id="9" name="Rectangle 8"/>
          <p:cNvSpPr/>
          <p:nvPr userDrawn="1"/>
        </p:nvSpPr>
        <p:spPr>
          <a:xfrm>
            <a:off x="4998452" y="6389363"/>
            <a:ext cx="2324995" cy="276999"/>
          </a:xfrm>
          <a:prstGeom prst="rect">
            <a:avLst/>
          </a:prstGeom>
        </p:spPr>
        <p:txBody>
          <a:bodyPr wrap="none">
            <a:spAutoFit/>
          </a:bodyPr>
          <a:lstStyle/>
          <a:p>
            <a:r>
              <a:rPr lang="fr-FR" sz="1200" dirty="0">
                <a:solidFill>
                  <a:srgbClr val="EEECE1">
                    <a:lumMod val="50000"/>
                  </a:srgbClr>
                </a:solidFill>
                <a:latin typeface="Calibri" panose="020F0502020204030204" pitchFamily="34" charset="0"/>
                <a:cs typeface="Calibri" panose="020F0502020204030204" pitchFamily="34" charset="0"/>
              </a:rPr>
              <a:t>L’HEBDO PRO – </a:t>
            </a:r>
            <a:r>
              <a:rPr lang="fr-FR" sz="1200">
                <a:solidFill>
                  <a:srgbClr val="EEECE1">
                    <a:lumMod val="50000"/>
                  </a:srgbClr>
                </a:solidFill>
                <a:latin typeface="Calibri" panose="020F0502020204030204" pitchFamily="34" charset="0"/>
                <a:cs typeface="Calibri" panose="020F0502020204030204" pitchFamily="34" charset="0"/>
              </a:rPr>
              <a:t>Semaine S24 </a:t>
            </a:r>
            <a:r>
              <a:rPr lang="fr-FR" sz="1200" dirty="0">
                <a:solidFill>
                  <a:srgbClr val="EEECE1">
                    <a:lumMod val="50000"/>
                  </a:srgbClr>
                </a:solidFill>
                <a:latin typeface="Calibri" panose="020F0502020204030204" pitchFamily="34" charset="0"/>
                <a:cs typeface="Calibri" panose="020F0502020204030204" pitchFamily="34" charset="0"/>
              </a:rPr>
              <a:t>2022</a:t>
            </a:r>
          </a:p>
        </p:txBody>
      </p:sp>
    </p:spTree>
    <p:extLst>
      <p:ext uri="{BB962C8B-B14F-4D97-AF65-F5344CB8AC3E}">
        <p14:creationId xmlns:p14="http://schemas.microsoft.com/office/powerpoint/2010/main" val="3159417819"/>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preserve="1" userDrawn="1">
  <p:cSld name="Disposition personnalisée">
    <p:spTree>
      <p:nvGrpSpPr>
        <p:cNvPr id="1" name=""/>
        <p:cNvGrpSpPr/>
        <p:nvPr/>
      </p:nvGrpSpPr>
      <p:grpSpPr>
        <a:xfrm>
          <a:off x="0" y="0"/>
          <a:ext cx="0" cy="0"/>
          <a:chOff x="0" y="0"/>
          <a:chExt cx="0" cy="0"/>
        </a:xfrm>
      </p:grpSpPr>
      <p:sp>
        <p:nvSpPr>
          <p:cNvPr id="5" name="Text Placeholder 2"/>
          <p:cNvSpPr>
            <a:spLocks noGrp="1"/>
          </p:cNvSpPr>
          <p:nvPr>
            <p:ph idx="1"/>
          </p:nvPr>
        </p:nvSpPr>
        <p:spPr>
          <a:xfrm>
            <a:off x="398126" y="1336341"/>
            <a:ext cx="5504351" cy="1639088"/>
          </a:xfrm>
          <a:prstGeom prst="rect">
            <a:avLst/>
          </a:prstGeom>
          <a:solidFill>
            <a:schemeClr val="bg1">
              <a:lumMod val="95000"/>
            </a:schemeClr>
          </a:solidFill>
        </p:spPr>
        <p:txBody>
          <a:bodyPr vert="horz" lIns="91440" tIns="45720" rIns="91440" bIns="45720" rtlCol="0">
            <a:normAutofit/>
          </a:bodyPr>
          <a:lstStyle>
            <a:lvl1pPr marL="285750" indent="-285750" algn="l">
              <a:buClr>
                <a:srgbClr val="EA0000"/>
              </a:buClr>
              <a:buFont typeface="Arial Narrow" panose="020B0606020202030204" pitchFamily="34" charset="0"/>
              <a:buChar char="■"/>
              <a:defRPr/>
            </a:lvl1pPr>
          </a:lstStyle>
          <a:p>
            <a:pPr marL="285750" indent="-285750" algn="l">
              <a:buClr>
                <a:srgbClr val="EA0000"/>
              </a:buClr>
              <a:buFont typeface="Arial Narrow" panose="020B0606020202030204" pitchFamily="34" charset="0"/>
              <a:buChar char="■"/>
            </a:pPr>
            <a:r>
              <a:rPr lang="fr-FR" dirty="0">
                <a:latin typeface="Arial Narrow" panose="020B0606020202030204" pitchFamily="34" charset="0"/>
              </a:rPr>
              <a:t>Contenu</a:t>
            </a:r>
          </a:p>
          <a:p>
            <a:pPr marL="742950" lvl="1" indent="-285750" algn="l">
              <a:buClr>
                <a:schemeClr val="bg1">
                  <a:lumMod val="65000"/>
                </a:schemeClr>
              </a:buClr>
              <a:buFont typeface="Arial Narrow" panose="020B0606020202030204" pitchFamily="34" charset="0"/>
              <a:buChar char="■"/>
            </a:pPr>
            <a:r>
              <a:rPr lang="fr-FR" sz="1600" dirty="0">
                <a:latin typeface="Arial Narrow" panose="020B0606020202030204" pitchFamily="34" charset="0"/>
              </a:rPr>
              <a:t>Contenu</a:t>
            </a:r>
          </a:p>
          <a:p>
            <a:pPr marL="1200150" lvl="2" indent="-285750" algn="l">
              <a:buClr>
                <a:srgbClr val="FF0000"/>
              </a:buClr>
              <a:buFont typeface="Arial Narrow" panose="020B0606020202030204" pitchFamily="34" charset="0"/>
              <a:buChar char="■"/>
            </a:pPr>
            <a:r>
              <a:rPr lang="fr-FR" sz="1600" dirty="0">
                <a:latin typeface="Arial Narrow" panose="020B0606020202030204" pitchFamily="34" charset="0"/>
              </a:rPr>
              <a:t>Contenu</a:t>
            </a:r>
          </a:p>
        </p:txBody>
      </p:sp>
      <p:sp>
        <p:nvSpPr>
          <p:cNvPr id="6" name="Text Placeholder 2"/>
          <p:cNvSpPr>
            <a:spLocks noGrp="1"/>
          </p:cNvSpPr>
          <p:nvPr>
            <p:ph idx="17"/>
          </p:nvPr>
        </p:nvSpPr>
        <p:spPr>
          <a:xfrm>
            <a:off x="6347581" y="1336341"/>
            <a:ext cx="5420945" cy="1639088"/>
          </a:xfrm>
          <a:prstGeom prst="rect">
            <a:avLst/>
          </a:prstGeom>
          <a:solidFill>
            <a:schemeClr val="bg1">
              <a:lumMod val="95000"/>
            </a:schemeClr>
          </a:solidFill>
        </p:spPr>
        <p:txBody>
          <a:bodyPr vert="horz" lIns="91440" tIns="45720" rIns="91440" bIns="45720" rtlCol="0">
            <a:normAutofit/>
          </a:bodyPr>
          <a:lstStyle>
            <a:lvl1pPr marL="285750" indent="-285750" algn="l">
              <a:buClr>
                <a:srgbClr val="EA0000"/>
              </a:buClr>
              <a:buFont typeface="Arial Narrow" panose="020B0606020202030204" pitchFamily="34" charset="0"/>
              <a:buChar char="■"/>
              <a:defRPr/>
            </a:lvl1pPr>
          </a:lstStyle>
          <a:p>
            <a:pPr marL="285750" indent="-285750" algn="l">
              <a:buClr>
                <a:srgbClr val="EA0000"/>
              </a:buClr>
              <a:buFont typeface="Arial Narrow" panose="020B0606020202030204" pitchFamily="34" charset="0"/>
              <a:buChar char="■"/>
            </a:pPr>
            <a:r>
              <a:rPr lang="fr-FR" dirty="0">
                <a:latin typeface="Arial Narrow" panose="020B0606020202030204" pitchFamily="34" charset="0"/>
              </a:rPr>
              <a:t>Contenu</a:t>
            </a:r>
          </a:p>
          <a:p>
            <a:pPr marL="742950" lvl="1" indent="-285750" algn="l">
              <a:buClr>
                <a:schemeClr val="bg1">
                  <a:lumMod val="65000"/>
                </a:schemeClr>
              </a:buClr>
              <a:buFont typeface="Arial Narrow" panose="020B0606020202030204" pitchFamily="34" charset="0"/>
              <a:buChar char="■"/>
            </a:pPr>
            <a:r>
              <a:rPr lang="fr-FR" sz="1600" dirty="0">
                <a:latin typeface="Arial Narrow" panose="020B0606020202030204" pitchFamily="34" charset="0"/>
              </a:rPr>
              <a:t>Contenu</a:t>
            </a:r>
          </a:p>
          <a:p>
            <a:pPr marL="1200150" lvl="2" indent="-285750" algn="l">
              <a:buClr>
                <a:srgbClr val="FF0000"/>
              </a:buClr>
              <a:buFont typeface="Arial Narrow" panose="020B0606020202030204" pitchFamily="34" charset="0"/>
              <a:buChar char="■"/>
            </a:pPr>
            <a:r>
              <a:rPr lang="fr-FR" sz="1600" dirty="0">
                <a:latin typeface="Arial Narrow" panose="020B0606020202030204" pitchFamily="34" charset="0"/>
              </a:rPr>
              <a:t>Contenu</a:t>
            </a:r>
          </a:p>
        </p:txBody>
      </p:sp>
      <p:sp>
        <p:nvSpPr>
          <p:cNvPr id="7" name="Espace réservé du contenu 4"/>
          <p:cNvSpPr>
            <a:spLocks noGrp="1"/>
          </p:cNvSpPr>
          <p:nvPr>
            <p:ph idx="18"/>
          </p:nvPr>
        </p:nvSpPr>
        <p:spPr>
          <a:xfrm>
            <a:off x="398126" y="3941645"/>
            <a:ext cx="5504351" cy="1639088"/>
          </a:xfrm>
          <a:prstGeom prst="rect">
            <a:avLst/>
          </a:prstGeom>
          <a:solidFill>
            <a:srgbClr val="FFDDDD"/>
          </a:solidFill>
        </p:spPr>
        <p:txBody>
          <a:bodyPr/>
          <a:lstStyle/>
          <a:p>
            <a:endParaRPr lang="fr-FR" dirty="0"/>
          </a:p>
        </p:txBody>
      </p:sp>
      <p:sp>
        <p:nvSpPr>
          <p:cNvPr id="8" name="Espace réservé du contenu 5"/>
          <p:cNvSpPr>
            <a:spLocks noGrp="1"/>
          </p:cNvSpPr>
          <p:nvPr>
            <p:ph idx="19"/>
          </p:nvPr>
        </p:nvSpPr>
        <p:spPr>
          <a:xfrm>
            <a:off x="6397816" y="3941645"/>
            <a:ext cx="5420945" cy="1639088"/>
          </a:xfrm>
          <a:prstGeom prst="rect">
            <a:avLst/>
          </a:prstGeom>
          <a:solidFill>
            <a:srgbClr val="FFDDDD"/>
          </a:solidFill>
        </p:spPr>
        <p:txBody>
          <a:bodyPr/>
          <a:lstStyle/>
          <a:p>
            <a:endParaRPr lang="fr-FR"/>
          </a:p>
        </p:txBody>
      </p:sp>
      <p:sp>
        <p:nvSpPr>
          <p:cNvPr id="9" name="Titre 8"/>
          <p:cNvSpPr>
            <a:spLocks noGrp="1"/>
          </p:cNvSpPr>
          <p:nvPr>
            <p:ph type="title"/>
          </p:nvPr>
        </p:nvSpPr>
        <p:spPr/>
        <p:txBody>
          <a:bodyPr/>
          <a:lstStyle/>
          <a:p>
            <a:r>
              <a:rPr lang="fr-FR"/>
              <a:t>Modifiez le style du titre</a:t>
            </a:r>
          </a:p>
        </p:txBody>
      </p:sp>
      <p:pic>
        <p:nvPicPr>
          <p:cNvPr id="10" name="Picture 2"/>
          <p:cNvPicPr>
            <a:picLocks noChangeAspect="1" noChangeArrowheads="1"/>
          </p:cNvPicPr>
          <p:nvPr userDrawn="1"/>
        </p:nvPicPr>
        <p:blipFill>
          <a:blip r:embed="rId2">
            <a:extLst>
              <a:ext uri="{28A0092B-C50C-407E-A947-70E740481C1C}">
                <a14:useLocalDpi xmlns:a14="http://schemas.microsoft.com/office/drawing/2010/main" val="0"/>
              </a:ext>
            </a:extLst>
          </a:blip>
          <a:srcRect/>
          <a:stretch>
            <a:fillRect/>
          </a:stretch>
        </p:blipFill>
        <p:spPr bwMode="auto">
          <a:xfrm>
            <a:off x="408330" y="202540"/>
            <a:ext cx="533400" cy="552450"/>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pic>
        <p:nvPicPr>
          <p:cNvPr id="11" name="Picture 2"/>
          <p:cNvPicPr>
            <a:picLocks noChangeAspect="1" noChangeArrowheads="1"/>
          </p:cNvPicPr>
          <p:nvPr userDrawn="1"/>
        </p:nvPicPr>
        <p:blipFill>
          <a:blip r:embed="rId3" cstate="print">
            <a:extLst>
              <a:ext uri="{28A0092B-C50C-407E-A947-70E740481C1C}">
                <a14:useLocalDpi xmlns:a14="http://schemas.microsoft.com/office/drawing/2010/main" val="0"/>
              </a:ext>
            </a:extLst>
          </a:blip>
          <a:srcRect/>
          <a:stretch>
            <a:fillRect/>
          </a:stretch>
        </p:blipFill>
        <p:spPr bwMode="auto">
          <a:xfrm>
            <a:off x="4604407" y="6281674"/>
            <a:ext cx="2862915" cy="440108"/>
          </a:xfrm>
          <a:prstGeom prst="rect">
            <a:avLst/>
          </a:prstGeom>
          <a:solidFill>
            <a:schemeClr val="bg1"/>
          </a:solidFill>
          <a:ln>
            <a:noFill/>
          </a:ln>
          <a:effectLst/>
        </p:spPr>
      </p:pic>
      <p:sp>
        <p:nvSpPr>
          <p:cNvPr id="12" name="Rectangle 11"/>
          <p:cNvSpPr/>
          <p:nvPr userDrawn="1"/>
        </p:nvSpPr>
        <p:spPr>
          <a:xfrm>
            <a:off x="4998452" y="6389363"/>
            <a:ext cx="2324995" cy="276999"/>
          </a:xfrm>
          <a:prstGeom prst="rect">
            <a:avLst/>
          </a:prstGeom>
        </p:spPr>
        <p:txBody>
          <a:bodyPr wrap="none">
            <a:spAutoFit/>
          </a:bodyPr>
          <a:lstStyle/>
          <a:p>
            <a:r>
              <a:rPr lang="fr-FR" sz="1200" dirty="0">
                <a:solidFill>
                  <a:srgbClr val="EEECE1">
                    <a:lumMod val="50000"/>
                  </a:srgbClr>
                </a:solidFill>
                <a:latin typeface="Calibri" panose="020F0502020204030204" pitchFamily="34" charset="0"/>
                <a:cs typeface="Calibri" panose="020F0502020204030204" pitchFamily="34" charset="0"/>
              </a:rPr>
              <a:t>L’HEBDO PRO – </a:t>
            </a:r>
            <a:r>
              <a:rPr lang="fr-FR" sz="1200">
                <a:solidFill>
                  <a:srgbClr val="EEECE1">
                    <a:lumMod val="50000"/>
                  </a:srgbClr>
                </a:solidFill>
                <a:latin typeface="Calibri" panose="020F0502020204030204" pitchFamily="34" charset="0"/>
                <a:cs typeface="Calibri" panose="020F0502020204030204" pitchFamily="34" charset="0"/>
              </a:rPr>
              <a:t>Semaine S24 </a:t>
            </a:r>
            <a:r>
              <a:rPr lang="fr-FR" sz="1200" dirty="0">
                <a:solidFill>
                  <a:srgbClr val="EEECE1">
                    <a:lumMod val="50000"/>
                  </a:srgbClr>
                </a:solidFill>
                <a:latin typeface="Calibri" panose="020F0502020204030204" pitchFamily="34" charset="0"/>
                <a:cs typeface="Calibri" panose="020F0502020204030204" pitchFamily="34" charset="0"/>
              </a:rPr>
              <a:t>2022</a:t>
            </a:r>
          </a:p>
        </p:txBody>
      </p:sp>
    </p:spTree>
    <p:extLst>
      <p:ext uri="{BB962C8B-B14F-4D97-AF65-F5344CB8AC3E}">
        <p14:creationId xmlns:p14="http://schemas.microsoft.com/office/powerpoint/2010/main" val="4007982951"/>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preserve="1" userDrawn="1">
  <p:cSld name="1_Disposition personnalisée">
    <p:spTree>
      <p:nvGrpSpPr>
        <p:cNvPr id="1" name=""/>
        <p:cNvGrpSpPr/>
        <p:nvPr/>
      </p:nvGrpSpPr>
      <p:grpSpPr>
        <a:xfrm>
          <a:off x="0" y="0"/>
          <a:ext cx="0" cy="0"/>
          <a:chOff x="0" y="0"/>
          <a:chExt cx="0" cy="0"/>
        </a:xfrm>
      </p:grpSpPr>
      <p:sp>
        <p:nvSpPr>
          <p:cNvPr id="2" name="Titre 1"/>
          <p:cNvSpPr>
            <a:spLocks noGrp="1"/>
          </p:cNvSpPr>
          <p:nvPr>
            <p:ph type="title"/>
          </p:nvPr>
        </p:nvSpPr>
        <p:spPr/>
        <p:txBody>
          <a:bodyPr/>
          <a:lstStyle/>
          <a:p>
            <a:r>
              <a:rPr lang="fr-FR"/>
              <a:t>Modifiez le style du titre</a:t>
            </a:r>
          </a:p>
        </p:txBody>
      </p:sp>
      <p:sp>
        <p:nvSpPr>
          <p:cNvPr id="5" name="Espace réservé du texte 2"/>
          <p:cNvSpPr>
            <a:spLocks noGrp="1"/>
          </p:cNvSpPr>
          <p:nvPr>
            <p:ph type="body" sz="quarter" idx="17"/>
          </p:nvPr>
        </p:nvSpPr>
        <p:spPr>
          <a:xfrm>
            <a:off x="397935" y="1343026"/>
            <a:ext cx="11389784" cy="549570"/>
          </a:xfrm>
        </p:spPr>
        <p:txBody>
          <a:bodyPr/>
          <a:lstStyle/>
          <a:p>
            <a:pPr lvl="0"/>
            <a:r>
              <a:rPr lang="fr-FR" dirty="0"/>
              <a:t>Modifiez les styles du texte du masque</a:t>
            </a:r>
          </a:p>
        </p:txBody>
      </p:sp>
      <p:sp>
        <p:nvSpPr>
          <p:cNvPr id="6" name="Espace réservé du graphique 4"/>
          <p:cNvSpPr>
            <a:spLocks noGrp="1"/>
          </p:cNvSpPr>
          <p:nvPr>
            <p:ph type="chart" sz="quarter" idx="18"/>
          </p:nvPr>
        </p:nvSpPr>
        <p:spPr>
          <a:xfrm>
            <a:off x="582763" y="2126106"/>
            <a:ext cx="4892431" cy="1712912"/>
          </a:xfrm>
        </p:spPr>
        <p:txBody>
          <a:bodyPr/>
          <a:lstStyle/>
          <a:p>
            <a:endParaRPr lang="fr-FR" dirty="0"/>
          </a:p>
        </p:txBody>
      </p:sp>
      <p:sp>
        <p:nvSpPr>
          <p:cNvPr id="7" name="Espace réservé du graphique 4"/>
          <p:cNvSpPr>
            <a:spLocks noGrp="1"/>
          </p:cNvSpPr>
          <p:nvPr>
            <p:ph type="chart" sz="quarter" idx="19"/>
          </p:nvPr>
        </p:nvSpPr>
        <p:spPr>
          <a:xfrm>
            <a:off x="6342717" y="2140283"/>
            <a:ext cx="4431609" cy="1712912"/>
          </a:xfrm>
        </p:spPr>
        <p:txBody>
          <a:bodyPr/>
          <a:lstStyle/>
          <a:p>
            <a:endParaRPr lang="fr-FR" dirty="0"/>
          </a:p>
        </p:txBody>
      </p:sp>
      <p:sp>
        <p:nvSpPr>
          <p:cNvPr id="8" name="Espace réservé du graphique 4"/>
          <p:cNvSpPr>
            <a:spLocks noGrp="1"/>
          </p:cNvSpPr>
          <p:nvPr>
            <p:ph type="chart" sz="quarter" idx="20"/>
          </p:nvPr>
        </p:nvSpPr>
        <p:spPr>
          <a:xfrm>
            <a:off x="582763" y="4141788"/>
            <a:ext cx="4931991" cy="1712912"/>
          </a:xfrm>
        </p:spPr>
        <p:txBody>
          <a:bodyPr/>
          <a:lstStyle/>
          <a:p>
            <a:endParaRPr lang="fr-FR"/>
          </a:p>
        </p:txBody>
      </p:sp>
      <p:sp>
        <p:nvSpPr>
          <p:cNvPr id="9" name="Espace réservé du graphique 4"/>
          <p:cNvSpPr>
            <a:spLocks noGrp="1"/>
          </p:cNvSpPr>
          <p:nvPr>
            <p:ph type="chart" sz="quarter" idx="21"/>
          </p:nvPr>
        </p:nvSpPr>
        <p:spPr>
          <a:xfrm>
            <a:off x="6333266" y="4141788"/>
            <a:ext cx="4431609" cy="1712912"/>
          </a:xfrm>
        </p:spPr>
        <p:txBody>
          <a:bodyPr/>
          <a:lstStyle/>
          <a:p>
            <a:endParaRPr lang="fr-FR"/>
          </a:p>
        </p:txBody>
      </p:sp>
      <p:pic>
        <p:nvPicPr>
          <p:cNvPr id="10" name="Picture 2"/>
          <p:cNvPicPr>
            <a:picLocks noChangeAspect="1" noChangeArrowheads="1"/>
          </p:cNvPicPr>
          <p:nvPr userDrawn="1"/>
        </p:nvPicPr>
        <p:blipFill>
          <a:blip r:embed="rId2">
            <a:extLst>
              <a:ext uri="{28A0092B-C50C-407E-A947-70E740481C1C}">
                <a14:useLocalDpi xmlns:a14="http://schemas.microsoft.com/office/drawing/2010/main" val="0"/>
              </a:ext>
            </a:extLst>
          </a:blip>
          <a:srcRect/>
          <a:stretch>
            <a:fillRect/>
          </a:stretch>
        </p:blipFill>
        <p:spPr bwMode="auto">
          <a:xfrm>
            <a:off x="408330" y="202540"/>
            <a:ext cx="533400" cy="552450"/>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pic>
        <p:nvPicPr>
          <p:cNvPr id="11" name="Picture 2"/>
          <p:cNvPicPr>
            <a:picLocks noChangeAspect="1" noChangeArrowheads="1"/>
          </p:cNvPicPr>
          <p:nvPr userDrawn="1"/>
        </p:nvPicPr>
        <p:blipFill>
          <a:blip r:embed="rId3" cstate="print">
            <a:extLst>
              <a:ext uri="{28A0092B-C50C-407E-A947-70E740481C1C}">
                <a14:useLocalDpi xmlns:a14="http://schemas.microsoft.com/office/drawing/2010/main" val="0"/>
              </a:ext>
            </a:extLst>
          </a:blip>
          <a:srcRect/>
          <a:stretch>
            <a:fillRect/>
          </a:stretch>
        </p:blipFill>
        <p:spPr bwMode="auto">
          <a:xfrm>
            <a:off x="4604407" y="6281674"/>
            <a:ext cx="2862915" cy="440108"/>
          </a:xfrm>
          <a:prstGeom prst="rect">
            <a:avLst/>
          </a:prstGeom>
          <a:solidFill>
            <a:schemeClr val="bg1"/>
          </a:solidFill>
          <a:ln>
            <a:noFill/>
          </a:ln>
          <a:effectLst/>
        </p:spPr>
      </p:pic>
      <p:sp>
        <p:nvSpPr>
          <p:cNvPr id="12" name="Rectangle 11"/>
          <p:cNvSpPr/>
          <p:nvPr userDrawn="1"/>
        </p:nvSpPr>
        <p:spPr>
          <a:xfrm>
            <a:off x="4998452" y="6389363"/>
            <a:ext cx="2324995" cy="276999"/>
          </a:xfrm>
          <a:prstGeom prst="rect">
            <a:avLst/>
          </a:prstGeom>
        </p:spPr>
        <p:txBody>
          <a:bodyPr wrap="none">
            <a:spAutoFit/>
          </a:bodyPr>
          <a:lstStyle/>
          <a:p>
            <a:r>
              <a:rPr lang="fr-FR" sz="1200" dirty="0">
                <a:solidFill>
                  <a:srgbClr val="EEECE1">
                    <a:lumMod val="50000"/>
                  </a:srgbClr>
                </a:solidFill>
                <a:latin typeface="Calibri" panose="020F0502020204030204" pitchFamily="34" charset="0"/>
                <a:cs typeface="Calibri" panose="020F0502020204030204" pitchFamily="34" charset="0"/>
              </a:rPr>
              <a:t>L’HEBDO PRO – </a:t>
            </a:r>
            <a:r>
              <a:rPr lang="fr-FR" sz="1200">
                <a:solidFill>
                  <a:srgbClr val="EEECE1">
                    <a:lumMod val="50000"/>
                  </a:srgbClr>
                </a:solidFill>
                <a:latin typeface="Calibri" panose="020F0502020204030204" pitchFamily="34" charset="0"/>
                <a:cs typeface="Calibri" panose="020F0502020204030204" pitchFamily="34" charset="0"/>
              </a:rPr>
              <a:t>Semaine S24 2022</a:t>
            </a:r>
            <a:endParaRPr lang="fr-FR" sz="1200" dirty="0">
              <a:solidFill>
                <a:srgbClr val="EEECE1">
                  <a:lumMod val="50000"/>
                </a:srgbClr>
              </a:solidFill>
              <a:latin typeface="Calibri" panose="020F0502020204030204" pitchFamily="34" charset="0"/>
              <a:cs typeface="Calibri" panose="020F0502020204030204" pitchFamily="34" charset="0"/>
            </a:endParaRPr>
          </a:p>
        </p:txBody>
      </p:sp>
    </p:spTree>
    <p:extLst>
      <p:ext uri="{BB962C8B-B14F-4D97-AF65-F5344CB8AC3E}">
        <p14:creationId xmlns:p14="http://schemas.microsoft.com/office/powerpoint/2010/main" val="2389290905"/>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showMasterSp="0" preserve="1" userDrawn="1">
  <p:cSld name="2_Disposition personnalisée">
    <p:spTree>
      <p:nvGrpSpPr>
        <p:cNvPr id="1" name=""/>
        <p:cNvGrpSpPr/>
        <p:nvPr/>
      </p:nvGrpSpPr>
      <p:grpSpPr>
        <a:xfrm>
          <a:off x="0" y="0"/>
          <a:ext cx="0" cy="0"/>
          <a:chOff x="0" y="0"/>
          <a:chExt cx="0" cy="0"/>
        </a:xfrm>
      </p:grpSpPr>
      <p:pic>
        <p:nvPicPr>
          <p:cNvPr id="5" name="Image 4" descr="Capture d’écran 2014-03-18 à 16.56.31.jpg"/>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2499955" y="2755385"/>
            <a:ext cx="7579100" cy="1359415"/>
          </a:xfrm>
          <a:prstGeom prst="rect">
            <a:avLst/>
          </a:prstGeom>
        </p:spPr>
      </p:pic>
    </p:spTree>
    <p:extLst>
      <p:ext uri="{BB962C8B-B14F-4D97-AF65-F5344CB8AC3E}">
        <p14:creationId xmlns:p14="http://schemas.microsoft.com/office/powerpoint/2010/main" val="2109274972"/>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preserve="1" userDrawn="1">
  <p:cSld name="4_Disposition personnalisée">
    <p:spTree>
      <p:nvGrpSpPr>
        <p:cNvPr id="1" name=""/>
        <p:cNvGrpSpPr/>
        <p:nvPr/>
      </p:nvGrpSpPr>
      <p:grpSpPr>
        <a:xfrm>
          <a:off x="0" y="0"/>
          <a:ext cx="0" cy="0"/>
          <a:chOff x="0" y="0"/>
          <a:chExt cx="0" cy="0"/>
        </a:xfrm>
      </p:grpSpPr>
      <p:sp>
        <p:nvSpPr>
          <p:cNvPr id="3" name="Rectangle 2"/>
          <p:cNvSpPr/>
          <p:nvPr userDrawn="1"/>
        </p:nvSpPr>
        <p:spPr>
          <a:xfrm>
            <a:off x="0" y="1"/>
            <a:ext cx="12192000" cy="6121101"/>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sz="1800"/>
          </a:p>
        </p:txBody>
      </p:sp>
      <p:sp>
        <p:nvSpPr>
          <p:cNvPr id="2" name="Rectangle 1"/>
          <p:cNvSpPr/>
          <p:nvPr userDrawn="1"/>
        </p:nvSpPr>
        <p:spPr>
          <a:xfrm>
            <a:off x="-1" y="6260952"/>
            <a:ext cx="9357756" cy="597049"/>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lvl="0" algn="ctr"/>
            <a:endParaRPr lang="fr-FR" sz="1800"/>
          </a:p>
        </p:txBody>
      </p:sp>
    </p:spTree>
    <p:extLst>
      <p:ext uri="{BB962C8B-B14F-4D97-AF65-F5344CB8AC3E}">
        <p14:creationId xmlns:p14="http://schemas.microsoft.com/office/powerpoint/2010/main" val="1239119322"/>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preserve="1" userDrawn="1">
  <p:cSld name="3_Disposition personnalisée">
    <p:spTree>
      <p:nvGrpSpPr>
        <p:cNvPr id="1" name=""/>
        <p:cNvGrpSpPr/>
        <p:nvPr/>
      </p:nvGrpSpPr>
      <p:grpSpPr>
        <a:xfrm>
          <a:off x="0" y="0"/>
          <a:ext cx="0" cy="0"/>
          <a:chOff x="0" y="0"/>
          <a:chExt cx="0" cy="0"/>
        </a:xfrm>
      </p:grpSpPr>
      <p:sp>
        <p:nvSpPr>
          <p:cNvPr id="3" name="Rectangle 2"/>
          <p:cNvSpPr/>
          <p:nvPr userDrawn="1"/>
        </p:nvSpPr>
        <p:spPr>
          <a:xfrm>
            <a:off x="0" y="0"/>
            <a:ext cx="12192000" cy="685800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sz="1800"/>
          </a:p>
        </p:txBody>
      </p:sp>
    </p:spTree>
    <p:extLst>
      <p:ext uri="{BB962C8B-B14F-4D97-AF65-F5344CB8AC3E}">
        <p14:creationId xmlns:p14="http://schemas.microsoft.com/office/powerpoint/2010/main" val="1125014378"/>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userDrawn="1">
  <p:cSld name="Chiffres clés avec contour rouge">
    <p:spTree>
      <p:nvGrpSpPr>
        <p:cNvPr id="1" name=""/>
        <p:cNvGrpSpPr/>
        <p:nvPr/>
      </p:nvGrpSpPr>
      <p:grpSpPr>
        <a:xfrm>
          <a:off x="0" y="0"/>
          <a:ext cx="0" cy="0"/>
          <a:chOff x="0" y="0"/>
          <a:chExt cx="0" cy="0"/>
        </a:xfrm>
      </p:grpSpPr>
      <p:sp>
        <p:nvSpPr>
          <p:cNvPr id="11" name="Espace réservé pour une image  2">
            <a:extLst>
              <a:ext uri="{FF2B5EF4-FFF2-40B4-BE49-F238E27FC236}">
                <a16:creationId xmlns:a16="http://schemas.microsoft.com/office/drawing/2014/main" id="{58D5B496-146A-46A9-BF6F-CB2262EE3521}"/>
              </a:ext>
            </a:extLst>
          </p:cNvPr>
          <p:cNvSpPr>
            <a:spLocks noGrp="1"/>
          </p:cNvSpPr>
          <p:nvPr>
            <p:ph type="pic" idx="14"/>
          </p:nvPr>
        </p:nvSpPr>
        <p:spPr>
          <a:xfrm>
            <a:off x="742158" y="1513680"/>
            <a:ext cx="3829844" cy="4208464"/>
          </a:xfrm>
          <a:solidFill>
            <a:schemeClr val="tx2">
              <a:lumMod val="20000"/>
              <a:lumOff val="80000"/>
            </a:schemeClr>
          </a:solidFill>
        </p:spPr>
        <p:txBody>
          <a:bodyPr/>
          <a:lstStyle>
            <a:lvl1pPr marL="0" indent="0">
              <a:buNone/>
              <a:defRPr sz="1400" b="0">
                <a:solidFill>
                  <a:schemeClr val="tx1"/>
                </a:solidFill>
              </a:defRPr>
            </a:lvl1pPr>
            <a:lvl2pPr marL="457189" indent="0">
              <a:buNone/>
              <a:defRPr sz="2800"/>
            </a:lvl2pPr>
            <a:lvl3pPr marL="914377" indent="0">
              <a:buNone/>
              <a:defRPr sz="2400"/>
            </a:lvl3pPr>
            <a:lvl4pPr marL="1371566" indent="0">
              <a:buNone/>
              <a:defRPr sz="2000"/>
            </a:lvl4pPr>
            <a:lvl5pPr marL="1828754" indent="0">
              <a:buNone/>
              <a:defRPr sz="2000"/>
            </a:lvl5pPr>
            <a:lvl6pPr marL="2285943" indent="0">
              <a:buNone/>
              <a:defRPr sz="2000"/>
            </a:lvl6pPr>
            <a:lvl7pPr marL="2743131" indent="0">
              <a:buNone/>
              <a:defRPr sz="2000"/>
            </a:lvl7pPr>
            <a:lvl8pPr marL="3200320" indent="0">
              <a:buNone/>
              <a:defRPr sz="2000"/>
            </a:lvl8pPr>
            <a:lvl9pPr marL="3657509" indent="0">
              <a:buNone/>
              <a:defRPr sz="2000"/>
            </a:lvl9pPr>
          </a:lstStyle>
          <a:p>
            <a:r>
              <a:rPr lang="fr-FR"/>
              <a:t>Cliquez sur l'icône pour ajouter une image</a:t>
            </a:r>
            <a:endParaRPr lang="fr-FR" dirty="0"/>
          </a:p>
        </p:txBody>
      </p:sp>
      <p:sp>
        <p:nvSpPr>
          <p:cNvPr id="4" name="Espace réservé de la date 3">
            <a:extLst>
              <a:ext uri="{FF2B5EF4-FFF2-40B4-BE49-F238E27FC236}">
                <a16:creationId xmlns:a16="http://schemas.microsoft.com/office/drawing/2014/main" id="{3716C531-2CFB-4E5B-8F66-A15176016CE5}"/>
              </a:ext>
            </a:extLst>
          </p:cNvPr>
          <p:cNvSpPr>
            <a:spLocks noGrp="1"/>
          </p:cNvSpPr>
          <p:nvPr>
            <p:ph type="dt" sz="half" idx="10"/>
          </p:nvPr>
        </p:nvSpPr>
        <p:spPr/>
        <p:txBody>
          <a:bodyPr/>
          <a:lstStyle/>
          <a:p>
            <a:fld id="{E7DD3D87-5563-4B1C-A537-1838F0A35CCC}" type="datetime4">
              <a:rPr lang="fr-FR" smtClean="0"/>
              <a:t>17 juin 2022</a:t>
            </a:fld>
            <a:endParaRPr lang="fr-FR"/>
          </a:p>
        </p:txBody>
      </p:sp>
      <p:sp>
        <p:nvSpPr>
          <p:cNvPr id="5" name="Espace réservé du pied de page 4">
            <a:extLst>
              <a:ext uri="{FF2B5EF4-FFF2-40B4-BE49-F238E27FC236}">
                <a16:creationId xmlns:a16="http://schemas.microsoft.com/office/drawing/2014/main" id="{A0EF3019-6813-4BCE-8FD7-8BAD1DDCC6A4}"/>
              </a:ext>
            </a:extLst>
          </p:cNvPr>
          <p:cNvSpPr>
            <a:spLocks noGrp="1"/>
          </p:cNvSpPr>
          <p:nvPr>
            <p:ph type="ftr" sz="quarter" idx="11"/>
          </p:nvPr>
        </p:nvSpPr>
        <p:spPr/>
        <p:txBody>
          <a:bodyPr/>
          <a:lstStyle/>
          <a:p>
            <a:r>
              <a:rPr lang="fr-FR"/>
              <a:t>Pied de page de votre présentation - Date</a:t>
            </a:r>
          </a:p>
        </p:txBody>
      </p:sp>
      <p:sp>
        <p:nvSpPr>
          <p:cNvPr id="6" name="Espace réservé du numéro de diapositive 5">
            <a:extLst>
              <a:ext uri="{FF2B5EF4-FFF2-40B4-BE49-F238E27FC236}">
                <a16:creationId xmlns:a16="http://schemas.microsoft.com/office/drawing/2014/main" id="{083150F9-E599-47C6-B00B-9E9475158114}"/>
              </a:ext>
            </a:extLst>
          </p:cNvPr>
          <p:cNvSpPr>
            <a:spLocks noGrp="1"/>
          </p:cNvSpPr>
          <p:nvPr>
            <p:ph type="sldNum" sz="quarter" idx="12"/>
          </p:nvPr>
        </p:nvSpPr>
        <p:spPr/>
        <p:txBody>
          <a:bodyPr/>
          <a:lstStyle/>
          <a:p>
            <a:fld id="{975A587B-5814-4D9B-9598-FE9CB954CB01}" type="slidenum">
              <a:rPr lang="fr-FR" smtClean="0"/>
              <a:t>‹N°›</a:t>
            </a:fld>
            <a:endParaRPr lang="fr-FR"/>
          </a:p>
        </p:txBody>
      </p:sp>
      <p:sp>
        <p:nvSpPr>
          <p:cNvPr id="10" name="Espace réservé du texte 2">
            <a:extLst>
              <a:ext uri="{FF2B5EF4-FFF2-40B4-BE49-F238E27FC236}">
                <a16:creationId xmlns:a16="http://schemas.microsoft.com/office/drawing/2014/main" id="{53DC75ED-64C9-443F-9638-D7803227FD55}"/>
              </a:ext>
            </a:extLst>
          </p:cNvPr>
          <p:cNvSpPr>
            <a:spLocks noGrp="1"/>
          </p:cNvSpPr>
          <p:nvPr>
            <p:ph type="body" idx="1" hasCustomPrompt="1"/>
          </p:nvPr>
        </p:nvSpPr>
        <p:spPr>
          <a:xfrm>
            <a:off x="632385" y="828015"/>
            <a:ext cx="10799999" cy="432000"/>
          </a:xfrm>
        </p:spPr>
        <p:txBody>
          <a:bodyPr anchor="t"/>
          <a:lstStyle>
            <a:lvl1pPr marL="0" indent="0">
              <a:buNone/>
              <a:defRPr sz="1900" b="1">
                <a:solidFill>
                  <a:schemeClr val="tx1"/>
                </a:solidFill>
              </a:defRPr>
            </a:lvl1pPr>
            <a:lvl2pPr marL="457189" indent="0">
              <a:buNone/>
              <a:defRPr sz="2000" b="1"/>
            </a:lvl2pPr>
            <a:lvl3pPr marL="914377" indent="0">
              <a:buNone/>
              <a:defRPr sz="1800" b="1"/>
            </a:lvl3pPr>
            <a:lvl4pPr marL="1371566" indent="0">
              <a:buNone/>
              <a:defRPr sz="1600" b="1"/>
            </a:lvl4pPr>
            <a:lvl5pPr marL="1828754" indent="0">
              <a:buNone/>
              <a:defRPr sz="1600" b="1"/>
            </a:lvl5pPr>
            <a:lvl6pPr marL="2285943" indent="0">
              <a:buNone/>
              <a:defRPr sz="1600" b="1"/>
            </a:lvl6pPr>
            <a:lvl7pPr marL="2743131" indent="0">
              <a:buNone/>
              <a:defRPr sz="1600" b="1"/>
            </a:lvl7pPr>
            <a:lvl8pPr marL="3200320" indent="0">
              <a:buNone/>
              <a:defRPr sz="1600" b="1"/>
            </a:lvl8pPr>
            <a:lvl9pPr marL="3657509" indent="0">
              <a:buNone/>
              <a:defRPr sz="1600" b="1"/>
            </a:lvl9pPr>
          </a:lstStyle>
          <a:p>
            <a:pPr lvl="0"/>
            <a:r>
              <a:rPr lang="fr-FR" dirty="0"/>
              <a:t>Modifier les styles du texte du masque</a:t>
            </a:r>
          </a:p>
        </p:txBody>
      </p:sp>
      <p:sp>
        <p:nvSpPr>
          <p:cNvPr id="2" name="Titre 1">
            <a:extLst>
              <a:ext uri="{FF2B5EF4-FFF2-40B4-BE49-F238E27FC236}">
                <a16:creationId xmlns:a16="http://schemas.microsoft.com/office/drawing/2014/main" id="{8BA1B608-6C0B-4FF2-B681-F0EDD1D4E16C}"/>
              </a:ext>
            </a:extLst>
          </p:cNvPr>
          <p:cNvSpPr>
            <a:spLocks noGrp="1"/>
          </p:cNvSpPr>
          <p:nvPr>
            <p:ph type="title"/>
          </p:nvPr>
        </p:nvSpPr>
        <p:spPr/>
        <p:txBody>
          <a:bodyPr/>
          <a:lstStyle>
            <a:lvl1pPr>
              <a:defRPr>
                <a:solidFill>
                  <a:schemeClr val="tx2"/>
                </a:solidFill>
              </a:defRPr>
            </a:lvl1pPr>
          </a:lstStyle>
          <a:p>
            <a:r>
              <a:rPr lang="fr-FR"/>
              <a:t>Modifiez le style du titre</a:t>
            </a:r>
          </a:p>
        </p:txBody>
      </p:sp>
      <p:sp>
        <p:nvSpPr>
          <p:cNvPr id="28" name="Espace réservé du texte 27">
            <a:extLst>
              <a:ext uri="{FF2B5EF4-FFF2-40B4-BE49-F238E27FC236}">
                <a16:creationId xmlns:a16="http://schemas.microsoft.com/office/drawing/2014/main" id="{8E6E579D-E46A-495C-8F9A-5D16B776AA0F}"/>
              </a:ext>
            </a:extLst>
          </p:cNvPr>
          <p:cNvSpPr>
            <a:spLocks noGrp="1" noChangeAspect="1"/>
          </p:cNvSpPr>
          <p:nvPr>
            <p:ph type="body" sz="quarter" idx="13" hasCustomPrompt="1"/>
          </p:nvPr>
        </p:nvSpPr>
        <p:spPr>
          <a:xfrm>
            <a:off x="5288755" y="1847240"/>
            <a:ext cx="1604965" cy="1604965"/>
          </a:xfrm>
          <a:custGeom>
            <a:avLst/>
            <a:gdLst>
              <a:gd name="connsiteX0" fmla="*/ 0 w 1359695"/>
              <a:gd name="connsiteY0" fmla="*/ 0 h 1359695"/>
              <a:gd name="connsiteX1" fmla="*/ 1359695 w 1359695"/>
              <a:gd name="connsiteY1" fmla="*/ 0 h 1359695"/>
              <a:gd name="connsiteX2" fmla="*/ 1359695 w 1359695"/>
              <a:gd name="connsiteY2" fmla="*/ 1303885 h 1359695"/>
              <a:gd name="connsiteX3" fmla="*/ 679902 w 1359695"/>
              <a:gd name="connsiteY3" fmla="*/ 1303885 h 1359695"/>
              <a:gd name="connsiteX4" fmla="*/ 679902 w 1359695"/>
              <a:gd name="connsiteY4" fmla="*/ 1359695 h 1359695"/>
              <a:gd name="connsiteX5" fmla="*/ 0 w 1359695"/>
              <a:gd name="connsiteY5" fmla="*/ 1359695 h 135969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1359695" h="1359695">
                <a:moveTo>
                  <a:pt x="0" y="0"/>
                </a:moveTo>
                <a:lnTo>
                  <a:pt x="1359695" y="0"/>
                </a:lnTo>
                <a:lnTo>
                  <a:pt x="1359695" y="1303885"/>
                </a:lnTo>
                <a:lnTo>
                  <a:pt x="679902" y="1303885"/>
                </a:lnTo>
                <a:lnTo>
                  <a:pt x="679902" y="1359695"/>
                </a:lnTo>
                <a:lnTo>
                  <a:pt x="0" y="1359695"/>
                </a:lnTo>
                <a:close/>
              </a:path>
            </a:pathLst>
          </a:custGeom>
          <a:ln w="15240">
            <a:solidFill>
              <a:schemeClr val="tx2"/>
            </a:solidFill>
          </a:ln>
        </p:spPr>
        <p:txBody>
          <a:bodyPr wrap="square" lIns="180000" tIns="180000" rIns="180000" bIns="180000" anchor="t" anchorCtr="0">
            <a:noAutofit/>
          </a:bodyPr>
          <a:lstStyle>
            <a:lvl1pPr algn="ctr">
              <a:defRPr sz="4300">
                <a:solidFill>
                  <a:schemeClr val="tx2"/>
                </a:solidFill>
              </a:defRPr>
            </a:lvl1pPr>
            <a:lvl2pPr algn="ctr">
              <a:defRPr sz="1000" i="1">
                <a:solidFill>
                  <a:schemeClr val="tx2"/>
                </a:solidFill>
              </a:defRPr>
            </a:lvl2pPr>
            <a:lvl3pPr>
              <a:defRPr>
                <a:solidFill>
                  <a:schemeClr val="tx1"/>
                </a:solidFill>
              </a:defRPr>
            </a:lvl3pPr>
            <a:lvl4pPr>
              <a:defRPr>
                <a:solidFill>
                  <a:schemeClr val="tx1"/>
                </a:solidFill>
              </a:defRPr>
            </a:lvl4pPr>
            <a:lvl5pPr>
              <a:defRPr>
                <a:solidFill>
                  <a:schemeClr val="tx1"/>
                </a:solidFill>
              </a:defRPr>
            </a:lvl5pPr>
          </a:lstStyle>
          <a:p>
            <a:pPr lvl="0"/>
            <a:r>
              <a:rPr lang="fr-FR" dirty="0"/>
              <a:t>NN</a:t>
            </a:r>
          </a:p>
          <a:p>
            <a:pPr lvl="1"/>
            <a:r>
              <a:rPr lang="fr-FR" dirty="0"/>
              <a:t>Deuxième niveau</a:t>
            </a:r>
          </a:p>
        </p:txBody>
      </p:sp>
      <p:sp>
        <p:nvSpPr>
          <p:cNvPr id="30" name="Espace réservé du texte 29">
            <a:extLst>
              <a:ext uri="{FF2B5EF4-FFF2-40B4-BE49-F238E27FC236}">
                <a16:creationId xmlns:a16="http://schemas.microsoft.com/office/drawing/2014/main" id="{55934B5D-1360-4A1E-899C-866478C979F1}"/>
              </a:ext>
            </a:extLst>
          </p:cNvPr>
          <p:cNvSpPr>
            <a:spLocks noGrp="1" noChangeAspect="1"/>
          </p:cNvSpPr>
          <p:nvPr>
            <p:ph type="body" sz="quarter" idx="16" hasCustomPrompt="1"/>
          </p:nvPr>
        </p:nvSpPr>
        <p:spPr>
          <a:xfrm>
            <a:off x="7558378" y="1847240"/>
            <a:ext cx="1604965" cy="1604965"/>
          </a:xfrm>
          <a:custGeom>
            <a:avLst/>
            <a:gdLst>
              <a:gd name="connsiteX0" fmla="*/ 0 w 1359695"/>
              <a:gd name="connsiteY0" fmla="*/ 0 h 1359695"/>
              <a:gd name="connsiteX1" fmla="*/ 1359695 w 1359695"/>
              <a:gd name="connsiteY1" fmla="*/ 0 h 1359695"/>
              <a:gd name="connsiteX2" fmla="*/ 1359695 w 1359695"/>
              <a:gd name="connsiteY2" fmla="*/ 1303885 h 1359695"/>
              <a:gd name="connsiteX3" fmla="*/ 679901 w 1359695"/>
              <a:gd name="connsiteY3" fmla="*/ 1303885 h 1359695"/>
              <a:gd name="connsiteX4" fmla="*/ 679901 w 1359695"/>
              <a:gd name="connsiteY4" fmla="*/ 1359695 h 1359695"/>
              <a:gd name="connsiteX5" fmla="*/ 0 w 1359695"/>
              <a:gd name="connsiteY5" fmla="*/ 1359695 h 135969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1359695" h="1359695">
                <a:moveTo>
                  <a:pt x="0" y="0"/>
                </a:moveTo>
                <a:lnTo>
                  <a:pt x="1359695" y="0"/>
                </a:lnTo>
                <a:lnTo>
                  <a:pt x="1359695" y="1303885"/>
                </a:lnTo>
                <a:lnTo>
                  <a:pt x="679901" y="1303885"/>
                </a:lnTo>
                <a:lnTo>
                  <a:pt x="679901" y="1359695"/>
                </a:lnTo>
                <a:lnTo>
                  <a:pt x="0" y="1359695"/>
                </a:lnTo>
                <a:close/>
              </a:path>
            </a:pathLst>
          </a:custGeom>
          <a:ln w="15240">
            <a:solidFill>
              <a:schemeClr val="tx2"/>
            </a:solidFill>
          </a:ln>
        </p:spPr>
        <p:txBody>
          <a:bodyPr wrap="square" lIns="180000" tIns="180000" rIns="180000" bIns="180000" anchor="t" anchorCtr="0">
            <a:noAutofit/>
          </a:bodyPr>
          <a:lstStyle>
            <a:lvl1pPr algn="ctr">
              <a:defRPr sz="4300">
                <a:solidFill>
                  <a:schemeClr val="tx2"/>
                </a:solidFill>
              </a:defRPr>
            </a:lvl1pPr>
            <a:lvl2pPr algn="ctr">
              <a:defRPr sz="1000" i="1">
                <a:solidFill>
                  <a:schemeClr val="tx2"/>
                </a:solidFill>
              </a:defRPr>
            </a:lvl2pPr>
            <a:lvl3pPr>
              <a:defRPr>
                <a:solidFill>
                  <a:schemeClr val="tx1"/>
                </a:solidFill>
              </a:defRPr>
            </a:lvl3pPr>
            <a:lvl4pPr>
              <a:defRPr>
                <a:solidFill>
                  <a:schemeClr val="tx1"/>
                </a:solidFill>
              </a:defRPr>
            </a:lvl4pPr>
            <a:lvl5pPr>
              <a:defRPr>
                <a:solidFill>
                  <a:schemeClr val="tx1"/>
                </a:solidFill>
              </a:defRPr>
            </a:lvl5pPr>
          </a:lstStyle>
          <a:p>
            <a:pPr lvl="0"/>
            <a:r>
              <a:rPr lang="fr-FR" dirty="0"/>
              <a:t>NN</a:t>
            </a:r>
          </a:p>
          <a:p>
            <a:pPr lvl="1"/>
            <a:r>
              <a:rPr lang="fr-FR" dirty="0"/>
              <a:t>Deuxième niveau</a:t>
            </a:r>
          </a:p>
        </p:txBody>
      </p:sp>
      <p:sp>
        <p:nvSpPr>
          <p:cNvPr id="17" name="Espace réservé du texte 29">
            <a:extLst>
              <a:ext uri="{FF2B5EF4-FFF2-40B4-BE49-F238E27FC236}">
                <a16:creationId xmlns:a16="http://schemas.microsoft.com/office/drawing/2014/main" id="{6E3C987E-C3E6-4465-873A-75DDEAAD7FCF}"/>
              </a:ext>
            </a:extLst>
          </p:cNvPr>
          <p:cNvSpPr>
            <a:spLocks noGrp="1" noChangeAspect="1"/>
          </p:cNvSpPr>
          <p:nvPr>
            <p:ph type="body" sz="quarter" idx="17" hasCustomPrompt="1"/>
          </p:nvPr>
        </p:nvSpPr>
        <p:spPr>
          <a:xfrm>
            <a:off x="9828000" y="1847240"/>
            <a:ext cx="1604965" cy="1604965"/>
          </a:xfrm>
          <a:custGeom>
            <a:avLst/>
            <a:gdLst>
              <a:gd name="connsiteX0" fmla="*/ 0 w 1359695"/>
              <a:gd name="connsiteY0" fmla="*/ 0 h 1359695"/>
              <a:gd name="connsiteX1" fmla="*/ 1359695 w 1359695"/>
              <a:gd name="connsiteY1" fmla="*/ 0 h 1359695"/>
              <a:gd name="connsiteX2" fmla="*/ 1359695 w 1359695"/>
              <a:gd name="connsiteY2" fmla="*/ 1303885 h 1359695"/>
              <a:gd name="connsiteX3" fmla="*/ 679901 w 1359695"/>
              <a:gd name="connsiteY3" fmla="*/ 1303885 h 1359695"/>
              <a:gd name="connsiteX4" fmla="*/ 679901 w 1359695"/>
              <a:gd name="connsiteY4" fmla="*/ 1359695 h 1359695"/>
              <a:gd name="connsiteX5" fmla="*/ 0 w 1359695"/>
              <a:gd name="connsiteY5" fmla="*/ 1359695 h 135969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1359695" h="1359695">
                <a:moveTo>
                  <a:pt x="0" y="0"/>
                </a:moveTo>
                <a:lnTo>
                  <a:pt x="1359695" y="0"/>
                </a:lnTo>
                <a:lnTo>
                  <a:pt x="1359695" y="1303885"/>
                </a:lnTo>
                <a:lnTo>
                  <a:pt x="679901" y="1303885"/>
                </a:lnTo>
                <a:lnTo>
                  <a:pt x="679901" y="1359695"/>
                </a:lnTo>
                <a:lnTo>
                  <a:pt x="0" y="1359695"/>
                </a:lnTo>
                <a:close/>
              </a:path>
            </a:pathLst>
          </a:custGeom>
          <a:ln w="15240">
            <a:solidFill>
              <a:schemeClr val="tx2"/>
            </a:solidFill>
          </a:ln>
        </p:spPr>
        <p:txBody>
          <a:bodyPr wrap="square" lIns="180000" tIns="180000" rIns="180000" bIns="180000" anchor="t" anchorCtr="0">
            <a:noAutofit/>
          </a:bodyPr>
          <a:lstStyle>
            <a:lvl1pPr algn="ctr">
              <a:defRPr sz="4300">
                <a:solidFill>
                  <a:schemeClr val="tx2"/>
                </a:solidFill>
              </a:defRPr>
            </a:lvl1pPr>
            <a:lvl2pPr algn="ctr">
              <a:defRPr sz="1000" i="1">
                <a:solidFill>
                  <a:schemeClr val="tx2"/>
                </a:solidFill>
              </a:defRPr>
            </a:lvl2pPr>
            <a:lvl3pPr>
              <a:defRPr>
                <a:solidFill>
                  <a:schemeClr val="tx1"/>
                </a:solidFill>
              </a:defRPr>
            </a:lvl3pPr>
            <a:lvl4pPr>
              <a:defRPr>
                <a:solidFill>
                  <a:schemeClr val="tx1"/>
                </a:solidFill>
              </a:defRPr>
            </a:lvl4pPr>
            <a:lvl5pPr>
              <a:defRPr>
                <a:solidFill>
                  <a:schemeClr val="tx1"/>
                </a:solidFill>
              </a:defRPr>
            </a:lvl5pPr>
          </a:lstStyle>
          <a:p>
            <a:pPr lvl="0"/>
            <a:r>
              <a:rPr lang="fr-FR" dirty="0"/>
              <a:t>NN</a:t>
            </a:r>
          </a:p>
          <a:p>
            <a:pPr lvl="1"/>
            <a:r>
              <a:rPr lang="fr-FR" dirty="0"/>
              <a:t>Deuxième niveau</a:t>
            </a:r>
          </a:p>
        </p:txBody>
      </p:sp>
      <p:sp>
        <p:nvSpPr>
          <p:cNvPr id="8" name="Espace réservé du texte 7">
            <a:extLst>
              <a:ext uri="{FF2B5EF4-FFF2-40B4-BE49-F238E27FC236}">
                <a16:creationId xmlns:a16="http://schemas.microsoft.com/office/drawing/2014/main" id="{A162F265-9EF3-40DF-906A-240720E98DEE}"/>
              </a:ext>
            </a:extLst>
          </p:cNvPr>
          <p:cNvSpPr>
            <a:spLocks noGrp="1"/>
          </p:cNvSpPr>
          <p:nvPr>
            <p:ph type="body" sz="quarter" idx="18"/>
          </p:nvPr>
        </p:nvSpPr>
        <p:spPr>
          <a:xfrm>
            <a:off x="5194801" y="4014000"/>
            <a:ext cx="6237583" cy="2080800"/>
          </a:xfrm>
        </p:spPr>
        <p:txBody>
          <a:bodyPr/>
          <a:lstStyle>
            <a:lvl1pPr>
              <a:defRPr sz="1600">
                <a:solidFill>
                  <a:schemeClr val="tx2"/>
                </a:solidFill>
              </a:defRPr>
            </a:lvl1pPr>
            <a:lvl2pPr>
              <a:spcBef>
                <a:spcPts val="1300"/>
              </a:spcBef>
              <a:defRPr sz="1400">
                <a:solidFill>
                  <a:schemeClr val="tx1"/>
                </a:solidFill>
              </a:defRPr>
            </a:lvl2pPr>
          </a:lstStyle>
          <a:p>
            <a:pPr lvl="0"/>
            <a:r>
              <a:rPr lang="fr-FR"/>
              <a:t>Modifier les styles du texte du masque</a:t>
            </a:r>
          </a:p>
          <a:p>
            <a:pPr lvl="1"/>
            <a:r>
              <a:rPr lang="fr-FR"/>
              <a:t>Deuxième niveau</a:t>
            </a:r>
          </a:p>
        </p:txBody>
      </p:sp>
      <p:sp>
        <p:nvSpPr>
          <p:cNvPr id="12" name="Espace réservé du texte 11">
            <a:extLst>
              <a:ext uri="{FF2B5EF4-FFF2-40B4-BE49-F238E27FC236}">
                <a16:creationId xmlns:a16="http://schemas.microsoft.com/office/drawing/2014/main" id="{CCA036E1-36E4-4C68-9C91-D301C8F93ACF}"/>
              </a:ext>
            </a:extLst>
          </p:cNvPr>
          <p:cNvSpPr>
            <a:spLocks noGrp="1"/>
          </p:cNvSpPr>
          <p:nvPr>
            <p:ph type="body" sz="quarter" idx="19"/>
          </p:nvPr>
        </p:nvSpPr>
        <p:spPr>
          <a:xfrm>
            <a:off x="633601" y="5770800"/>
            <a:ext cx="3938401" cy="324000"/>
          </a:xfrm>
        </p:spPr>
        <p:txBody>
          <a:bodyPr/>
          <a:lstStyle>
            <a:lvl1pPr>
              <a:defRPr sz="1100" b="0">
                <a:solidFill>
                  <a:schemeClr val="tx1"/>
                </a:solidFill>
              </a:defRPr>
            </a:lvl1pPr>
          </a:lstStyle>
          <a:p>
            <a:pPr lvl="0"/>
            <a:r>
              <a:rPr lang="fr-FR"/>
              <a:t>Modifier les styles du texte du masque</a:t>
            </a:r>
          </a:p>
        </p:txBody>
      </p:sp>
    </p:spTree>
    <p:extLst>
      <p:ext uri="{BB962C8B-B14F-4D97-AF65-F5344CB8AC3E}">
        <p14:creationId xmlns:p14="http://schemas.microsoft.com/office/powerpoint/2010/main" val="1264601426"/>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userDrawn="1">
  <p:cSld name="Chiffres clés avec aplat gris">
    <p:spTree>
      <p:nvGrpSpPr>
        <p:cNvPr id="1" name=""/>
        <p:cNvGrpSpPr/>
        <p:nvPr/>
      </p:nvGrpSpPr>
      <p:grpSpPr>
        <a:xfrm>
          <a:off x="0" y="0"/>
          <a:ext cx="0" cy="0"/>
          <a:chOff x="0" y="0"/>
          <a:chExt cx="0" cy="0"/>
        </a:xfrm>
      </p:grpSpPr>
      <p:sp>
        <p:nvSpPr>
          <p:cNvPr id="11" name="Espace réservé pour une image  2">
            <a:extLst>
              <a:ext uri="{FF2B5EF4-FFF2-40B4-BE49-F238E27FC236}">
                <a16:creationId xmlns:a16="http://schemas.microsoft.com/office/drawing/2014/main" id="{58D5B496-146A-46A9-BF6F-CB2262EE3521}"/>
              </a:ext>
            </a:extLst>
          </p:cNvPr>
          <p:cNvSpPr>
            <a:spLocks noGrp="1"/>
          </p:cNvSpPr>
          <p:nvPr>
            <p:ph type="pic" idx="14"/>
          </p:nvPr>
        </p:nvSpPr>
        <p:spPr>
          <a:xfrm>
            <a:off x="742158" y="1513680"/>
            <a:ext cx="3829844" cy="4208464"/>
          </a:xfrm>
          <a:solidFill>
            <a:schemeClr val="tx2">
              <a:lumMod val="20000"/>
              <a:lumOff val="80000"/>
            </a:schemeClr>
          </a:solidFill>
        </p:spPr>
        <p:txBody>
          <a:bodyPr/>
          <a:lstStyle>
            <a:lvl1pPr marL="0" indent="0">
              <a:buNone/>
              <a:defRPr sz="1400" b="0">
                <a:solidFill>
                  <a:schemeClr val="tx1"/>
                </a:solidFill>
              </a:defRPr>
            </a:lvl1pPr>
            <a:lvl2pPr marL="457189" indent="0">
              <a:buNone/>
              <a:defRPr sz="2800"/>
            </a:lvl2pPr>
            <a:lvl3pPr marL="914377" indent="0">
              <a:buNone/>
              <a:defRPr sz="2400"/>
            </a:lvl3pPr>
            <a:lvl4pPr marL="1371566" indent="0">
              <a:buNone/>
              <a:defRPr sz="2000"/>
            </a:lvl4pPr>
            <a:lvl5pPr marL="1828754" indent="0">
              <a:buNone/>
              <a:defRPr sz="2000"/>
            </a:lvl5pPr>
            <a:lvl6pPr marL="2285943" indent="0">
              <a:buNone/>
              <a:defRPr sz="2000"/>
            </a:lvl6pPr>
            <a:lvl7pPr marL="2743131" indent="0">
              <a:buNone/>
              <a:defRPr sz="2000"/>
            </a:lvl7pPr>
            <a:lvl8pPr marL="3200320" indent="0">
              <a:buNone/>
              <a:defRPr sz="2000"/>
            </a:lvl8pPr>
            <a:lvl9pPr marL="3657509" indent="0">
              <a:buNone/>
              <a:defRPr sz="2000"/>
            </a:lvl9pPr>
          </a:lstStyle>
          <a:p>
            <a:r>
              <a:rPr lang="fr-FR"/>
              <a:t>Cliquez sur l'icône pour ajouter une image</a:t>
            </a:r>
            <a:endParaRPr lang="fr-FR" dirty="0"/>
          </a:p>
        </p:txBody>
      </p:sp>
      <p:sp>
        <p:nvSpPr>
          <p:cNvPr id="4" name="Espace réservé de la date 3">
            <a:extLst>
              <a:ext uri="{FF2B5EF4-FFF2-40B4-BE49-F238E27FC236}">
                <a16:creationId xmlns:a16="http://schemas.microsoft.com/office/drawing/2014/main" id="{3716C531-2CFB-4E5B-8F66-A15176016CE5}"/>
              </a:ext>
            </a:extLst>
          </p:cNvPr>
          <p:cNvSpPr>
            <a:spLocks noGrp="1"/>
          </p:cNvSpPr>
          <p:nvPr>
            <p:ph type="dt" sz="half" idx="10"/>
          </p:nvPr>
        </p:nvSpPr>
        <p:spPr/>
        <p:txBody>
          <a:bodyPr/>
          <a:lstStyle/>
          <a:p>
            <a:fld id="{0B3B4BAB-2BFB-4220-B06B-DF9CED43EA87}" type="datetime4">
              <a:rPr lang="fr-FR" smtClean="0"/>
              <a:t>17 juin 2022</a:t>
            </a:fld>
            <a:endParaRPr lang="fr-FR"/>
          </a:p>
        </p:txBody>
      </p:sp>
      <p:sp>
        <p:nvSpPr>
          <p:cNvPr id="5" name="Espace réservé du pied de page 4">
            <a:extLst>
              <a:ext uri="{FF2B5EF4-FFF2-40B4-BE49-F238E27FC236}">
                <a16:creationId xmlns:a16="http://schemas.microsoft.com/office/drawing/2014/main" id="{A0EF3019-6813-4BCE-8FD7-8BAD1DDCC6A4}"/>
              </a:ext>
            </a:extLst>
          </p:cNvPr>
          <p:cNvSpPr>
            <a:spLocks noGrp="1"/>
          </p:cNvSpPr>
          <p:nvPr>
            <p:ph type="ftr" sz="quarter" idx="11"/>
          </p:nvPr>
        </p:nvSpPr>
        <p:spPr/>
        <p:txBody>
          <a:bodyPr/>
          <a:lstStyle/>
          <a:p>
            <a:r>
              <a:rPr lang="fr-FR"/>
              <a:t>Pied de page de votre présentation - Date</a:t>
            </a:r>
          </a:p>
        </p:txBody>
      </p:sp>
      <p:sp>
        <p:nvSpPr>
          <p:cNvPr id="6" name="Espace réservé du numéro de diapositive 5">
            <a:extLst>
              <a:ext uri="{FF2B5EF4-FFF2-40B4-BE49-F238E27FC236}">
                <a16:creationId xmlns:a16="http://schemas.microsoft.com/office/drawing/2014/main" id="{083150F9-E599-47C6-B00B-9E9475158114}"/>
              </a:ext>
            </a:extLst>
          </p:cNvPr>
          <p:cNvSpPr>
            <a:spLocks noGrp="1"/>
          </p:cNvSpPr>
          <p:nvPr>
            <p:ph type="sldNum" sz="quarter" idx="12"/>
          </p:nvPr>
        </p:nvSpPr>
        <p:spPr/>
        <p:txBody>
          <a:bodyPr/>
          <a:lstStyle/>
          <a:p>
            <a:fld id="{975A587B-5814-4D9B-9598-FE9CB954CB01}" type="slidenum">
              <a:rPr lang="fr-FR" smtClean="0"/>
              <a:t>‹N°›</a:t>
            </a:fld>
            <a:endParaRPr lang="fr-FR"/>
          </a:p>
        </p:txBody>
      </p:sp>
      <p:sp>
        <p:nvSpPr>
          <p:cNvPr id="10" name="Espace réservé du texte 2">
            <a:extLst>
              <a:ext uri="{FF2B5EF4-FFF2-40B4-BE49-F238E27FC236}">
                <a16:creationId xmlns:a16="http://schemas.microsoft.com/office/drawing/2014/main" id="{53DC75ED-64C9-443F-9638-D7803227FD55}"/>
              </a:ext>
            </a:extLst>
          </p:cNvPr>
          <p:cNvSpPr>
            <a:spLocks noGrp="1"/>
          </p:cNvSpPr>
          <p:nvPr>
            <p:ph type="body" idx="1" hasCustomPrompt="1"/>
          </p:nvPr>
        </p:nvSpPr>
        <p:spPr>
          <a:xfrm>
            <a:off x="632385" y="828015"/>
            <a:ext cx="10799999" cy="432000"/>
          </a:xfrm>
        </p:spPr>
        <p:txBody>
          <a:bodyPr anchor="t"/>
          <a:lstStyle>
            <a:lvl1pPr marL="0" indent="0">
              <a:buNone/>
              <a:defRPr sz="1900" b="1">
                <a:solidFill>
                  <a:schemeClr val="tx1"/>
                </a:solidFill>
              </a:defRPr>
            </a:lvl1pPr>
            <a:lvl2pPr marL="457189" indent="0">
              <a:buNone/>
              <a:defRPr sz="2000" b="1"/>
            </a:lvl2pPr>
            <a:lvl3pPr marL="914377" indent="0">
              <a:buNone/>
              <a:defRPr sz="1800" b="1"/>
            </a:lvl3pPr>
            <a:lvl4pPr marL="1371566" indent="0">
              <a:buNone/>
              <a:defRPr sz="1600" b="1"/>
            </a:lvl4pPr>
            <a:lvl5pPr marL="1828754" indent="0">
              <a:buNone/>
              <a:defRPr sz="1600" b="1"/>
            </a:lvl5pPr>
            <a:lvl6pPr marL="2285943" indent="0">
              <a:buNone/>
              <a:defRPr sz="1600" b="1"/>
            </a:lvl6pPr>
            <a:lvl7pPr marL="2743131" indent="0">
              <a:buNone/>
              <a:defRPr sz="1600" b="1"/>
            </a:lvl7pPr>
            <a:lvl8pPr marL="3200320" indent="0">
              <a:buNone/>
              <a:defRPr sz="1600" b="1"/>
            </a:lvl8pPr>
            <a:lvl9pPr marL="3657509" indent="0">
              <a:buNone/>
              <a:defRPr sz="1600" b="1"/>
            </a:lvl9pPr>
          </a:lstStyle>
          <a:p>
            <a:pPr lvl="0"/>
            <a:r>
              <a:rPr lang="fr-FR" dirty="0"/>
              <a:t>Modifier les styles du texte du masque</a:t>
            </a:r>
          </a:p>
        </p:txBody>
      </p:sp>
      <p:sp>
        <p:nvSpPr>
          <p:cNvPr id="2" name="Titre 1">
            <a:extLst>
              <a:ext uri="{FF2B5EF4-FFF2-40B4-BE49-F238E27FC236}">
                <a16:creationId xmlns:a16="http://schemas.microsoft.com/office/drawing/2014/main" id="{8BA1B608-6C0B-4FF2-B681-F0EDD1D4E16C}"/>
              </a:ext>
            </a:extLst>
          </p:cNvPr>
          <p:cNvSpPr>
            <a:spLocks noGrp="1"/>
          </p:cNvSpPr>
          <p:nvPr>
            <p:ph type="title"/>
          </p:nvPr>
        </p:nvSpPr>
        <p:spPr/>
        <p:txBody>
          <a:bodyPr/>
          <a:lstStyle>
            <a:lvl1pPr>
              <a:defRPr>
                <a:solidFill>
                  <a:schemeClr val="tx2"/>
                </a:solidFill>
              </a:defRPr>
            </a:lvl1pPr>
          </a:lstStyle>
          <a:p>
            <a:r>
              <a:rPr lang="fr-FR"/>
              <a:t>Modifiez le style du titre</a:t>
            </a:r>
          </a:p>
        </p:txBody>
      </p:sp>
      <p:sp>
        <p:nvSpPr>
          <p:cNvPr id="24" name="Espace réservé du texte 23">
            <a:extLst>
              <a:ext uri="{FF2B5EF4-FFF2-40B4-BE49-F238E27FC236}">
                <a16:creationId xmlns:a16="http://schemas.microsoft.com/office/drawing/2014/main" id="{6E2D4FDB-D783-412B-9295-5544C396C8E1}"/>
              </a:ext>
            </a:extLst>
          </p:cNvPr>
          <p:cNvSpPr>
            <a:spLocks noGrp="1" noChangeAspect="1"/>
          </p:cNvSpPr>
          <p:nvPr>
            <p:ph type="body" sz="quarter" idx="13" hasCustomPrompt="1"/>
          </p:nvPr>
        </p:nvSpPr>
        <p:spPr>
          <a:xfrm>
            <a:off x="5292334" y="1847239"/>
            <a:ext cx="2023532" cy="1710348"/>
          </a:xfrm>
          <a:custGeom>
            <a:avLst/>
            <a:gdLst>
              <a:gd name="connsiteX0" fmla="*/ 0 w 2023532"/>
              <a:gd name="connsiteY0" fmla="*/ 0 h 1710348"/>
              <a:gd name="connsiteX1" fmla="*/ 1953344 w 2023532"/>
              <a:gd name="connsiteY1" fmla="*/ 0 h 1710348"/>
              <a:gd name="connsiteX2" fmla="*/ 1956132 w 2023532"/>
              <a:gd name="connsiteY2" fmla="*/ 0 h 1710348"/>
              <a:gd name="connsiteX3" fmla="*/ 1956132 w 2023532"/>
              <a:gd name="connsiteY3" fmla="*/ 889001 h 1710348"/>
              <a:gd name="connsiteX4" fmla="*/ 2023532 w 2023532"/>
              <a:gd name="connsiteY4" fmla="*/ 889001 h 1710348"/>
              <a:gd name="connsiteX5" fmla="*/ 2023532 w 2023532"/>
              <a:gd name="connsiteY5" fmla="*/ 1710348 h 1710348"/>
              <a:gd name="connsiteX6" fmla="*/ 1956132 w 2023532"/>
              <a:gd name="connsiteY6" fmla="*/ 1710348 h 1710348"/>
              <a:gd name="connsiteX7" fmla="*/ 0 w 2023532"/>
              <a:gd name="connsiteY7" fmla="*/ 1710348 h 171034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2023532" h="1710348">
                <a:moveTo>
                  <a:pt x="0" y="0"/>
                </a:moveTo>
                <a:lnTo>
                  <a:pt x="1953344" y="0"/>
                </a:lnTo>
                <a:lnTo>
                  <a:pt x="1956132" y="0"/>
                </a:lnTo>
                <a:lnTo>
                  <a:pt x="1956132" y="889001"/>
                </a:lnTo>
                <a:lnTo>
                  <a:pt x="2023532" y="889001"/>
                </a:lnTo>
                <a:lnTo>
                  <a:pt x="2023532" y="1710348"/>
                </a:lnTo>
                <a:lnTo>
                  <a:pt x="1956132" y="1710348"/>
                </a:lnTo>
                <a:lnTo>
                  <a:pt x="0" y="1710348"/>
                </a:lnTo>
                <a:close/>
              </a:path>
            </a:pathLst>
          </a:custGeom>
          <a:solidFill>
            <a:schemeClr val="bg1">
              <a:lumMod val="95000"/>
            </a:schemeClr>
          </a:solidFill>
          <a:ln w="3175">
            <a:noFill/>
          </a:ln>
        </p:spPr>
        <p:txBody>
          <a:bodyPr wrap="square" lIns="180000" tIns="180000" rIns="180000" bIns="180000" anchor="t" anchorCtr="0">
            <a:noAutofit/>
          </a:bodyPr>
          <a:lstStyle>
            <a:lvl1pPr algn="ctr">
              <a:defRPr sz="5000">
                <a:solidFill>
                  <a:schemeClr val="tx2"/>
                </a:solidFill>
              </a:defRPr>
            </a:lvl1pPr>
            <a:lvl2pPr algn="l">
              <a:spcBef>
                <a:spcPts val="1100"/>
              </a:spcBef>
              <a:defRPr sz="1100" i="1">
                <a:solidFill>
                  <a:schemeClr val="tx1"/>
                </a:solidFill>
              </a:defRPr>
            </a:lvl2pPr>
            <a:lvl3pPr>
              <a:defRPr>
                <a:solidFill>
                  <a:schemeClr val="tx1"/>
                </a:solidFill>
              </a:defRPr>
            </a:lvl3pPr>
            <a:lvl4pPr>
              <a:defRPr>
                <a:solidFill>
                  <a:schemeClr val="tx1"/>
                </a:solidFill>
              </a:defRPr>
            </a:lvl4pPr>
            <a:lvl5pPr>
              <a:defRPr>
                <a:solidFill>
                  <a:schemeClr val="tx1"/>
                </a:solidFill>
              </a:defRPr>
            </a:lvl5pPr>
          </a:lstStyle>
          <a:p>
            <a:pPr lvl="0"/>
            <a:r>
              <a:rPr lang="fr-FR" dirty="0"/>
              <a:t>NN</a:t>
            </a:r>
          </a:p>
          <a:p>
            <a:pPr lvl="1"/>
            <a:r>
              <a:rPr lang="fr-FR" dirty="0"/>
              <a:t>Deuxième niveau</a:t>
            </a:r>
          </a:p>
        </p:txBody>
      </p:sp>
      <p:sp>
        <p:nvSpPr>
          <p:cNvPr id="25" name="Espace réservé du texte 24">
            <a:extLst>
              <a:ext uri="{FF2B5EF4-FFF2-40B4-BE49-F238E27FC236}">
                <a16:creationId xmlns:a16="http://schemas.microsoft.com/office/drawing/2014/main" id="{F4C1017C-CD78-41B9-AE8E-395E32A4184C}"/>
              </a:ext>
            </a:extLst>
          </p:cNvPr>
          <p:cNvSpPr>
            <a:spLocks noGrp="1" noChangeAspect="1"/>
          </p:cNvSpPr>
          <p:nvPr>
            <p:ph type="body" sz="quarter" idx="16" hasCustomPrompt="1"/>
          </p:nvPr>
        </p:nvSpPr>
        <p:spPr>
          <a:xfrm>
            <a:off x="7319161" y="1847239"/>
            <a:ext cx="2101067" cy="1710348"/>
          </a:xfrm>
          <a:custGeom>
            <a:avLst/>
            <a:gdLst>
              <a:gd name="connsiteX0" fmla="*/ 0 w 2101067"/>
              <a:gd name="connsiteY0" fmla="*/ 0 h 1710348"/>
              <a:gd name="connsiteX1" fmla="*/ 931317 w 2101067"/>
              <a:gd name="connsiteY1" fmla="*/ 0 h 1710348"/>
              <a:gd name="connsiteX2" fmla="*/ 2026320 w 2101067"/>
              <a:gd name="connsiteY2" fmla="*/ 0 h 1710348"/>
              <a:gd name="connsiteX3" fmla="*/ 2030880 w 2101067"/>
              <a:gd name="connsiteY3" fmla="*/ 0 h 1710348"/>
              <a:gd name="connsiteX4" fmla="*/ 2033541 w 2101067"/>
              <a:gd name="connsiteY4" fmla="*/ 0 h 1710348"/>
              <a:gd name="connsiteX5" fmla="*/ 2033541 w 2101067"/>
              <a:gd name="connsiteY5" fmla="*/ 889001 h 1710348"/>
              <a:gd name="connsiteX6" fmla="*/ 2101067 w 2101067"/>
              <a:gd name="connsiteY6" fmla="*/ 889001 h 1710348"/>
              <a:gd name="connsiteX7" fmla="*/ 2101067 w 2101067"/>
              <a:gd name="connsiteY7" fmla="*/ 1710348 h 1710348"/>
              <a:gd name="connsiteX8" fmla="*/ 2033541 w 2101067"/>
              <a:gd name="connsiteY8" fmla="*/ 1710348 h 1710348"/>
              <a:gd name="connsiteX9" fmla="*/ 2026320 w 2101067"/>
              <a:gd name="connsiteY9" fmla="*/ 1710348 h 1710348"/>
              <a:gd name="connsiteX10" fmla="*/ 931317 w 2101067"/>
              <a:gd name="connsiteY10" fmla="*/ 1710348 h 1710348"/>
              <a:gd name="connsiteX11" fmla="*/ 70188 w 2101067"/>
              <a:gd name="connsiteY11" fmla="*/ 1710348 h 1710348"/>
              <a:gd name="connsiteX12" fmla="*/ 70188 w 2101067"/>
              <a:gd name="connsiteY12" fmla="*/ 821474 h 1710348"/>
              <a:gd name="connsiteX13" fmla="*/ 0 w 2101067"/>
              <a:gd name="connsiteY13" fmla="*/ 821474 h 171034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Lst>
            <a:rect l="l" t="t" r="r" b="b"/>
            <a:pathLst>
              <a:path w="2101067" h="1710348">
                <a:moveTo>
                  <a:pt x="0" y="0"/>
                </a:moveTo>
                <a:lnTo>
                  <a:pt x="931317" y="0"/>
                </a:lnTo>
                <a:lnTo>
                  <a:pt x="2026320" y="0"/>
                </a:lnTo>
                <a:lnTo>
                  <a:pt x="2030880" y="0"/>
                </a:lnTo>
                <a:lnTo>
                  <a:pt x="2033541" y="0"/>
                </a:lnTo>
                <a:lnTo>
                  <a:pt x="2033541" y="889001"/>
                </a:lnTo>
                <a:lnTo>
                  <a:pt x="2101067" y="889001"/>
                </a:lnTo>
                <a:lnTo>
                  <a:pt x="2101067" y="1710348"/>
                </a:lnTo>
                <a:lnTo>
                  <a:pt x="2033541" y="1710348"/>
                </a:lnTo>
                <a:lnTo>
                  <a:pt x="2026320" y="1710348"/>
                </a:lnTo>
                <a:lnTo>
                  <a:pt x="931317" y="1710348"/>
                </a:lnTo>
                <a:lnTo>
                  <a:pt x="70188" y="1710348"/>
                </a:lnTo>
                <a:lnTo>
                  <a:pt x="70188" y="821474"/>
                </a:lnTo>
                <a:lnTo>
                  <a:pt x="0" y="821474"/>
                </a:lnTo>
                <a:close/>
              </a:path>
            </a:pathLst>
          </a:custGeom>
          <a:solidFill>
            <a:schemeClr val="bg1">
              <a:lumMod val="95000"/>
            </a:schemeClr>
          </a:solidFill>
          <a:ln w="3175">
            <a:noFill/>
          </a:ln>
        </p:spPr>
        <p:txBody>
          <a:bodyPr wrap="square" lIns="252000" tIns="180000" rIns="252000" bIns="180000" anchor="t" anchorCtr="0">
            <a:noAutofit/>
          </a:bodyPr>
          <a:lstStyle>
            <a:lvl1pPr algn="ctr">
              <a:defRPr sz="5000">
                <a:solidFill>
                  <a:schemeClr val="tx2"/>
                </a:solidFill>
              </a:defRPr>
            </a:lvl1pPr>
            <a:lvl2pPr algn="l">
              <a:spcBef>
                <a:spcPts val="1100"/>
              </a:spcBef>
              <a:defRPr sz="1100" i="1">
                <a:solidFill>
                  <a:schemeClr val="tx1"/>
                </a:solidFill>
              </a:defRPr>
            </a:lvl2pPr>
            <a:lvl3pPr>
              <a:defRPr>
                <a:solidFill>
                  <a:schemeClr val="tx1"/>
                </a:solidFill>
              </a:defRPr>
            </a:lvl3pPr>
            <a:lvl4pPr>
              <a:defRPr>
                <a:solidFill>
                  <a:schemeClr val="tx1"/>
                </a:solidFill>
              </a:defRPr>
            </a:lvl4pPr>
            <a:lvl5pPr>
              <a:defRPr>
                <a:solidFill>
                  <a:schemeClr val="tx1"/>
                </a:solidFill>
              </a:defRPr>
            </a:lvl5pPr>
          </a:lstStyle>
          <a:p>
            <a:pPr lvl="0"/>
            <a:r>
              <a:rPr lang="fr-FR" dirty="0"/>
              <a:t>NN</a:t>
            </a:r>
          </a:p>
          <a:p>
            <a:pPr lvl="1"/>
            <a:r>
              <a:rPr lang="fr-FR" dirty="0"/>
              <a:t>Deuxième niveau</a:t>
            </a:r>
          </a:p>
        </p:txBody>
      </p:sp>
      <p:sp>
        <p:nvSpPr>
          <p:cNvPr id="26" name="Espace réservé du texte 25">
            <a:extLst>
              <a:ext uri="{FF2B5EF4-FFF2-40B4-BE49-F238E27FC236}">
                <a16:creationId xmlns:a16="http://schemas.microsoft.com/office/drawing/2014/main" id="{4DAFB4CE-E8C3-4430-9B94-C9DB692A5BC7}"/>
              </a:ext>
            </a:extLst>
          </p:cNvPr>
          <p:cNvSpPr>
            <a:spLocks noGrp="1" noChangeAspect="1"/>
          </p:cNvSpPr>
          <p:nvPr>
            <p:ph type="body" sz="quarter" idx="17" hasCustomPrompt="1"/>
          </p:nvPr>
        </p:nvSpPr>
        <p:spPr>
          <a:xfrm>
            <a:off x="9423526" y="1847239"/>
            <a:ext cx="2026319" cy="1710348"/>
          </a:xfrm>
          <a:custGeom>
            <a:avLst/>
            <a:gdLst>
              <a:gd name="connsiteX0" fmla="*/ 0 w 2026319"/>
              <a:gd name="connsiteY0" fmla="*/ 0 h 1710348"/>
              <a:gd name="connsiteX1" fmla="*/ 2026319 w 2026319"/>
              <a:gd name="connsiteY1" fmla="*/ 0 h 1710348"/>
              <a:gd name="connsiteX2" fmla="*/ 2026319 w 2026319"/>
              <a:gd name="connsiteY2" fmla="*/ 1710348 h 1710348"/>
              <a:gd name="connsiteX3" fmla="*/ 70188 w 2026319"/>
              <a:gd name="connsiteY3" fmla="*/ 1710348 h 1710348"/>
              <a:gd name="connsiteX4" fmla="*/ 70188 w 2026319"/>
              <a:gd name="connsiteY4" fmla="*/ 821474 h 1710348"/>
              <a:gd name="connsiteX5" fmla="*/ 0 w 2026319"/>
              <a:gd name="connsiteY5" fmla="*/ 821474 h 171034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2026319" h="1710348">
                <a:moveTo>
                  <a:pt x="0" y="0"/>
                </a:moveTo>
                <a:lnTo>
                  <a:pt x="2026319" y="0"/>
                </a:lnTo>
                <a:lnTo>
                  <a:pt x="2026319" y="1710348"/>
                </a:lnTo>
                <a:lnTo>
                  <a:pt x="70188" y="1710348"/>
                </a:lnTo>
                <a:lnTo>
                  <a:pt x="70188" y="821474"/>
                </a:lnTo>
                <a:lnTo>
                  <a:pt x="0" y="821474"/>
                </a:lnTo>
                <a:close/>
              </a:path>
            </a:pathLst>
          </a:custGeom>
          <a:solidFill>
            <a:schemeClr val="bg1">
              <a:lumMod val="95000"/>
            </a:schemeClr>
          </a:solidFill>
          <a:ln w="3175">
            <a:noFill/>
          </a:ln>
        </p:spPr>
        <p:txBody>
          <a:bodyPr wrap="square" lIns="252000" tIns="180000" rIns="252000" bIns="180000" anchor="t" anchorCtr="0">
            <a:noAutofit/>
          </a:bodyPr>
          <a:lstStyle>
            <a:lvl1pPr algn="ctr">
              <a:defRPr sz="5000">
                <a:solidFill>
                  <a:schemeClr val="tx2"/>
                </a:solidFill>
              </a:defRPr>
            </a:lvl1pPr>
            <a:lvl2pPr algn="l">
              <a:spcBef>
                <a:spcPts val="1100"/>
              </a:spcBef>
              <a:defRPr sz="1100" i="1">
                <a:solidFill>
                  <a:schemeClr val="tx1"/>
                </a:solidFill>
              </a:defRPr>
            </a:lvl2pPr>
            <a:lvl3pPr>
              <a:defRPr>
                <a:solidFill>
                  <a:schemeClr val="tx1"/>
                </a:solidFill>
              </a:defRPr>
            </a:lvl3pPr>
            <a:lvl4pPr>
              <a:defRPr>
                <a:solidFill>
                  <a:schemeClr val="tx1"/>
                </a:solidFill>
              </a:defRPr>
            </a:lvl4pPr>
            <a:lvl5pPr>
              <a:defRPr>
                <a:solidFill>
                  <a:schemeClr val="tx1"/>
                </a:solidFill>
              </a:defRPr>
            </a:lvl5pPr>
          </a:lstStyle>
          <a:p>
            <a:pPr lvl="0"/>
            <a:r>
              <a:rPr lang="fr-FR" dirty="0"/>
              <a:t>NN</a:t>
            </a:r>
          </a:p>
          <a:p>
            <a:pPr lvl="1"/>
            <a:r>
              <a:rPr lang="fr-FR" dirty="0"/>
              <a:t>Deuxième niveau</a:t>
            </a:r>
          </a:p>
        </p:txBody>
      </p:sp>
      <p:sp>
        <p:nvSpPr>
          <p:cNvPr id="8" name="Espace réservé du texte 7">
            <a:extLst>
              <a:ext uri="{FF2B5EF4-FFF2-40B4-BE49-F238E27FC236}">
                <a16:creationId xmlns:a16="http://schemas.microsoft.com/office/drawing/2014/main" id="{A162F265-9EF3-40DF-906A-240720E98DEE}"/>
              </a:ext>
            </a:extLst>
          </p:cNvPr>
          <p:cNvSpPr>
            <a:spLocks noGrp="1"/>
          </p:cNvSpPr>
          <p:nvPr>
            <p:ph type="body" sz="quarter" idx="18"/>
          </p:nvPr>
        </p:nvSpPr>
        <p:spPr>
          <a:xfrm>
            <a:off x="5194801" y="4014000"/>
            <a:ext cx="6237583" cy="2080800"/>
          </a:xfrm>
        </p:spPr>
        <p:txBody>
          <a:bodyPr/>
          <a:lstStyle>
            <a:lvl1pPr>
              <a:defRPr sz="1600">
                <a:solidFill>
                  <a:schemeClr val="tx2"/>
                </a:solidFill>
              </a:defRPr>
            </a:lvl1pPr>
            <a:lvl2pPr>
              <a:spcBef>
                <a:spcPts val="1300"/>
              </a:spcBef>
              <a:defRPr sz="1400"/>
            </a:lvl2pPr>
          </a:lstStyle>
          <a:p>
            <a:pPr lvl="0"/>
            <a:r>
              <a:rPr lang="fr-FR"/>
              <a:t>Modifier les styles du texte du masque</a:t>
            </a:r>
          </a:p>
          <a:p>
            <a:pPr lvl="1"/>
            <a:r>
              <a:rPr lang="fr-FR"/>
              <a:t>Deuxième niveau</a:t>
            </a:r>
          </a:p>
        </p:txBody>
      </p:sp>
      <p:sp>
        <p:nvSpPr>
          <p:cNvPr id="12" name="Espace réservé du texte 11">
            <a:extLst>
              <a:ext uri="{FF2B5EF4-FFF2-40B4-BE49-F238E27FC236}">
                <a16:creationId xmlns:a16="http://schemas.microsoft.com/office/drawing/2014/main" id="{CCA036E1-36E4-4C68-9C91-D301C8F93ACF}"/>
              </a:ext>
            </a:extLst>
          </p:cNvPr>
          <p:cNvSpPr>
            <a:spLocks noGrp="1"/>
          </p:cNvSpPr>
          <p:nvPr>
            <p:ph type="body" sz="quarter" idx="19"/>
          </p:nvPr>
        </p:nvSpPr>
        <p:spPr>
          <a:xfrm>
            <a:off x="633601" y="5770800"/>
            <a:ext cx="3938401" cy="324000"/>
          </a:xfrm>
        </p:spPr>
        <p:txBody>
          <a:bodyPr/>
          <a:lstStyle>
            <a:lvl1pPr>
              <a:defRPr sz="1100" b="0">
                <a:solidFill>
                  <a:schemeClr val="tx1"/>
                </a:solidFill>
              </a:defRPr>
            </a:lvl1pPr>
          </a:lstStyle>
          <a:p>
            <a:pPr lvl="0"/>
            <a:r>
              <a:rPr lang="fr-FR"/>
              <a:t>Modifier les styles du texte du masque</a:t>
            </a:r>
          </a:p>
        </p:txBody>
      </p:sp>
    </p:spTree>
    <p:extLst>
      <p:ext uri="{BB962C8B-B14F-4D97-AF65-F5344CB8AC3E}">
        <p14:creationId xmlns:p14="http://schemas.microsoft.com/office/powerpoint/2010/main" val="2874449277"/>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titleOnly">
  <p:cSld name="Titre seul">
    <p:spTree>
      <p:nvGrpSpPr>
        <p:cNvPr id="1" name=""/>
        <p:cNvGrpSpPr/>
        <p:nvPr/>
      </p:nvGrpSpPr>
      <p:grpSpPr>
        <a:xfrm>
          <a:off x="0" y="0"/>
          <a:ext cx="0" cy="0"/>
          <a:chOff x="0" y="0"/>
          <a:chExt cx="0" cy="0"/>
        </a:xfrm>
      </p:grpSpPr>
      <p:sp>
        <p:nvSpPr>
          <p:cNvPr id="2" name="Titre 1"/>
          <p:cNvSpPr>
            <a:spLocks noGrp="1"/>
          </p:cNvSpPr>
          <p:nvPr>
            <p:ph type="title"/>
          </p:nvPr>
        </p:nvSpPr>
        <p:spPr/>
        <p:txBody>
          <a:bodyPr/>
          <a:lstStyle/>
          <a:p>
            <a:r>
              <a:rPr lang="fr-FR"/>
              <a:t>Modifiez le style du titre</a:t>
            </a:r>
            <a:endParaRPr lang="en-US"/>
          </a:p>
        </p:txBody>
      </p:sp>
      <p:sp>
        <p:nvSpPr>
          <p:cNvPr id="3" name="Espace réservé de la date 2"/>
          <p:cNvSpPr>
            <a:spLocks noGrp="1"/>
          </p:cNvSpPr>
          <p:nvPr>
            <p:ph type="dt" sz="half" idx="10"/>
          </p:nvPr>
        </p:nvSpPr>
        <p:spPr/>
        <p:txBody>
          <a:bodyPr/>
          <a:lstStyle/>
          <a:p>
            <a:fld id="{ED27D85A-E0D5-425F-B2A8-55E347C2077B}" type="datetimeFigureOut">
              <a:rPr lang="en-US" smtClean="0"/>
              <a:t>6/17/2022</a:t>
            </a:fld>
            <a:endParaRPr lang="en-US"/>
          </a:p>
        </p:txBody>
      </p:sp>
      <p:sp>
        <p:nvSpPr>
          <p:cNvPr id="4" name="Espace réservé du pied de page 3"/>
          <p:cNvSpPr>
            <a:spLocks noGrp="1"/>
          </p:cNvSpPr>
          <p:nvPr>
            <p:ph type="ftr" sz="quarter" idx="11"/>
          </p:nvPr>
        </p:nvSpPr>
        <p:spPr/>
        <p:txBody>
          <a:bodyPr/>
          <a:lstStyle/>
          <a:p>
            <a:endParaRPr lang="en-US"/>
          </a:p>
        </p:txBody>
      </p:sp>
      <p:sp>
        <p:nvSpPr>
          <p:cNvPr id="5" name="Espace réservé du numéro de diapositive 4"/>
          <p:cNvSpPr>
            <a:spLocks noGrp="1"/>
          </p:cNvSpPr>
          <p:nvPr>
            <p:ph type="sldNum" sz="quarter" idx="12"/>
          </p:nvPr>
        </p:nvSpPr>
        <p:spPr/>
        <p:txBody>
          <a:bodyPr/>
          <a:lstStyle/>
          <a:p>
            <a:fld id="{8A6CD031-D4DB-42BE-93E7-D6A25A1B8778}" type="slidenum">
              <a:rPr lang="en-US" smtClean="0"/>
              <a:t>‹N°›</a:t>
            </a:fld>
            <a:endParaRPr lang="en-US"/>
          </a:p>
        </p:txBody>
      </p:sp>
    </p:spTree>
    <p:extLst>
      <p:ext uri="{BB962C8B-B14F-4D97-AF65-F5344CB8AC3E}">
        <p14:creationId xmlns:p14="http://schemas.microsoft.com/office/powerpoint/2010/main" val="1373048348"/>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showMasterSp="0" preserve="1" userDrawn="1">
  <p:cSld name="Diapositive de titre">
    <p:spTree>
      <p:nvGrpSpPr>
        <p:cNvPr id="1" name=""/>
        <p:cNvGrpSpPr/>
        <p:nvPr/>
      </p:nvGrpSpPr>
      <p:grpSpPr>
        <a:xfrm>
          <a:off x="0" y="0"/>
          <a:ext cx="0" cy="0"/>
          <a:chOff x="0" y="0"/>
          <a:chExt cx="0" cy="0"/>
        </a:xfrm>
      </p:grpSpPr>
      <p:sp>
        <p:nvSpPr>
          <p:cNvPr id="5" name="Espace réservé pour une image  4"/>
          <p:cNvSpPr>
            <a:spLocks noGrp="1"/>
          </p:cNvSpPr>
          <p:nvPr>
            <p:ph type="pic" sz="quarter" idx="21"/>
          </p:nvPr>
        </p:nvSpPr>
        <p:spPr>
          <a:xfrm>
            <a:off x="397932" y="265113"/>
            <a:ext cx="11433600" cy="5554800"/>
          </a:xfrm>
          <a:solidFill>
            <a:schemeClr val="bg2"/>
          </a:solidFill>
        </p:spPr>
        <p:txBody>
          <a:bodyPr/>
          <a:lstStyle>
            <a:lvl1pPr algn="ctr">
              <a:defRPr/>
            </a:lvl1pPr>
          </a:lstStyle>
          <a:p>
            <a:endParaRPr lang="fr-FR"/>
          </a:p>
        </p:txBody>
      </p:sp>
      <p:sp>
        <p:nvSpPr>
          <p:cNvPr id="8" name="ZoneTexte 7"/>
          <p:cNvSpPr txBox="1"/>
          <p:nvPr userDrawn="1"/>
        </p:nvSpPr>
        <p:spPr>
          <a:xfrm>
            <a:off x="411713" y="6407621"/>
            <a:ext cx="1031008" cy="169277"/>
          </a:xfrm>
          <a:prstGeom prst="rect">
            <a:avLst/>
          </a:prstGeom>
          <a:noFill/>
        </p:spPr>
        <p:txBody>
          <a:bodyPr wrap="square" lIns="0" tIns="0" rIns="0" bIns="0" rtlCol="0">
            <a:spAutoFit/>
          </a:bodyPr>
          <a:lstStyle/>
          <a:p>
            <a:pPr algn="l"/>
            <a:r>
              <a:rPr lang="fr-FR" sz="1100" dirty="0">
                <a:latin typeface="Arial Narrow" panose="020B0606020202030204" pitchFamily="34" charset="0"/>
              </a:rPr>
              <a:t>CONTACTS :</a:t>
            </a:r>
          </a:p>
        </p:txBody>
      </p:sp>
      <p:sp>
        <p:nvSpPr>
          <p:cNvPr id="12" name="ZoneTexte 11"/>
          <p:cNvSpPr txBox="1"/>
          <p:nvPr userDrawn="1"/>
        </p:nvSpPr>
        <p:spPr>
          <a:xfrm>
            <a:off x="397933" y="5961381"/>
            <a:ext cx="1283801" cy="169277"/>
          </a:xfrm>
          <a:prstGeom prst="rect">
            <a:avLst/>
          </a:prstGeom>
          <a:noFill/>
        </p:spPr>
        <p:txBody>
          <a:bodyPr wrap="square" lIns="0" tIns="0" rIns="0" bIns="0" rtlCol="0">
            <a:spAutoFit/>
          </a:bodyPr>
          <a:lstStyle/>
          <a:p>
            <a:pPr algn="l"/>
            <a:r>
              <a:rPr lang="fr-FR" sz="1100" dirty="0">
                <a:latin typeface="Arial Narrow" panose="020B0606020202030204" pitchFamily="34" charset="0"/>
              </a:rPr>
              <a:t>ATTENDUS :</a:t>
            </a:r>
          </a:p>
        </p:txBody>
      </p:sp>
      <p:sp>
        <p:nvSpPr>
          <p:cNvPr id="15" name="Espace réservé du texte 4"/>
          <p:cNvSpPr>
            <a:spLocks noGrp="1"/>
          </p:cNvSpPr>
          <p:nvPr>
            <p:ph type="body" sz="quarter" idx="19" hasCustomPrompt="1"/>
          </p:nvPr>
        </p:nvSpPr>
        <p:spPr>
          <a:xfrm>
            <a:off x="1681734" y="5961381"/>
            <a:ext cx="6381756" cy="307169"/>
          </a:xfrm>
          <a:prstGeom prst="rect">
            <a:avLst/>
          </a:prstGeom>
        </p:spPr>
        <p:txBody>
          <a:bodyPr tIns="0" bIns="0"/>
          <a:lstStyle>
            <a:lvl1pPr marL="0" indent="0">
              <a:buNone/>
              <a:defRPr sz="1100" baseline="0"/>
            </a:lvl1pPr>
          </a:lstStyle>
          <a:p>
            <a:pPr lvl="0"/>
            <a:r>
              <a:rPr lang="fr-FR" dirty="0"/>
              <a:t>-</a:t>
            </a:r>
          </a:p>
        </p:txBody>
      </p:sp>
      <p:sp>
        <p:nvSpPr>
          <p:cNvPr id="2" name="Titre 1"/>
          <p:cNvSpPr>
            <a:spLocks noGrp="1"/>
          </p:cNvSpPr>
          <p:nvPr>
            <p:ph type="ctrTitle"/>
          </p:nvPr>
        </p:nvSpPr>
        <p:spPr>
          <a:xfrm>
            <a:off x="397933" y="3174242"/>
            <a:ext cx="11434233" cy="655305"/>
          </a:xfrm>
        </p:spPr>
        <p:txBody>
          <a:bodyPr>
            <a:normAutofit/>
          </a:bodyPr>
          <a:lstStyle>
            <a:lvl1pPr>
              <a:defRPr sz="3200" baseline="0">
                <a:effectLst>
                  <a:outerShdw blurRad="38100" dist="38100" dir="2700000" algn="tl">
                    <a:srgbClr val="000000">
                      <a:alpha val="43137"/>
                    </a:srgbClr>
                  </a:outerShdw>
                </a:effectLst>
              </a:defRPr>
            </a:lvl1pPr>
          </a:lstStyle>
          <a:p>
            <a:r>
              <a:rPr lang="fr-FR" dirty="0"/>
              <a:t>Modifiez le style du titre</a:t>
            </a:r>
          </a:p>
        </p:txBody>
      </p:sp>
      <p:sp>
        <p:nvSpPr>
          <p:cNvPr id="3" name="Sous-titre 2"/>
          <p:cNvSpPr>
            <a:spLocks noGrp="1"/>
          </p:cNvSpPr>
          <p:nvPr>
            <p:ph type="subTitle" idx="1"/>
          </p:nvPr>
        </p:nvSpPr>
        <p:spPr>
          <a:xfrm>
            <a:off x="397933" y="3902158"/>
            <a:ext cx="11434233" cy="641498"/>
          </a:xfrm>
        </p:spPr>
        <p:txBody>
          <a:bodyPr>
            <a:normAutofit/>
          </a:bodyPr>
          <a:lstStyle>
            <a:lvl1pPr marL="0" indent="0" algn="ctr">
              <a:buNone/>
              <a:defRPr sz="2800" b="1" cap="all" baseline="0">
                <a:solidFill>
                  <a:schemeClr val="bg1"/>
                </a:solidFill>
                <a:effectLst>
                  <a:outerShdw blurRad="38100" dist="38100" dir="2700000" algn="tl">
                    <a:srgbClr val="000000">
                      <a:alpha val="43137"/>
                    </a:srgbClr>
                  </a:outerShdw>
                </a:effectLst>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fr-FR" dirty="0"/>
              <a:t>Modifiez le style des sous-titres du masque</a:t>
            </a:r>
          </a:p>
        </p:txBody>
      </p:sp>
      <p:sp>
        <p:nvSpPr>
          <p:cNvPr id="18" name="Espace réservé du texte 52" title="DATE"/>
          <p:cNvSpPr>
            <a:spLocks noGrp="1"/>
          </p:cNvSpPr>
          <p:nvPr>
            <p:ph type="body" sz="quarter" idx="10" hasCustomPrompt="1"/>
          </p:nvPr>
        </p:nvSpPr>
        <p:spPr>
          <a:xfrm>
            <a:off x="397932" y="4708956"/>
            <a:ext cx="11434233" cy="346075"/>
          </a:xfrm>
        </p:spPr>
        <p:txBody>
          <a:bodyPr lIns="0">
            <a:noAutofit/>
          </a:bodyPr>
          <a:lstStyle>
            <a:lvl1pPr marL="0" indent="0" algn="ctr">
              <a:buNone/>
              <a:defRPr sz="1800" b="1">
                <a:solidFill>
                  <a:schemeClr val="bg1"/>
                </a:solidFill>
                <a:effectLst>
                  <a:outerShdw blurRad="38100" dist="38100" dir="2700000" algn="tl">
                    <a:srgbClr val="000000">
                      <a:alpha val="43137"/>
                    </a:srgbClr>
                  </a:outerShdw>
                </a:effectLst>
              </a:defRPr>
            </a:lvl1pPr>
            <a:lvl2pPr marL="457200" indent="0">
              <a:buNone/>
              <a:defRPr sz="1200" b="0">
                <a:solidFill>
                  <a:schemeClr val="bg1"/>
                </a:solidFill>
              </a:defRPr>
            </a:lvl2pPr>
            <a:lvl3pPr marL="914400" indent="0">
              <a:buNone/>
              <a:defRPr sz="1200" b="0">
                <a:solidFill>
                  <a:schemeClr val="bg1"/>
                </a:solidFill>
              </a:defRPr>
            </a:lvl3pPr>
            <a:lvl4pPr marL="1371600" indent="0">
              <a:buNone/>
              <a:defRPr sz="1200" b="0">
                <a:solidFill>
                  <a:schemeClr val="bg1"/>
                </a:solidFill>
              </a:defRPr>
            </a:lvl4pPr>
            <a:lvl5pPr marL="1828800" indent="0">
              <a:buNone/>
              <a:defRPr sz="1200" b="0">
                <a:solidFill>
                  <a:schemeClr val="bg1"/>
                </a:solidFill>
              </a:defRPr>
            </a:lvl5pPr>
          </a:lstStyle>
          <a:p>
            <a:pPr lvl="0"/>
            <a:r>
              <a:rPr lang="fr-FR" dirty="0"/>
              <a:t>DATE</a:t>
            </a:r>
          </a:p>
        </p:txBody>
      </p:sp>
      <p:sp>
        <p:nvSpPr>
          <p:cNvPr id="19" name="Espace réservé du texte 4"/>
          <p:cNvSpPr>
            <a:spLocks noGrp="1"/>
          </p:cNvSpPr>
          <p:nvPr>
            <p:ph type="body" sz="quarter" idx="20" hasCustomPrompt="1"/>
          </p:nvPr>
        </p:nvSpPr>
        <p:spPr>
          <a:xfrm>
            <a:off x="1681734" y="6424557"/>
            <a:ext cx="6381756" cy="307169"/>
          </a:xfrm>
          <a:prstGeom prst="rect">
            <a:avLst/>
          </a:prstGeom>
        </p:spPr>
        <p:txBody>
          <a:bodyPr tIns="0" bIns="0"/>
          <a:lstStyle>
            <a:lvl1pPr marL="0" indent="0">
              <a:buNone/>
              <a:defRPr sz="1100" baseline="0"/>
            </a:lvl1pPr>
          </a:lstStyle>
          <a:p>
            <a:pPr lvl="0"/>
            <a:r>
              <a:rPr lang="fr-FR" dirty="0"/>
              <a:t>-</a:t>
            </a:r>
          </a:p>
        </p:txBody>
      </p:sp>
      <p:pic>
        <p:nvPicPr>
          <p:cNvPr id="16" name="Picture 2"/>
          <p:cNvPicPr>
            <a:picLocks noChangeAspect="1" noChangeArrowheads="1"/>
          </p:cNvPicPr>
          <p:nvPr userDrawn="1"/>
        </p:nvPicPr>
        <p:blipFill>
          <a:blip r:embed="rId2" cstate="print">
            <a:extLst>
              <a:ext uri="{28A0092B-C50C-407E-A947-70E740481C1C}">
                <a14:useLocalDpi xmlns:a14="http://schemas.microsoft.com/office/drawing/2010/main" val="0"/>
              </a:ext>
            </a:extLst>
          </a:blip>
          <a:srcRect/>
          <a:stretch>
            <a:fillRect/>
          </a:stretch>
        </p:blipFill>
        <p:spPr bwMode="auto">
          <a:xfrm>
            <a:off x="464877" y="5438585"/>
            <a:ext cx="2433719" cy="30421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17" name="Image 16"/>
          <p:cNvPicPr>
            <a:picLocks noChangeAspect="1"/>
          </p:cNvPicPr>
          <p:nvPr userDrawn="1"/>
        </p:nvPicPr>
        <p:blipFill>
          <a:blip r:embed="rId3">
            <a:extLst>
              <a:ext uri="{28A0092B-C50C-407E-A947-70E740481C1C}">
                <a14:useLocalDpi xmlns:a14="http://schemas.microsoft.com/office/drawing/2010/main"/>
              </a:ext>
            </a:extLst>
          </a:blip>
          <a:stretch>
            <a:fillRect/>
          </a:stretch>
        </p:blipFill>
        <p:spPr>
          <a:xfrm>
            <a:off x="2" y="1"/>
            <a:ext cx="3111500" cy="2447925"/>
          </a:xfrm>
          <a:prstGeom prst="rect">
            <a:avLst/>
          </a:prstGeom>
        </p:spPr>
      </p:pic>
      <p:pic>
        <p:nvPicPr>
          <p:cNvPr id="14" name="Image 1"/>
          <p:cNvPicPr>
            <a:picLocks noChangeAspect="1"/>
          </p:cNvPicPr>
          <p:nvPr userDrawn="1"/>
        </p:nvPicPr>
        <p:blipFill>
          <a:blip r:embed="rId4">
            <a:extLst>
              <a:ext uri="{28A0092B-C50C-407E-A947-70E740481C1C}">
                <a14:useLocalDpi xmlns:a14="http://schemas.microsoft.com/office/drawing/2010/main" val="0"/>
              </a:ext>
            </a:extLst>
          </a:blip>
          <a:stretch>
            <a:fillRect/>
          </a:stretch>
        </p:blipFill>
        <p:spPr bwMode="auto">
          <a:xfrm>
            <a:off x="9508869" y="6357939"/>
            <a:ext cx="2244971" cy="28601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3096555223"/>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preserve="1" userDrawn="1">
  <p:cSld name="Titre et contenu">
    <p:spTree>
      <p:nvGrpSpPr>
        <p:cNvPr id="1" name=""/>
        <p:cNvGrpSpPr/>
        <p:nvPr/>
      </p:nvGrpSpPr>
      <p:grpSpPr>
        <a:xfrm>
          <a:off x="0" y="0"/>
          <a:ext cx="0" cy="0"/>
          <a:chOff x="0" y="0"/>
          <a:chExt cx="0" cy="0"/>
        </a:xfrm>
      </p:grpSpPr>
      <p:sp>
        <p:nvSpPr>
          <p:cNvPr id="3" name="Espace réservé du contenu 2"/>
          <p:cNvSpPr>
            <a:spLocks noGrp="1"/>
          </p:cNvSpPr>
          <p:nvPr>
            <p:ph idx="1"/>
          </p:nvPr>
        </p:nvSpPr>
        <p:spPr/>
        <p:txBody>
          <a:bodyPr/>
          <a:lstStyle/>
          <a:p>
            <a:pPr lvl="0"/>
            <a:r>
              <a:rPr lang="fr-FR" dirty="0"/>
              <a:t>Modifiez les styles du texte du masque</a:t>
            </a:r>
          </a:p>
          <a:p>
            <a:pPr lvl="1"/>
            <a:r>
              <a:rPr lang="fr-FR" dirty="0"/>
              <a:t>Deuxième niveau</a:t>
            </a:r>
          </a:p>
          <a:p>
            <a:pPr lvl="2"/>
            <a:r>
              <a:rPr lang="fr-FR" dirty="0"/>
              <a:t>Troisième niveau</a:t>
            </a:r>
          </a:p>
          <a:p>
            <a:pPr lvl="3"/>
            <a:r>
              <a:rPr lang="fr-FR" dirty="0"/>
              <a:t>Quatrième niveau</a:t>
            </a:r>
          </a:p>
          <a:p>
            <a:pPr lvl="4"/>
            <a:r>
              <a:rPr lang="fr-FR" dirty="0"/>
              <a:t>Cinquième niveau</a:t>
            </a:r>
          </a:p>
        </p:txBody>
      </p:sp>
      <p:sp>
        <p:nvSpPr>
          <p:cNvPr id="9" name="Titre 8"/>
          <p:cNvSpPr>
            <a:spLocks noGrp="1"/>
          </p:cNvSpPr>
          <p:nvPr>
            <p:ph type="title"/>
          </p:nvPr>
        </p:nvSpPr>
        <p:spPr/>
        <p:txBody>
          <a:bodyPr/>
          <a:lstStyle/>
          <a:p>
            <a:r>
              <a:rPr lang="fr-FR"/>
              <a:t>Modifiez le style du titre</a:t>
            </a:r>
          </a:p>
        </p:txBody>
      </p:sp>
    </p:spTree>
    <p:extLst>
      <p:ext uri="{BB962C8B-B14F-4D97-AF65-F5344CB8AC3E}">
        <p14:creationId xmlns:p14="http://schemas.microsoft.com/office/powerpoint/2010/main" val="1248108760"/>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type="twoObj" preserve="1">
  <p:cSld name="Deux contenus">
    <p:spTree>
      <p:nvGrpSpPr>
        <p:cNvPr id="1" name=""/>
        <p:cNvGrpSpPr/>
        <p:nvPr/>
      </p:nvGrpSpPr>
      <p:grpSpPr>
        <a:xfrm>
          <a:off x="0" y="0"/>
          <a:ext cx="0" cy="0"/>
          <a:chOff x="0" y="0"/>
          <a:chExt cx="0" cy="0"/>
        </a:xfrm>
      </p:grpSpPr>
      <p:sp>
        <p:nvSpPr>
          <p:cNvPr id="2" name="Titre 1"/>
          <p:cNvSpPr>
            <a:spLocks noGrp="1"/>
          </p:cNvSpPr>
          <p:nvPr>
            <p:ph type="title"/>
          </p:nvPr>
        </p:nvSpPr>
        <p:spPr/>
        <p:txBody>
          <a:bodyPr/>
          <a:lstStyle/>
          <a:p>
            <a:r>
              <a:rPr lang="fr-FR"/>
              <a:t>Modifiez le style du titre</a:t>
            </a:r>
          </a:p>
        </p:txBody>
      </p:sp>
      <p:sp>
        <p:nvSpPr>
          <p:cNvPr id="3" name="Espace réservé du contenu 2"/>
          <p:cNvSpPr>
            <a:spLocks noGrp="1"/>
          </p:cNvSpPr>
          <p:nvPr>
            <p:ph sz="half" idx="1"/>
          </p:nvPr>
        </p:nvSpPr>
        <p:spPr>
          <a:xfrm>
            <a:off x="397933" y="1600201"/>
            <a:ext cx="5384800" cy="4525963"/>
          </a:xfrm>
        </p:spPr>
        <p:txBody>
          <a:bodyPr>
            <a:normAutofit/>
          </a:bodyPr>
          <a:lstStyle>
            <a:lvl1pPr>
              <a:defRPr sz="1800"/>
            </a:lvl1pPr>
            <a:lvl2pPr>
              <a:defRPr sz="1600"/>
            </a:lvl2pPr>
            <a:lvl3pPr>
              <a:defRPr sz="1400"/>
            </a:lvl3pPr>
            <a:lvl4pPr>
              <a:defRPr sz="1200"/>
            </a:lvl4pPr>
            <a:lvl5pPr>
              <a:defRPr sz="1200"/>
            </a:lvl5pPr>
            <a:lvl6pPr>
              <a:defRPr sz="1800"/>
            </a:lvl6pPr>
            <a:lvl7pPr>
              <a:defRPr sz="1800"/>
            </a:lvl7pPr>
            <a:lvl8pPr>
              <a:defRPr sz="1800"/>
            </a:lvl8pPr>
            <a:lvl9pPr>
              <a:defRPr sz="1800"/>
            </a:lvl9pPr>
          </a:lstStyle>
          <a:p>
            <a:pPr lvl="0"/>
            <a:r>
              <a:rPr lang="fr-FR" dirty="0"/>
              <a:t>Modifiez les styles du texte du masque</a:t>
            </a:r>
          </a:p>
          <a:p>
            <a:pPr lvl="1"/>
            <a:r>
              <a:rPr lang="fr-FR" dirty="0"/>
              <a:t>Deuxième niveau</a:t>
            </a:r>
          </a:p>
          <a:p>
            <a:pPr lvl="2"/>
            <a:r>
              <a:rPr lang="fr-FR" dirty="0"/>
              <a:t>Troisième niveau</a:t>
            </a:r>
          </a:p>
          <a:p>
            <a:pPr lvl="3"/>
            <a:r>
              <a:rPr lang="fr-FR" dirty="0"/>
              <a:t>Quatrième niveau</a:t>
            </a:r>
          </a:p>
          <a:p>
            <a:pPr lvl="4"/>
            <a:r>
              <a:rPr lang="fr-FR" dirty="0"/>
              <a:t>Cinquième niveau</a:t>
            </a:r>
          </a:p>
        </p:txBody>
      </p:sp>
      <p:sp>
        <p:nvSpPr>
          <p:cNvPr id="4" name="Espace réservé du contenu 3"/>
          <p:cNvSpPr>
            <a:spLocks noGrp="1"/>
          </p:cNvSpPr>
          <p:nvPr>
            <p:ph sz="half" idx="2"/>
          </p:nvPr>
        </p:nvSpPr>
        <p:spPr>
          <a:xfrm>
            <a:off x="6402917" y="1600201"/>
            <a:ext cx="5384800" cy="4525963"/>
          </a:xfrm>
        </p:spPr>
        <p:txBody>
          <a:bodyPr>
            <a:normAutofit/>
          </a:bodyPr>
          <a:lstStyle>
            <a:lvl1pPr>
              <a:defRPr sz="1800"/>
            </a:lvl1pPr>
            <a:lvl2pPr>
              <a:defRPr sz="1600"/>
            </a:lvl2pPr>
            <a:lvl3pPr>
              <a:defRPr sz="1400"/>
            </a:lvl3pPr>
            <a:lvl4pPr>
              <a:defRPr sz="1200"/>
            </a:lvl4pPr>
            <a:lvl5pPr>
              <a:defRPr sz="1200"/>
            </a:lvl5pPr>
            <a:lvl6pPr>
              <a:defRPr sz="1800"/>
            </a:lvl6pPr>
            <a:lvl7pPr>
              <a:defRPr sz="1800"/>
            </a:lvl7pPr>
            <a:lvl8pPr>
              <a:defRPr sz="1800"/>
            </a:lvl8pPr>
            <a:lvl9pPr>
              <a:defRPr sz="1800"/>
            </a:lvl9pPr>
          </a:lstStyle>
          <a:p>
            <a:pPr lvl="0"/>
            <a:r>
              <a:rPr lang="fr-FR" dirty="0"/>
              <a:t>Modifiez les styles du texte du masque</a:t>
            </a:r>
          </a:p>
          <a:p>
            <a:pPr lvl="1"/>
            <a:r>
              <a:rPr lang="fr-FR" dirty="0"/>
              <a:t>Deuxième niveau</a:t>
            </a:r>
          </a:p>
          <a:p>
            <a:pPr lvl="2"/>
            <a:r>
              <a:rPr lang="fr-FR" dirty="0"/>
              <a:t>Troisième niveau</a:t>
            </a:r>
          </a:p>
          <a:p>
            <a:pPr lvl="3"/>
            <a:r>
              <a:rPr lang="fr-FR" dirty="0"/>
              <a:t>Quatrième niveau</a:t>
            </a:r>
          </a:p>
          <a:p>
            <a:pPr lvl="4"/>
            <a:r>
              <a:rPr lang="fr-FR" dirty="0"/>
              <a:t>Cinquième niveau</a:t>
            </a:r>
          </a:p>
        </p:txBody>
      </p:sp>
    </p:spTree>
    <p:extLst>
      <p:ext uri="{BB962C8B-B14F-4D97-AF65-F5344CB8AC3E}">
        <p14:creationId xmlns:p14="http://schemas.microsoft.com/office/powerpoint/2010/main" val="3792380582"/>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twoTxTwoObj" preserve="1">
  <p:cSld name="Comparaison">
    <p:spTree>
      <p:nvGrpSpPr>
        <p:cNvPr id="1" name=""/>
        <p:cNvGrpSpPr/>
        <p:nvPr/>
      </p:nvGrpSpPr>
      <p:grpSpPr>
        <a:xfrm>
          <a:off x="0" y="0"/>
          <a:ext cx="0" cy="0"/>
          <a:chOff x="0" y="0"/>
          <a:chExt cx="0" cy="0"/>
        </a:xfrm>
      </p:grpSpPr>
      <p:sp>
        <p:nvSpPr>
          <p:cNvPr id="2" name="Titre 1"/>
          <p:cNvSpPr>
            <a:spLocks noGrp="1"/>
          </p:cNvSpPr>
          <p:nvPr>
            <p:ph type="title"/>
          </p:nvPr>
        </p:nvSpPr>
        <p:spPr/>
        <p:txBody>
          <a:bodyPr/>
          <a:lstStyle>
            <a:lvl1pPr>
              <a:defRPr/>
            </a:lvl1pPr>
          </a:lstStyle>
          <a:p>
            <a:r>
              <a:rPr lang="fr-FR"/>
              <a:t>Modifiez le style du titre</a:t>
            </a:r>
          </a:p>
        </p:txBody>
      </p:sp>
      <p:sp>
        <p:nvSpPr>
          <p:cNvPr id="3" name="Espace réservé du texte 2"/>
          <p:cNvSpPr>
            <a:spLocks noGrp="1"/>
          </p:cNvSpPr>
          <p:nvPr>
            <p:ph type="body" idx="1"/>
          </p:nvPr>
        </p:nvSpPr>
        <p:spPr>
          <a:xfrm>
            <a:off x="397934" y="1354138"/>
            <a:ext cx="5386917" cy="639762"/>
          </a:xfrm>
        </p:spPr>
        <p:txBody>
          <a:bodyPr anchor="b">
            <a:normAutofit/>
          </a:bodyPr>
          <a:lstStyle>
            <a:lvl1pPr marL="0" indent="0">
              <a:buNone/>
              <a:defRPr sz="18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fr-FR" dirty="0"/>
              <a:t>Modifiez les styles du texte du masque</a:t>
            </a:r>
          </a:p>
        </p:txBody>
      </p:sp>
      <p:sp>
        <p:nvSpPr>
          <p:cNvPr id="4" name="Espace réservé du contenu 3"/>
          <p:cNvSpPr>
            <a:spLocks noGrp="1"/>
          </p:cNvSpPr>
          <p:nvPr>
            <p:ph sz="half" idx="2"/>
          </p:nvPr>
        </p:nvSpPr>
        <p:spPr>
          <a:xfrm>
            <a:off x="397934" y="2174875"/>
            <a:ext cx="5386917" cy="3951288"/>
          </a:xfrm>
        </p:spPr>
        <p:txBody>
          <a:bodyPr>
            <a:normAutofit/>
          </a:bodyPr>
          <a:lstStyle>
            <a:lvl1pPr>
              <a:defRPr sz="1600"/>
            </a:lvl1pPr>
            <a:lvl2pPr>
              <a:defRPr sz="1400"/>
            </a:lvl2pPr>
            <a:lvl3pPr>
              <a:defRPr sz="1200"/>
            </a:lvl3pPr>
            <a:lvl4pPr>
              <a:defRPr sz="1100"/>
            </a:lvl4pPr>
            <a:lvl5pPr>
              <a:defRPr sz="1100"/>
            </a:lvl5pPr>
            <a:lvl6pPr>
              <a:defRPr sz="1600"/>
            </a:lvl6pPr>
            <a:lvl7pPr>
              <a:defRPr sz="1600"/>
            </a:lvl7pPr>
            <a:lvl8pPr>
              <a:defRPr sz="1600"/>
            </a:lvl8pPr>
            <a:lvl9pPr>
              <a:defRPr sz="1600"/>
            </a:lvl9pPr>
          </a:lstStyle>
          <a:p>
            <a:pPr lvl="0"/>
            <a:r>
              <a:rPr lang="fr-FR" dirty="0"/>
              <a:t>Modifiez les styles du texte du masque</a:t>
            </a:r>
          </a:p>
          <a:p>
            <a:pPr lvl="1"/>
            <a:r>
              <a:rPr lang="fr-FR" dirty="0"/>
              <a:t>Deuxième niveau</a:t>
            </a:r>
          </a:p>
          <a:p>
            <a:pPr lvl="2"/>
            <a:r>
              <a:rPr lang="fr-FR" dirty="0"/>
              <a:t>Troisième niveau</a:t>
            </a:r>
          </a:p>
          <a:p>
            <a:pPr lvl="3"/>
            <a:r>
              <a:rPr lang="fr-FR" dirty="0"/>
              <a:t>Quatrième niveau</a:t>
            </a:r>
          </a:p>
          <a:p>
            <a:pPr lvl="4"/>
            <a:r>
              <a:rPr lang="fr-FR" dirty="0"/>
              <a:t>Cinquième niveau</a:t>
            </a:r>
          </a:p>
        </p:txBody>
      </p:sp>
      <p:sp>
        <p:nvSpPr>
          <p:cNvPr id="5" name="Espace réservé du texte 4"/>
          <p:cNvSpPr>
            <a:spLocks noGrp="1"/>
          </p:cNvSpPr>
          <p:nvPr>
            <p:ph type="body" sz="quarter" idx="3"/>
          </p:nvPr>
        </p:nvSpPr>
        <p:spPr>
          <a:xfrm>
            <a:off x="6398685" y="1354138"/>
            <a:ext cx="5389033" cy="639762"/>
          </a:xfrm>
        </p:spPr>
        <p:txBody>
          <a:bodyPr anchor="b">
            <a:normAutofit/>
          </a:bodyPr>
          <a:lstStyle>
            <a:lvl1pPr marL="0" indent="0">
              <a:buNone/>
              <a:defRPr sz="18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fr-FR" dirty="0"/>
              <a:t>Modifiez les styles du texte du masque</a:t>
            </a:r>
          </a:p>
        </p:txBody>
      </p:sp>
      <p:sp>
        <p:nvSpPr>
          <p:cNvPr id="6" name="Espace réservé du contenu 5"/>
          <p:cNvSpPr>
            <a:spLocks noGrp="1"/>
          </p:cNvSpPr>
          <p:nvPr>
            <p:ph sz="quarter" idx="4"/>
          </p:nvPr>
        </p:nvSpPr>
        <p:spPr>
          <a:xfrm>
            <a:off x="6398685" y="2174875"/>
            <a:ext cx="5389033" cy="3951288"/>
          </a:xfrm>
        </p:spPr>
        <p:txBody>
          <a:bodyPr>
            <a:normAutofit/>
          </a:bodyPr>
          <a:lstStyle>
            <a:lvl1pPr>
              <a:defRPr sz="1600"/>
            </a:lvl1pPr>
            <a:lvl2pPr>
              <a:defRPr sz="1400"/>
            </a:lvl2pPr>
            <a:lvl3pPr>
              <a:defRPr sz="1200"/>
            </a:lvl3pPr>
            <a:lvl4pPr>
              <a:defRPr sz="1100"/>
            </a:lvl4pPr>
            <a:lvl5pPr>
              <a:defRPr sz="1100"/>
            </a:lvl5pPr>
            <a:lvl6pPr>
              <a:defRPr sz="1600"/>
            </a:lvl6pPr>
            <a:lvl7pPr>
              <a:defRPr sz="1600"/>
            </a:lvl7pPr>
            <a:lvl8pPr>
              <a:defRPr sz="1600"/>
            </a:lvl8pPr>
            <a:lvl9pPr>
              <a:defRPr sz="1600"/>
            </a:lvl9pPr>
          </a:lstStyle>
          <a:p>
            <a:pPr lvl="0"/>
            <a:r>
              <a:rPr lang="fr-FR" dirty="0"/>
              <a:t>Modifiez les styles du texte du masque</a:t>
            </a:r>
          </a:p>
          <a:p>
            <a:pPr lvl="1"/>
            <a:r>
              <a:rPr lang="fr-FR" dirty="0"/>
              <a:t>Deuxième niveau</a:t>
            </a:r>
          </a:p>
          <a:p>
            <a:pPr lvl="2"/>
            <a:r>
              <a:rPr lang="fr-FR" dirty="0"/>
              <a:t>Troisième niveau</a:t>
            </a:r>
          </a:p>
          <a:p>
            <a:pPr lvl="3"/>
            <a:r>
              <a:rPr lang="fr-FR" dirty="0"/>
              <a:t>Quatrième niveau</a:t>
            </a:r>
          </a:p>
          <a:p>
            <a:pPr lvl="4"/>
            <a:r>
              <a:rPr lang="fr-FR" dirty="0"/>
              <a:t>Cinquième niveau</a:t>
            </a:r>
          </a:p>
        </p:txBody>
      </p:sp>
    </p:spTree>
    <p:extLst>
      <p:ext uri="{BB962C8B-B14F-4D97-AF65-F5344CB8AC3E}">
        <p14:creationId xmlns:p14="http://schemas.microsoft.com/office/powerpoint/2010/main" val="3910672183"/>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preserve="1" userDrawn="1">
  <p:cSld name="Disposition personnalisée">
    <p:spTree>
      <p:nvGrpSpPr>
        <p:cNvPr id="1" name=""/>
        <p:cNvGrpSpPr/>
        <p:nvPr/>
      </p:nvGrpSpPr>
      <p:grpSpPr>
        <a:xfrm>
          <a:off x="0" y="0"/>
          <a:ext cx="0" cy="0"/>
          <a:chOff x="0" y="0"/>
          <a:chExt cx="0" cy="0"/>
        </a:xfrm>
      </p:grpSpPr>
      <p:sp>
        <p:nvSpPr>
          <p:cNvPr id="5" name="Text Placeholder 2"/>
          <p:cNvSpPr>
            <a:spLocks noGrp="1"/>
          </p:cNvSpPr>
          <p:nvPr>
            <p:ph idx="1"/>
          </p:nvPr>
        </p:nvSpPr>
        <p:spPr>
          <a:xfrm>
            <a:off x="398126" y="1336341"/>
            <a:ext cx="5504351" cy="1639088"/>
          </a:xfrm>
          <a:prstGeom prst="rect">
            <a:avLst/>
          </a:prstGeom>
          <a:solidFill>
            <a:schemeClr val="bg1">
              <a:lumMod val="95000"/>
            </a:schemeClr>
          </a:solidFill>
        </p:spPr>
        <p:txBody>
          <a:bodyPr vert="horz" lIns="91440" tIns="45720" rIns="91440" bIns="45720" rtlCol="0">
            <a:normAutofit/>
          </a:bodyPr>
          <a:lstStyle>
            <a:lvl1pPr marL="285750" indent="-285750" algn="l">
              <a:buClr>
                <a:srgbClr val="EA0000"/>
              </a:buClr>
              <a:buFont typeface="Arial Narrow" panose="020B0606020202030204" pitchFamily="34" charset="0"/>
              <a:buChar char="■"/>
              <a:defRPr/>
            </a:lvl1pPr>
          </a:lstStyle>
          <a:p>
            <a:pPr marL="285750" indent="-285750" algn="l">
              <a:buClr>
                <a:srgbClr val="EA0000"/>
              </a:buClr>
              <a:buFont typeface="Arial Narrow" panose="020B0606020202030204" pitchFamily="34" charset="0"/>
              <a:buChar char="■"/>
            </a:pPr>
            <a:r>
              <a:rPr lang="fr-FR" dirty="0">
                <a:latin typeface="Arial Narrow" panose="020B0606020202030204" pitchFamily="34" charset="0"/>
              </a:rPr>
              <a:t>Contenu</a:t>
            </a:r>
          </a:p>
          <a:p>
            <a:pPr marL="742950" lvl="1" indent="-285750" algn="l">
              <a:buClr>
                <a:schemeClr val="bg1">
                  <a:lumMod val="65000"/>
                </a:schemeClr>
              </a:buClr>
              <a:buFont typeface="Arial Narrow" panose="020B0606020202030204" pitchFamily="34" charset="0"/>
              <a:buChar char="■"/>
            </a:pPr>
            <a:r>
              <a:rPr lang="fr-FR" sz="1600" dirty="0">
                <a:latin typeface="Arial Narrow" panose="020B0606020202030204" pitchFamily="34" charset="0"/>
              </a:rPr>
              <a:t>Contenu</a:t>
            </a:r>
          </a:p>
          <a:p>
            <a:pPr marL="1200150" lvl="2" indent="-285750" algn="l">
              <a:buClr>
                <a:srgbClr val="FF0000"/>
              </a:buClr>
              <a:buFont typeface="Arial Narrow" panose="020B0606020202030204" pitchFamily="34" charset="0"/>
              <a:buChar char="■"/>
            </a:pPr>
            <a:r>
              <a:rPr lang="fr-FR" sz="1600" dirty="0">
                <a:latin typeface="Arial Narrow" panose="020B0606020202030204" pitchFamily="34" charset="0"/>
              </a:rPr>
              <a:t>Contenu</a:t>
            </a:r>
          </a:p>
        </p:txBody>
      </p:sp>
      <p:sp>
        <p:nvSpPr>
          <p:cNvPr id="6" name="Text Placeholder 2"/>
          <p:cNvSpPr>
            <a:spLocks noGrp="1"/>
          </p:cNvSpPr>
          <p:nvPr>
            <p:ph idx="17"/>
          </p:nvPr>
        </p:nvSpPr>
        <p:spPr>
          <a:xfrm>
            <a:off x="6347581" y="1336341"/>
            <a:ext cx="5420945" cy="1639088"/>
          </a:xfrm>
          <a:prstGeom prst="rect">
            <a:avLst/>
          </a:prstGeom>
          <a:solidFill>
            <a:schemeClr val="bg1">
              <a:lumMod val="95000"/>
            </a:schemeClr>
          </a:solidFill>
        </p:spPr>
        <p:txBody>
          <a:bodyPr vert="horz" lIns="91440" tIns="45720" rIns="91440" bIns="45720" rtlCol="0">
            <a:normAutofit/>
          </a:bodyPr>
          <a:lstStyle>
            <a:lvl1pPr marL="285750" indent="-285750" algn="l">
              <a:buClr>
                <a:srgbClr val="EA0000"/>
              </a:buClr>
              <a:buFont typeface="Arial Narrow" panose="020B0606020202030204" pitchFamily="34" charset="0"/>
              <a:buChar char="■"/>
              <a:defRPr/>
            </a:lvl1pPr>
          </a:lstStyle>
          <a:p>
            <a:pPr marL="285750" indent="-285750" algn="l">
              <a:buClr>
                <a:srgbClr val="EA0000"/>
              </a:buClr>
              <a:buFont typeface="Arial Narrow" panose="020B0606020202030204" pitchFamily="34" charset="0"/>
              <a:buChar char="■"/>
            </a:pPr>
            <a:r>
              <a:rPr lang="fr-FR" dirty="0">
                <a:latin typeface="Arial Narrow" panose="020B0606020202030204" pitchFamily="34" charset="0"/>
              </a:rPr>
              <a:t>Contenu</a:t>
            </a:r>
          </a:p>
          <a:p>
            <a:pPr marL="742950" lvl="1" indent="-285750" algn="l">
              <a:buClr>
                <a:schemeClr val="bg1">
                  <a:lumMod val="65000"/>
                </a:schemeClr>
              </a:buClr>
              <a:buFont typeface="Arial Narrow" panose="020B0606020202030204" pitchFamily="34" charset="0"/>
              <a:buChar char="■"/>
            </a:pPr>
            <a:r>
              <a:rPr lang="fr-FR" sz="1600" dirty="0">
                <a:latin typeface="Arial Narrow" panose="020B0606020202030204" pitchFamily="34" charset="0"/>
              </a:rPr>
              <a:t>Contenu</a:t>
            </a:r>
          </a:p>
          <a:p>
            <a:pPr marL="1200150" lvl="2" indent="-285750" algn="l">
              <a:buClr>
                <a:srgbClr val="FF0000"/>
              </a:buClr>
              <a:buFont typeface="Arial Narrow" panose="020B0606020202030204" pitchFamily="34" charset="0"/>
              <a:buChar char="■"/>
            </a:pPr>
            <a:r>
              <a:rPr lang="fr-FR" sz="1600" dirty="0">
                <a:latin typeface="Arial Narrow" panose="020B0606020202030204" pitchFamily="34" charset="0"/>
              </a:rPr>
              <a:t>Contenu</a:t>
            </a:r>
          </a:p>
        </p:txBody>
      </p:sp>
      <p:sp>
        <p:nvSpPr>
          <p:cNvPr id="7" name="Espace réservé du contenu 4"/>
          <p:cNvSpPr>
            <a:spLocks noGrp="1"/>
          </p:cNvSpPr>
          <p:nvPr>
            <p:ph idx="18"/>
          </p:nvPr>
        </p:nvSpPr>
        <p:spPr>
          <a:xfrm>
            <a:off x="398126" y="3941645"/>
            <a:ext cx="5504351" cy="1639088"/>
          </a:xfrm>
          <a:prstGeom prst="rect">
            <a:avLst/>
          </a:prstGeom>
          <a:solidFill>
            <a:schemeClr val="bg2">
              <a:lumMod val="40000"/>
              <a:lumOff val="60000"/>
            </a:schemeClr>
          </a:solidFill>
        </p:spPr>
        <p:txBody>
          <a:bodyPr/>
          <a:lstStyle/>
          <a:p>
            <a:endParaRPr lang="fr-FR" dirty="0"/>
          </a:p>
        </p:txBody>
      </p:sp>
      <p:sp>
        <p:nvSpPr>
          <p:cNvPr id="8" name="Espace réservé du contenu 5"/>
          <p:cNvSpPr>
            <a:spLocks noGrp="1"/>
          </p:cNvSpPr>
          <p:nvPr>
            <p:ph idx="19"/>
          </p:nvPr>
        </p:nvSpPr>
        <p:spPr>
          <a:xfrm>
            <a:off x="6397816" y="3941645"/>
            <a:ext cx="5420945" cy="1639088"/>
          </a:xfrm>
          <a:prstGeom prst="rect">
            <a:avLst/>
          </a:prstGeom>
          <a:solidFill>
            <a:schemeClr val="bg2">
              <a:lumMod val="40000"/>
              <a:lumOff val="60000"/>
            </a:schemeClr>
          </a:solidFill>
        </p:spPr>
        <p:txBody>
          <a:bodyPr/>
          <a:lstStyle/>
          <a:p>
            <a:endParaRPr lang="fr-FR"/>
          </a:p>
        </p:txBody>
      </p:sp>
      <p:sp>
        <p:nvSpPr>
          <p:cNvPr id="9" name="Titre 8"/>
          <p:cNvSpPr>
            <a:spLocks noGrp="1"/>
          </p:cNvSpPr>
          <p:nvPr>
            <p:ph type="title"/>
          </p:nvPr>
        </p:nvSpPr>
        <p:spPr/>
        <p:txBody>
          <a:bodyPr/>
          <a:lstStyle/>
          <a:p>
            <a:r>
              <a:rPr lang="fr-FR"/>
              <a:t>Modifiez le style du titre</a:t>
            </a:r>
          </a:p>
        </p:txBody>
      </p:sp>
    </p:spTree>
    <p:extLst>
      <p:ext uri="{BB962C8B-B14F-4D97-AF65-F5344CB8AC3E}">
        <p14:creationId xmlns:p14="http://schemas.microsoft.com/office/powerpoint/2010/main" val="2831194925"/>
      </p:ext>
    </p:extLst>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preserve="1" userDrawn="1">
  <p:cSld name="1_Disposition personnalisée">
    <p:spTree>
      <p:nvGrpSpPr>
        <p:cNvPr id="1" name=""/>
        <p:cNvGrpSpPr/>
        <p:nvPr/>
      </p:nvGrpSpPr>
      <p:grpSpPr>
        <a:xfrm>
          <a:off x="0" y="0"/>
          <a:ext cx="0" cy="0"/>
          <a:chOff x="0" y="0"/>
          <a:chExt cx="0" cy="0"/>
        </a:xfrm>
      </p:grpSpPr>
      <p:sp>
        <p:nvSpPr>
          <p:cNvPr id="2" name="Titre 1"/>
          <p:cNvSpPr>
            <a:spLocks noGrp="1"/>
          </p:cNvSpPr>
          <p:nvPr>
            <p:ph type="title"/>
          </p:nvPr>
        </p:nvSpPr>
        <p:spPr/>
        <p:txBody>
          <a:bodyPr/>
          <a:lstStyle/>
          <a:p>
            <a:r>
              <a:rPr lang="fr-FR"/>
              <a:t>Modifiez le style du titre</a:t>
            </a:r>
          </a:p>
        </p:txBody>
      </p:sp>
      <p:sp>
        <p:nvSpPr>
          <p:cNvPr id="5" name="Espace réservé du texte 2"/>
          <p:cNvSpPr>
            <a:spLocks noGrp="1"/>
          </p:cNvSpPr>
          <p:nvPr>
            <p:ph type="body" sz="quarter" idx="17"/>
          </p:nvPr>
        </p:nvSpPr>
        <p:spPr>
          <a:xfrm>
            <a:off x="397935" y="1343026"/>
            <a:ext cx="11389784" cy="549570"/>
          </a:xfrm>
        </p:spPr>
        <p:txBody>
          <a:bodyPr/>
          <a:lstStyle/>
          <a:p>
            <a:pPr lvl="0"/>
            <a:r>
              <a:rPr lang="fr-FR" dirty="0"/>
              <a:t>Modifiez les styles du texte du masque</a:t>
            </a:r>
          </a:p>
        </p:txBody>
      </p:sp>
      <p:sp>
        <p:nvSpPr>
          <p:cNvPr id="6" name="Espace réservé du graphique 4"/>
          <p:cNvSpPr>
            <a:spLocks noGrp="1"/>
          </p:cNvSpPr>
          <p:nvPr>
            <p:ph type="chart" sz="quarter" idx="18"/>
          </p:nvPr>
        </p:nvSpPr>
        <p:spPr>
          <a:xfrm>
            <a:off x="582763" y="2126106"/>
            <a:ext cx="4892431" cy="1712912"/>
          </a:xfrm>
        </p:spPr>
        <p:txBody>
          <a:bodyPr/>
          <a:lstStyle/>
          <a:p>
            <a:endParaRPr lang="fr-FR" dirty="0"/>
          </a:p>
        </p:txBody>
      </p:sp>
      <p:sp>
        <p:nvSpPr>
          <p:cNvPr id="7" name="Espace réservé du graphique 4"/>
          <p:cNvSpPr>
            <a:spLocks noGrp="1"/>
          </p:cNvSpPr>
          <p:nvPr>
            <p:ph type="chart" sz="quarter" idx="19"/>
          </p:nvPr>
        </p:nvSpPr>
        <p:spPr>
          <a:xfrm>
            <a:off x="6342717" y="2140283"/>
            <a:ext cx="4431609" cy="1712912"/>
          </a:xfrm>
        </p:spPr>
        <p:txBody>
          <a:bodyPr/>
          <a:lstStyle/>
          <a:p>
            <a:endParaRPr lang="fr-FR" dirty="0"/>
          </a:p>
        </p:txBody>
      </p:sp>
      <p:sp>
        <p:nvSpPr>
          <p:cNvPr id="8" name="Espace réservé du graphique 4"/>
          <p:cNvSpPr>
            <a:spLocks noGrp="1"/>
          </p:cNvSpPr>
          <p:nvPr>
            <p:ph type="chart" sz="quarter" idx="20"/>
          </p:nvPr>
        </p:nvSpPr>
        <p:spPr>
          <a:xfrm>
            <a:off x="582763" y="4141788"/>
            <a:ext cx="4931991" cy="1712912"/>
          </a:xfrm>
        </p:spPr>
        <p:txBody>
          <a:bodyPr/>
          <a:lstStyle/>
          <a:p>
            <a:endParaRPr lang="fr-FR"/>
          </a:p>
        </p:txBody>
      </p:sp>
      <p:sp>
        <p:nvSpPr>
          <p:cNvPr id="9" name="Espace réservé du graphique 4"/>
          <p:cNvSpPr>
            <a:spLocks noGrp="1"/>
          </p:cNvSpPr>
          <p:nvPr>
            <p:ph type="chart" sz="quarter" idx="21"/>
          </p:nvPr>
        </p:nvSpPr>
        <p:spPr>
          <a:xfrm>
            <a:off x="6333266" y="4141788"/>
            <a:ext cx="4431609" cy="1712912"/>
          </a:xfrm>
        </p:spPr>
        <p:txBody>
          <a:bodyPr/>
          <a:lstStyle/>
          <a:p>
            <a:endParaRPr lang="fr-FR"/>
          </a:p>
        </p:txBody>
      </p:sp>
    </p:spTree>
    <p:extLst>
      <p:ext uri="{BB962C8B-B14F-4D97-AF65-F5344CB8AC3E}">
        <p14:creationId xmlns:p14="http://schemas.microsoft.com/office/powerpoint/2010/main" val="347590667"/>
      </p:ext>
    </p:extLst>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showMasterSp="0" preserve="1" userDrawn="1">
  <p:cSld name="2_Disposition personnalisée">
    <p:spTree>
      <p:nvGrpSpPr>
        <p:cNvPr id="1" name=""/>
        <p:cNvGrpSpPr/>
        <p:nvPr/>
      </p:nvGrpSpPr>
      <p:grpSpPr>
        <a:xfrm>
          <a:off x="0" y="0"/>
          <a:ext cx="0" cy="0"/>
          <a:chOff x="0" y="0"/>
          <a:chExt cx="0" cy="0"/>
        </a:xfrm>
      </p:grpSpPr>
      <p:pic>
        <p:nvPicPr>
          <p:cNvPr id="5" name="Image 4" descr="Capture d’écran 2014-03-18 à 16.56.31.jpg"/>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2499955" y="2755385"/>
            <a:ext cx="7579100" cy="1359415"/>
          </a:xfrm>
          <a:prstGeom prst="rect">
            <a:avLst/>
          </a:prstGeom>
        </p:spPr>
      </p:pic>
    </p:spTree>
    <p:extLst>
      <p:ext uri="{BB962C8B-B14F-4D97-AF65-F5344CB8AC3E}">
        <p14:creationId xmlns:p14="http://schemas.microsoft.com/office/powerpoint/2010/main" val="1155687089"/>
      </p:ext>
    </p:extLst>
  </p:cSld>
  <p:clrMapOvr>
    <a:masterClrMapping/>
  </p:clrMapOvr>
</p:sldLayout>
</file>

<file path=ppt/slideLayouts/slideLayout20.xml><?xml version="1.0" encoding="utf-8"?>
<p:sldLayout xmlns:a="http://schemas.openxmlformats.org/drawingml/2006/main" xmlns:r="http://schemas.openxmlformats.org/officeDocument/2006/relationships" xmlns:p="http://schemas.openxmlformats.org/presentationml/2006/main" showMasterSp="0" preserve="1" userDrawn="1">
  <p:cSld name="Diapositive de titre">
    <p:spTree>
      <p:nvGrpSpPr>
        <p:cNvPr id="1" name=""/>
        <p:cNvGrpSpPr/>
        <p:nvPr/>
      </p:nvGrpSpPr>
      <p:grpSpPr>
        <a:xfrm>
          <a:off x="0" y="0"/>
          <a:ext cx="0" cy="0"/>
          <a:chOff x="0" y="0"/>
          <a:chExt cx="0" cy="0"/>
        </a:xfrm>
      </p:grpSpPr>
      <p:sp>
        <p:nvSpPr>
          <p:cNvPr id="5" name="Espace réservé pour une image  4"/>
          <p:cNvSpPr>
            <a:spLocks noGrp="1"/>
          </p:cNvSpPr>
          <p:nvPr>
            <p:ph type="pic" sz="quarter" idx="21"/>
          </p:nvPr>
        </p:nvSpPr>
        <p:spPr>
          <a:xfrm>
            <a:off x="397932" y="265113"/>
            <a:ext cx="11433600" cy="5554800"/>
          </a:xfrm>
          <a:solidFill>
            <a:schemeClr val="bg2"/>
          </a:solidFill>
        </p:spPr>
        <p:txBody>
          <a:bodyPr/>
          <a:lstStyle>
            <a:lvl1pPr algn="ctr">
              <a:defRPr/>
            </a:lvl1pPr>
          </a:lstStyle>
          <a:p>
            <a:endParaRPr lang="fr-FR"/>
          </a:p>
        </p:txBody>
      </p:sp>
      <p:sp>
        <p:nvSpPr>
          <p:cNvPr id="8" name="ZoneTexte 7"/>
          <p:cNvSpPr txBox="1"/>
          <p:nvPr userDrawn="1"/>
        </p:nvSpPr>
        <p:spPr>
          <a:xfrm>
            <a:off x="411713" y="6407621"/>
            <a:ext cx="1031008" cy="169277"/>
          </a:xfrm>
          <a:prstGeom prst="rect">
            <a:avLst/>
          </a:prstGeom>
          <a:noFill/>
        </p:spPr>
        <p:txBody>
          <a:bodyPr wrap="square" lIns="0" tIns="0" rIns="0" bIns="0" rtlCol="0">
            <a:spAutoFit/>
          </a:bodyPr>
          <a:lstStyle/>
          <a:p>
            <a:pPr algn="l"/>
            <a:r>
              <a:rPr lang="fr-FR" sz="1100" dirty="0">
                <a:latin typeface="Arial Narrow" panose="020B0606020202030204" pitchFamily="34" charset="0"/>
              </a:rPr>
              <a:t>CONTACTS :</a:t>
            </a:r>
          </a:p>
        </p:txBody>
      </p:sp>
      <p:sp>
        <p:nvSpPr>
          <p:cNvPr id="12" name="ZoneTexte 11"/>
          <p:cNvSpPr txBox="1"/>
          <p:nvPr userDrawn="1"/>
        </p:nvSpPr>
        <p:spPr>
          <a:xfrm>
            <a:off x="397933" y="5961381"/>
            <a:ext cx="1283801" cy="169277"/>
          </a:xfrm>
          <a:prstGeom prst="rect">
            <a:avLst/>
          </a:prstGeom>
          <a:noFill/>
        </p:spPr>
        <p:txBody>
          <a:bodyPr wrap="square" lIns="0" tIns="0" rIns="0" bIns="0" rtlCol="0">
            <a:spAutoFit/>
          </a:bodyPr>
          <a:lstStyle/>
          <a:p>
            <a:pPr algn="l"/>
            <a:r>
              <a:rPr lang="fr-FR" sz="1100" dirty="0">
                <a:latin typeface="Arial Narrow" panose="020B0606020202030204" pitchFamily="34" charset="0"/>
              </a:rPr>
              <a:t>ATTENDUS :</a:t>
            </a:r>
          </a:p>
        </p:txBody>
      </p:sp>
      <p:sp>
        <p:nvSpPr>
          <p:cNvPr id="15" name="Espace réservé du texte 4"/>
          <p:cNvSpPr>
            <a:spLocks noGrp="1"/>
          </p:cNvSpPr>
          <p:nvPr>
            <p:ph type="body" sz="quarter" idx="19" hasCustomPrompt="1"/>
          </p:nvPr>
        </p:nvSpPr>
        <p:spPr>
          <a:xfrm>
            <a:off x="1681734" y="5961381"/>
            <a:ext cx="6381756" cy="307169"/>
          </a:xfrm>
          <a:prstGeom prst="rect">
            <a:avLst/>
          </a:prstGeom>
        </p:spPr>
        <p:txBody>
          <a:bodyPr tIns="0" bIns="0"/>
          <a:lstStyle>
            <a:lvl1pPr marL="0" indent="0">
              <a:buNone/>
              <a:defRPr sz="1100" baseline="0"/>
            </a:lvl1pPr>
          </a:lstStyle>
          <a:p>
            <a:pPr lvl="0"/>
            <a:r>
              <a:rPr lang="fr-FR" dirty="0"/>
              <a:t>-</a:t>
            </a:r>
          </a:p>
        </p:txBody>
      </p:sp>
      <p:sp>
        <p:nvSpPr>
          <p:cNvPr id="2" name="Titre 1"/>
          <p:cNvSpPr>
            <a:spLocks noGrp="1"/>
          </p:cNvSpPr>
          <p:nvPr>
            <p:ph type="ctrTitle"/>
          </p:nvPr>
        </p:nvSpPr>
        <p:spPr>
          <a:xfrm>
            <a:off x="397933" y="3174242"/>
            <a:ext cx="11434233" cy="655305"/>
          </a:xfrm>
        </p:spPr>
        <p:txBody>
          <a:bodyPr>
            <a:normAutofit/>
          </a:bodyPr>
          <a:lstStyle>
            <a:lvl1pPr>
              <a:defRPr sz="3200" baseline="0">
                <a:effectLst>
                  <a:outerShdw blurRad="38100" dist="38100" dir="2700000" algn="tl">
                    <a:srgbClr val="000000">
                      <a:alpha val="43137"/>
                    </a:srgbClr>
                  </a:outerShdw>
                </a:effectLst>
              </a:defRPr>
            </a:lvl1pPr>
          </a:lstStyle>
          <a:p>
            <a:r>
              <a:rPr lang="fr-FR" dirty="0"/>
              <a:t>Modifiez le style du titre</a:t>
            </a:r>
          </a:p>
        </p:txBody>
      </p:sp>
      <p:sp>
        <p:nvSpPr>
          <p:cNvPr id="3" name="Sous-titre 2"/>
          <p:cNvSpPr>
            <a:spLocks noGrp="1"/>
          </p:cNvSpPr>
          <p:nvPr>
            <p:ph type="subTitle" idx="1"/>
          </p:nvPr>
        </p:nvSpPr>
        <p:spPr>
          <a:xfrm>
            <a:off x="397933" y="3902158"/>
            <a:ext cx="11434233" cy="641498"/>
          </a:xfrm>
        </p:spPr>
        <p:txBody>
          <a:bodyPr>
            <a:normAutofit/>
          </a:bodyPr>
          <a:lstStyle>
            <a:lvl1pPr marL="0" indent="0" algn="ctr">
              <a:buNone/>
              <a:defRPr sz="2800" b="1" cap="all" baseline="0">
                <a:solidFill>
                  <a:schemeClr val="bg1"/>
                </a:solidFill>
                <a:effectLst>
                  <a:outerShdw blurRad="38100" dist="38100" dir="2700000" algn="tl">
                    <a:srgbClr val="000000">
                      <a:alpha val="43137"/>
                    </a:srgbClr>
                  </a:outerShdw>
                </a:effectLst>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fr-FR" dirty="0"/>
              <a:t>Modifiez le style des sous-titres du masque</a:t>
            </a:r>
          </a:p>
        </p:txBody>
      </p:sp>
      <p:sp>
        <p:nvSpPr>
          <p:cNvPr id="18" name="Espace réservé du texte 52" title="DATE"/>
          <p:cNvSpPr>
            <a:spLocks noGrp="1"/>
          </p:cNvSpPr>
          <p:nvPr>
            <p:ph type="body" sz="quarter" idx="10" hasCustomPrompt="1"/>
          </p:nvPr>
        </p:nvSpPr>
        <p:spPr>
          <a:xfrm>
            <a:off x="397932" y="4708956"/>
            <a:ext cx="11434233" cy="346075"/>
          </a:xfrm>
        </p:spPr>
        <p:txBody>
          <a:bodyPr lIns="0">
            <a:noAutofit/>
          </a:bodyPr>
          <a:lstStyle>
            <a:lvl1pPr marL="0" indent="0" algn="ctr">
              <a:buNone/>
              <a:defRPr sz="1800" b="1">
                <a:solidFill>
                  <a:schemeClr val="bg1"/>
                </a:solidFill>
                <a:effectLst>
                  <a:outerShdw blurRad="38100" dist="38100" dir="2700000" algn="tl">
                    <a:srgbClr val="000000">
                      <a:alpha val="43137"/>
                    </a:srgbClr>
                  </a:outerShdw>
                </a:effectLst>
              </a:defRPr>
            </a:lvl1pPr>
            <a:lvl2pPr marL="457200" indent="0">
              <a:buNone/>
              <a:defRPr sz="1200" b="0">
                <a:solidFill>
                  <a:schemeClr val="bg1"/>
                </a:solidFill>
              </a:defRPr>
            </a:lvl2pPr>
            <a:lvl3pPr marL="914400" indent="0">
              <a:buNone/>
              <a:defRPr sz="1200" b="0">
                <a:solidFill>
                  <a:schemeClr val="bg1"/>
                </a:solidFill>
              </a:defRPr>
            </a:lvl3pPr>
            <a:lvl4pPr marL="1371600" indent="0">
              <a:buNone/>
              <a:defRPr sz="1200" b="0">
                <a:solidFill>
                  <a:schemeClr val="bg1"/>
                </a:solidFill>
              </a:defRPr>
            </a:lvl4pPr>
            <a:lvl5pPr marL="1828800" indent="0">
              <a:buNone/>
              <a:defRPr sz="1200" b="0">
                <a:solidFill>
                  <a:schemeClr val="bg1"/>
                </a:solidFill>
              </a:defRPr>
            </a:lvl5pPr>
          </a:lstStyle>
          <a:p>
            <a:pPr lvl="0"/>
            <a:r>
              <a:rPr lang="fr-FR" dirty="0"/>
              <a:t>DATE</a:t>
            </a:r>
          </a:p>
        </p:txBody>
      </p:sp>
      <p:sp>
        <p:nvSpPr>
          <p:cNvPr id="19" name="Espace réservé du texte 4"/>
          <p:cNvSpPr>
            <a:spLocks noGrp="1"/>
          </p:cNvSpPr>
          <p:nvPr>
            <p:ph type="body" sz="quarter" idx="20" hasCustomPrompt="1"/>
          </p:nvPr>
        </p:nvSpPr>
        <p:spPr>
          <a:xfrm>
            <a:off x="1681734" y="6424557"/>
            <a:ext cx="6381756" cy="307169"/>
          </a:xfrm>
          <a:prstGeom prst="rect">
            <a:avLst/>
          </a:prstGeom>
        </p:spPr>
        <p:txBody>
          <a:bodyPr tIns="0" bIns="0"/>
          <a:lstStyle>
            <a:lvl1pPr marL="0" indent="0">
              <a:buNone/>
              <a:defRPr sz="1100" baseline="0"/>
            </a:lvl1pPr>
          </a:lstStyle>
          <a:p>
            <a:pPr lvl="0"/>
            <a:r>
              <a:rPr lang="fr-FR" dirty="0"/>
              <a:t>-</a:t>
            </a:r>
          </a:p>
        </p:txBody>
      </p:sp>
      <p:pic>
        <p:nvPicPr>
          <p:cNvPr id="16" name="Picture 2"/>
          <p:cNvPicPr>
            <a:picLocks noChangeAspect="1" noChangeArrowheads="1"/>
          </p:cNvPicPr>
          <p:nvPr userDrawn="1"/>
        </p:nvPicPr>
        <p:blipFill>
          <a:blip r:embed="rId2" cstate="print">
            <a:extLst>
              <a:ext uri="{28A0092B-C50C-407E-A947-70E740481C1C}">
                <a14:useLocalDpi xmlns:a14="http://schemas.microsoft.com/office/drawing/2010/main" val="0"/>
              </a:ext>
            </a:extLst>
          </a:blip>
          <a:srcRect/>
          <a:stretch>
            <a:fillRect/>
          </a:stretch>
        </p:blipFill>
        <p:spPr bwMode="auto">
          <a:xfrm>
            <a:off x="464877" y="5438585"/>
            <a:ext cx="2433719" cy="30421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17" name="Image 16"/>
          <p:cNvPicPr>
            <a:picLocks noChangeAspect="1"/>
          </p:cNvPicPr>
          <p:nvPr userDrawn="1"/>
        </p:nvPicPr>
        <p:blipFill>
          <a:blip r:embed="rId3">
            <a:extLst>
              <a:ext uri="{28A0092B-C50C-407E-A947-70E740481C1C}">
                <a14:useLocalDpi xmlns:a14="http://schemas.microsoft.com/office/drawing/2010/main"/>
              </a:ext>
            </a:extLst>
          </a:blip>
          <a:stretch>
            <a:fillRect/>
          </a:stretch>
        </p:blipFill>
        <p:spPr>
          <a:xfrm>
            <a:off x="2" y="1"/>
            <a:ext cx="3111500" cy="2447925"/>
          </a:xfrm>
          <a:prstGeom prst="rect">
            <a:avLst/>
          </a:prstGeom>
        </p:spPr>
      </p:pic>
      <p:pic>
        <p:nvPicPr>
          <p:cNvPr id="14" name="Image 1"/>
          <p:cNvPicPr>
            <a:picLocks noChangeAspect="1"/>
          </p:cNvPicPr>
          <p:nvPr userDrawn="1"/>
        </p:nvPicPr>
        <p:blipFill>
          <a:blip r:embed="rId4">
            <a:extLst>
              <a:ext uri="{28A0092B-C50C-407E-A947-70E740481C1C}">
                <a14:useLocalDpi xmlns:a14="http://schemas.microsoft.com/office/drawing/2010/main" val="0"/>
              </a:ext>
            </a:extLst>
          </a:blip>
          <a:stretch>
            <a:fillRect/>
          </a:stretch>
        </p:blipFill>
        <p:spPr bwMode="auto">
          <a:xfrm>
            <a:off x="9508869" y="6357939"/>
            <a:ext cx="2244971" cy="28601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3096555223"/>
      </p:ext>
    </p:extLst>
  </p:cSld>
  <p:clrMapOvr>
    <a:masterClrMapping/>
  </p:clrMapOvr>
</p:sldLayout>
</file>

<file path=ppt/slideLayouts/slideLayout21.xml><?xml version="1.0" encoding="utf-8"?>
<p:sldLayout xmlns:a="http://schemas.openxmlformats.org/drawingml/2006/main" xmlns:r="http://schemas.openxmlformats.org/officeDocument/2006/relationships" xmlns:p="http://schemas.openxmlformats.org/presentationml/2006/main" preserve="1" userDrawn="1">
  <p:cSld name="Titre et contenu">
    <p:spTree>
      <p:nvGrpSpPr>
        <p:cNvPr id="1" name=""/>
        <p:cNvGrpSpPr/>
        <p:nvPr/>
      </p:nvGrpSpPr>
      <p:grpSpPr>
        <a:xfrm>
          <a:off x="0" y="0"/>
          <a:ext cx="0" cy="0"/>
          <a:chOff x="0" y="0"/>
          <a:chExt cx="0" cy="0"/>
        </a:xfrm>
      </p:grpSpPr>
      <p:sp>
        <p:nvSpPr>
          <p:cNvPr id="3" name="Espace réservé du contenu 2"/>
          <p:cNvSpPr>
            <a:spLocks noGrp="1"/>
          </p:cNvSpPr>
          <p:nvPr>
            <p:ph idx="1"/>
          </p:nvPr>
        </p:nvSpPr>
        <p:spPr/>
        <p:txBody>
          <a:bodyPr/>
          <a:lstStyle/>
          <a:p>
            <a:pPr lvl="0"/>
            <a:r>
              <a:rPr lang="fr-FR" dirty="0"/>
              <a:t>Modifiez les styles du texte du masque</a:t>
            </a:r>
          </a:p>
          <a:p>
            <a:pPr lvl="1"/>
            <a:r>
              <a:rPr lang="fr-FR" dirty="0"/>
              <a:t>Deuxième niveau</a:t>
            </a:r>
          </a:p>
          <a:p>
            <a:pPr lvl="2"/>
            <a:r>
              <a:rPr lang="fr-FR" dirty="0"/>
              <a:t>Troisième niveau</a:t>
            </a:r>
          </a:p>
          <a:p>
            <a:pPr lvl="3"/>
            <a:r>
              <a:rPr lang="fr-FR" dirty="0"/>
              <a:t>Quatrième niveau</a:t>
            </a:r>
          </a:p>
          <a:p>
            <a:pPr lvl="4"/>
            <a:r>
              <a:rPr lang="fr-FR" dirty="0"/>
              <a:t>Cinquième niveau</a:t>
            </a:r>
          </a:p>
        </p:txBody>
      </p:sp>
      <p:sp>
        <p:nvSpPr>
          <p:cNvPr id="9" name="Titre 8"/>
          <p:cNvSpPr>
            <a:spLocks noGrp="1"/>
          </p:cNvSpPr>
          <p:nvPr>
            <p:ph type="title"/>
          </p:nvPr>
        </p:nvSpPr>
        <p:spPr/>
        <p:txBody>
          <a:bodyPr/>
          <a:lstStyle/>
          <a:p>
            <a:r>
              <a:rPr lang="fr-FR"/>
              <a:t>Modifiez le style du titre</a:t>
            </a:r>
          </a:p>
        </p:txBody>
      </p:sp>
    </p:spTree>
    <p:extLst>
      <p:ext uri="{BB962C8B-B14F-4D97-AF65-F5344CB8AC3E}">
        <p14:creationId xmlns:p14="http://schemas.microsoft.com/office/powerpoint/2010/main" val="1581401263"/>
      </p:ext>
    </p:extLst>
  </p:cSld>
  <p:clrMapOvr>
    <a:masterClrMapping/>
  </p:clrMapOvr>
</p:sldLayout>
</file>

<file path=ppt/slideLayouts/slideLayout22.xml><?xml version="1.0" encoding="utf-8"?>
<p:sldLayout xmlns:a="http://schemas.openxmlformats.org/drawingml/2006/main" xmlns:r="http://schemas.openxmlformats.org/officeDocument/2006/relationships" xmlns:p="http://schemas.openxmlformats.org/presentationml/2006/main" type="twoObj" preserve="1">
  <p:cSld name="Deux contenus">
    <p:spTree>
      <p:nvGrpSpPr>
        <p:cNvPr id="1" name=""/>
        <p:cNvGrpSpPr/>
        <p:nvPr/>
      </p:nvGrpSpPr>
      <p:grpSpPr>
        <a:xfrm>
          <a:off x="0" y="0"/>
          <a:ext cx="0" cy="0"/>
          <a:chOff x="0" y="0"/>
          <a:chExt cx="0" cy="0"/>
        </a:xfrm>
      </p:grpSpPr>
      <p:sp>
        <p:nvSpPr>
          <p:cNvPr id="2" name="Titre 1"/>
          <p:cNvSpPr>
            <a:spLocks noGrp="1"/>
          </p:cNvSpPr>
          <p:nvPr>
            <p:ph type="title"/>
          </p:nvPr>
        </p:nvSpPr>
        <p:spPr/>
        <p:txBody>
          <a:bodyPr/>
          <a:lstStyle/>
          <a:p>
            <a:r>
              <a:rPr lang="fr-FR"/>
              <a:t>Modifiez le style du titre</a:t>
            </a:r>
          </a:p>
        </p:txBody>
      </p:sp>
      <p:sp>
        <p:nvSpPr>
          <p:cNvPr id="3" name="Espace réservé du contenu 2"/>
          <p:cNvSpPr>
            <a:spLocks noGrp="1"/>
          </p:cNvSpPr>
          <p:nvPr>
            <p:ph sz="half" idx="1"/>
          </p:nvPr>
        </p:nvSpPr>
        <p:spPr>
          <a:xfrm>
            <a:off x="397933" y="1600201"/>
            <a:ext cx="5384800" cy="4525963"/>
          </a:xfrm>
        </p:spPr>
        <p:txBody>
          <a:bodyPr>
            <a:normAutofit/>
          </a:bodyPr>
          <a:lstStyle>
            <a:lvl1pPr>
              <a:defRPr sz="1800"/>
            </a:lvl1pPr>
            <a:lvl2pPr>
              <a:defRPr sz="1600"/>
            </a:lvl2pPr>
            <a:lvl3pPr>
              <a:defRPr sz="1400"/>
            </a:lvl3pPr>
            <a:lvl4pPr>
              <a:defRPr sz="1200"/>
            </a:lvl4pPr>
            <a:lvl5pPr>
              <a:defRPr sz="1200"/>
            </a:lvl5pPr>
            <a:lvl6pPr>
              <a:defRPr sz="1800"/>
            </a:lvl6pPr>
            <a:lvl7pPr>
              <a:defRPr sz="1800"/>
            </a:lvl7pPr>
            <a:lvl8pPr>
              <a:defRPr sz="1800"/>
            </a:lvl8pPr>
            <a:lvl9pPr>
              <a:defRPr sz="1800"/>
            </a:lvl9pPr>
          </a:lstStyle>
          <a:p>
            <a:pPr lvl="0"/>
            <a:r>
              <a:rPr lang="fr-FR" dirty="0"/>
              <a:t>Modifiez les styles du texte du masque</a:t>
            </a:r>
          </a:p>
          <a:p>
            <a:pPr lvl="1"/>
            <a:r>
              <a:rPr lang="fr-FR" dirty="0"/>
              <a:t>Deuxième niveau</a:t>
            </a:r>
          </a:p>
          <a:p>
            <a:pPr lvl="2"/>
            <a:r>
              <a:rPr lang="fr-FR" dirty="0"/>
              <a:t>Troisième niveau</a:t>
            </a:r>
          </a:p>
          <a:p>
            <a:pPr lvl="3"/>
            <a:r>
              <a:rPr lang="fr-FR" dirty="0"/>
              <a:t>Quatrième niveau</a:t>
            </a:r>
          </a:p>
          <a:p>
            <a:pPr lvl="4"/>
            <a:r>
              <a:rPr lang="fr-FR" dirty="0"/>
              <a:t>Cinquième niveau</a:t>
            </a:r>
          </a:p>
        </p:txBody>
      </p:sp>
      <p:sp>
        <p:nvSpPr>
          <p:cNvPr id="4" name="Espace réservé du contenu 3"/>
          <p:cNvSpPr>
            <a:spLocks noGrp="1"/>
          </p:cNvSpPr>
          <p:nvPr>
            <p:ph sz="half" idx="2"/>
          </p:nvPr>
        </p:nvSpPr>
        <p:spPr>
          <a:xfrm>
            <a:off x="6402917" y="1600201"/>
            <a:ext cx="5384800" cy="4525963"/>
          </a:xfrm>
        </p:spPr>
        <p:txBody>
          <a:bodyPr>
            <a:normAutofit/>
          </a:bodyPr>
          <a:lstStyle>
            <a:lvl1pPr>
              <a:defRPr sz="1800"/>
            </a:lvl1pPr>
            <a:lvl2pPr>
              <a:defRPr sz="1600"/>
            </a:lvl2pPr>
            <a:lvl3pPr>
              <a:defRPr sz="1400"/>
            </a:lvl3pPr>
            <a:lvl4pPr>
              <a:defRPr sz="1200"/>
            </a:lvl4pPr>
            <a:lvl5pPr>
              <a:defRPr sz="1200"/>
            </a:lvl5pPr>
            <a:lvl6pPr>
              <a:defRPr sz="1800"/>
            </a:lvl6pPr>
            <a:lvl7pPr>
              <a:defRPr sz="1800"/>
            </a:lvl7pPr>
            <a:lvl8pPr>
              <a:defRPr sz="1800"/>
            </a:lvl8pPr>
            <a:lvl9pPr>
              <a:defRPr sz="1800"/>
            </a:lvl9pPr>
          </a:lstStyle>
          <a:p>
            <a:pPr lvl="0"/>
            <a:r>
              <a:rPr lang="fr-FR" dirty="0"/>
              <a:t>Modifiez les styles du texte du masque</a:t>
            </a:r>
          </a:p>
          <a:p>
            <a:pPr lvl="1"/>
            <a:r>
              <a:rPr lang="fr-FR" dirty="0"/>
              <a:t>Deuxième niveau</a:t>
            </a:r>
          </a:p>
          <a:p>
            <a:pPr lvl="2"/>
            <a:r>
              <a:rPr lang="fr-FR" dirty="0"/>
              <a:t>Troisième niveau</a:t>
            </a:r>
          </a:p>
          <a:p>
            <a:pPr lvl="3"/>
            <a:r>
              <a:rPr lang="fr-FR" dirty="0"/>
              <a:t>Quatrième niveau</a:t>
            </a:r>
          </a:p>
          <a:p>
            <a:pPr lvl="4"/>
            <a:r>
              <a:rPr lang="fr-FR" dirty="0"/>
              <a:t>Cinquième niveau</a:t>
            </a:r>
          </a:p>
        </p:txBody>
      </p:sp>
    </p:spTree>
    <p:extLst>
      <p:ext uri="{BB962C8B-B14F-4D97-AF65-F5344CB8AC3E}">
        <p14:creationId xmlns:p14="http://schemas.microsoft.com/office/powerpoint/2010/main" val="3974339007"/>
      </p:ext>
    </p:extLst>
  </p:cSld>
  <p:clrMapOvr>
    <a:masterClrMapping/>
  </p:clrMapOvr>
</p:sldLayout>
</file>

<file path=ppt/slideLayouts/slideLayout23.xml><?xml version="1.0" encoding="utf-8"?>
<p:sldLayout xmlns:a="http://schemas.openxmlformats.org/drawingml/2006/main" xmlns:r="http://schemas.openxmlformats.org/officeDocument/2006/relationships" xmlns:p="http://schemas.openxmlformats.org/presentationml/2006/main" type="twoTxTwoObj" preserve="1">
  <p:cSld name="Comparaison">
    <p:spTree>
      <p:nvGrpSpPr>
        <p:cNvPr id="1" name=""/>
        <p:cNvGrpSpPr/>
        <p:nvPr/>
      </p:nvGrpSpPr>
      <p:grpSpPr>
        <a:xfrm>
          <a:off x="0" y="0"/>
          <a:ext cx="0" cy="0"/>
          <a:chOff x="0" y="0"/>
          <a:chExt cx="0" cy="0"/>
        </a:xfrm>
      </p:grpSpPr>
      <p:sp>
        <p:nvSpPr>
          <p:cNvPr id="2" name="Titre 1"/>
          <p:cNvSpPr>
            <a:spLocks noGrp="1"/>
          </p:cNvSpPr>
          <p:nvPr>
            <p:ph type="title"/>
          </p:nvPr>
        </p:nvSpPr>
        <p:spPr/>
        <p:txBody>
          <a:bodyPr/>
          <a:lstStyle>
            <a:lvl1pPr>
              <a:defRPr/>
            </a:lvl1pPr>
          </a:lstStyle>
          <a:p>
            <a:r>
              <a:rPr lang="fr-FR"/>
              <a:t>Modifiez le style du titre</a:t>
            </a:r>
          </a:p>
        </p:txBody>
      </p:sp>
      <p:sp>
        <p:nvSpPr>
          <p:cNvPr id="3" name="Espace réservé du texte 2"/>
          <p:cNvSpPr>
            <a:spLocks noGrp="1"/>
          </p:cNvSpPr>
          <p:nvPr>
            <p:ph type="body" idx="1"/>
          </p:nvPr>
        </p:nvSpPr>
        <p:spPr>
          <a:xfrm>
            <a:off x="397934" y="1354138"/>
            <a:ext cx="5386917" cy="639762"/>
          </a:xfrm>
        </p:spPr>
        <p:txBody>
          <a:bodyPr anchor="b">
            <a:normAutofit/>
          </a:bodyPr>
          <a:lstStyle>
            <a:lvl1pPr marL="0" indent="0">
              <a:buNone/>
              <a:defRPr sz="18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fr-FR" dirty="0"/>
              <a:t>Modifiez les styles du texte du masque</a:t>
            </a:r>
          </a:p>
        </p:txBody>
      </p:sp>
      <p:sp>
        <p:nvSpPr>
          <p:cNvPr id="4" name="Espace réservé du contenu 3"/>
          <p:cNvSpPr>
            <a:spLocks noGrp="1"/>
          </p:cNvSpPr>
          <p:nvPr>
            <p:ph sz="half" idx="2"/>
          </p:nvPr>
        </p:nvSpPr>
        <p:spPr>
          <a:xfrm>
            <a:off x="397934" y="2174875"/>
            <a:ext cx="5386917" cy="3951288"/>
          </a:xfrm>
        </p:spPr>
        <p:txBody>
          <a:bodyPr>
            <a:normAutofit/>
          </a:bodyPr>
          <a:lstStyle>
            <a:lvl1pPr>
              <a:defRPr sz="1600"/>
            </a:lvl1pPr>
            <a:lvl2pPr>
              <a:defRPr sz="1400"/>
            </a:lvl2pPr>
            <a:lvl3pPr>
              <a:defRPr sz="1200"/>
            </a:lvl3pPr>
            <a:lvl4pPr>
              <a:defRPr sz="1100"/>
            </a:lvl4pPr>
            <a:lvl5pPr>
              <a:defRPr sz="1100"/>
            </a:lvl5pPr>
            <a:lvl6pPr>
              <a:defRPr sz="1600"/>
            </a:lvl6pPr>
            <a:lvl7pPr>
              <a:defRPr sz="1600"/>
            </a:lvl7pPr>
            <a:lvl8pPr>
              <a:defRPr sz="1600"/>
            </a:lvl8pPr>
            <a:lvl9pPr>
              <a:defRPr sz="1600"/>
            </a:lvl9pPr>
          </a:lstStyle>
          <a:p>
            <a:pPr lvl="0"/>
            <a:r>
              <a:rPr lang="fr-FR" dirty="0"/>
              <a:t>Modifiez les styles du texte du masque</a:t>
            </a:r>
          </a:p>
          <a:p>
            <a:pPr lvl="1"/>
            <a:r>
              <a:rPr lang="fr-FR" dirty="0"/>
              <a:t>Deuxième niveau</a:t>
            </a:r>
          </a:p>
          <a:p>
            <a:pPr lvl="2"/>
            <a:r>
              <a:rPr lang="fr-FR" dirty="0"/>
              <a:t>Troisième niveau</a:t>
            </a:r>
          </a:p>
          <a:p>
            <a:pPr lvl="3"/>
            <a:r>
              <a:rPr lang="fr-FR" dirty="0"/>
              <a:t>Quatrième niveau</a:t>
            </a:r>
          </a:p>
          <a:p>
            <a:pPr lvl="4"/>
            <a:r>
              <a:rPr lang="fr-FR" dirty="0"/>
              <a:t>Cinquième niveau</a:t>
            </a:r>
          </a:p>
        </p:txBody>
      </p:sp>
      <p:sp>
        <p:nvSpPr>
          <p:cNvPr id="5" name="Espace réservé du texte 4"/>
          <p:cNvSpPr>
            <a:spLocks noGrp="1"/>
          </p:cNvSpPr>
          <p:nvPr>
            <p:ph type="body" sz="quarter" idx="3"/>
          </p:nvPr>
        </p:nvSpPr>
        <p:spPr>
          <a:xfrm>
            <a:off x="6398685" y="1354138"/>
            <a:ext cx="5389033" cy="639762"/>
          </a:xfrm>
        </p:spPr>
        <p:txBody>
          <a:bodyPr anchor="b">
            <a:normAutofit/>
          </a:bodyPr>
          <a:lstStyle>
            <a:lvl1pPr marL="0" indent="0">
              <a:buNone/>
              <a:defRPr sz="18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fr-FR" dirty="0"/>
              <a:t>Modifiez les styles du texte du masque</a:t>
            </a:r>
          </a:p>
        </p:txBody>
      </p:sp>
      <p:sp>
        <p:nvSpPr>
          <p:cNvPr id="6" name="Espace réservé du contenu 5"/>
          <p:cNvSpPr>
            <a:spLocks noGrp="1"/>
          </p:cNvSpPr>
          <p:nvPr>
            <p:ph sz="quarter" idx="4"/>
          </p:nvPr>
        </p:nvSpPr>
        <p:spPr>
          <a:xfrm>
            <a:off x="6398685" y="2174875"/>
            <a:ext cx="5389033" cy="3951288"/>
          </a:xfrm>
        </p:spPr>
        <p:txBody>
          <a:bodyPr>
            <a:normAutofit/>
          </a:bodyPr>
          <a:lstStyle>
            <a:lvl1pPr>
              <a:defRPr sz="1600"/>
            </a:lvl1pPr>
            <a:lvl2pPr>
              <a:defRPr sz="1400"/>
            </a:lvl2pPr>
            <a:lvl3pPr>
              <a:defRPr sz="1200"/>
            </a:lvl3pPr>
            <a:lvl4pPr>
              <a:defRPr sz="1100"/>
            </a:lvl4pPr>
            <a:lvl5pPr>
              <a:defRPr sz="1100"/>
            </a:lvl5pPr>
            <a:lvl6pPr>
              <a:defRPr sz="1600"/>
            </a:lvl6pPr>
            <a:lvl7pPr>
              <a:defRPr sz="1600"/>
            </a:lvl7pPr>
            <a:lvl8pPr>
              <a:defRPr sz="1600"/>
            </a:lvl8pPr>
            <a:lvl9pPr>
              <a:defRPr sz="1600"/>
            </a:lvl9pPr>
          </a:lstStyle>
          <a:p>
            <a:pPr lvl="0"/>
            <a:r>
              <a:rPr lang="fr-FR" dirty="0"/>
              <a:t>Modifiez les styles du texte du masque</a:t>
            </a:r>
          </a:p>
          <a:p>
            <a:pPr lvl="1"/>
            <a:r>
              <a:rPr lang="fr-FR" dirty="0"/>
              <a:t>Deuxième niveau</a:t>
            </a:r>
          </a:p>
          <a:p>
            <a:pPr lvl="2"/>
            <a:r>
              <a:rPr lang="fr-FR" dirty="0"/>
              <a:t>Troisième niveau</a:t>
            </a:r>
          </a:p>
          <a:p>
            <a:pPr lvl="3"/>
            <a:r>
              <a:rPr lang="fr-FR" dirty="0"/>
              <a:t>Quatrième niveau</a:t>
            </a:r>
          </a:p>
          <a:p>
            <a:pPr lvl="4"/>
            <a:r>
              <a:rPr lang="fr-FR" dirty="0"/>
              <a:t>Cinquième niveau</a:t>
            </a:r>
          </a:p>
        </p:txBody>
      </p:sp>
    </p:spTree>
    <p:extLst>
      <p:ext uri="{BB962C8B-B14F-4D97-AF65-F5344CB8AC3E}">
        <p14:creationId xmlns:p14="http://schemas.microsoft.com/office/powerpoint/2010/main" val="2076146726"/>
      </p:ext>
    </p:extLst>
  </p:cSld>
  <p:clrMapOvr>
    <a:masterClrMapping/>
  </p:clrMapOvr>
</p:sldLayout>
</file>

<file path=ppt/slideLayouts/slideLayout24.xml><?xml version="1.0" encoding="utf-8"?>
<p:sldLayout xmlns:a="http://schemas.openxmlformats.org/drawingml/2006/main" xmlns:r="http://schemas.openxmlformats.org/officeDocument/2006/relationships" xmlns:p="http://schemas.openxmlformats.org/presentationml/2006/main" preserve="1" userDrawn="1">
  <p:cSld name="Disposition personnalisée">
    <p:spTree>
      <p:nvGrpSpPr>
        <p:cNvPr id="1" name=""/>
        <p:cNvGrpSpPr/>
        <p:nvPr/>
      </p:nvGrpSpPr>
      <p:grpSpPr>
        <a:xfrm>
          <a:off x="0" y="0"/>
          <a:ext cx="0" cy="0"/>
          <a:chOff x="0" y="0"/>
          <a:chExt cx="0" cy="0"/>
        </a:xfrm>
      </p:grpSpPr>
      <p:sp>
        <p:nvSpPr>
          <p:cNvPr id="5" name="Text Placeholder 2"/>
          <p:cNvSpPr>
            <a:spLocks noGrp="1"/>
          </p:cNvSpPr>
          <p:nvPr>
            <p:ph idx="1"/>
          </p:nvPr>
        </p:nvSpPr>
        <p:spPr>
          <a:xfrm>
            <a:off x="398126" y="1336341"/>
            <a:ext cx="5504351" cy="1639088"/>
          </a:xfrm>
          <a:prstGeom prst="rect">
            <a:avLst/>
          </a:prstGeom>
          <a:solidFill>
            <a:schemeClr val="bg1">
              <a:lumMod val="95000"/>
            </a:schemeClr>
          </a:solidFill>
        </p:spPr>
        <p:txBody>
          <a:bodyPr vert="horz" lIns="91440" tIns="45720" rIns="91440" bIns="45720" rtlCol="0">
            <a:normAutofit/>
          </a:bodyPr>
          <a:lstStyle>
            <a:lvl1pPr marL="285750" indent="-285750" algn="l">
              <a:buClr>
                <a:srgbClr val="EA0000"/>
              </a:buClr>
              <a:buFont typeface="Arial Narrow" panose="020B0606020202030204" pitchFamily="34" charset="0"/>
              <a:buChar char="■"/>
              <a:defRPr/>
            </a:lvl1pPr>
          </a:lstStyle>
          <a:p>
            <a:pPr marL="285750" indent="-285750" algn="l">
              <a:buClr>
                <a:srgbClr val="EA0000"/>
              </a:buClr>
              <a:buFont typeface="Arial Narrow" panose="020B0606020202030204" pitchFamily="34" charset="0"/>
              <a:buChar char="■"/>
            </a:pPr>
            <a:r>
              <a:rPr lang="fr-FR" dirty="0">
                <a:latin typeface="Arial Narrow" panose="020B0606020202030204" pitchFamily="34" charset="0"/>
              </a:rPr>
              <a:t>Contenu</a:t>
            </a:r>
          </a:p>
          <a:p>
            <a:pPr marL="742950" lvl="1" indent="-285750" algn="l">
              <a:buClr>
                <a:schemeClr val="bg1">
                  <a:lumMod val="65000"/>
                </a:schemeClr>
              </a:buClr>
              <a:buFont typeface="Arial Narrow" panose="020B0606020202030204" pitchFamily="34" charset="0"/>
              <a:buChar char="■"/>
            </a:pPr>
            <a:r>
              <a:rPr lang="fr-FR" sz="1600" dirty="0">
                <a:latin typeface="Arial Narrow" panose="020B0606020202030204" pitchFamily="34" charset="0"/>
              </a:rPr>
              <a:t>Contenu</a:t>
            </a:r>
          </a:p>
          <a:p>
            <a:pPr marL="1200150" lvl="2" indent="-285750" algn="l">
              <a:buClr>
                <a:srgbClr val="FF0000"/>
              </a:buClr>
              <a:buFont typeface="Arial Narrow" panose="020B0606020202030204" pitchFamily="34" charset="0"/>
              <a:buChar char="■"/>
            </a:pPr>
            <a:r>
              <a:rPr lang="fr-FR" sz="1600" dirty="0">
                <a:latin typeface="Arial Narrow" panose="020B0606020202030204" pitchFamily="34" charset="0"/>
              </a:rPr>
              <a:t>Contenu</a:t>
            </a:r>
          </a:p>
        </p:txBody>
      </p:sp>
      <p:sp>
        <p:nvSpPr>
          <p:cNvPr id="6" name="Text Placeholder 2"/>
          <p:cNvSpPr>
            <a:spLocks noGrp="1"/>
          </p:cNvSpPr>
          <p:nvPr>
            <p:ph idx="17"/>
          </p:nvPr>
        </p:nvSpPr>
        <p:spPr>
          <a:xfrm>
            <a:off x="6347581" y="1336341"/>
            <a:ext cx="5420945" cy="1639088"/>
          </a:xfrm>
          <a:prstGeom prst="rect">
            <a:avLst/>
          </a:prstGeom>
          <a:solidFill>
            <a:schemeClr val="bg1">
              <a:lumMod val="95000"/>
            </a:schemeClr>
          </a:solidFill>
        </p:spPr>
        <p:txBody>
          <a:bodyPr vert="horz" lIns="91440" tIns="45720" rIns="91440" bIns="45720" rtlCol="0">
            <a:normAutofit/>
          </a:bodyPr>
          <a:lstStyle>
            <a:lvl1pPr marL="285750" indent="-285750" algn="l">
              <a:buClr>
                <a:srgbClr val="EA0000"/>
              </a:buClr>
              <a:buFont typeface="Arial Narrow" panose="020B0606020202030204" pitchFamily="34" charset="0"/>
              <a:buChar char="■"/>
              <a:defRPr/>
            </a:lvl1pPr>
          </a:lstStyle>
          <a:p>
            <a:pPr marL="285750" indent="-285750" algn="l">
              <a:buClr>
                <a:srgbClr val="EA0000"/>
              </a:buClr>
              <a:buFont typeface="Arial Narrow" panose="020B0606020202030204" pitchFamily="34" charset="0"/>
              <a:buChar char="■"/>
            </a:pPr>
            <a:r>
              <a:rPr lang="fr-FR" dirty="0">
                <a:latin typeface="Arial Narrow" panose="020B0606020202030204" pitchFamily="34" charset="0"/>
              </a:rPr>
              <a:t>Contenu</a:t>
            </a:r>
          </a:p>
          <a:p>
            <a:pPr marL="742950" lvl="1" indent="-285750" algn="l">
              <a:buClr>
                <a:schemeClr val="bg1">
                  <a:lumMod val="65000"/>
                </a:schemeClr>
              </a:buClr>
              <a:buFont typeface="Arial Narrow" panose="020B0606020202030204" pitchFamily="34" charset="0"/>
              <a:buChar char="■"/>
            </a:pPr>
            <a:r>
              <a:rPr lang="fr-FR" sz="1600" dirty="0">
                <a:latin typeface="Arial Narrow" panose="020B0606020202030204" pitchFamily="34" charset="0"/>
              </a:rPr>
              <a:t>Contenu</a:t>
            </a:r>
          </a:p>
          <a:p>
            <a:pPr marL="1200150" lvl="2" indent="-285750" algn="l">
              <a:buClr>
                <a:srgbClr val="FF0000"/>
              </a:buClr>
              <a:buFont typeface="Arial Narrow" panose="020B0606020202030204" pitchFamily="34" charset="0"/>
              <a:buChar char="■"/>
            </a:pPr>
            <a:r>
              <a:rPr lang="fr-FR" sz="1600" dirty="0">
                <a:latin typeface="Arial Narrow" panose="020B0606020202030204" pitchFamily="34" charset="0"/>
              </a:rPr>
              <a:t>Contenu</a:t>
            </a:r>
          </a:p>
        </p:txBody>
      </p:sp>
      <p:sp>
        <p:nvSpPr>
          <p:cNvPr id="7" name="Espace réservé du contenu 4"/>
          <p:cNvSpPr>
            <a:spLocks noGrp="1"/>
          </p:cNvSpPr>
          <p:nvPr>
            <p:ph idx="18"/>
          </p:nvPr>
        </p:nvSpPr>
        <p:spPr>
          <a:xfrm>
            <a:off x="398126" y="3941645"/>
            <a:ext cx="5504351" cy="1639088"/>
          </a:xfrm>
          <a:prstGeom prst="rect">
            <a:avLst/>
          </a:prstGeom>
          <a:solidFill>
            <a:schemeClr val="bg2">
              <a:lumMod val="40000"/>
              <a:lumOff val="60000"/>
            </a:schemeClr>
          </a:solidFill>
        </p:spPr>
        <p:txBody>
          <a:bodyPr/>
          <a:lstStyle/>
          <a:p>
            <a:endParaRPr lang="fr-FR" dirty="0"/>
          </a:p>
        </p:txBody>
      </p:sp>
      <p:sp>
        <p:nvSpPr>
          <p:cNvPr id="8" name="Espace réservé du contenu 5"/>
          <p:cNvSpPr>
            <a:spLocks noGrp="1"/>
          </p:cNvSpPr>
          <p:nvPr>
            <p:ph idx="19"/>
          </p:nvPr>
        </p:nvSpPr>
        <p:spPr>
          <a:xfrm>
            <a:off x="6397816" y="3941645"/>
            <a:ext cx="5420945" cy="1639088"/>
          </a:xfrm>
          <a:prstGeom prst="rect">
            <a:avLst/>
          </a:prstGeom>
          <a:solidFill>
            <a:schemeClr val="bg2">
              <a:lumMod val="40000"/>
              <a:lumOff val="60000"/>
            </a:schemeClr>
          </a:solidFill>
        </p:spPr>
        <p:txBody>
          <a:bodyPr/>
          <a:lstStyle/>
          <a:p>
            <a:endParaRPr lang="fr-FR"/>
          </a:p>
        </p:txBody>
      </p:sp>
      <p:sp>
        <p:nvSpPr>
          <p:cNvPr id="9" name="Titre 8"/>
          <p:cNvSpPr>
            <a:spLocks noGrp="1"/>
          </p:cNvSpPr>
          <p:nvPr>
            <p:ph type="title"/>
          </p:nvPr>
        </p:nvSpPr>
        <p:spPr/>
        <p:txBody>
          <a:bodyPr/>
          <a:lstStyle/>
          <a:p>
            <a:r>
              <a:rPr lang="fr-FR"/>
              <a:t>Modifiez le style du titre</a:t>
            </a:r>
          </a:p>
        </p:txBody>
      </p:sp>
    </p:spTree>
    <p:extLst>
      <p:ext uri="{BB962C8B-B14F-4D97-AF65-F5344CB8AC3E}">
        <p14:creationId xmlns:p14="http://schemas.microsoft.com/office/powerpoint/2010/main" val="3677050891"/>
      </p:ext>
    </p:extLst>
  </p:cSld>
  <p:clrMapOvr>
    <a:masterClrMapping/>
  </p:clrMapOvr>
</p:sldLayout>
</file>

<file path=ppt/slideLayouts/slideLayout25.xml><?xml version="1.0" encoding="utf-8"?>
<p:sldLayout xmlns:a="http://schemas.openxmlformats.org/drawingml/2006/main" xmlns:r="http://schemas.openxmlformats.org/officeDocument/2006/relationships" xmlns:p="http://schemas.openxmlformats.org/presentationml/2006/main" preserve="1" userDrawn="1">
  <p:cSld name="1_Disposition personnalisée">
    <p:spTree>
      <p:nvGrpSpPr>
        <p:cNvPr id="1" name=""/>
        <p:cNvGrpSpPr/>
        <p:nvPr/>
      </p:nvGrpSpPr>
      <p:grpSpPr>
        <a:xfrm>
          <a:off x="0" y="0"/>
          <a:ext cx="0" cy="0"/>
          <a:chOff x="0" y="0"/>
          <a:chExt cx="0" cy="0"/>
        </a:xfrm>
      </p:grpSpPr>
      <p:sp>
        <p:nvSpPr>
          <p:cNvPr id="2" name="Titre 1"/>
          <p:cNvSpPr>
            <a:spLocks noGrp="1"/>
          </p:cNvSpPr>
          <p:nvPr>
            <p:ph type="title"/>
          </p:nvPr>
        </p:nvSpPr>
        <p:spPr/>
        <p:txBody>
          <a:bodyPr/>
          <a:lstStyle/>
          <a:p>
            <a:r>
              <a:rPr lang="fr-FR"/>
              <a:t>Modifiez le style du titre</a:t>
            </a:r>
          </a:p>
        </p:txBody>
      </p:sp>
      <p:sp>
        <p:nvSpPr>
          <p:cNvPr id="5" name="Espace réservé du texte 2"/>
          <p:cNvSpPr>
            <a:spLocks noGrp="1"/>
          </p:cNvSpPr>
          <p:nvPr>
            <p:ph type="body" sz="quarter" idx="17"/>
          </p:nvPr>
        </p:nvSpPr>
        <p:spPr>
          <a:xfrm>
            <a:off x="397935" y="1343026"/>
            <a:ext cx="11389784" cy="549570"/>
          </a:xfrm>
        </p:spPr>
        <p:txBody>
          <a:bodyPr/>
          <a:lstStyle/>
          <a:p>
            <a:pPr lvl="0"/>
            <a:r>
              <a:rPr lang="fr-FR" dirty="0"/>
              <a:t>Modifiez les styles du texte du masque</a:t>
            </a:r>
          </a:p>
        </p:txBody>
      </p:sp>
      <p:sp>
        <p:nvSpPr>
          <p:cNvPr id="6" name="Espace réservé du graphique 4"/>
          <p:cNvSpPr>
            <a:spLocks noGrp="1"/>
          </p:cNvSpPr>
          <p:nvPr>
            <p:ph type="chart" sz="quarter" idx="18"/>
          </p:nvPr>
        </p:nvSpPr>
        <p:spPr>
          <a:xfrm>
            <a:off x="582763" y="2126106"/>
            <a:ext cx="4892431" cy="1712912"/>
          </a:xfrm>
        </p:spPr>
        <p:txBody>
          <a:bodyPr/>
          <a:lstStyle/>
          <a:p>
            <a:endParaRPr lang="fr-FR" dirty="0"/>
          </a:p>
        </p:txBody>
      </p:sp>
      <p:sp>
        <p:nvSpPr>
          <p:cNvPr id="7" name="Espace réservé du graphique 4"/>
          <p:cNvSpPr>
            <a:spLocks noGrp="1"/>
          </p:cNvSpPr>
          <p:nvPr>
            <p:ph type="chart" sz="quarter" idx="19"/>
          </p:nvPr>
        </p:nvSpPr>
        <p:spPr>
          <a:xfrm>
            <a:off x="6342717" y="2140283"/>
            <a:ext cx="4431609" cy="1712912"/>
          </a:xfrm>
        </p:spPr>
        <p:txBody>
          <a:bodyPr/>
          <a:lstStyle/>
          <a:p>
            <a:endParaRPr lang="fr-FR" dirty="0"/>
          </a:p>
        </p:txBody>
      </p:sp>
      <p:sp>
        <p:nvSpPr>
          <p:cNvPr id="8" name="Espace réservé du graphique 4"/>
          <p:cNvSpPr>
            <a:spLocks noGrp="1"/>
          </p:cNvSpPr>
          <p:nvPr>
            <p:ph type="chart" sz="quarter" idx="20"/>
          </p:nvPr>
        </p:nvSpPr>
        <p:spPr>
          <a:xfrm>
            <a:off x="582763" y="4141788"/>
            <a:ext cx="4931991" cy="1712912"/>
          </a:xfrm>
        </p:spPr>
        <p:txBody>
          <a:bodyPr/>
          <a:lstStyle/>
          <a:p>
            <a:endParaRPr lang="fr-FR"/>
          </a:p>
        </p:txBody>
      </p:sp>
      <p:sp>
        <p:nvSpPr>
          <p:cNvPr id="9" name="Espace réservé du graphique 4"/>
          <p:cNvSpPr>
            <a:spLocks noGrp="1"/>
          </p:cNvSpPr>
          <p:nvPr>
            <p:ph type="chart" sz="quarter" idx="21"/>
          </p:nvPr>
        </p:nvSpPr>
        <p:spPr>
          <a:xfrm>
            <a:off x="6333266" y="4141788"/>
            <a:ext cx="4431609" cy="1712912"/>
          </a:xfrm>
        </p:spPr>
        <p:txBody>
          <a:bodyPr/>
          <a:lstStyle/>
          <a:p>
            <a:endParaRPr lang="fr-FR"/>
          </a:p>
        </p:txBody>
      </p:sp>
    </p:spTree>
    <p:extLst>
      <p:ext uri="{BB962C8B-B14F-4D97-AF65-F5344CB8AC3E}">
        <p14:creationId xmlns:p14="http://schemas.microsoft.com/office/powerpoint/2010/main" val="2584419172"/>
      </p:ext>
    </p:extLst>
  </p:cSld>
  <p:clrMapOvr>
    <a:masterClrMapping/>
  </p:clrMapOvr>
</p:sldLayout>
</file>

<file path=ppt/slideLayouts/slideLayout26.xml><?xml version="1.0" encoding="utf-8"?>
<p:sldLayout xmlns:a="http://schemas.openxmlformats.org/drawingml/2006/main" xmlns:r="http://schemas.openxmlformats.org/officeDocument/2006/relationships" xmlns:p="http://schemas.openxmlformats.org/presentationml/2006/main" preserve="1" userDrawn="1">
  <p:cSld name="1_Titre et contenu">
    <p:spTree>
      <p:nvGrpSpPr>
        <p:cNvPr id="1" name=""/>
        <p:cNvGrpSpPr/>
        <p:nvPr/>
      </p:nvGrpSpPr>
      <p:grpSpPr>
        <a:xfrm>
          <a:off x="0" y="0"/>
          <a:ext cx="0" cy="0"/>
          <a:chOff x="0" y="0"/>
          <a:chExt cx="0" cy="0"/>
        </a:xfrm>
      </p:grpSpPr>
      <p:sp>
        <p:nvSpPr>
          <p:cNvPr id="3" name="Espace réservé du contenu 2"/>
          <p:cNvSpPr>
            <a:spLocks noGrp="1"/>
          </p:cNvSpPr>
          <p:nvPr>
            <p:ph idx="1"/>
          </p:nvPr>
        </p:nvSpPr>
        <p:spPr/>
        <p:txBody>
          <a:bodyPr/>
          <a:lstStyle/>
          <a:p>
            <a:pPr lvl="0"/>
            <a:r>
              <a:rPr lang="fr-FR" dirty="0"/>
              <a:t>Modifiez les styles du texte du masque</a:t>
            </a:r>
          </a:p>
          <a:p>
            <a:pPr lvl="1"/>
            <a:r>
              <a:rPr lang="fr-FR" dirty="0"/>
              <a:t>Deuxième niveau</a:t>
            </a:r>
          </a:p>
          <a:p>
            <a:pPr lvl="2"/>
            <a:r>
              <a:rPr lang="fr-FR" dirty="0"/>
              <a:t>Troisième niveau</a:t>
            </a:r>
          </a:p>
          <a:p>
            <a:pPr lvl="3"/>
            <a:r>
              <a:rPr lang="fr-FR" dirty="0"/>
              <a:t>Quatrième niveau</a:t>
            </a:r>
          </a:p>
          <a:p>
            <a:pPr lvl="4"/>
            <a:r>
              <a:rPr lang="fr-FR" dirty="0"/>
              <a:t>Cinquième niveau</a:t>
            </a:r>
          </a:p>
        </p:txBody>
      </p:sp>
      <p:sp>
        <p:nvSpPr>
          <p:cNvPr id="9" name="Titre 8"/>
          <p:cNvSpPr>
            <a:spLocks noGrp="1"/>
          </p:cNvSpPr>
          <p:nvPr>
            <p:ph type="title"/>
          </p:nvPr>
        </p:nvSpPr>
        <p:spPr/>
        <p:txBody>
          <a:bodyPr/>
          <a:lstStyle/>
          <a:p>
            <a:r>
              <a:rPr lang="fr-FR"/>
              <a:t>Modifiez le style du titre</a:t>
            </a:r>
          </a:p>
        </p:txBody>
      </p:sp>
      <p:pic>
        <p:nvPicPr>
          <p:cNvPr id="6" name="Picture 2"/>
          <p:cNvPicPr>
            <a:picLocks noChangeAspect="1" noChangeArrowheads="1"/>
          </p:cNvPicPr>
          <p:nvPr userDrawn="1"/>
        </p:nvPicPr>
        <p:blipFill>
          <a:blip r:embed="rId2" cstate="print">
            <a:extLst>
              <a:ext uri="{28A0092B-C50C-407E-A947-70E740481C1C}">
                <a14:useLocalDpi xmlns:a14="http://schemas.microsoft.com/office/drawing/2010/main" val="0"/>
              </a:ext>
            </a:extLst>
          </a:blip>
          <a:srcRect/>
          <a:stretch>
            <a:fillRect/>
          </a:stretch>
        </p:blipFill>
        <p:spPr bwMode="auto">
          <a:xfrm>
            <a:off x="859621" y="6404445"/>
            <a:ext cx="1857873" cy="187657"/>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Tree>
    <p:extLst>
      <p:ext uri="{BB962C8B-B14F-4D97-AF65-F5344CB8AC3E}">
        <p14:creationId xmlns:p14="http://schemas.microsoft.com/office/powerpoint/2010/main" val="2352183905"/>
      </p:ext>
    </p:extLst>
  </p:cSld>
  <p:clrMapOvr>
    <a:masterClrMapping/>
  </p:clrMapOvr>
</p:sldLayout>
</file>

<file path=ppt/slideLayouts/slideLayout27.xml><?xml version="1.0" encoding="utf-8"?>
<p:sldLayout xmlns:a="http://schemas.openxmlformats.org/drawingml/2006/main" xmlns:r="http://schemas.openxmlformats.org/officeDocument/2006/relationships" xmlns:p="http://schemas.openxmlformats.org/presentationml/2006/main" type="twoObj" preserve="1">
  <p:cSld name="1_Deux contenus">
    <p:spTree>
      <p:nvGrpSpPr>
        <p:cNvPr id="1" name=""/>
        <p:cNvGrpSpPr/>
        <p:nvPr/>
      </p:nvGrpSpPr>
      <p:grpSpPr>
        <a:xfrm>
          <a:off x="0" y="0"/>
          <a:ext cx="0" cy="0"/>
          <a:chOff x="0" y="0"/>
          <a:chExt cx="0" cy="0"/>
        </a:xfrm>
      </p:grpSpPr>
      <p:sp>
        <p:nvSpPr>
          <p:cNvPr id="2" name="Titre 1"/>
          <p:cNvSpPr>
            <a:spLocks noGrp="1"/>
          </p:cNvSpPr>
          <p:nvPr>
            <p:ph type="title"/>
          </p:nvPr>
        </p:nvSpPr>
        <p:spPr/>
        <p:txBody>
          <a:bodyPr/>
          <a:lstStyle/>
          <a:p>
            <a:r>
              <a:rPr lang="fr-FR"/>
              <a:t>Modifiez le style du titre</a:t>
            </a:r>
          </a:p>
        </p:txBody>
      </p:sp>
      <p:sp>
        <p:nvSpPr>
          <p:cNvPr id="3" name="Espace réservé du contenu 2"/>
          <p:cNvSpPr>
            <a:spLocks noGrp="1"/>
          </p:cNvSpPr>
          <p:nvPr>
            <p:ph sz="half" idx="1"/>
          </p:nvPr>
        </p:nvSpPr>
        <p:spPr>
          <a:xfrm>
            <a:off x="397933" y="1600201"/>
            <a:ext cx="5384800" cy="4525963"/>
          </a:xfrm>
        </p:spPr>
        <p:txBody>
          <a:bodyPr>
            <a:normAutofit/>
          </a:bodyPr>
          <a:lstStyle>
            <a:lvl1pPr>
              <a:defRPr sz="1800"/>
            </a:lvl1pPr>
            <a:lvl2pPr>
              <a:defRPr sz="1600"/>
            </a:lvl2pPr>
            <a:lvl3pPr>
              <a:defRPr sz="1400"/>
            </a:lvl3pPr>
            <a:lvl4pPr>
              <a:defRPr sz="1200"/>
            </a:lvl4pPr>
            <a:lvl5pPr>
              <a:defRPr sz="1200"/>
            </a:lvl5pPr>
            <a:lvl6pPr>
              <a:defRPr sz="1800"/>
            </a:lvl6pPr>
            <a:lvl7pPr>
              <a:defRPr sz="1800"/>
            </a:lvl7pPr>
            <a:lvl8pPr>
              <a:defRPr sz="1800"/>
            </a:lvl8pPr>
            <a:lvl9pPr>
              <a:defRPr sz="1800"/>
            </a:lvl9pPr>
          </a:lstStyle>
          <a:p>
            <a:pPr lvl="0"/>
            <a:r>
              <a:rPr lang="fr-FR" dirty="0"/>
              <a:t>Modifiez les styles du texte du masque</a:t>
            </a:r>
          </a:p>
          <a:p>
            <a:pPr lvl="1"/>
            <a:r>
              <a:rPr lang="fr-FR" dirty="0"/>
              <a:t>Deuxième niveau</a:t>
            </a:r>
          </a:p>
          <a:p>
            <a:pPr lvl="2"/>
            <a:r>
              <a:rPr lang="fr-FR" dirty="0"/>
              <a:t>Troisième niveau</a:t>
            </a:r>
          </a:p>
          <a:p>
            <a:pPr lvl="3"/>
            <a:r>
              <a:rPr lang="fr-FR" dirty="0"/>
              <a:t>Quatrième niveau</a:t>
            </a:r>
          </a:p>
          <a:p>
            <a:pPr lvl="4"/>
            <a:r>
              <a:rPr lang="fr-FR" dirty="0"/>
              <a:t>Cinquième niveau</a:t>
            </a:r>
          </a:p>
        </p:txBody>
      </p:sp>
      <p:sp>
        <p:nvSpPr>
          <p:cNvPr id="4" name="Espace réservé du contenu 3"/>
          <p:cNvSpPr>
            <a:spLocks noGrp="1"/>
          </p:cNvSpPr>
          <p:nvPr>
            <p:ph sz="half" idx="2"/>
          </p:nvPr>
        </p:nvSpPr>
        <p:spPr>
          <a:xfrm>
            <a:off x="6402917" y="1600201"/>
            <a:ext cx="5384800" cy="4525963"/>
          </a:xfrm>
        </p:spPr>
        <p:txBody>
          <a:bodyPr>
            <a:normAutofit/>
          </a:bodyPr>
          <a:lstStyle>
            <a:lvl1pPr>
              <a:defRPr sz="1800"/>
            </a:lvl1pPr>
            <a:lvl2pPr>
              <a:defRPr sz="1600"/>
            </a:lvl2pPr>
            <a:lvl3pPr>
              <a:defRPr sz="1400"/>
            </a:lvl3pPr>
            <a:lvl4pPr>
              <a:defRPr sz="1200"/>
            </a:lvl4pPr>
            <a:lvl5pPr>
              <a:defRPr sz="1200"/>
            </a:lvl5pPr>
            <a:lvl6pPr>
              <a:defRPr sz="1800"/>
            </a:lvl6pPr>
            <a:lvl7pPr>
              <a:defRPr sz="1800"/>
            </a:lvl7pPr>
            <a:lvl8pPr>
              <a:defRPr sz="1800"/>
            </a:lvl8pPr>
            <a:lvl9pPr>
              <a:defRPr sz="1800"/>
            </a:lvl9pPr>
          </a:lstStyle>
          <a:p>
            <a:pPr lvl="0"/>
            <a:r>
              <a:rPr lang="fr-FR" dirty="0"/>
              <a:t>Modifiez les styles du texte du masque</a:t>
            </a:r>
          </a:p>
          <a:p>
            <a:pPr lvl="1"/>
            <a:r>
              <a:rPr lang="fr-FR" dirty="0"/>
              <a:t>Deuxième niveau</a:t>
            </a:r>
          </a:p>
          <a:p>
            <a:pPr lvl="2"/>
            <a:r>
              <a:rPr lang="fr-FR" dirty="0"/>
              <a:t>Troisième niveau</a:t>
            </a:r>
          </a:p>
          <a:p>
            <a:pPr lvl="3"/>
            <a:r>
              <a:rPr lang="fr-FR" dirty="0"/>
              <a:t>Quatrième niveau</a:t>
            </a:r>
          </a:p>
          <a:p>
            <a:pPr lvl="4"/>
            <a:r>
              <a:rPr lang="fr-FR" dirty="0"/>
              <a:t>Cinquième niveau</a:t>
            </a:r>
          </a:p>
        </p:txBody>
      </p:sp>
      <p:pic>
        <p:nvPicPr>
          <p:cNvPr id="5" name="Picture 2"/>
          <p:cNvPicPr>
            <a:picLocks noChangeAspect="1" noChangeArrowheads="1"/>
          </p:cNvPicPr>
          <p:nvPr userDrawn="1"/>
        </p:nvPicPr>
        <p:blipFill>
          <a:blip r:embed="rId2" cstate="print">
            <a:extLst>
              <a:ext uri="{28A0092B-C50C-407E-A947-70E740481C1C}">
                <a14:useLocalDpi xmlns:a14="http://schemas.microsoft.com/office/drawing/2010/main" val="0"/>
              </a:ext>
            </a:extLst>
          </a:blip>
          <a:srcRect/>
          <a:stretch>
            <a:fillRect/>
          </a:stretch>
        </p:blipFill>
        <p:spPr bwMode="auto">
          <a:xfrm>
            <a:off x="859621" y="6404445"/>
            <a:ext cx="1857873" cy="187657"/>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Tree>
    <p:extLst>
      <p:ext uri="{BB962C8B-B14F-4D97-AF65-F5344CB8AC3E}">
        <p14:creationId xmlns:p14="http://schemas.microsoft.com/office/powerpoint/2010/main" val="2545929236"/>
      </p:ext>
    </p:extLst>
  </p:cSld>
  <p:clrMapOvr>
    <a:masterClrMapping/>
  </p:clrMapOvr>
</p:sldLayout>
</file>

<file path=ppt/slideLayouts/slideLayout28.xml><?xml version="1.0" encoding="utf-8"?>
<p:sldLayout xmlns:a="http://schemas.openxmlformats.org/drawingml/2006/main" xmlns:r="http://schemas.openxmlformats.org/officeDocument/2006/relationships" xmlns:p="http://schemas.openxmlformats.org/presentationml/2006/main" type="twoTxTwoObj" preserve="1">
  <p:cSld name="1_Comparaison">
    <p:spTree>
      <p:nvGrpSpPr>
        <p:cNvPr id="1" name=""/>
        <p:cNvGrpSpPr/>
        <p:nvPr/>
      </p:nvGrpSpPr>
      <p:grpSpPr>
        <a:xfrm>
          <a:off x="0" y="0"/>
          <a:ext cx="0" cy="0"/>
          <a:chOff x="0" y="0"/>
          <a:chExt cx="0" cy="0"/>
        </a:xfrm>
      </p:grpSpPr>
      <p:sp>
        <p:nvSpPr>
          <p:cNvPr id="2" name="Titre 1"/>
          <p:cNvSpPr>
            <a:spLocks noGrp="1"/>
          </p:cNvSpPr>
          <p:nvPr>
            <p:ph type="title"/>
          </p:nvPr>
        </p:nvSpPr>
        <p:spPr/>
        <p:txBody>
          <a:bodyPr/>
          <a:lstStyle>
            <a:lvl1pPr>
              <a:defRPr/>
            </a:lvl1pPr>
          </a:lstStyle>
          <a:p>
            <a:r>
              <a:rPr lang="fr-FR"/>
              <a:t>Modifiez le style du titre</a:t>
            </a:r>
          </a:p>
        </p:txBody>
      </p:sp>
      <p:sp>
        <p:nvSpPr>
          <p:cNvPr id="3" name="Espace réservé du texte 2"/>
          <p:cNvSpPr>
            <a:spLocks noGrp="1"/>
          </p:cNvSpPr>
          <p:nvPr>
            <p:ph type="body" idx="1"/>
          </p:nvPr>
        </p:nvSpPr>
        <p:spPr>
          <a:xfrm>
            <a:off x="397934" y="1354138"/>
            <a:ext cx="5386917" cy="639762"/>
          </a:xfrm>
        </p:spPr>
        <p:txBody>
          <a:bodyPr anchor="b">
            <a:normAutofit/>
          </a:bodyPr>
          <a:lstStyle>
            <a:lvl1pPr marL="0" indent="0">
              <a:buNone/>
              <a:defRPr sz="18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fr-FR" dirty="0"/>
              <a:t>Modifiez les styles du texte du masque</a:t>
            </a:r>
          </a:p>
        </p:txBody>
      </p:sp>
      <p:sp>
        <p:nvSpPr>
          <p:cNvPr id="4" name="Espace réservé du contenu 3"/>
          <p:cNvSpPr>
            <a:spLocks noGrp="1"/>
          </p:cNvSpPr>
          <p:nvPr>
            <p:ph sz="half" idx="2"/>
          </p:nvPr>
        </p:nvSpPr>
        <p:spPr>
          <a:xfrm>
            <a:off x="397934" y="2174875"/>
            <a:ext cx="5386917" cy="3951288"/>
          </a:xfrm>
        </p:spPr>
        <p:txBody>
          <a:bodyPr>
            <a:normAutofit/>
          </a:bodyPr>
          <a:lstStyle>
            <a:lvl1pPr>
              <a:defRPr sz="1600"/>
            </a:lvl1pPr>
            <a:lvl2pPr>
              <a:defRPr sz="1400"/>
            </a:lvl2pPr>
            <a:lvl3pPr>
              <a:defRPr sz="1200"/>
            </a:lvl3pPr>
            <a:lvl4pPr>
              <a:defRPr sz="1100"/>
            </a:lvl4pPr>
            <a:lvl5pPr>
              <a:defRPr sz="1100"/>
            </a:lvl5pPr>
            <a:lvl6pPr>
              <a:defRPr sz="1600"/>
            </a:lvl6pPr>
            <a:lvl7pPr>
              <a:defRPr sz="1600"/>
            </a:lvl7pPr>
            <a:lvl8pPr>
              <a:defRPr sz="1600"/>
            </a:lvl8pPr>
            <a:lvl9pPr>
              <a:defRPr sz="1600"/>
            </a:lvl9pPr>
          </a:lstStyle>
          <a:p>
            <a:pPr lvl="0"/>
            <a:r>
              <a:rPr lang="fr-FR" dirty="0"/>
              <a:t>Modifiez les styles du texte du masque</a:t>
            </a:r>
          </a:p>
          <a:p>
            <a:pPr lvl="1"/>
            <a:r>
              <a:rPr lang="fr-FR" dirty="0"/>
              <a:t>Deuxième niveau</a:t>
            </a:r>
          </a:p>
          <a:p>
            <a:pPr lvl="2"/>
            <a:r>
              <a:rPr lang="fr-FR" dirty="0"/>
              <a:t>Troisième niveau</a:t>
            </a:r>
          </a:p>
          <a:p>
            <a:pPr lvl="3"/>
            <a:r>
              <a:rPr lang="fr-FR" dirty="0"/>
              <a:t>Quatrième niveau</a:t>
            </a:r>
          </a:p>
          <a:p>
            <a:pPr lvl="4"/>
            <a:r>
              <a:rPr lang="fr-FR" dirty="0"/>
              <a:t>Cinquième niveau</a:t>
            </a:r>
          </a:p>
        </p:txBody>
      </p:sp>
      <p:sp>
        <p:nvSpPr>
          <p:cNvPr id="5" name="Espace réservé du texte 4"/>
          <p:cNvSpPr>
            <a:spLocks noGrp="1"/>
          </p:cNvSpPr>
          <p:nvPr>
            <p:ph type="body" sz="quarter" idx="3"/>
          </p:nvPr>
        </p:nvSpPr>
        <p:spPr>
          <a:xfrm>
            <a:off x="6398685" y="1354138"/>
            <a:ext cx="5389033" cy="639762"/>
          </a:xfrm>
        </p:spPr>
        <p:txBody>
          <a:bodyPr anchor="b">
            <a:normAutofit/>
          </a:bodyPr>
          <a:lstStyle>
            <a:lvl1pPr marL="0" indent="0">
              <a:buNone/>
              <a:defRPr sz="18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fr-FR" dirty="0"/>
              <a:t>Modifiez les styles du texte du masque</a:t>
            </a:r>
          </a:p>
        </p:txBody>
      </p:sp>
      <p:sp>
        <p:nvSpPr>
          <p:cNvPr id="6" name="Espace réservé du contenu 5"/>
          <p:cNvSpPr>
            <a:spLocks noGrp="1"/>
          </p:cNvSpPr>
          <p:nvPr>
            <p:ph sz="quarter" idx="4"/>
          </p:nvPr>
        </p:nvSpPr>
        <p:spPr>
          <a:xfrm>
            <a:off x="6398685" y="2174875"/>
            <a:ext cx="5389033" cy="3951288"/>
          </a:xfrm>
        </p:spPr>
        <p:txBody>
          <a:bodyPr>
            <a:normAutofit/>
          </a:bodyPr>
          <a:lstStyle>
            <a:lvl1pPr>
              <a:defRPr sz="1600"/>
            </a:lvl1pPr>
            <a:lvl2pPr>
              <a:defRPr sz="1400"/>
            </a:lvl2pPr>
            <a:lvl3pPr>
              <a:defRPr sz="1200"/>
            </a:lvl3pPr>
            <a:lvl4pPr>
              <a:defRPr sz="1100"/>
            </a:lvl4pPr>
            <a:lvl5pPr>
              <a:defRPr sz="1100"/>
            </a:lvl5pPr>
            <a:lvl6pPr>
              <a:defRPr sz="1600"/>
            </a:lvl6pPr>
            <a:lvl7pPr>
              <a:defRPr sz="1600"/>
            </a:lvl7pPr>
            <a:lvl8pPr>
              <a:defRPr sz="1600"/>
            </a:lvl8pPr>
            <a:lvl9pPr>
              <a:defRPr sz="1600"/>
            </a:lvl9pPr>
          </a:lstStyle>
          <a:p>
            <a:pPr lvl="0"/>
            <a:r>
              <a:rPr lang="fr-FR" dirty="0"/>
              <a:t>Modifiez les styles du texte du masque</a:t>
            </a:r>
          </a:p>
          <a:p>
            <a:pPr lvl="1"/>
            <a:r>
              <a:rPr lang="fr-FR" dirty="0"/>
              <a:t>Deuxième niveau</a:t>
            </a:r>
          </a:p>
          <a:p>
            <a:pPr lvl="2"/>
            <a:r>
              <a:rPr lang="fr-FR" dirty="0"/>
              <a:t>Troisième niveau</a:t>
            </a:r>
          </a:p>
          <a:p>
            <a:pPr lvl="3"/>
            <a:r>
              <a:rPr lang="fr-FR" dirty="0"/>
              <a:t>Quatrième niveau</a:t>
            </a:r>
          </a:p>
          <a:p>
            <a:pPr lvl="4"/>
            <a:r>
              <a:rPr lang="fr-FR" dirty="0"/>
              <a:t>Cinquième niveau</a:t>
            </a:r>
          </a:p>
        </p:txBody>
      </p:sp>
      <p:pic>
        <p:nvPicPr>
          <p:cNvPr id="7" name="Picture 2"/>
          <p:cNvPicPr>
            <a:picLocks noChangeAspect="1" noChangeArrowheads="1"/>
          </p:cNvPicPr>
          <p:nvPr userDrawn="1"/>
        </p:nvPicPr>
        <p:blipFill>
          <a:blip r:embed="rId2" cstate="print">
            <a:extLst>
              <a:ext uri="{28A0092B-C50C-407E-A947-70E740481C1C}">
                <a14:useLocalDpi xmlns:a14="http://schemas.microsoft.com/office/drawing/2010/main" val="0"/>
              </a:ext>
            </a:extLst>
          </a:blip>
          <a:srcRect/>
          <a:stretch>
            <a:fillRect/>
          </a:stretch>
        </p:blipFill>
        <p:spPr bwMode="auto">
          <a:xfrm>
            <a:off x="859621" y="6404445"/>
            <a:ext cx="1857873" cy="187657"/>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Tree>
    <p:extLst>
      <p:ext uri="{BB962C8B-B14F-4D97-AF65-F5344CB8AC3E}">
        <p14:creationId xmlns:p14="http://schemas.microsoft.com/office/powerpoint/2010/main" val="3108535676"/>
      </p:ext>
    </p:extLst>
  </p:cSld>
  <p:clrMapOvr>
    <a:masterClrMapping/>
  </p:clrMapOvr>
</p:sldLayout>
</file>

<file path=ppt/slideLayouts/slideLayout29.xml><?xml version="1.0" encoding="utf-8"?>
<p:sldLayout xmlns:a="http://schemas.openxmlformats.org/drawingml/2006/main" xmlns:r="http://schemas.openxmlformats.org/officeDocument/2006/relationships" xmlns:p="http://schemas.openxmlformats.org/presentationml/2006/main" preserve="1" userDrawn="1">
  <p:cSld name="3_Disposition personnalisée">
    <p:spTree>
      <p:nvGrpSpPr>
        <p:cNvPr id="1" name=""/>
        <p:cNvGrpSpPr/>
        <p:nvPr/>
      </p:nvGrpSpPr>
      <p:grpSpPr>
        <a:xfrm>
          <a:off x="0" y="0"/>
          <a:ext cx="0" cy="0"/>
          <a:chOff x="0" y="0"/>
          <a:chExt cx="0" cy="0"/>
        </a:xfrm>
      </p:grpSpPr>
      <p:sp>
        <p:nvSpPr>
          <p:cNvPr id="5" name="Text Placeholder 2"/>
          <p:cNvSpPr>
            <a:spLocks noGrp="1"/>
          </p:cNvSpPr>
          <p:nvPr>
            <p:ph idx="1"/>
          </p:nvPr>
        </p:nvSpPr>
        <p:spPr>
          <a:xfrm>
            <a:off x="398126" y="1336341"/>
            <a:ext cx="5504351" cy="1639088"/>
          </a:xfrm>
          <a:prstGeom prst="rect">
            <a:avLst/>
          </a:prstGeom>
          <a:solidFill>
            <a:schemeClr val="bg1">
              <a:lumMod val="95000"/>
            </a:schemeClr>
          </a:solidFill>
        </p:spPr>
        <p:txBody>
          <a:bodyPr vert="horz" lIns="91440" tIns="45720" rIns="91440" bIns="45720" rtlCol="0">
            <a:normAutofit/>
          </a:bodyPr>
          <a:lstStyle>
            <a:lvl1pPr marL="285750" indent="-285750" algn="l">
              <a:buClr>
                <a:srgbClr val="EA0000"/>
              </a:buClr>
              <a:buFont typeface="Arial Narrow" panose="020B0606020202030204" pitchFamily="34" charset="0"/>
              <a:buChar char="■"/>
              <a:defRPr/>
            </a:lvl1pPr>
          </a:lstStyle>
          <a:p>
            <a:pPr marL="285750" indent="-285750" algn="l">
              <a:buClr>
                <a:srgbClr val="EA0000"/>
              </a:buClr>
              <a:buFont typeface="Arial Narrow" panose="020B0606020202030204" pitchFamily="34" charset="0"/>
              <a:buChar char="■"/>
            </a:pPr>
            <a:r>
              <a:rPr lang="fr-FR" dirty="0">
                <a:latin typeface="Arial Narrow" panose="020B0606020202030204" pitchFamily="34" charset="0"/>
              </a:rPr>
              <a:t>Contenu</a:t>
            </a:r>
          </a:p>
          <a:p>
            <a:pPr marL="742950" lvl="1" indent="-285750" algn="l">
              <a:buClr>
                <a:schemeClr val="bg1">
                  <a:lumMod val="65000"/>
                </a:schemeClr>
              </a:buClr>
              <a:buFont typeface="Arial Narrow" panose="020B0606020202030204" pitchFamily="34" charset="0"/>
              <a:buChar char="■"/>
            </a:pPr>
            <a:r>
              <a:rPr lang="fr-FR" sz="1600" dirty="0">
                <a:latin typeface="Arial Narrow" panose="020B0606020202030204" pitchFamily="34" charset="0"/>
              </a:rPr>
              <a:t>Contenu</a:t>
            </a:r>
          </a:p>
          <a:p>
            <a:pPr marL="1200150" lvl="2" indent="-285750" algn="l">
              <a:buClr>
                <a:srgbClr val="FF0000"/>
              </a:buClr>
              <a:buFont typeface="Arial Narrow" panose="020B0606020202030204" pitchFamily="34" charset="0"/>
              <a:buChar char="■"/>
            </a:pPr>
            <a:r>
              <a:rPr lang="fr-FR" sz="1600" dirty="0">
                <a:latin typeface="Arial Narrow" panose="020B0606020202030204" pitchFamily="34" charset="0"/>
              </a:rPr>
              <a:t>Contenu</a:t>
            </a:r>
          </a:p>
        </p:txBody>
      </p:sp>
      <p:sp>
        <p:nvSpPr>
          <p:cNvPr id="6" name="Text Placeholder 2"/>
          <p:cNvSpPr>
            <a:spLocks noGrp="1"/>
          </p:cNvSpPr>
          <p:nvPr>
            <p:ph idx="17"/>
          </p:nvPr>
        </p:nvSpPr>
        <p:spPr>
          <a:xfrm>
            <a:off x="6347581" y="1336341"/>
            <a:ext cx="5420945" cy="1639088"/>
          </a:xfrm>
          <a:prstGeom prst="rect">
            <a:avLst/>
          </a:prstGeom>
          <a:solidFill>
            <a:schemeClr val="bg1">
              <a:lumMod val="95000"/>
            </a:schemeClr>
          </a:solidFill>
        </p:spPr>
        <p:txBody>
          <a:bodyPr vert="horz" lIns="91440" tIns="45720" rIns="91440" bIns="45720" rtlCol="0">
            <a:normAutofit/>
          </a:bodyPr>
          <a:lstStyle>
            <a:lvl1pPr marL="285750" indent="-285750" algn="l">
              <a:buClr>
                <a:srgbClr val="EA0000"/>
              </a:buClr>
              <a:buFont typeface="Arial Narrow" panose="020B0606020202030204" pitchFamily="34" charset="0"/>
              <a:buChar char="■"/>
              <a:defRPr/>
            </a:lvl1pPr>
          </a:lstStyle>
          <a:p>
            <a:pPr marL="285750" indent="-285750" algn="l">
              <a:buClr>
                <a:srgbClr val="EA0000"/>
              </a:buClr>
              <a:buFont typeface="Arial Narrow" panose="020B0606020202030204" pitchFamily="34" charset="0"/>
              <a:buChar char="■"/>
            </a:pPr>
            <a:r>
              <a:rPr lang="fr-FR" dirty="0">
                <a:latin typeface="Arial Narrow" panose="020B0606020202030204" pitchFamily="34" charset="0"/>
              </a:rPr>
              <a:t>Contenu</a:t>
            </a:r>
          </a:p>
          <a:p>
            <a:pPr marL="742950" lvl="1" indent="-285750" algn="l">
              <a:buClr>
                <a:schemeClr val="bg1">
                  <a:lumMod val="65000"/>
                </a:schemeClr>
              </a:buClr>
              <a:buFont typeface="Arial Narrow" panose="020B0606020202030204" pitchFamily="34" charset="0"/>
              <a:buChar char="■"/>
            </a:pPr>
            <a:r>
              <a:rPr lang="fr-FR" sz="1600" dirty="0">
                <a:latin typeface="Arial Narrow" panose="020B0606020202030204" pitchFamily="34" charset="0"/>
              </a:rPr>
              <a:t>Contenu</a:t>
            </a:r>
          </a:p>
          <a:p>
            <a:pPr marL="1200150" lvl="2" indent="-285750" algn="l">
              <a:buClr>
                <a:srgbClr val="FF0000"/>
              </a:buClr>
              <a:buFont typeface="Arial Narrow" panose="020B0606020202030204" pitchFamily="34" charset="0"/>
              <a:buChar char="■"/>
            </a:pPr>
            <a:r>
              <a:rPr lang="fr-FR" sz="1600" dirty="0">
                <a:latin typeface="Arial Narrow" panose="020B0606020202030204" pitchFamily="34" charset="0"/>
              </a:rPr>
              <a:t>Contenu</a:t>
            </a:r>
          </a:p>
        </p:txBody>
      </p:sp>
      <p:sp>
        <p:nvSpPr>
          <p:cNvPr id="7" name="Espace réservé du contenu 4"/>
          <p:cNvSpPr>
            <a:spLocks noGrp="1"/>
          </p:cNvSpPr>
          <p:nvPr>
            <p:ph idx="18"/>
          </p:nvPr>
        </p:nvSpPr>
        <p:spPr>
          <a:xfrm>
            <a:off x="398126" y="3941645"/>
            <a:ext cx="5504351" cy="1639088"/>
          </a:xfrm>
          <a:prstGeom prst="rect">
            <a:avLst/>
          </a:prstGeom>
          <a:solidFill>
            <a:srgbClr val="F7DAAF"/>
          </a:solidFill>
        </p:spPr>
        <p:txBody>
          <a:bodyPr/>
          <a:lstStyle/>
          <a:p>
            <a:endParaRPr lang="fr-FR" dirty="0"/>
          </a:p>
        </p:txBody>
      </p:sp>
      <p:sp>
        <p:nvSpPr>
          <p:cNvPr id="8" name="Espace réservé du contenu 5"/>
          <p:cNvSpPr>
            <a:spLocks noGrp="1"/>
          </p:cNvSpPr>
          <p:nvPr>
            <p:ph idx="19"/>
          </p:nvPr>
        </p:nvSpPr>
        <p:spPr>
          <a:xfrm>
            <a:off x="6397816" y="3941645"/>
            <a:ext cx="5420945" cy="1639088"/>
          </a:xfrm>
          <a:prstGeom prst="rect">
            <a:avLst/>
          </a:prstGeom>
          <a:solidFill>
            <a:srgbClr val="F7DAAF"/>
          </a:solidFill>
        </p:spPr>
        <p:txBody>
          <a:bodyPr/>
          <a:lstStyle/>
          <a:p>
            <a:endParaRPr lang="fr-FR"/>
          </a:p>
        </p:txBody>
      </p:sp>
      <p:sp>
        <p:nvSpPr>
          <p:cNvPr id="9" name="Titre 8"/>
          <p:cNvSpPr>
            <a:spLocks noGrp="1"/>
          </p:cNvSpPr>
          <p:nvPr>
            <p:ph type="title"/>
          </p:nvPr>
        </p:nvSpPr>
        <p:spPr/>
        <p:txBody>
          <a:bodyPr/>
          <a:lstStyle/>
          <a:p>
            <a:r>
              <a:rPr lang="fr-FR"/>
              <a:t>Modifiez le style du titre</a:t>
            </a:r>
          </a:p>
        </p:txBody>
      </p:sp>
      <p:pic>
        <p:nvPicPr>
          <p:cNvPr id="10" name="Picture 2"/>
          <p:cNvPicPr>
            <a:picLocks noChangeAspect="1" noChangeArrowheads="1"/>
          </p:cNvPicPr>
          <p:nvPr userDrawn="1"/>
        </p:nvPicPr>
        <p:blipFill>
          <a:blip r:embed="rId2" cstate="print">
            <a:extLst>
              <a:ext uri="{28A0092B-C50C-407E-A947-70E740481C1C}">
                <a14:useLocalDpi xmlns:a14="http://schemas.microsoft.com/office/drawing/2010/main" val="0"/>
              </a:ext>
            </a:extLst>
          </a:blip>
          <a:srcRect/>
          <a:stretch>
            <a:fillRect/>
          </a:stretch>
        </p:blipFill>
        <p:spPr bwMode="auto">
          <a:xfrm>
            <a:off x="859621" y="6404445"/>
            <a:ext cx="1857873" cy="187657"/>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Tree>
    <p:extLst>
      <p:ext uri="{BB962C8B-B14F-4D97-AF65-F5344CB8AC3E}">
        <p14:creationId xmlns:p14="http://schemas.microsoft.com/office/powerpoint/2010/main" val="1966026633"/>
      </p:ext>
    </p:extLst>
  </p:cSld>
  <p:clrMapOvr>
    <a:masterClrMapping/>
  </p:clrMapOvr>
</p:sldLayout>
</file>

<file path=ppt/slideLayouts/slideLayout30.xml><?xml version="1.0" encoding="utf-8"?>
<p:sldLayout xmlns:a="http://schemas.openxmlformats.org/drawingml/2006/main" xmlns:r="http://schemas.openxmlformats.org/officeDocument/2006/relationships" xmlns:p="http://schemas.openxmlformats.org/presentationml/2006/main" preserve="1" userDrawn="1">
  <p:cSld name="4_Disposition personnalisée">
    <p:spTree>
      <p:nvGrpSpPr>
        <p:cNvPr id="1" name=""/>
        <p:cNvGrpSpPr/>
        <p:nvPr/>
      </p:nvGrpSpPr>
      <p:grpSpPr>
        <a:xfrm>
          <a:off x="0" y="0"/>
          <a:ext cx="0" cy="0"/>
          <a:chOff x="0" y="0"/>
          <a:chExt cx="0" cy="0"/>
        </a:xfrm>
      </p:grpSpPr>
      <p:sp>
        <p:nvSpPr>
          <p:cNvPr id="2" name="Titre 1"/>
          <p:cNvSpPr>
            <a:spLocks noGrp="1"/>
          </p:cNvSpPr>
          <p:nvPr>
            <p:ph type="title"/>
          </p:nvPr>
        </p:nvSpPr>
        <p:spPr/>
        <p:txBody>
          <a:bodyPr/>
          <a:lstStyle/>
          <a:p>
            <a:r>
              <a:rPr lang="fr-FR"/>
              <a:t>Modifiez le style du titre</a:t>
            </a:r>
          </a:p>
        </p:txBody>
      </p:sp>
      <p:sp>
        <p:nvSpPr>
          <p:cNvPr id="5" name="Espace réservé du texte 2"/>
          <p:cNvSpPr>
            <a:spLocks noGrp="1"/>
          </p:cNvSpPr>
          <p:nvPr>
            <p:ph type="body" sz="quarter" idx="17"/>
          </p:nvPr>
        </p:nvSpPr>
        <p:spPr>
          <a:xfrm>
            <a:off x="397935" y="1343026"/>
            <a:ext cx="11389784" cy="549570"/>
          </a:xfrm>
        </p:spPr>
        <p:txBody>
          <a:bodyPr/>
          <a:lstStyle/>
          <a:p>
            <a:pPr lvl="0"/>
            <a:r>
              <a:rPr lang="fr-FR" dirty="0"/>
              <a:t>Modifiez les styles du texte du masque</a:t>
            </a:r>
          </a:p>
        </p:txBody>
      </p:sp>
      <p:sp>
        <p:nvSpPr>
          <p:cNvPr id="6" name="Espace réservé du graphique 4"/>
          <p:cNvSpPr>
            <a:spLocks noGrp="1"/>
          </p:cNvSpPr>
          <p:nvPr>
            <p:ph type="chart" sz="quarter" idx="18"/>
          </p:nvPr>
        </p:nvSpPr>
        <p:spPr>
          <a:xfrm>
            <a:off x="582763" y="2126106"/>
            <a:ext cx="4892431" cy="1712912"/>
          </a:xfrm>
        </p:spPr>
        <p:txBody>
          <a:bodyPr/>
          <a:lstStyle/>
          <a:p>
            <a:endParaRPr lang="fr-FR" dirty="0"/>
          </a:p>
        </p:txBody>
      </p:sp>
      <p:sp>
        <p:nvSpPr>
          <p:cNvPr id="7" name="Espace réservé du graphique 4"/>
          <p:cNvSpPr>
            <a:spLocks noGrp="1"/>
          </p:cNvSpPr>
          <p:nvPr>
            <p:ph type="chart" sz="quarter" idx="19"/>
          </p:nvPr>
        </p:nvSpPr>
        <p:spPr>
          <a:xfrm>
            <a:off x="6342717" y="2140283"/>
            <a:ext cx="4431609" cy="1712912"/>
          </a:xfrm>
        </p:spPr>
        <p:txBody>
          <a:bodyPr/>
          <a:lstStyle/>
          <a:p>
            <a:endParaRPr lang="fr-FR" dirty="0"/>
          </a:p>
        </p:txBody>
      </p:sp>
      <p:sp>
        <p:nvSpPr>
          <p:cNvPr id="8" name="Espace réservé du graphique 4"/>
          <p:cNvSpPr>
            <a:spLocks noGrp="1"/>
          </p:cNvSpPr>
          <p:nvPr>
            <p:ph type="chart" sz="quarter" idx="20"/>
          </p:nvPr>
        </p:nvSpPr>
        <p:spPr>
          <a:xfrm>
            <a:off x="582763" y="4141788"/>
            <a:ext cx="4931991" cy="1712912"/>
          </a:xfrm>
        </p:spPr>
        <p:txBody>
          <a:bodyPr/>
          <a:lstStyle/>
          <a:p>
            <a:endParaRPr lang="fr-FR"/>
          </a:p>
        </p:txBody>
      </p:sp>
      <p:sp>
        <p:nvSpPr>
          <p:cNvPr id="9" name="Espace réservé du graphique 4"/>
          <p:cNvSpPr>
            <a:spLocks noGrp="1"/>
          </p:cNvSpPr>
          <p:nvPr>
            <p:ph type="chart" sz="quarter" idx="21"/>
          </p:nvPr>
        </p:nvSpPr>
        <p:spPr>
          <a:xfrm>
            <a:off x="6333266" y="4141788"/>
            <a:ext cx="4431609" cy="1712912"/>
          </a:xfrm>
        </p:spPr>
        <p:txBody>
          <a:bodyPr/>
          <a:lstStyle/>
          <a:p>
            <a:endParaRPr lang="fr-FR"/>
          </a:p>
        </p:txBody>
      </p:sp>
      <p:pic>
        <p:nvPicPr>
          <p:cNvPr id="10" name="Picture 2"/>
          <p:cNvPicPr>
            <a:picLocks noChangeAspect="1" noChangeArrowheads="1"/>
          </p:cNvPicPr>
          <p:nvPr userDrawn="1"/>
        </p:nvPicPr>
        <p:blipFill>
          <a:blip r:embed="rId2" cstate="print">
            <a:extLst>
              <a:ext uri="{28A0092B-C50C-407E-A947-70E740481C1C}">
                <a14:useLocalDpi xmlns:a14="http://schemas.microsoft.com/office/drawing/2010/main" val="0"/>
              </a:ext>
            </a:extLst>
          </a:blip>
          <a:srcRect/>
          <a:stretch>
            <a:fillRect/>
          </a:stretch>
        </p:blipFill>
        <p:spPr bwMode="auto">
          <a:xfrm>
            <a:off x="859621" y="6404445"/>
            <a:ext cx="1857873" cy="187657"/>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Tree>
    <p:extLst>
      <p:ext uri="{BB962C8B-B14F-4D97-AF65-F5344CB8AC3E}">
        <p14:creationId xmlns:p14="http://schemas.microsoft.com/office/powerpoint/2010/main" val="7615045"/>
      </p:ext>
    </p:extLst>
  </p:cSld>
  <p:clrMapOvr>
    <a:masterClrMapping/>
  </p:clrMapOvr>
</p:sldLayout>
</file>

<file path=ppt/slideLayouts/slideLayout31.xml><?xml version="1.0" encoding="utf-8"?>
<p:sldLayout xmlns:a="http://schemas.openxmlformats.org/drawingml/2006/main" xmlns:r="http://schemas.openxmlformats.org/officeDocument/2006/relationships" xmlns:p="http://schemas.openxmlformats.org/presentationml/2006/main" preserve="1" userDrawn="1">
  <p:cSld name="2_Titre et contenu">
    <p:spTree>
      <p:nvGrpSpPr>
        <p:cNvPr id="1" name=""/>
        <p:cNvGrpSpPr/>
        <p:nvPr/>
      </p:nvGrpSpPr>
      <p:grpSpPr>
        <a:xfrm>
          <a:off x="0" y="0"/>
          <a:ext cx="0" cy="0"/>
          <a:chOff x="0" y="0"/>
          <a:chExt cx="0" cy="0"/>
        </a:xfrm>
      </p:grpSpPr>
      <p:sp>
        <p:nvSpPr>
          <p:cNvPr id="3" name="Espace réservé du contenu 2"/>
          <p:cNvSpPr>
            <a:spLocks noGrp="1"/>
          </p:cNvSpPr>
          <p:nvPr>
            <p:ph idx="1"/>
          </p:nvPr>
        </p:nvSpPr>
        <p:spPr/>
        <p:txBody>
          <a:bodyPr/>
          <a:lstStyle/>
          <a:p>
            <a:pPr lvl="0"/>
            <a:r>
              <a:rPr lang="fr-FR" dirty="0"/>
              <a:t>Modifiez les styles du texte du masque</a:t>
            </a:r>
          </a:p>
          <a:p>
            <a:pPr lvl="1"/>
            <a:r>
              <a:rPr lang="fr-FR" dirty="0"/>
              <a:t>Deuxième niveau</a:t>
            </a:r>
          </a:p>
          <a:p>
            <a:pPr lvl="2"/>
            <a:r>
              <a:rPr lang="fr-FR" dirty="0"/>
              <a:t>Troisième niveau</a:t>
            </a:r>
          </a:p>
          <a:p>
            <a:pPr lvl="3"/>
            <a:r>
              <a:rPr lang="fr-FR" dirty="0"/>
              <a:t>Quatrième niveau</a:t>
            </a:r>
          </a:p>
          <a:p>
            <a:pPr lvl="4"/>
            <a:r>
              <a:rPr lang="fr-FR" dirty="0"/>
              <a:t>Cinquième niveau</a:t>
            </a:r>
          </a:p>
        </p:txBody>
      </p:sp>
      <p:sp>
        <p:nvSpPr>
          <p:cNvPr id="9" name="Titre 8"/>
          <p:cNvSpPr>
            <a:spLocks noGrp="1"/>
          </p:cNvSpPr>
          <p:nvPr>
            <p:ph type="title"/>
          </p:nvPr>
        </p:nvSpPr>
        <p:spPr/>
        <p:txBody>
          <a:bodyPr/>
          <a:lstStyle/>
          <a:p>
            <a:r>
              <a:rPr lang="fr-FR"/>
              <a:t>Modifiez le style du titre</a:t>
            </a:r>
          </a:p>
        </p:txBody>
      </p:sp>
      <p:pic>
        <p:nvPicPr>
          <p:cNvPr id="5" name="Picture 2"/>
          <p:cNvPicPr>
            <a:picLocks noChangeAspect="1" noChangeArrowheads="1"/>
          </p:cNvPicPr>
          <p:nvPr userDrawn="1"/>
        </p:nvPicPr>
        <p:blipFill>
          <a:blip r:embed="rId2" cstate="print">
            <a:extLst>
              <a:ext uri="{28A0092B-C50C-407E-A947-70E740481C1C}">
                <a14:useLocalDpi xmlns:a14="http://schemas.microsoft.com/office/drawing/2010/main" val="0"/>
              </a:ext>
            </a:extLst>
          </a:blip>
          <a:srcRect/>
          <a:stretch>
            <a:fillRect/>
          </a:stretch>
        </p:blipFill>
        <p:spPr bwMode="auto">
          <a:xfrm>
            <a:off x="859620" y="6416911"/>
            <a:ext cx="1857873" cy="185500"/>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Tree>
    <p:extLst>
      <p:ext uri="{BB962C8B-B14F-4D97-AF65-F5344CB8AC3E}">
        <p14:creationId xmlns:p14="http://schemas.microsoft.com/office/powerpoint/2010/main" val="1665362724"/>
      </p:ext>
    </p:extLst>
  </p:cSld>
  <p:clrMapOvr>
    <a:masterClrMapping/>
  </p:clrMapOvr>
</p:sldLayout>
</file>

<file path=ppt/slideLayouts/slideLayout32.xml><?xml version="1.0" encoding="utf-8"?>
<p:sldLayout xmlns:a="http://schemas.openxmlformats.org/drawingml/2006/main" xmlns:r="http://schemas.openxmlformats.org/officeDocument/2006/relationships" xmlns:p="http://schemas.openxmlformats.org/presentationml/2006/main" type="twoObj" preserve="1">
  <p:cSld name="2_Deux contenus">
    <p:spTree>
      <p:nvGrpSpPr>
        <p:cNvPr id="1" name=""/>
        <p:cNvGrpSpPr/>
        <p:nvPr/>
      </p:nvGrpSpPr>
      <p:grpSpPr>
        <a:xfrm>
          <a:off x="0" y="0"/>
          <a:ext cx="0" cy="0"/>
          <a:chOff x="0" y="0"/>
          <a:chExt cx="0" cy="0"/>
        </a:xfrm>
      </p:grpSpPr>
      <p:sp>
        <p:nvSpPr>
          <p:cNvPr id="2" name="Titre 1"/>
          <p:cNvSpPr>
            <a:spLocks noGrp="1"/>
          </p:cNvSpPr>
          <p:nvPr>
            <p:ph type="title"/>
          </p:nvPr>
        </p:nvSpPr>
        <p:spPr/>
        <p:txBody>
          <a:bodyPr/>
          <a:lstStyle/>
          <a:p>
            <a:r>
              <a:rPr lang="fr-FR"/>
              <a:t>Modifiez le style du titre</a:t>
            </a:r>
          </a:p>
        </p:txBody>
      </p:sp>
      <p:sp>
        <p:nvSpPr>
          <p:cNvPr id="3" name="Espace réservé du contenu 2"/>
          <p:cNvSpPr>
            <a:spLocks noGrp="1"/>
          </p:cNvSpPr>
          <p:nvPr>
            <p:ph sz="half" idx="1"/>
          </p:nvPr>
        </p:nvSpPr>
        <p:spPr>
          <a:xfrm>
            <a:off x="397933" y="1600201"/>
            <a:ext cx="5384800" cy="4525963"/>
          </a:xfrm>
        </p:spPr>
        <p:txBody>
          <a:bodyPr>
            <a:normAutofit/>
          </a:bodyPr>
          <a:lstStyle>
            <a:lvl1pPr>
              <a:defRPr sz="1800"/>
            </a:lvl1pPr>
            <a:lvl2pPr>
              <a:defRPr sz="1600"/>
            </a:lvl2pPr>
            <a:lvl3pPr>
              <a:defRPr sz="1400"/>
            </a:lvl3pPr>
            <a:lvl4pPr>
              <a:defRPr sz="1200"/>
            </a:lvl4pPr>
            <a:lvl5pPr>
              <a:defRPr sz="1200"/>
            </a:lvl5pPr>
            <a:lvl6pPr>
              <a:defRPr sz="1800"/>
            </a:lvl6pPr>
            <a:lvl7pPr>
              <a:defRPr sz="1800"/>
            </a:lvl7pPr>
            <a:lvl8pPr>
              <a:defRPr sz="1800"/>
            </a:lvl8pPr>
            <a:lvl9pPr>
              <a:defRPr sz="1800"/>
            </a:lvl9pPr>
          </a:lstStyle>
          <a:p>
            <a:pPr lvl="0"/>
            <a:r>
              <a:rPr lang="fr-FR" dirty="0"/>
              <a:t>Modifiez les styles du texte du masque</a:t>
            </a:r>
          </a:p>
          <a:p>
            <a:pPr lvl="1"/>
            <a:r>
              <a:rPr lang="fr-FR" dirty="0"/>
              <a:t>Deuxième niveau</a:t>
            </a:r>
          </a:p>
          <a:p>
            <a:pPr lvl="2"/>
            <a:r>
              <a:rPr lang="fr-FR" dirty="0"/>
              <a:t>Troisième niveau</a:t>
            </a:r>
          </a:p>
          <a:p>
            <a:pPr lvl="3"/>
            <a:r>
              <a:rPr lang="fr-FR" dirty="0"/>
              <a:t>Quatrième niveau</a:t>
            </a:r>
          </a:p>
          <a:p>
            <a:pPr lvl="4"/>
            <a:r>
              <a:rPr lang="fr-FR" dirty="0"/>
              <a:t>Cinquième niveau</a:t>
            </a:r>
          </a:p>
        </p:txBody>
      </p:sp>
      <p:sp>
        <p:nvSpPr>
          <p:cNvPr id="4" name="Espace réservé du contenu 3"/>
          <p:cNvSpPr>
            <a:spLocks noGrp="1"/>
          </p:cNvSpPr>
          <p:nvPr>
            <p:ph sz="half" idx="2"/>
          </p:nvPr>
        </p:nvSpPr>
        <p:spPr>
          <a:xfrm>
            <a:off x="6402917" y="1600201"/>
            <a:ext cx="5384800" cy="4525963"/>
          </a:xfrm>
        </p:spPr>
        <p:txBody>
          <a:bodyPr>
            <a:normAutofit/>
          </a:bodyPr>
          <a:lstStyle>
            <a:lvl1pPr>
              <a:defRPr sz="1800"/>
            </a:lvl1pPr>
            <a:lvl2pPr>
              <a:defRPr sz="1600"/>
            </a:lvl2pPr>
            <a:lvl3pPr>
              <a:defRPr sz="1400"/>
            </a:lvl3pPr>
            <a:lvl4pPr>
              <a:defRPr sz="1200"/>
            </a:lvl4pPr>
            <a:lvl5pPr>
              <a:defRPr sz="1200"/>
            </a:lvl5pPr>
            <a:lvl6pPr>
              <a:defRPr sz="1800"/>
            </a:lvl6pPr>
            <a:lvl7pPr>
              <a:defRPr sz="1800"/>
            </a:lvl7pPr>
            <a:lvl8pPr>
              <a:defRPr sz="1800"/>
            </a:lvl8pPr>
            <a:lvl9pPr>
              <a:defRPr sz="1800"/>
            </a:lvl9pPr>
          </a:lstStyle>
          <a:p>
            <a:pPr lvl="0"/>
            <a:r>
              <a:rPr lang="fr-FR" dirty="0"/>
              <a:t>Modifiez les styles du texte du masque</a:t>
            </a:r>
          </a:p>
          <a:p>
            <a:pPr lvl="1"/>
            <a:r>
              <a:rPr lang="fr-FR" dirty="0"/>
              <a:t>Deuxième niveau</a:t>
            </a:r>
          </a:p>
          <a:p>
            <a:pPr lvl="2"/>
            <a:r>
              <a:rPr lang="fr-FR" dirty="0"/>
              <a:t>Troisième niveau</a:t>
            </a:r>
          </a:p>
          <a:p>
            <a:pPr lvl="3"/>
            <a:r>
              <a:rPr lang="fr-FR" dirty="0"/>
              <a:t>Quatrième niveau</a:t>
            </a:r>
          </a:p>
          <a:p>
            <a:pPr lvl="4"/>
            <a:r>
              <a:rPr lang="fr-FR" dirty="0"/>
              <a:t>Cinquième niveau</a:t>
            </a:r>
          </a:p>
        </p:txBody>
      </p:sp>
      <p:pic>
        <p:nvPicPr>
          <p:cNvPr id="6" name="Picture 2"/>
          <p:cNvPicPr>
            <a:picLocks noChangeAspect="1" noChangeArrowheads="1"/>
          </p:cNvPicPr>
          <p:nvPr userDrawn="1"/>
        </p:nvPicPr>
        <p:blipFill>
          <a:blip r:embed="rId2" cstate="print">
            <a:extLst>
              <a:ext uri="{28A0092B-C50C-407E-A947-70E740481C1C}">
                <a14:useLocalDpi xmlns:a14="http://schemas.microsoft.com/office/drawing/2010/main" val="0"/>
              </a:ext>
            </a:extLst>
          </a:blip>
          <a:srcRect/>
          <a:stretch>
            <a:fillRect/>
          </a:stretch>
        </p:blipFill>
        <p:spPr bwMode="auto">
          <a:xfrm>
            <a:off x="859620" y="6416911"/>
            <a:ext cx="1857873" cy="185500"/>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Tree>
    <p:extLst>
      <p:ext uri="{BB962C8B-B14F-4D97-AF65-F5344CB8AC3E}">
        <p14:creationId xmlns:p14="http://schemas.microsoft.com/office/powerpoint/2010/main" val="877312370"/>
      </p:ext>
    </p:extLst>
  </p:cSld>
  <p:clrMapOvr>
    <a:masterClrMapping/>
  </p:clrMapOvr>
</p:sldLayout>
</file>

<file path=ppt/slideLayouts/slideLayout33.xml><?xml version="1.0" encoding="utf-8"?>
<p:sldLayout xmlns:a="http://schemas.openxmlformats.org/drawingml/2006/main" xmlns:r="http://schemas.openxmlformats.org/officeDocument/2006/relationships" xmlns:p="http://schemas.openxmlformats.org/presentationml/2006/main" type="twoTxTwoObj" preserve="1">
  <p:cSld name="2_Comparaison">
    <p:spTree>
      <p:nvGrpSpPr>
        <p:cNvPr id="1" name=""/>
        <p:cNvGrpSpPr/>
        <p:nvPr/>
      </p:nvGrpSpPr>
      <p:grpSpPr>
        <a:xfrm>
          <a:off x="0" y="0"/>
          <a:ext cx="0" cy="0"/>
          <a:chOff x="0" y="0"/>
          <a:chExt cx="0" cy="0"/>
        </a:xfrm>
      </p:grpSpPr>
      <p:sp>
        <p:nvSpPr>
          <p:cNvPr id="2" name="Titre 1"/>
          <p:cNvSpPr>
            <a:spLocks noGrp="1"/>
          </p:cNvSpPr>
          <p:nvPr>
            <p:ph type="title"/>
          </p:nvPr>
        </p:nvSpPr>
        <p:spPr/>
        <p:txBody>
          <a:bodyPr/>
          <a:lstStyle>
            <a:lvl1pPr>
              <a:defRPr/>
            </a:lvl1pPr>
          </a:lstStyle>
          <a:p>
            <a:r>
              <a:rPr lang="fr-FR"/>
              <a:t>Modifiez le style du titre</a:t>
            </a:r>
          </a:p>
        </p:txBody>
      </p:sp>
      <p:sp>
        <p:nvSpPr>
          <p:cNvPr id="3" name="Espace réservé du texte 2"/>
          <p:cNvSpPr>
            <a:spLocks noGrp="1"/>
          </p:cNvSpPr>
          <p:nvPr>
            <p:ph type="body" idx="1"/>
          </p:nvPr>
        </p:nvSpPr>
        <p:spPr>
          <a:xfrm>
            <a:off x="397934" y="1354138"/>
            <a:ext cx="5386917" cy="639762"/>
          </a:xfrm>
        </p:spPr>
        <p:txBody>
          <a:bodyPr anchor="b">
            <a:normAutofit/>
          </a:bodyPr>
          <a:lstStyle>
            <a:lvl1pPr marL="0" indent="0">
              <a:buNone/>
              <a:defRPr sz="18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fr-FR" dirty="0"/>
              <a:t>Modifiez les styles du texte du masque</a:t>
            </a:r>
          </a:p>
        </p:txBody>
      </p:sp>
      <p:sp>
        <p:nvSpPr>
          <p:cNvPr id="4" name="Espace réservé du contenu 3"/>
          <p:cNvSpPr>
            <a:spLocks noGrp="1"/>
          </p:cNvSpPr>
          <p:nvPr>
            <p:ph sz="half" idx="2"/>
          </p:nvPr>
        </p:nvSpPr>
        <p:spPr>
          <a:xfrm>
            <a:off x="397934" y="2174875"/>
            <a:ext cx="5386917" cy="3951288"/>
          </a:xfrm>
        </p:spPr>
        <p:txBody>
          <a:bodyPr>
            <a:normAutofit/>
          </a:bodyPr>
          <a:lstStyle>
            <a:lvl1pPr>
              <a:defRPr sz="1600"/>
            </a:lvl1pPr>
            <a:lvl2pPr>
              <a:defRPr sz="1400"/>
            </a:lvl2pPr>
            <a:lvl3pPr>
              <a:defRPr sz="1200"/>
            </a:lvl3pPr>
            <a:lvl4pPr>
              <a:defRPr sz="1100"/>
            </a:lvl4pPr>
            <a:lvl5pPr>
              <a:defRPr sz="1100"/>
            </a:lvl5pPr>
            <a:lvl6pPr>
              <a:defRPr sz="1600"/>
            </a:lvl6pPr>
            <a:lvl7pPr>
              <a:defRPr sz="1600"/>
            </a:lvl7pPr>
            <a:lvl8pPr>
              <a:defRPr sz="1600"/>
            </a:lvl8pPr>
            <a:lvl9pPr>
              <a:defRPr sz="1600"/>
            </a:lvl9pPr>
          </a:lstStyle>
          <a:p>
            <a:pPr lvl="0"/>
            <a:r>
              <a:rPr lang="fr-FR" dirty="0"/>
              <a:t>Modifiez les styles du texte du masque</a:t>
            </a:r>
          </a:p>
          <a:p>
            <a:pPr lvl="1"/>
            <a:r>
              <a:rPr lang="fr-FR" dirty="0"/>
              <a:t>Deuxième niveau</a:t>
            </a:r>
          </a:p>
          <a:p>
            <a:pPr lvl="2"/>
            <a:r>
              <a:rPr lang="fr-FR" dirty="0"/>
              <a:t>Troisième niveau</a:t>
            </a:r>
          </a:p>
          <a:p>
            <a:pPr lvl="3"/>
            <a:r>
              <a:rPr lang="fr-FR" dirty="0"/>
              <a:t>Quatrième niveau</a:t>
            </a:r>
          </a:p>
          <a:p>
            <a:pPr lvl="4"/>
            <a:r>
              <a:rPr lang="fr-FR" dirty="0"/>
              <a:t>Cinquième niveau</a:t>
            </a:r>
          </a:p>
        </p:txBody>
      </p:sp>
      <p:sp>
        <p:nvSpPr>
          <p:cNvPr id="5" name="Espace réservé du texte 4"/>
          <p:cNvSpPr>
            <a:spLocks noGrp="1"/>
          </p:cNvSpPr>
          <p:nvPr>
            <p:ph type="body" sz="quarter" idx="3"/>
          </p:nvPr>
        </p:nvSpPr>
        <p:spPr>
          <a:xfrm>
            <a:off x="6398685" y="1354138"/>
            <a:ext cx="5389033" cy="639762"/>
          </a:xfrm>
        </p:spPr>
        <p:txBody>
          <a:bodyPr anchor="b">
            <a:normAutofit/>
          </a:bodyPr>
          <a:lstStyle>
            <a:lvl1pPr marL="0" indent="0">
              <a:buNone/>
              <a:defRPr sz="18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fr-FR" dirty="0"/>
              <a:t>Modifiez les styles du texte du masque</a:t>
            </a:r>
          </a:p>
        </p:txBody>
      </p:sp>
      <p:sp>
        <p:nvSpPr>
          <p:cNvPr id="6" name="Espace réservé du contenu 5"/>
          <p:cNvSpPr>
            <a:spLocks noGrp="1"/>
          </p:cNvSpPr>
          <p:nvPr>
            <p:ph sz="quarter" idx="4"/>
          </p:nvPr>
        </p:nvSpPr>
        <p:spPr>
          <a:xfrm>
            <a:off x="6398685" y="2174875"/>
            <a:ext cx="5389033" cy="3951288"/>
          </a:xfrm>
        </p:spPr>
        <p:txBody>
          <a:bodyPr>
            <a:normAutofit/>
          </a:bodyPr>
          <a:lstStyle>
            <a:lvl1pPr>
              <a:defRPr sz="1600"/>
            </a:lvl1pPr>
            <a:lvl2pPr>
              <a:defRPr sz="1400"/>
            </a:lvl2pPr>
            <a:lvl3pPr>
              <a:defRPr sz="1200"/>
            </a:lvl3pPr>
            <a:lvl4pPr>
              <a:defRPr sz="1100"/>
            </a:lvl4pPr>
            <a:lvl5pPr>
              <a:defRPr sz="1100"/>
            </a:lvl5pPr>
            <a:lvl6pPr>
              <a:defRPr sz="1600"/>
            </a:lvl6pPr>
            <a:lvl7pPr>
              <a:defRPr sz="1600"/>
            </a:lvl7pPr>
            <a:lvl8pPr>
              <a:defRPr sz="1600"/>
            </a:lvl8pPr>
            <a:lvl9pPr>
              <a:defRPr sz="1600"/>
            </a:lvl9pPr>
          </a:lstStyle>
          <a:p>
            <a:pPr lvl="0"/>
            <a:r>
              <a:rPr lang="fr-FR" dirty="0"/>
              <a:t>Modifiez les styles du texte du masque</a:t>
            </a:r>
          </a:p>
          <a:p>
            <a:pPr lvl="1"/>
            <a:r>
              <a:rPr lang="fr-FR" dirty="0"/>
              <a:t>Deuxième niveau</a:t>
            </a:r>
          </a:p>
          <a:p>
            <a:pPr lvl="2"/>
            <a:r>
              <a:rPr lang="fr-FR" dirty="0"/>
              <a:t>Troisième niveau</a:t>
            </a:r>
          </a:p>
          <a:p>
            <a:pPr lvl="3"/>
            <a:r>
              <a:rPr lang="fr-FR" dirty="0"/>
              <a:t>Quatrième niveau</a:t>
            </a:r>
          </a:p>
          <a:p>
            <a:pPr lvl="4"/>
            <a:r>
              <a:rPr lang="fr-FR" dirty="0"/>
              <a:t>Cinquième niveau</a:t>
            </a:r>
          </a:p>
        </p:txBody>
      </p:sp>
      <p:pic>
        <p:nvPicPr>
          <p:cNvPr id="8" name="Picture 2"/>
          <p:cNvPicPr>
            <a:picLocks noChangeAspect="1" noChangeArrowheads="1"/>
          </p:cNvPicPr>
          <p:nvPr userDrawn="1"/>
        </p:nvPicPr>
        <p:blipFill>
          <a:blip r:embed="rId2" cstate="print">
            <a:extLst>
              <a:ext uri="{28A0092B-C50C-407E-A947-70E740481C1C}">
                <a14:useLocalDpi xmlns:a14="http://schemas.microsoft.com/office/drawing/2010/main" val="0"/>
              </a:ext>
            </a:extLst>
          </a:blip>
          <a:srcRect/>
          <a:stretch>
            <a:fillRect/>
          </a:stretch>
        </p:blipFill>
        <p:spPr bwMode="auto">
          <a:xfrm>
            <a:off x="859620" y="6416911"/>
            <a:ext cx="1857873" cy="185500"/>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Tree>
    <p:extLst>
      <p:ext uri="{BB962C8B-B14F-4D97-AF65-F5344CB8AC3E}">
        <p14:creationId xmlns:p14="http://schemas.microsoft.com/office/powerpoint/2010/main" val="1073621979"/>
      </p:ext>
    </p:extLst>
  </p:cSld>
  <p:clrMapOvr>
    <a:masterClrMapping/>
  </p:clrMapOvr>
</p:sldLayout>
</file>

<file path=ppt/slideLayouts/slideLayout34.xml><?xml version="1.0" encoding="utf-8"?>
<p:sldLayout xmlns:a="http://schemas.openxmlformats.org/drawingml/2006/main" xmlns:r="http://schemas.openxmlformats.org/officeDocument/2006/relationships" xmlns:p="http://schemas.openxmlformats.org/presentationml/2006/main" preserve="1" userDrawn="1">
  <p:cSld name="5_Disposition personnalisée">
    <p:spTree>
      <p:nvGrpSpPr>
        <p:cNvPr id="1" name=""/>
        <p:cNvGrpSpPr/>
        <p:nvPr/>
      </p:nvGrpSpPr>
      <p:grpSpPr>
        <a:xfrm>
          <a:off x="0" y="0"/>
          <a:ext cx="0" cy="0"/>
          <a:chOff x="0" y="0"/>
          <a:chExt cx="0" cy="0"/>
        </a:xfrm>
      </p:grpSpPr>
      <p:sp>
        <p:nvSpPr>
          <p:cNvPr id="5" name="Text Placeholder 2"/>
          <p:cNvSpPr>
            <a:spLocks noGrp="1"/>
          </p:cNvSpPr>
          <p:nvPr>
            <p:ph idx="1"/>
          </p:nvPr>
        </p:nvSpPr>
        <p:spPr>
          <a:xfrm>
            <a:off x="398126" y="1336341"/>
            <a:ext cx="5504351" cy="1639088"/>
          </a:xfrm>
          <a:prstGeom prst="rect">
            <a:avLst/>
          </a:prstGeom>
          <a:solidFill>
            <a:schemeClr val="bg1">
              <a:lumMod val="95000"/>
            </a:schemeClr>
          </a:solidFill>
        </p:spPr>
        <p:txBody>
          <a:bodyPr vert="horz" lIns="91440" tIns="45720" rIns="91440" bIns="45720" rtlCol="0">
            <a:normAutofit/>
          </a:bodyPr>
          <a:lstStyle>
            <a:lvl1pPr marL="285750" indent="-285750" algn="l">
              <a:buClr>
                <a:srgbClr val="EA0000"/>
              </a:buClr>
              <a:buFont typeface="Arial Narrow" panose="020B0606020202030204" pitchFamily="34" charset="0"/>
              <a:buChar char="■"/>
              <a:defRPr/>
            </a:lvl1pPr>
          </a:lstStyle>
          <a:p>
            <a:pPr marL="285750" indent="-285750" algn="l">
              <a:buClr>
                <a:srgbClr val="EA0000"/>
              </a:buClr>
              <a:buFont typeface="Arial Narrow" panose="020B0606020202030204" pitchFamily="34" charset="0"/>
              <a:buChar char="■"/>
            </a:pPr>
            <a:r>
              <a:rPr lang="fr-FR" dirty="0">
                <a:latin typeface="Arial Narrow" panose="020B0606020202030204" pitchFamily="34" charset="0"/>
              </a:rPr>
              <a:t>Contenu</a:t>
            </a:r>
          </a:p>
          <a:p>
            <a:pPr marL="742950" lvl="1" indent="-285750" algn="l">
              <a:buClr>
                <a:schemeClr val="bg1">
                  <a:lumMod val="65000"/>
                </a:schemeClr>
              </a:buClr>
              <a:buFont typeface="Arial Narrow" panose="020B0606020202030204" pitchFamily="34" charset="0"/>
              <a:buChar char="■"/>
            </a:pPr>
            <a:r>
              <a:rPr lang="fr-FR" sz="1600" dirty="0">
                <a:latin typeface="Arial Narrow" panose="020B0606020202030204" pitchFamily="34" charset="0"/>
              </a:rPr>
              <a:t>Contenu</a:t>
            </a:r>
          </a:p>
          <a:p>
            <a:pPr marL="1200150" lvl="2" indent="-285750" algn="l">
              <a:buClr>
                <a:srgbClr val="FF0000"/>
              </a:buClr>
              <a:buFont typeface="Arial Narrow" panose="020B0606020202030204" pitchFamily="34" charset="0"/>
              <a:buChar char="■"/>
            </a:pPr>
            <a:r>
              <a:rPr lang="fr-FR" sz="1600" dirty="0">
                <a:latin typeface="Arial Narrow" panose="020B0606020202030204" pitchFamily="34" charset="0"/>
              </a:rPr>
              <a:t>Contenu</a:t>
            </a:r>
          </a:p>
        </p:txBody>
      </p:sp>
      <p:sp>
        <p:nvSpPr>
          <p:cNvPr id="6" name="Text Placeholder 2"/>
          <p:cNvSpPr>
            <a:spLocks noGrp="1"/>
          </p:cNvSpPr>
          <p:nvPr>
            <p:ph idx="17"/>
          </p:nvPr>
        </p:nvSpPr>
        <p:spPr>
          <a:xfrm>
            <a:off x="6347581" y="1336341"/>
            <a:ext cx="5420945" cy="1639088"/>
          </a:xfrm>
          <a:prstGeom prst="rect">
            <a:avLst/>
          </a:prstGeom>
          <a:solidFill>
            <a:schemeClr val="bg1">
              <a:lumMod val="95000"/>
            </a:schemeClr>
          </a:solidFill>
        </p:spPr>
        <p:txBody>
          <a:bodyPr vert="horz" lIns="91440" tIns="45720" rIns="91440" bIns="45720" rtlCol="0">
            <a:normAutofit/>
          </a:bodyPr>
          <a:lstStyle>
            <a:lvl1pPr marL="285750" indent="-285750" algn="l">
              <a:buClr>
                <a:srgbClr val="EA0000"/>
              </a:buClr>
              <a:buFont typeface="Arial Narrow" panose="020B0606020202030204" pitchFamily="34" charset="0"/>
              <a:buChar char="■"/>
              <a:defRPr/>
            </a:lvl1pPr>
          </a:lstStyle>
          <a:p>
            <a:pPr marL="285750" indent="-285750" algn="l">
              <a:buClr>
                <a:srgbClr val="EA0000"/>
              </a:buClr>
              <a:buFont typeface="Arial Narrow" panose="020B0606020202030204" pitchFamily="34" charset="0"/>
              <a:buChar char="■"/>
            </a:pPr>
            <a:r>
              <a:rPr lang="fr-FR" dirty="0">
                <a:latin typeface="Arial Narrow" panose="020B0606020202030204" pitchFamily="34" charset="0"/>
              </a:rPr>
              <a:t>Contenu</a:t>
            </a:r>
          </a:p>
          <a:p>
            <a:pPr marL="742950" lvl="1" indent="-285750" algn="l">
              <a:buClr>
                <a:schemeClr val="bg1">
                  <a:lumMod val="65000"/>
                </a:schemeClr>
              </a:buClr>
              <a:buFont typeface="Arial Narrow" panose="020B0606020202030204" pitchFamily="34" charset="0"/>
              <a:buChar char="■"/>
            </a:pPr>
            <a:r>
              <a:rPr lang="fr-FR" sz="1600" dirty="0">
                <a:latin typeface="Arial Narrow" panose="020B0606020202030204" pitchFamily="34" charset="0"/>
              </a:rPr>
              <a:t>Contenu</a:t>
            </a:r>
          </a:p>
          <a:p>
            <a:pPr marL="1200150" lvl="2" indent="-285750" algn="l">
              <a:buClr>
                <a:srgbClr val="FF0000"/>
              </a:buClr>
              <a:buFont typeface="Arial Narrow" panose="020B0606020202030204" pitchFamily="34" charset="0"/>
              <a:buChar char="■"/>
            </a:pPr>
            <a:r>
              <a:rPr lang="fr-FR" sz="1600" dirty="0">
                <a:latin typeface="Arial Narrow" panose="020B0606020202030204" pitchFamily="34" charset="0"/>
              </a:rPr>
              <a:t>Contenu</a:t>
            </a:r>
          </a:p>
        </p:txBody>
      </p:sp>
      <p:sp>
        <p:nvSpPr>
          <p:cNvPr id="7" name="Espace réservé du contenu 4"/>
          <p:cNvSpPr>
            <a:spLocks noGrp="1"/>
          </p:cNvSpPr>
          <p:nvPr>
            <p:ph idx="18"/>
          </p:nvPr>
        </p:nvSpPr>
        <p:spPr>
          <a:xfrm>
            <a:off x="398126" y="3941645"/>
            <a:ext cx="5504351" cy="1639088"/>
          </a:xfrm>
          <a:prstGeom prst="rect">
            <a:avLst/>
          </a:prstGeom>
          <a:solidFill>
            <a:schemeClr val="accent2">
              <a:lumMod val="40000"/>
              <a:lumOff val="60000"/>
            </a:schemeClr>
          </a:solidFill>
        </p:spPr>
        <p:txBody>
          <a:bodyPr/>
          <a:lstStyle/>
          <a:p>
            <a:endParaRPr lang="fr-FR" dirty="0"/>
          </a:p>
        </p:txBody>
      </p:sp>
      <p:sp>
        <p:nvSpPr>
          <p:cNvPr id="8" name="Espace réservé du contenu 5"/>
          <p:cNvSpPr>
            <a:spLocks noGrp="1"/>
          </p:cNvSpPr>
          <p:nvPr>
            <p:ph idx="19"/>
          </p:nvPr>
        </p:nvSpPr>
        <p:spPr>
          <a:xfrm>
            <a:off x="6397816" y="3941645"/>
            <a:ext cx="5420945" cy="1639088"/>
          </a:xfrm>
          <a:prstGeom prst="rect">
            <a:avLst/>
          </a:prstGeom>
          <a:solidFill>
            <a:schemeClr val="accent2">
              <a:lumMod val="40000"/>
              <a:lumOff val="60000"/>
            </a:schemeClr>
          </a:solidFill>
        </p:spPr>
        <p:txBody>
          <a:bodyPr/>
          <a:lstStyle/>
          <a:p>
            <a:endParaRPr lang="fr-FR" dirty="0"/>
          </a:p>
        </p:txBody>
      </p:sp>
      <p:sp>
        <p:nvSpPr>
          <p:cNvPr id="9" name="Titre 8"/>
          <p:cNvSpPr>
            <a:spLocks noGrp="1"/>
          </p:cNvSpPr>
          <p:nvPr>
            <p:ph type="title"/>
          </p:nvPr>
        </p:nvSpPr>
        <p:spPr/>
        <p:txBody>
          <a:bodyPr/>
          <a:lstStyle/>
          <a:p>
            <a:r>
              <a:rPr lang="fr-FR"/>
              <a:t>Modifiez le style du titre</a:t>
            </a:r>
          </a:p>
        </p:txBody>
      </p:sp>
      <p:pic>
        <p:nvPicPr>
          <p:cNvPr id="11" name="Picture 2"/>
          <p:cNvPicPr>
            <a:picLocks noChangeAspect="1" noChangeArrowheads="1"/>
          </p:cNvPicPr>
          <p:nvPr userDrawn="1"/>
        </p:nvPicPr>
        <p:blipFill>
          <a:blip r:embed="rId2" cstate="print">
            <a:extLst>
              <a:ext uri="{28A0092B-C50C-407E-A947-70E740481C1C}">
                <a14:useLocalDpi xmlns:a14="http://schemas.microsoft.com/office/drawing/2010/main" val="0"/>
              </a:ext>
            </a:extLst>
          </a:blip>
          <a:srcRect/>
          <a:stretch>
            <a:fillRect/>
          </a:stretch>
        </p:blipFill>
        <p:spPr bwMode="auto">
          <a:xfrm>
            <a:off x="859620" y="6416911"/>
            <a:ext cx="1857873" cy="185500"/>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Tree>
    <p:extLst>
      <p:ext uri="{BB962C8B-B14F-4D97-AF65-F5344CB8AC3E}">
        <p14:creationId xmlns:p14="http://schemas.microsoft.com/office/powerpoint/2010/main" val="226950388"/>
      </p:ext>
    </p:extLst>
  </p:cSld>
  <p:clrMapOvr>
    <a:masterClrMapping/>
  </p:clrMapOvr>
</p:sldLayout>
</file>

<file path=ppt/slideLayouts/slideLayout35.xml><?xml version="1.0" encoding="utf-8"?>
<p:sldLayout xmlns:a="http://schemas.openxmlformats.org/drawingml/2006/main" xmlns:r="http://schemas.openxmlformats.org/officeDocument/2006/relationships" xmlns:p="http://schemas.openxmlformats.org/presentationml/2006/main" preserve="1" userDrawn="1">
  <p:cSld name="6_Disposition personnalisée">
    <p:spTree>
      <p:nvGrpSpPr>
        <p:cNvPr id="1" name=""/>
        <p:cNvGrpSpPr/>
        <p:nvPr/>
      </p:nvGrpSpPr>
      <p:grpSpPr>
        <a:xfrm>
          <a:off x="0" y="0"/>
          <a:ext cx="0" cy="0"/>
          <a:chOff x="0" y="0"/>
          <a:chExt cx="0" cy="0"/>
        </a:xfrm>
      </p:grpSpPr>
      <p:sp>
        <p:nvSpPr>
          <p:cNvPr id="2" name="Titre 1"/>
          <p:cNvSpPr>
            <a:spLocks noGrp="1"/>
          </p:cNvSpPr>
          <p:nvPr>
            <p:ph type="title"/>
          </p:nvPr>
        </p:nvSpPr>
        <p:spPr/>
        <p:txBody>
          <a:bodyPr/>
          <a:lstStyle/>
          <a:p>
            <a:r>
              <a:rPr lang="fr-FR"/>
              <a:t>Modifiez le style du titre</a:t>
            </a:r>
          </a:p>
        </p:txBody>
      </p:sp>
      <p:sp>
        <p:nvSpPr>
          <p:cNvPr id="5" name="Espace réservé du texte 2"/>
          <p:cNvSpPr>
            <a:spLocks noGrp="1"/>
          </p:cNvSpPr>
          <p:nvPr>
            <p:ph type="body" sz="quarter" idx="17"/>
          </p:nvPr>
        </p:nvSpPr>
        <p:spPr>
          <a:xfrm>
            <a:off x="397935" y="1343026"/>
            <a:ext cx="11389784" cy="549570"/>
          </a:xfrm>
        </p:spPr>
        <p:txBody>
          <a:bodyPr/>
          <a:lstStyle/>
          <a:p>
            <a:pPr lvl="0"/>
            <a:r>
              <a:rPr lang="fr-FR" dirty="0"/>
              <a:t>Modifiez les styles du texte du masque</a:t>
            </a:r>
          </a:p>
        </p:txBody>
      </p:sp>
      <p:sp>
        <p:nvSpPr>
          <p:cNvPr id="6" name="Espace réservé du graphique 4"/>
          <p:cNvSpPr>
            <a:spLocks noGrp="1"/>
          </p:cNvSpPr>
          <p:nvPr>
            <p:ph type="chart" sz="quarter" idx="18"/>
          </p:nvPr>
        </p:nvSpPr>
        <p:spPr>
          <a:xfrm>
            <a:off x="582763" y="2126106"/>
            <a:ext cx="4892431" cy="1712912"/>
          </a:xfrm>
        </p:spPr>
        <p:txBody>
          <a:bodyPr/>
          <a:lstStyle/>
          <a:p>
            <a:endParaRPr lang="fr-FR" dirty="0"/>
          </a:p>
        </p:txBody>
      </p:sp>
      <p:sp>
        <p:nvSpPr>
          <p:cNvPr id="7" name="Espace réservé du graphique 4"/>
          <p:cNvSpPr>
            <a:spLocks noGrp="1"/>
          </p:cNvSpPr>
          <p:nvPr>
            <p:ph type="chart" sz="quarter" idx="19"/>
          </p:nvPr>
        </p:nvSpPr>
        <p:spPr>
          <a:xfrm>
            <a:off x="6342717" y="2140283"/>
            <a:ext cx="4431609" cy="1712912"/>
          </a:xfrm>
        </p:spPr>
        <p:txBody>
          <a:bodyPr/>
          <a:lstStyle/>
          <a:p>
            <a:endParaRPr lang="fr-FR" dirty="0"/>
          </a:p>
        </p:txBody>
      </p:sp>
      <p:sp>
        <p:nvSpPr>
          <p:cNvPr id="8" name="Espace réservé du graphique 4"/>
          <p:cNvSpPr>
            <a:spLocks noGrp="1"/>
          </p:cNvSpPr>
          <p:nvPr>
            <p:ph type="chart" sz="quarter" idx="20"/>
          </p:nvPr>
        </p:nvSpPr>
        <p:spPr>
          <a:xfrm>
            <a:off x="582763" y="4141788"/>
            <a:ext cx="4931991" cy="1712912"/>
          </a:xfrm>
        </p:spPr>
        <p:txBody>
          <a:bodyPr/>
          <a:lstStyle/>
          <a:p>
            <a:endParaRPr lang="fr-FR"/>
          </a:p>
        </p:txBody>
      </p:sp>
      <p:sp>
        <p:nvSpPr>
          <p:cNvPr id="9" name="Espace réservé du graphique 4"/>
          <p:cNvSpPr>
            <a:spLocks noGrp="1"/>
          </p:cNvSpPr>
          <p:nvPr>
            <p:ph type="chart" sz="quarter" idx="21"/>
          </p:nvPr>
        </p:nvSpPr>
        <p:spPr>
          <a:xfrm>
            <a:off x="6333266" y="4141788"/>
            <a:ext cx="4431609" cy="1712912"/>
          </a:xfrm>
        </p:spPr>
        <p:txBody>
          <a:bodyPr/>
          <a:lstStyle/>
          <a:p>
            <a:endParaRPr lang="fr-FR"/>
          </a:p>
        </p:txBody>
      </p:sp>
      <p:pic>
        <p:nvPicPr>
          <p:cNvPr id="11" name="Picture 2"/>
          <p:cNvPicPr>
            <a:picLocks noChangeAspect="1" noChangeArrowheads="1"/>
          </p:cNvPicPr>
          <p:nvPr userDrawn="1"/>
        </p:nvPicPr>
        <p:blipFill>
          <a:blip r:embed="rId2" cstate="print">
            <a:extLst>
              <a:ext uri="{28A0092B-C50C-407E-A947-70E740481C1C}">
                <a14:useLocalDpi xmlns:a14="http://schemas.microsoft.com/office/drawing/2010/main" val="0"/>
              </a:ext>
            </a:extLst>
          </a:blip>
          <a:srcRect/>
          <a:stretch>
            <a:fillRect/>
          </a:stretch>
        </p:blipFill>
        <p:spPr bwMode="auto">
          <a:xfrm>
            <a:off x="859620" y="6416911"/>
            <a:ext cx="1857873" cy="185500"/>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Tree>
    <p:extLst>
      <p:ext uri="{BB962C8B-B14F-4D97-AF65-F5344CB8AC3E}">
        <p14:creationId xmlns:p14="http://schemas.microsoft.com/office/powerpoint/2010/main" val="1486646885"/>
      </p:ext>
    </p:extLst>
  </p:cSld>
  <p:clrMapOvr>
    <a:masterClrMapping/>
  </p:clrMapOvr>
</p:sldLayout>
</file>

<file path=ppt/slideLayouts/slideLayout36.xml><?xml version="1.0" encoding="utf-8"?>
<p:sldLayout xmlns:a="http://schemas.openxmlformats.org/drawingml/2006/main" xmlns:r="http://schemas.openxmlformats.org/officeDocument/2006/relationships" xmlns:p="http://schemas.openxmlformats.org/presentationml/2006/main" preserve="1" userDrawn="1">
  <p:cSld name="3_Titre et contenu">
    <p:spTree>
      <p:nvGrpSpPr>
        <p:cNvPr id="1" name=""/>
        <p:cNvGrpSpPr/>
        <p:nvPr/>
      </p:nvGrpSpPr>
      <p:grpSpPr>
        <a:xfrm>
          <a:off x="0" y="0"/>
          <a:ext cx="0" cy="0"/>
          <a:chOff x="0" y="0"/>
          <a:chExt cx="0" cy="0"/>
        </a:xfrm>
      </p:grpSpPr>
      <p:sp>
        <p:nvSpPr>
          <p:cNvPr id="3" name="Espace réservé du contenu 2"/>
          <p:cNvSpPr>
            <a:spLocks noGrp="1"/>
          </p:cNvSpPr>
          <p:nvPr>
            <p:ph idx="1"/>
          </p:nvPr>
        </p:nvSpPr>
        <p:spPr/>
        <p:txBody>
          <a:bodyPr/>
          <a:lstStyle/>
          <a:p>
            <a:pPr lvl="0"/>
            <a:r>
              <a:rPr lang="fr-FR" dirty="0"/>
              <a:t>Modifiez les styles du texte du masque</a:t>
            </a:r>
          </a:p>
          <a:p>
            <a:pPr lvl="1"/>
            <a:r>
              <a:rPr lang="fr-FR" dirty="0"/>
              <a:t>Deuxième niveau</a:t>
            </a:r>
          </a:p>
          <a:p>
            <a:pPr lvl="2"/>
            <a:r>
              <a:rPr lang="fr-FR" dirty="0"/>
              <a:t>Troisième niveau</a:t>
            </a:r>
          </a:p>
          <a:p>
            <a:pPr lvl="3"/>
            <a:r>
              <a:rPr lang="fr-FR" dirty="0"/>
              <a:t>Quatrième niveau</a:t>
            </a:r>
          </a:p>
          <a:p>
            <a:pPr lvl="4"/>
            <a:r>
              <a:rPr lang="fr-FR" dirty="0"/>
              <a:t>Cinquième niveau</a:t>
            </a:r>
          </a:p>
        </p:txBody>
      </p:sp>
      <p:sp>
        <p:nvSpPr>
          <p:cNvPr id="9" name="Titre 8"/>
          <p:cNvSpPr>
            <a:spLocks noGrp="1"/>
          </p:cNvSpPr>
          <p:nvPr>
            <p:ph type="title"/>
          </p:nvPr>
        </p:nvSpPr>
        <p:spPr/>
        <p:txBody>
          <a:bodyPr/>
          <a:lstStyle/>
          <a:p>
            <a:r>
              <a:rPr lang="fr-FR"/>
              <a:t>Modifiez le style du titre</a:t>
            </a:r>
          </a:p>
        </p:txBody>
      </p:sp>
      <p:pic>
        <p:nvPicPr>
          <p:cNvPr id="6" name="Picture 3"/>
          <p:cNvPicPr>
            <a:picLocks noChangeAspect="1" noChangeArrowheads="1"/>
          </p:cNvPicPr>
          <p:nvPr userDrawn="1"/>
        </p:nvPicPr>
        <p:blipFill>
          <a:blip r:embed="rId2" cstate="print">
            <a:extLst>
              <a:ext uri="{28A0092B-C50C-407E-A947-70E740481C1C}">
                <a14:useLocalDpi xmlns:a14="http://schemas.microsoft.com/office/drawing/2010/main" val="0"/>
              </a:ext>
            </a:extLst>
          </a:blip>
          <a:srcRect/>
          <a:stretch>
            <a:fillRect/>
          </a:stretch>
        </p:blipFill>
        <p:spPr bwMode="auto">
          <a:xfrm>
            <a:off x="859620" y="6417083"/>
            <a:ext cx="1857873" cy="184485"/>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Tree>
    <p:extLst>
      <p:ext uri="{BB962C8B-B14F-4D97-AF65-F5344CB8AC3E}">
        <p14:creationId xmlns:p14="http://schemas.microsoft.com/office/powerpoint/2010/main" val="3858343727"/>
      </p:ext>
    </p:extLst>
  </p:cSld>
  <p:clrMapOvr>
    <a:masterClrMapping/>
  </p:clrMapOvr>
</p:sldLayout>
</file>

<file path=ppt/slideLayouts/slideLayout37.xml><?xml version="1.0" encoding="utf-8"?>
<p:sldLayout xmlns:a="http://schemas.openxmlformats.org/drawingml/2006/main" xmlns:r="http://schemas.openxmlformats.org/officeDocument/2006/relationships" xmlns:p="http://schemas.openxmlformats.org/presentationml/2006/main" type="twoObj" preserve="1">
  <p:cSld name="3_Deux contenus">
    <p:spTree>
      <p:nvGrpSpPr>
        <p:cNvPr id="1" name=""/>
        <p:cNvGrpSpPr/>
        <p:nvPr/>
      </p:nvGrpSpPr>
      <p:grpSpPr>
        <a:xfrm>
          <a:off x="0" y="0"/>
          <a:ext cx="0" cy="0"/>
          <a:chOff x="0" y="0"/>
          <a:chExt cx="0" cy="0"/>
        </a:xfrm>
      </p:grpSpPr>
      <p:sp>
        <p:nvSpPr>
          <p:cNvPr id="2" name="Titre 1"/>
          <p:cNvSpPr>
            <a:spLocks noGrp="1"/>
          </p:cNvSpPr>
          <p:nvPr>
            <p:ph type="title"/>
          </p:nvPr>
        </p:nvSpPr>
        <p:spPr/>
        <p:txBody>
          <a:bodyPr/>
          <a:lstStyle/>
          <a:p>
            <a:r>
              <a:rPr lang="fr-FR"/>
              <a:t>Modifiez le style du titre</a:t>
            </a:r>
          </a:p>
        </p:txBody>
      </p:sp>
      <p:sp>
        <p:nvSpPr>
          <p:cNvPr id="3" name="Espace réservé du contenu 2"/>
          <p:cNvSpPr>
            <a:spLocks noGrp="1"/>
          </p:cNvSpPr>
          <p:nvPr>
            <p:ph sz="half" idx="1"/>
          </p:nvPr>
        </p:nvSpPr>
        <p:spPr>
          <a:xfrm>
            <a:off x="397933" y="1600201"/>
            <a:ext cx="5384800" cy="4525963"/>
          </a:xfrm>
        </p:spPr>
        <p:txBody>
          <a:bodyPr>
            <a:normAutofit/>
          </a:bodyPr>
          <a:lstStyle>
            <a:lvl1pPr>
              <a:defRPr sz="1800"/>
            </a:lvl1pPr>
            <a:lvl2pPr>
              <a:defRPr sz="1600"/>
            </a:lvl2pPr>
            <a:lvl3pPr>
              <a:defRPr sz="1400"/>
            </a:lvl3pPr>
            <a:lvl4pPr>
              <a:defRPr sz="1200"/>
            </a:lvl4pPr>
            <a:lvl5pPr>
              <a:defRPr sz="1200"/>
            </a:lvl5pPr>
            <a:lvl6pPr>
              <a:defRPr sz="1800"/>
            </a:lvl6pPr>
            <a:lvl7pPr>
              <a:defRPr sz="1800"/>
            </a:lvl7pPr>
            <a:lvl8pPr>
              <a:defRPr sz="1800"/>
            </a:lvl8pPr>
            <a:lvl9pPr>
              <a:defRPr sz="1800"/>
            </a:lvl9pPr>
          </a:lstStyle>
          <a:p>
            <a:pPr lvl="0"/>
            <a:r>
              <a:rPr lang="fr-FR" dirty="0"/>
              <a:t>Modifiez les styles du texte du masque</a:t>
            </a:r>
          </a:p>
          <a:p>
            <a:pPr lvl="1"/>
            <a:r>
              <a:rPr lang="fr-FR" dirty="0"/>
              <a:t>Deuxième niveau</a:t>
            </a:r>
          </a:p>
          <a:p>
            <a:pPr lvl="2"/>
            <a:r>
              <a:rPr lang="fr-FR" dirty="0"/>
              <a:t>Troisième niveau</a:t>
            </a:r>
          </a:p>
          <a:p>
            <a:pPr lvl="3"/>
            <a:r>
              <a:rPr lang="fr-FR" dirty="0"/>
              <a:t>Quatrième niveau</a:t>
            </a:r>
          </a:p>
          <a:p>
            <a:pPr lvl="4"/>
            <a:r>
              <a:rPr lang="fr-FR" dirty="0"/>
              <a:t>Cinquième niveau</a:t>
            </a:r>
          </a:p>
        </p:txBody>
      </p:sp>
      <p:sp>
        <p:nvSpPr>
          <p:cNvPr id="4" name="Espace réservé du contenu 3"/>
          <p:cNvSpPr>
            <a:spLocks noGrp="1"/>
          </p:cNvSpPr>
          <p:nvPr>
            <p:ph sz="half" idx="2"/>
          </p:nvPr>
        </p:nvSpPr>
        <p:spPr>
          <a:xfrm>
            <a:off x="6402917" y="1600201"/>
            <a:ext cx="5384800" cy="4525963"/>
          </a:xfrm>
        </p:spPr>
        <p:txBody>
          <a:bodyPr>
            <a:normAutofit/>
          </a:bodyPr>
          <a:lstStyle>
            <a:lvl1pPr>
              <a:defRPr sz="1800"/>
            </a:lvl1pPr>
            <a:lvl2pPr>
              <a:defRPr sz="1600"/>
            </a:lvl2pPr>
            <a:lvl3pPr>
              <a:defRPr sz="1400"/>
            </a:lvl3pPr>
            <a:lvl4pPr>
              <a:defRPr sz="1200"/>
            </a:lvl4pPr>
            <a:lvl5pPr>
              <a:defRPr sz="1200"/>
            </a:lvl5pPr>
            <a:lvl6pPr>
              <a:defRPr sz="1800"/>
            </a:lvl6pPr>
            <a:lvl7pPr>
              <a:defRPr sz="1800"/>
            </a:lvl7pPr>
            <a:lvl8pPr>
              <a:defRPr sz="1800"/>
            </a:lvl8pPr>
            <a:lvl9pPr>
              <a:defRPr sz="1800"/>
            </a:lvl9pPr>
          </a:lstStyle>
          <a:p>
            <a:pPr lvl="0"/>
            <a:r>
              <a:rPr lang="fr-FR" dirty="0"/>
              <a:t>Modifiez les styles du texte du masque</a:t>
            </a:r>
          </a:p>
          <a:p>
            <a:pPr lvl="1"/>
            <a:r>
              <a:rPr lang="fr-FR" dirty="0"/>
              <a:t>Deuxième niveau</a:t>
            </a:r>
          </a:p>
          <a:p>
            <a:pPr lvl="2"/>
            <a:r>
              <a:rPr lang="fr-FR" dirty="0"/>
              <a:t>Troisième niveau</a:t>
            </a:r>
          </a:p>
          <a:p>
            <a:pPr lvl="3"/>
            <a:r>
              <a:rPr lang="fr-FR" dirty="0"/>
              <a:t>Quatrième niveau</a:t>
            </a:r>
          </a:p>
          <a:p>
            <a:pPr lvl="4"/>
            <a:r>
              <a:rPr lang="fr-FR" dirty="0"/>
              <a:t>Cinquième niveau</a:t>
            </a:r>
          </a:p>
        </p:txBody>
      </p:sp>
      <p:pic>
        <p:nvPicPr>
          <p:cNvPr id="7" name="Picture 3"/>
          <p:cNvPicPr>
            <a:picLocks noChangeAspect="1" noChangeArrowheads="1"/>
          </p:cNvPicPr>
          <p:nvPr userDrawn="1"/>
        </p:nvPicPr>
        <p:blipFill>
          <a:blip r:embed="rId2" cstate="print">
            <a:extLst>
              <a:ext uri="{28A0092B-C50C-407E-A947-70E740481C1C}">
                <a14:useLocalDpi xmlns:a14="http://schemas.microsoft.com/office/drawing/2010/main" val="0"/>
              </a:ext>
            </a:extLst>
          </a:blip>
          <a:srcRect/>
          <a:stretch>
            <a:fillRect/>
          </a:stretch>
        </p:blipFill>
        <p:spPr bwMode="auto">
          <a:xfrm>
            <a:off x="859620" y="6417083"/>
            <a:ext cx="1857873" cy="184485"/>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Tree>
    <p:extLst>
      <p:ext uri="{BB962C8B-B14F-4D97-AF65-F5344CB8AC3E}">
        <p14:creationId xmlns:p14="http://schemas.microsoft.com/office/powerpoint/2010/main" val="1506440456"/>
      </p:ext>
    </p:extLst>
  </p:cSld>
  <p:clrMapOvr>
    <a:masterClrMapping/>
  </p:clrMapOvr>
</p:sldLayout>
</file>

<file path=ppt/slideLayouts/slideLayout38.xml><?xml version="1.0" encoding="utf-8"?>
<p:sldLayout xmlns:a="http://schemas.openxmlformats.org/drawingml/2006/main" xmlns:r="http://schemas.openxmlformats.org/officeDocument/2006/relationships" xmlns:p="http://schemas.openxmlformats.org/presentationml/2006/main" type="twoTxTwoObj" preserve="1">
  <p:cSld name="3_Comparaison">
    <p:spTree>
      <p:nvGrpSpPr>
        <p:cNvPr id="1" name=""/>
        <p:cNvGrpSpPr/>
        <p:nvPr/>
      </p:nvGrpSpPr>
      <p:grpSpPr>
        <a:xfrm>
          <a:off x="0" y="0"/>
          <a:ext cx="0" cy="0"/>
          <a:chOff x="0" y="0"/>
          <a:chExt cx="0" cy="0"/>
        </a:xfrm>
      </p:grpSpPr>
      <p:sp>
        <p:nvSpPr>
          <p:cNvPr id="2" name="Titre 1"/>
          <p:cNvSpPr>
            <a:spLocks noGrp="1"/>
          </p:cNvSpPr>
          <p:nvPr>
            <p:ph type="title"/>
          </p:nvPr>
        </p:nvSpPr>
        <p:spPr/>
        <p:txBody>
          <a:bodyPr/>
          <a:lstStyle>
            <a:lvl1pPr>
              <a:defRPr/>
            </a:lvl1pPr>
          </a:lstStyle>
          <a:p>
            <a:r>
              <a:rPr lang="fr-FR"/>
              <a:t>Modifiez le style du titre</a:t>
            </a:r>
          </a:p>
        </p:txBody>
      </p:sp>
      <p:sp>
        <p:nvSpPr>
          <p:cNvPr id="3" name="Espace réservé du texte 2"/>
          <p:cNvSpPr>
            <a:spLocks noGrp="1"/>
          </p:cNvSpPr>
          <p:nvPr>
            <p:ph type="body" idx="1"/>
          </p:nvPr>
        </p:nvSpPr>
        <p:spPr>
          <a:xfrm>
            <a:off x="397934" y="1354138"/>
            <a:ext cx="5386917" cy="639762"/>
          </a:xfrm>
        </p:spPr>
        <p:txBody>
          <a:bodyPr anchor="b">
            <a:normAutofit/>
          </a:bodyPr>
          <a:lstStyle>
            <a:lvl1pPr marL="0" indent="0">
              <a:buNone/>
              <a:defRPr sz="18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fr-FR" dirty="0"/>
              <a:t>Modifiez les styles du texte du masque</a:t>
            </a:r>
          </a:p>
        </p:txBody>
      </p:sp>
      <p:sp>
        <p:nvSpPr>
          <p:cNvPr id="4" name="Espace réservé du contenu 3"/>
          <p:cNvSpPr>
            <a:spLocks noGrp="1"/>
          </p:cNvSpPr>
          <p:nvPr>
            <p:ph sz="half" idx="2"/>
          </p:nvPr>
        </p:nvSpPr>
        <p:spPr>
          <a:xfrm>
            <a:off x="397934" y="2174875"/>
            <a:ext cx="5386917" cy="3951288"/>
          </a:xfrm>
        </p:spPr>
        <p:txBody>
          <a:bodyPr>
            <a:normAutofit/>
          </a:bodyPr>
          <a:lstStyle>
            <a:lvl1pPr>
              <a:defRPr sz="1600"/>
            </a:lvl1pPr>
            <a:lvl2pPr>
              <a:defRPr sz="1400"/>
            </a:lvl2pPr>
            <a:lvl3pPr>
              <a:defRPr sz="1200"/>
            </a:lvl3pPr>
            <a:lvl4pPr>
              <a:defRPr sz="1100"/>
            </a:lvl4pPr>
            <a:lvl5pPr>
              <a:defRPr sz="1100"/>
            </a:lvl5pPr>
            <a:lvl6pPr>
              <a:defRPr sz="1600"/>
            </a:lvl6pPr>
            <a:lvl7pPr>
              <a:defRPr sz="1600"/>
            </a:lvl7pPr>
            <a:lvl8pPr>
              <a:defRPr sz="1600"/>
            </a:lvl8pPr>
            <a:lvl9pPr>
              <a:defRPr sz="1600"/>
            </a:lvl9pPr>
          </a:lstStyle>
          <a:p>
            <a:pPr lvl="0"/>
            <a:r>
              <a:rPr lang="fr-FR" dirty="0"/>
              <a:t>Modifiez les styles du texte du masque</a:t>
            </a:r>
          </a:p>
          <a:p>
            <a:pPr lvl="1"/>
            <a:r>
              <a:rPr lang="fr-FR" dirty="0"/>
              <a:t>Deuxième niveau</a:t>
            </a:r>
          </a:p>
          <a:p>
            <a:pPr lvl="2"/>
            <a:r>
              <a:rPr lang="fr-FR" dirty="0"/>
              <a:t>Troisième niveau</a:t>
            </a:r>
          </a:p>
          <a:p>
            <a:pPr lvl="3"/>
            <a:r>
              <a:rPr lang="fr-FR" dirty="0"/>
              <a:t>Quatrième niveau</a:t>
            </a:r>
          </a:p>
          <a:p>
            <a:pPr lvl="4"/>
            <a:r>
              <a:rPr lang="fr-FR" dirty="0"/>
              <a:t>Cinquième niveau</a:t>
            </a:r>
          </a:p>
        </p:txBody>
      </p:sp>
      <p:sp>
        <p:nvSpPr>
          <p:cNvPr id="5" name="Espace réservé du texte 4"/>
          <p:cNvSpPr>
            <a:spLocks noGrp="1"/>
          </p:cNvSpPr>
          <p:nvPr>
            <p:ph type="body" sz="quarter" idx="3"/>
          </p:nvPr>
        </p:nvSpPr>
        <p:spPr>
          <a:xfrm>
            <a:off x="6398685" y="1354138"/>
            <a:ext cx="5389033" cy="639762"/>
          </a:xfrm>
        </p:spPr>
        <p:txBody>
          <a:bodyPr anchor="b">
            <a:normAutofit/>
          </a:bodyPr>
          <a:lstStyle>
            <a:lvl1pPr marL="0" indent="0">
              <a:buNone/>
              <a:defRPr sz="18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fr-FR" dirty="0"/>
              <a:t>Modifiez les styles du texte du masque</a:t>
            </a:r>
          </a:p>
        </p:txBody>
      </p:sp>
      <p:sp>
        <p:nvSpPr>
          <p:cNvPr id="6" name="Espace réservé du contenu 5"/>
          <p:cNvSpPr>
            <a:spLocks noGrp="1"/>
          </p:cNvSpPr>
          <p:nvPr>
            <p:ph sz="quarter" idx="4"/>
          </p:nvPr>
        </p:nvSpPr>
        <p:spPr>
          <a:xfrm>
            <a:off x="6398685" y="2174875"/>
            <a:ext cx="5389033" cy="3951288"/>
          </a:xfrm>
        </p:spPr>
        <p:txBody>
          <a:bodyPr>
            <a:normAutofit/>
          </a:bodyPr>
          <a:lstStyle>
            <a:lvl1pPr>
              <a:defRPr sz="1600"/>
            </a:lvl1pPr>
            <a:lvl2pPr>
              <a:defRPr sz="1400"/>
            </a:lvl2pPr>
            <a:lvl3pPr>
              <a:defRPr sz="1200"/>
            </a:lvl3pPr>
            <a:lvl4pPr>
              <a:defRPr sz="1100"/>
            </a:lvl4pPr>
            <a:lvl5pPr>
              <a:defRPr sz="1100"/>
            </a:lvl5pPr>
            <a:lvl6pPr>
              <a:defRPr sz="1600"/>
            </a:lvl6pPr>
            <a:lvl7pPr>
              <a:defRPr sz="1600"/>
            </a:lvl7pPr>
            <a:lvl8pPr>
              <a:defRPr sz="1600"/>
            </a:lvl8pPr>
            <a:lvl9pPr>
              <a:defRPr sz="1600"/>
            </a:lvl9pPr>
          </a:lstStyle>
          <a:p>
            <a:pPr lvl="0"/>
            <a:r>
              <a:rPr lang="fr-FR" dirty="0"/>
              <a:t>Modifiez les styles du texte du masque</a:t>
            </a:r>
          </a:p>
          <a:p>
            <a:pPr lvl="1"/>
            <a:r>
              <a:rPr lang="fr-FR" dirty="0"/>
              <a:t>Deuxième niveau</a:t>
            </a:r>
          </a:p>
          <a:p>
            <a:pPr lvl="2"/>
            <a:r>
              <a:rPr lang="fr-FR" dirty="0"/>
              <a:t>Troisième niveau</a:t>
            </a:r>
          </a:p>
          <a:p>
            <a:pPr lvl="3"/>
            <a:r>
              <a:rPr lang="fr-FR" dirty="0"/>
              <a:t>Quatrième niveau</a:t>
            </a:r>
          </a:p>
          <a:p>
            <a:pPr lvl="4"/>
            <a:r>
              <a:rPr lang="fr-FR" dirty="0"/>
              <a:t>Cinquième niveau</a:t>
            </a:r>
          </a:p>
        </p:txBody>
      </p:sp>
      <p:pic>
        <p:nvPicPr>
          <p:cNvPr id="9" name="Picture 3"/>
          <p:cNvPicPr>
            <a:picLocks noChangeAspect="1" noChangeArrowheads="1"/>
          </p:cNvPicPr>
          <p:nvPr userDrawn="1"/>
        </p:nvPicPr>
        <p:blipFill>
          <a:blip r:embed="rId2" cstate="print">
            <a:extLst>
              <a:ext uri="{28A0092B-C50C-407E-A947-70E740481C1C}">
                <a14:useLocalDpi xmlns:a14="http://schemas.microsoft.com/office/drawing/2010/main" val="0"/>
              </a:ext>
            </a:extLst>
          </a:blip>
          <a:srcRect/>
          <a:stretch>
            <a:fillRect/>
          </a:stretch>
        </p:blipFill>
        <p:spPr bwMode="auto">
          <a:xfrm>
            <a:off x="859620" y="6417083"/>
            <a:ext cx="1857873" cy="184485"/>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Tree>
    <p:extLst>
      <p:ext uri="{BB962C8B-B14F-4D97-AF65-F5344CB8AC3E}">
        <p14:creationId xmlns:p14="http://schemas.microsoft.com/office/powerpoint/2010/main" val="330689015"/>
      </p:ext>
    </p:extLst>
  </p:cSld>
  <p:clrMapOvr>
    <a:masterClrMapping/>
  </p:clrMapOvr>
</p:sldLayout>
</file>

<file path=ppt/slideLayouts/slideLayout39.xml><?xml version="1.0" encoding="utf-8"?>
<p:sldLayout xmlns:a="http://schemas.openxmlformats.org/drawingml/2006/main" xmlns:r="http://schemas.openxmlformats.org/officeDocument/2006/relationships" xmlns:p="http://schemas.openxmlformats.org/presentationml/2006/main" preserve="1" userDrawn="1">
  <p:cSld name="7_Disposition personnalisée">
    <p:spTree>
      <p:nvGrpSpPr>
        <p:cNvPr id="1" name=""/>
        <p:cNvGrpSpPr/>
        <p:nvPr/>
      </p:nvGrpSpPr>
      <p:grpSpPr>
        <a:xfrm>
          <a:off x="0" y="0"/>
          <a:ext cx="0" cy="0"/>
          <a:chOff x="0" y="0"/>
          <a:chExt cx="0" cy="0"/>
        </a:xfrm>
      </p:grpSpPr>
      <p:sp>
        <p:nvSpPr>
          <p:cNvPr id="5" name="Text Placeholder 2"/>
          <p:cNvSpPr>
            <a:spLocks noGrp="1"/>
          </p:cNvSpPr>
          <p:nvPr>
            <p:ph idx="1"/>
          </p:nvPr>
        </p:nvSpPr>
        <p:spPr>
          <a:xfrm>
            <a:off x="398126" y="1336341"/>
            <a:ext cx="5504351" cy="1639088"/>
          </a:xfrm>
          <a:prstGeom prst="rect">
            <a:avLst/>
          </a:prstGeom>
          <a:solidFill>
            <a:schemeClr val="bg1">
              <a:lumMod val="95000"/>
            </a:schemeClr>
          </a:solidFill>
        </p:spPr>
        <p:txBody>
          <a:bodyPr vert="horz" lIns="91440" tIns="45720" rIns="91440" bIns="45720" rtlCol="0">
            <a:normAutofit/>
          </a:bodyPr>
          <a:lstStyle>
            <a:lvl1pPr marL="285750" indent="-285750" algn="l">
              <a:buClr>
                <a:srgbClr val="EA0000"/>
              </a:buClr>
              <a:buFont typeface="Arial Narrow" panose="020B0606020202030204" pitchFamily="34" charset="0"/>
              <a:buChar char="■"/>
              <a:defRPr/>
            </a:lvl1pPr>
          </a:lstStyle>
          <a:p>
            <a:pPr marL="285750" indent="-285750" algn="l">
              <a:buClr>
                <a:srgbClr val="EA0000"/>
              </a:buClr>
              <a:buFont typeface="Arial Narrow" panose="020B0606020202030204" pitchFamily="34" charset="0"/>
              <a:buChar char="■"/>
            </a:pPr>
            <a:r>
              <a:rPr lang="fr-FR" dirty="0">
                <a:latin typeface="Arial Narrow" panose="020B0606020202030204" pitchFamily="34" charset="0"/>
              </a:rPr>
              <a:t>Contenu</a:t>
            </a:r>
          </a:p>
          <a:p>
            <a:pPr marL="742950" lvl="1" indent="-285750" algn="l">
              <a:buClr>
                <a:schemeClr val="bg1">
                  <a:lumMod val="65000"/>
                </a:schemeClr>
              </a:buClr>
              <a:buFont typeface="Arial Narrow" panose="020B0606020202030204" pitchFamily="34" charset="0"/>
              <a:buChar char="■"/>
            </a:pPr>
            <a:r>
              <a:rPr lang="fr-FR" sz="1600" dirty="0">
                <a:latin typeface="Arial Narrow" panose="020B0606020202030204" pitchFamily="34" charset="0"/>
              </a:rPr>
              <a:t>Contenu</a:t>
            </a:r>
          </a:p>
          <a:p>
            <a:pPr marL="1200150" lvl="2" indent="-285750" algn="l">
              <a:buClr>
                <a:srgbClr val="FF0000"/>
              </a:buClr>
              <a:buFont typeface="Arial Narrow" panose="020B0606020202030204" pitchFamily="34" charset="0"/>
              <a:buChar char="■"/>
            </a:pPr>
            <a:r>
              <a:rPr lang="fr-FR" sz="1600" dirty="0">
                <a:latin typeface="Arial Narrow" panose="020B0606020202030204" pitchFamily="34" charset="0"/>
              </a:rPr>
              <a:t>Contenu</a:t>
            </a:r>
          </a:p>
        </p:txBody>
      </p:sp>
      <p:sp>
        <p:nvSpPr>
          <p:cNvPr id="6" name="Text Placeholder 2"/>
          <p:cNvSpPr>
            <a:spLocks noGrp="1"/>
          </p:cNvSpPr>
          <p:nvPr>
            <p:ph idx="17"/>
          </p:nvPr>
        </p:nvSpPr>
        <p:spPr>
          <a:xfrm>
            <a:off x="6347581" y="1336341"/>
            <a:ext cx="5420945" cy="1639088"/>
          </a:xfrm>
          <a:prstGeom prst="rect">
            <a:avLst/>
          </a:prstGeom>
          <a:solidFill>
            <a:schemeClr val="bg1">
              <a:lumMod val="95000"/>
            </a:schemeClr>
          </a:solidFill>
        </p:spPr>
        <p:txBody>
          <a:bodyPr vert="horz" lIns="91440" tIns="45720" rIns="91440" bIns="45720" rtlCol="0">
            <a:normAutofit/>
          </a:bodyPr>
          <a:lstStyle>
            <a:lvl1pPr marL="285750" indent="-285750" algn="l">
              <a:buClr>
                <a:srgbClr val="EA0000"/>
              </a:buClr>
              <a:buFont typeface="Arial Narrow" panose="020B0606020202030204" pitchFamily="34" charset="0"/>
              <a:buChar char="■"/>
              <a:defRPr/>
            </a:lvl1pPr>
          </a:lstStyle>
          <a:p>
            <a:pPr marL="285750" indent="-285750" algn="l">
              <a:buClr>
                <a:srgbClr val="EA0000"/>
              </a:buClr>
              <a:buFont typeface="Arial Narrow" panose="020B0606020202030204" pitchFamily="34" charset="0"/>
              <a:buChar char="■"/>
            </a:pPr>
            <a:r>
              <a:rPr lang="fr-FR" dirty="0">
                <a:latin typeface="Arial Narrow" panose="020B0606020202030204" pitchFamily="34" charset="0"/>
              </a:rPr>
              <a:t>Contenu</a:t>
            </a:r>
          </a:p>
          <a:p>
            <a:pPr marL="742950" lvl="1" indent="-285750" algn="l">
              <a:buClr>
                <a:schemeClr val="bg1">
                  <a:lumMod val="65000"/>
                </a:schemeClr>
              </a:buClr>
              <a:buFont typeface="Arial Narrow" panose="020B0606020202030204" pitchFamily="34" charset="0"/>
              <a:buChar char="■"/>
            </a:pPr>
            <a:r>
              <a:rPr lang="fr-FR" sz="1600" dirty="0">
                <a:latin typeface="Arial Narrow" panose="020B0606020202030204" pitchFamily="34" charset="0"/>
              </a:rPr>
              <a:t>Contenu</a:t>
            </a:r>
          </a:p>
          <a:p>
            <a:pPr marL="1200150" lvl="2" indent="-285750" algn="l">
              <a:buClr>
                <a:srgbClr val="FF0000"/>
              </a:buClr>
              <a:buFont typeface="Arial Narrow" panose="020B0606020202030204" pitchFamily="34" charset="0"/>
              <a:buChar char="■"/>
            </a:pPr>
            <a:r>
              <a:rPr lang="fr-FR" sz="1600" dirty="0">
                <a:latin typeface="Arial Narrow" panose="020B0606020202030204" pitchFamily="34" charset="0"/>
              </a:rPr>
              <a:t>Contenu</a:t>
            </a:r>
          </a:p>
        </p:txBody>
      </p:sp>
      <p:sp>
        <p:nvSpPr>
          <p:cNvPr id="7" name="Espace réservé du contenu 4"/>
          <p:cNvSpPr>
            <a:spLocks noGrp="1"/>
          </p:cNvSpPr>
          <p:nvPr>
            <p:ph idx="18"/>
          </p:nvPr>
        </p:nvSpPr>
        <p:spPr>
          <a:xfrm>
            <a:off x="398126" y="3941645"/>
            <a:ext cx="5504351" cy="1639088"/>
          </a:xfrm>
          <a:prstGeom prst="rect">
            <a:avLst/>
          </a:prstGeom>
          <a:solidFill>
            <a:schemeClr val="accent5">
              <a:lumMod val="40000"/>
              <a:lumOff val="60000"/>
            </a:schemeClr>
          </a:solidFill>
        </p:spPr>
        <p:txBody>
          <a:bodyPr/>
          <a:lstStyle/>
          <a:p>
            <a:endParaRPr lang="fr-FR" dirty="0"/>
          </a:p>
        </p:txBody>
      </p:sp>
      <p:sp>
        <p:nvSpPr>
          <p:cNvPr id="8" name="Espace réservé du contenu 5"/>
          <p:cNvSpPr>
            <a:spLocks noGrp="1"/>
          </p:cNvSpPr>
          <p:nvPr>
            <p:ph idx="19"/>
          </p:nvPr>
        </p:nvSpPr>
        <p:spPr>
          <a:xfrm>
            <a:off x="6397816" y="3941645"/>
            <a:ext cx="5420945" cy="1639088"/>
          </a:xfrm>
          <a:prstGeom prst="rect">
            <a:avLst/>
          </a:prstGeom>
          <a:solidFill>
            <a:schemeClr val="accent5">
              <a:lumMod val="40000"/>
              <a:lumOff val="60000"/>
            </a:schemeClr>
          </a:solidFill>
        </p:spPr>
        <p:txBody>
          <a:bodyPr/>
          <a:lstStyle/>
          <a:p>
            <a:endParaRPr lang="fr-FR" dirty="0"/>
          </a:p>
        </p:txBody>
      </p:sp>
      <p:sp>
        <p:nvSpPr>
          <p:cNvPr id="9" name="Titre 8"/>
          <p:cNvSpPr>
            <a:spLocks noGrp="1"/>
          </p:cNvSpPr>
          <p:nvPr>
            <p:ph type="title"/>
          </p:nvPr>
        </p:nvSpPr>
        <p:spPr/>
        <p:txBody>
          <a:bodyPr/>
          <a:lstStyle/>
          <a:p>
            <a:r>
              <a:rPr lang="fr-FR"/>
              <a:t>Modifiez le style du titre</a:t>
            </a:r>
          </a:p>
        </p:txBody>
      </p:sp>
      <p:pic>
        <p:nvPicPr>
          <p:cNvPr id="10" name="Picture 3"/>
          <p:cNvPicPr>
            <a:picLocks noChangeAspect="1" noChangeArrowheads="1"/>
          </p:cNvPicPr>
          <p:nvPr userDrawn="1"/>
        </p:nvPicPr>
        <p:blipFill>
          <a:blip r:embed="rId2" cstate="print">
            <a:extLst>
              <a:ext uri="{28A0092B-C50C-407E-A947-70E740481C1C}">
                <a14:useLocalDpi xmlns:a14="http://schemas.microsoft.com/office/drawing/2010/main" val="0"/>
              </a:ext>
            </a:extLst>
          </a:blip>
          <a:srcRect/>
          <a:stretch>
            <a:fillRect/>
          </a:stretch>
        </p:blipFill>
        <p:spPr bwMode="auto">
          <a:xfrm>
            <a:off x="859620" y="6417083"/>
            <a:ext cx="1857873" cy="184485"/>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Tree>
    <p:extLst>
      <p:ext uri="{BB962C8B-B14F-4D97-AF65-F5344CB8AC3E}">
        <p14:creationId xmlns:p14="http://schemas.microsoft.com/office/powerpoint/2010/main" val="1161158568"/>
      </p:ext>
    </p:extLst>
  </p:cSld>
  <p:clrMapOvr>
    <a:masterClrMapping/>
  </p:clrMapOvr>
</p:sldLayout>
</file>

<file path=ppt/slideLayouts/slideLayout40.xml><?xml version="1.0" encoding="utf-8"?>
<p:sldLayout xmlns:a="http://schemas.openxmlformats.org/drawingml/2006/main" xmlns:r="http://schemas.openxmlformats.org/officeDocument/2006/relationships" xmlns:p="http://schemas.openxmlformats.org/presentationml/2006/main" preserve="1" userDrawn="1">
  <p:cSld name="8_Disposition personnalisée">
    <p:spTree>
      <p:nvGrpSpPr>
        <p:cNvPr id="1" name=""/>
        <p:cNvGrpSpPr/>
        <p:nvPr/>
      </p:nvGrpSpPr>
      <p:grpSpPr>
        <a:xfrm>
          <a:off x="0" y="0"/>
          <a:ext cx="0" cy="0"/>
          <a:chOff x="0" y="0"/>
          <a:chExt cx="0" cy="0"/>
        </a:xfrm>
      </p:grpSpPr>
      <p:sp>
        <p:nvSpPr>
          <p:cNvPr id="2" name="Titre 1"/>
          <p:cNvSpPr>
            <a:spLocks noGrp="1"/>
          </p:cNvSpPr>
          <p:nvPr>
            <p:ph type="title"/>
          </p:nvPr>
        </p:nvSpPr>
        <p:spPr/>
        <p:txBody>
          <a:bodyPr/>
          <a:lstStyle/>
          <a:p>
            <a:r>
              <a:rPr lang="fr-FR"/>
              <a:t>Modifiez le style du titre</a:t>
            </a:r>
          </a:p>
        </p:txBody>
      </p:sp>
      <p:sp>
        <p:nvSpPr>
          <p:cNvPr id="5" name="Espace réservé du texte 2"/>
          <p:cNvSpPr>
            <a:spLocks noGrp="1"/>
          </p:cNvSpPr>
          <p:nvPr>
            <p:ph type="body" sz="quarter" idx="17"/>
          </p:nvPr>
        </p:nvSpPr>
        <p:spPr>
          <a:xfrm>
            <a:off x="397935" y="1343026"/>
            <a:ext cx="11389784" cy="549570"/>
          </a:xfrm>
        </p:spPr>
        <p:txBody>
          <a:bodyPr/>
          <a:lstStyle/>
          <a:p>
            <a:pPr lvl="0"/>
            <a:r>
              <a:rPr lang="fr-FR" dirty="0"/>
              <a:t>Modifiez les styles du texte du masque</a:t>
            </a:r>
          </a:p>
        </p:txBody>
      </p:sp>
      <p:sp>
        <p:nvSpPr>
          <p:cNvPr id="6" name="Espace réservé du graphique 4"/>
          <p:cNvSpPr>
            <a:spLocks noGrp="1"/>
          </p:cNvSpPr>
          <p:nvPr>
            <p:ph type="chart" sz="quarter" idx="18"/>
          </p:nvPr>
        </p:nvSpPr>
        <p:spPr>
          <a:xfrm>
            <a:off x="582763" y="2126106"/>
            <a:ext cx="4892431" cy="1712912"/>
          </a:xfrm>
        </p:spPr>
        <p:txBody>
          <a:bodyPr/>
          <a:lstStyle/>
          <a:p>
            <a:endParaRPr lang="fr-FR" dirty="0"/>
          </a:p>
        </p:txBody>
      </p:sp>
      <p:sp>
        <p:nvSpPr>
          <p:cNvPr id="7" name="Espace réservé du graphique 4"/>
          <p:cNvSpPr>
            <a:spLocks noGrp="1"/>
          </p:cNvSpPr>
          <p:nvPr>
            <p:ph type="chart" sz="quarter" idx="19"/>
          </p:nvPr>
        </p:nvSpPr>
        <p:spPr>
          <a:xfrm>
            <a:off x="6342717" y="2140283"/>
            <a:ext cx="4431609" cy="1712912"/>
          </a:xfrm>
        </p:spPr>
        <p:txBody>
          <a:bodyPr/>
          <a:lstStyle/>
          <a:p>
            <a:endParaRPr lang="fr-FR" dirty="0"/>
          </a:p>
        </p:txBody>
      </p:sp>
      <p:sp>
        <p:nvSpPr>
          <p:cNvPr id="8" name="Espace réservé du graphique 4"/>
          <p:cNvSpPr>
            <a:spLocks noGrp="1"/>
          </p:cNvSpPr>
          <p:nvPr>
            <p:ph type="chart" sz="quarter" idx="20"/>
          </p:nvPr>
        </p:nvSpPr>
        <p:spPr>
          <a:xfrm>
            <a:off x="582763" y="4141788"/>
            <a:ext cx="4931991" cy="1712912"/>
          </a:xfrm>
        </p:spPr>
        <p:txBody>
          <a:bodyPr/>
          <a:lstStyle/>
          <a:p>
            <a:endParaRPr lang="fr-FR"/>
          </a:p>
        </p:txBody>
      </p:sp>
      <p:sp>
        <p:nvSpPr>
          <p:cNvPr id="9" name="Espace réservé du graphique 4"/>
          <p:cNvSpPr>
            <a:spLocks noGrp="1"/>
          </p:cNvSpPr>
          <p:nvPr>
            <p:ph type="chart" sz="quarter" idx="21"/>
          </p:nvPr>
        </p:nvSpPr>
        <p:spPr>
          <a:xfrm>
            <a:off x="6333266" y="4141788"/>
            <a:ext cx="4431609" cy="1712912"/>
          </a:xfrm>
        </p:spPr>
        <p:txBody>
          <a:bodyPr/>
          <a:lstStyle/>
          <a:p>
            <a:endParaRPr lang="fr-FR"/>
          </a:p>
        </p:txBody>
      </p:sp>
      <p:pic>
        <p:nvPicPr>
          <p:cNvPr id="10" name="Picture 3"/>
          <p:cNvPicPr>
            <a:picLocks noChangeAspect="1" noChangeArrowheads="1"/>
          </p:cNvPicPr>
          <p:nvPr userDrawn="1"/>
        </p:nvPicPr>
        <p:blipFill>
          <a:blip r:embed="rId2" cstate="print">
            <a:extLst>
              <a:ext uri="{28A0092B-C50C-407E-A947-70E740481C1C}">
                <a14:useLocalDpi xmlns:a14="http://schemas.microsoft.com/office/drawing/2010/main" val="0"/>
              </a:ext>
            </a:extLst>
          </a:blip>
          <a:srcRect/>
          <a:stretch>
            <a:fillRect/>
          </a:stretch>
        </p:blipFill>
        <p:spPr bwMode="auto">
          <a:xfrm>
            <a:off x="859620" y="6417083"/>
            <a:ext cx="1857873" cy="184485"/>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Tree>
    <p:extLst>
      <p:ext uri="{BB962C8B-B14F-4D97-AF65-F5344CB8AC3E}">
        <p14:creationId xmlns:p14="http://schemas.microsoft.com/office/powerpoint/2010/main" val="3551982826"/>
      </p:ext>
    </p:extLst>
  </p:cSld>
  <p:clrMapOvr>
    <a:masterClrMapping/>
  </p:clrMapOvr>
</p:sldLayout>
</file>

<file path=ppt/slideLayouts/slideLayout41.xml><?xml version="1.0" encoding="utf-8"?>
<p:sldLayout xmlns:a="http://schemas.openxmlformats.org/drawingml/2006/main" xmlns:r="http://schemas.openxmlformats.org/officeDocument/2006/relationships" xmlns:p="http://schemas.openxmlformats.org/presentationml/2006/main" showMasterSp="0" preserve="1" userDrawn="1">
  <p:cSld name="2_Disposition personnalisée">
    <p:spTree>
      <p:nvGrpSpPr>
        <p:cNvPr id="1" name=""/>
        <p:cNvGrpSpPr/>
        <p:nvPr/>
      </p:nvGrpSpPr>
      <p:grpSpPr>
        <a:xfrm>
          <a:off x="0" y="0"/>
          <a:ext cx="0" cy="0"/>
          <a:chOff x="0" y="0"/>
          <a:chExt cx="0" cy="0"/>
        </a:xfrm>
      </p:grpSpPr>
      <p:pic>
        <p:nvPicPr>
          <p:cNvPr id="5" name="Image 4" descr="Capture d’écran 2014-03-18 à 16.56.31.jpg"/>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2499955" y="2755385"/>
            <a:ext cx="7579100" cy="1359415"/>
          </a:xfrm>
          <a:prstGeom prst="rect">
            <a:avLst/>
          </a:prstGeom>
        </p:spPr>
      </p:pic>
    </p:spTree>
    <p:extLst>
      <p:ext uri="{BB962C8B-B14F-4D97-AF65-F5344CB8AC3E}">
        <p14:creationId xmlns:p14="http://schemas.microsoft.com/office/powerpoint/2010/main" val="2955665121"/>
      </p:ext>
    </p:extLst>
  </p:cSld>
  <p:clrMapOvr>
    <a:masterClrMapping/>
  </p:clrMapOvr>
</p:sldLayout>
</file>

<file path=ppt/slideLayouts/slideLayout42.xml><?xml version="1.0" encoding="utf-8"?>
<p:sldLayout xmlns:a="http://schemas.openxmlformats.org/drawingml/2006/main" xmlns:r="http://schemas.openxmlformats.org/officeDocument/2006/relationships" xmlns:p="http://schemas.openxmlformats.org/presentationml/2006/main" showMasterSp="0" preserve="1" userDrawn="1">
  <p:cSld name="Diapositive de titre">
    <p:spTree>
      <p:nvGrpSpPr>
        <p:cNvPr id="1" name=""/>
        <p:cNvGrpSpPr/>
        <p:nvPr/>
      </p:nvGrpSpPr>
      <p:grpSpPr>
        <a:xfrm>
          <a:off x="0" y="0"/>
          <a:ext cx="0" cy="0"/>
          <a:chOff x="0" y="0"/>
          <a:chExt cx="0" cy="0"/>
        </a:xfrm>
      </p:grpSpPr>
      <p:sp>
        <p:nvSpPr>
          <p:cNvPr id="5" name="Espace réservé pour une image  4"/>
          <p:cNvSpPr>
            <a:spLocks noGrp="1"/>
          </p:cNvSpPr>
          <p:nvPr>
            <p:ph type="pic" sz="quarter" idx="21"/>
          </p:nvPr>
        </p:nvSpPr>
        <p:spPr>
          <a:xfrm>
            <a:off x="397932" y="265113"/>
            <a:ext cx="11433600" cy="5554800"/>
          </a:xfrm>
          <a:solidFill>
            <a:schemeClr val="bg2"/>
          </a:solidFill>
        </p:spPr>
        <p:txBody>
          <a:bodyPr/>
          <a:lstStyle>
            <a:lvl1pPr algn="ctr">
              <a:defRPr/>
            </a:lvl1pPr>
          </a:lstStyle>
          <a:p>
            <a:endParaRPr lang="fr-FR"/>
          </a:p>
        </p:txBody>
      </p:sp>
      <p:sp>
        <p:nvSpPr>
          <p:cNvPr id="8" name="ZoneTexte 7"/>
          <p:cNvSpPr txBox="1"/>
          <p:nvPr userDrawn="1"/>
        </p:nvSpPr>
        <p:spPr>
          <a:xfrm>
            <a:off x="411713" y="6407621"/>
            <a:ext cx="1031008" cy="169277"/>
          </a:xfrm>
          <a:prstGeom prst="rect">
            <a:avLst/>
          </a:prstGeom>
          <a:noFill/>
        </p:spPr>
        <p:txBody>
          <a:bodyPr wrap="square" lIns="0" tIns="0" rIns="0" bIns="0" rtlCol="0">
            <a:spAutoFit/>
          </a:bodyPr>
          <a:lstStyle/>
          <a:p>
            <a:pPr algn="l"/>
            <a:r>
              <a:rPr lang="fr-FR" sz="1100" dirty="0">
                <a:latin typeface="Arial Narrow" panose="020B0606020202030204" pitchFamily="34" charset="0"/>
              </a:rPr>
              <a:t>CONTACTS :</a:t>
            </a:r>
          </a:p>
        </p:txBody>
      </p:sp>
      <p:sp>
        <p:nvSpPr>
          <p:cNvPr id="12" name="ZoneTexte 11"/>
          <p:cNvSpPr txBox="1"/>
          <p:nvPr userDrawn="1"/>
        </p:nvSpPr>
        <p:spPr>
          <a:xfrm>
            <a:off x="397933" y="5961381"/>
            <a:ext cx="1283801" cy="169277"/>
          </a:xfrm>
          <a:prstGeom prst="rect">
            <a:avLst/>
          </a:prstGeom>
          <a:noFill/>
        </p:spPr>
        <p:txBody>
          <a:bodyPr wrap="square" lIns="0" tIns="0" rIns="0" bIns="0" rtlCol="0">
            <a:spAutoFit/>
          </a:bodyPr>
          <a:lstStyle/>
          <a:p>
            <a:pPr algn="l"/>
            <a:r>
              <a:rPr lang="fr-FR" sz="1100" dirty="0">
                <a:latin typeface="Arial Narrow" panose="020B0606020202030204" pitchFamily="34" charset="0"/>
              </a:rPr>
              <a:t>ATTENDUS :</a:t>
            </a:r>
          </a:p>
        </p:txBody>
      </p:sp>
      <p:sp>
        <p:nvSpPr>
          <p:cNvPr id="15" name="Espace réservé du texte 4"/>
          <p:cNvSpPr>
            <a:spLocks noGrp="1"/>
          </p:cNvSpPr>
          <p:nvPr>
            <p:ph type="body" sz="quarter" idx="19" hasCustomPrompt="1"/>
          </p:nvPr>
        </p:nvSpPr>
        <p:spPr>
          <a:xfrm>
            <a:off x="1681734" y="5961381"/>
            <a:ext cx="6381756" cy="307169"/>
          </a:xfrm>
          <a:prstGeom prst="rect">
            <a:avLst/>
          </a:prstGeom>
        </p:spPr>
        <p:txBody>
          <a:bodyPr tIns="0" bIns="0"/>
          <a:lstStyle>
            <a:lvl1pPr marL="0" indent="0">
              <a:buNone/>
              <a:defRPr sz="1100" baseline="0"/>
            </a:lvl1pPr>
          </a:lstStyle>
          <a:p>
            <a:pPr lvl="0"/>
            <a:r>
              <a:rPr lang="fr-FR" dirty="0"/>
              <a:t>-</a:t>
            </a:r>
          </a:p>
        </p:txBody>
      </p:sp>
      <p:sp>
        <p:nvSpPr>
          <p:cNvPr id="2" name="Titre 1"/>
          <p:cNvSpPr>
            <a:spLocks noGrp="1"/>
          </p:cNvSpPr>
          <p:nvPr>
            <p:ph type="ctrTitle"/>
          </p:nvPr>
        </p:nvSpPr>
        <p:spPr>
          <a:xfrm>
            <a:off x="397933" y="3174242"/>
            <a:ext cx="11434233" cy="655305"/>
          </a:xfrm>
        </p:spPr>
        <p:txBody>
          <a:bodyPr>
            <a:normAutofit/>
          </a:bodyPr>
          <a:lstStyle>
            <a:lvl1pPr>
              <a:defRPr sz="3200" baseline="0">
                <a:effectLst>
                  <a:outerShdw blurRad="38100" dist="38100" dir="2700000" algn="tl">
                    <a:srgbClr val="000000">
                      <a:alpha val="43137"/>
                    </a:srgbClr>
                  </a:outerShdw>
                </a:effectLst>
              </a:defRPr>
            </a:lvl1pPr>
          </a:lstStyle>
          <a:p>
            <a:r>
              <a:rPr lang="fr-FR" dirty="0"/>
              <a:t>Modifiez le style du titre</a:t>
            </a:r>
          </a:p>
        </p:txBody>
      </p:sp>
      <p:sp>
        <p:nvSpPr>
          <p:cNvPr id="3" name="Sous-titre 2"/>
          <p:cNvSpPr>
            <a:spLocks noGrp="1"/>
          </p:cNvSpPr>
          <p:nvPr>
            <p:ph type="subTitle" idx="1"/>
          </p:nvPr>
        </p:nvSpPr>
        <p:spPr>
          <a:xfrm>
            <a:off x="397933" y="3902158"/>
            <a:ext cx="11434233" cy="641498"/>
          </a:xfrm>
        </p:spPr>
        <p:txBody>
          <a:bodyPr>
            <a:normAutofit/>
          </a:bodyPr>
          <a:lstStyle>
            <a:lvl1pPr marL="0" indent="0" algn="ctr">
              <a:buNone/>
              <a:defRPr sz="2800" b="1" cap="all" baseline="0">
                <a:solidFill>
                  <a:schemeClr val="bg1"/>
                </a:solidFill>
                <a:effectLst>
                  <a:outerShdw blurRad="38100" dist="38100" dir="2700000" algn="tl">
                    <a:srgbClr val="000000">
                      <a:alpha val="43137"/>
                    </a:srgbClr>
                  </a:outerShdw>
                </a:effectLst>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fr-FR" dirty="0"/>
              <a:t>Modifiez le style des sous-titres du masque</a:t>
            </a:r>
          </a:p>
        </p:txBody>
      </p:sp>
      <p:sp>
        <p:nvSpPr>
          <p:cNvPr id="18" name="Espace réservé du texte 52" title="DATE"/>
          <p:cNvSpPr>
            <a:spLocks noGrp="1"/>
          </p:cNvSpPr>
          <p:nvPr>
            <p:ph type="body" sz="quarter" idx="10" hasCustomPrompt="1"/>
          </p:nvPr>
        </p:nvSpPr>
        <p:spPr>
          <a:xfrm>
            <a:off x="397932" y="4708956"/>
            <a:ext cx="11434233" cy="346075"/>
          </a:xfrm>
        </p:spPr>
        <p:txBody>
          <a:bodyPr lIns="0">
            <a:noAutofit/>
          </a:bodyPr>
          <a:lstStyle>
            <a:lvl1pPr marL="0" indent="0" algn="ctr">
              <a:buNone/>
              <a:defRPr sz="1800" b="1">
                <a:solidFill>
                  <a:schemeClr val="bg1"/>
                </a:solidFill>
                <a:effectLst>
                  <a:outerShdw blurRad="38100" dist="38100" dir="2700000" algn="tl">
                    <a:srgbClr val="000000">
                      <a:alpha val="43137"/>
                    </a:srgbClr>
                  </a:outerShdw>
                </a:effectLst>
              </a:defRPr>
            </a:lvl1pPr>
            <a:lvl2pPr marL="457200" indent="0">
              <a:buNone/>
              <a:defRPr sz="1200" b="0">
                <a:solidFill>
                  <a:schemeClr val="bg1"/>
                </a:solidFill>
              </a:defRPr>
            </a:lvl2pPr>
            <a:lvl3pPr marL="914400" indent="0">
              <a:buNone/>
              <a:defRPr sz="1200" b="0">
                <a:solidFill>
                  <a:schemeClr val="bg1"/>
                </a:solidFill>
              </a:defRPr>
            </a:lvl3pPr>
            <a:lvl4pPr marL="1371600" indent="0">
              <a:buNone/>
              <a:defRPr sz="1200" b="0">
                <a:solidFill>
                  <a:schemeClr val="bg1"/>
                </a:solidFill>
              </a:defRPr>
            </a:lvl4pPr>
            <a:lvl5pPr marL="1828800" indent="0">
              <a:buNone/>
              <a:defRPr sz="1200" b="0">
                <a:solidFill>
                  <a:schemeClr val="bg1"/>
                </a:solidFill>
              </a:defRPr>
            </a:lvl5pPr>
          </a:lstStyle>
          <a:p>
            <a:pPr lvl="0"/>
            <a:r>
              <a:rPr lang="fr-FR" dirty="0"/>
              <a:t>DATE</a:t>
            </a:r>
          </a:p>
        </p:txBody>
      </p:sp>
      <p:sp>
        <p:nvSpPr>
          <p:cNvPr id="19" name="Espace réservé du texte 4"/>
          <p:cNvSpPr>
            <a:spLocks noGrp="1"/>
          </p:cNvSpPr>
          <p:nvPr>
            <p:ph type="body" sz="quarter" idx="20" hasCustomPrompt="1"/>
          </p:nvPr>
        </p:nvSpPr>
        <p:spPr>
          <a:xfrm>
            <a:off x="1681734" y="6424557"/>
            <a:ext cx="6381756" cy="307169"/>
          </a:xfrm>
          <a:prstGeom prst="rect">
            <a:avLst/>
          </a:prstGeom>
        </p:spPr>
        <p:txBody>
          <a:bodyPr tIns="0" bIns="0"/>
          <a:lstStyle>
            <a:lvl1pPr marL="0" indent="0">
              <a:buNone/>
              <a:defRPr sz="1100" baseline="0"/>
            </a:lvl1pPr>
          </a:lstStyle>
          <a:p>
            <a:pPr lvl="0"/>
            <a:r>
              <a:rPr lang="fr-FR" dirty="0"/>
              <a:t>-</a:t>
            </a:r>
          </a:p>
        </p:txBody>
      </p:sp>
      <p:pic>
        <p:nvPicPr>
          <p:cNvPr id="16" name="Picture 2"/>
          <p:cNvPicPr>
            <a:picLocks noChangeAspect="1" noChangeArrowheads="1"/>
          </p:cNvPicPr>
          <p:nvPr userDrawn="1"/>
        </p:nvPicPr>
        <p:blipFill>
          <a:blip r:embed="rId2" cstate="print">
            <a:extLst>
              <a:ext uri="{28A0092B-C50C-407E-A947-70E740481C1C}">
                <a14:useLocalDpi xmlns:a14="http://schemas.microsoft.com/office/drawing/2010/main" val="0"/>
              </a:ext>
            </a:extLst>
          </a:blip>
          <a:srcRect/>
          <a:stretch>
            <a:fillRect/>
          </a:stretch>
        </p:blipFill>
        <p:spPr bwMode="auto">
          <a:xfrm>
            <a:off x="464877" y="5438585"/>
            <a:ext cx="2433719" cy="30421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17" name="Image 16"/>
          <p:cNvPicPr>
            <a:picLocks noChangeAspect="1"/>
          </p:cNvPicPr>
          <p:nvPr userDrawn="1"/>
        </p:nvPicPr>
        <p:blipFill>
          <a:blip r:embed="rId3">
            <a:extLst>
              <a:ext uri="{28A0092B-C50C-407E-A947-70E740481C1C}">
                <a14:useLocalDpi xmlns:a14="http://schemas.microsoft.com/office/drawing/2010/main"/>
              </a:ext>
            </a:extLst>
          </a:blip>
          <a:stretch>
            <a:fillRect/>
          </a:stretch>
        </p:blipFill>
        <p:spPr>
          <a:xfrm>
            <a:off x="2" y="1"/>
            <a:ext cx="3111500" cy="2447925"/>
          </a:xfrm>
          <a:prstGeom prst="rect">
            <a:avLst/>
          </a:prstGeom>
        </p:spPr>
      </p:pic>
      <p:pic>
        <p:nvPicPr>
          <p:cNvPr id="14" name="Image 1"/>
          <p:cNvPicPr>
            <a:picLocks noChangeAspect="1"/>
          </p:cNvPicPr>
          <p:nvPr userDrawn="1"/>
        </p:nvPicPr>
        <p:blipFill>
          <a:blip r:embed="rId4">
            <a:extLst>
              <a:ext uri="{28A0092B-C50C-407E-A947-70E740481C1C}">
                <a14:useLocalDpi xmlns:a14="http://schemas.microsoft.com/office/drawing/2010/main" val="0"/>
              </a:ext>
            </a:extLst>
          </a:blip>
          <a:stretch>
            <a:fillRect/>
          </a:stretch>
        </p:blipFill>
        <p:spPr bwMode="auto">
          <a:xfrm>
            <a:off x="9508869" y="6357939"/>
            <a:ext cx="2244971" cy="28601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3096555223"/>
      </p:ext>
    </p:extLst>
  </p:cSld>
  <p:clrMapOvr>
    <a:masterClrMapping/>
  </p:clrMapOvr>
</p:sldLayout>
</file>

<file path=ppt/slideLayouts/slideLayout43.xml><?xml version="1.0" encoding="utf-8"?>
<p:sldLayout xmlns:a="http://schemas.openxmlformats.org/drawingml/2006/main" xmlns:r="http://schemas.openxmlformats.org/officeDocument/2006/relationships" xmlns:p="http://schemas.openxmlformats.org/presentationml/2006/main" preserve="1" userDrawn="1">
  <p:cSld name="Titre et contenu">
    <p:spTree>
      <p:nvGrpSpPr>
        <p:cNvPr id="1" name=""/>
        <p:cNvGrpSpPr/>
        <p:nvPr/>
      </p:nvGrpSpPr>
      <p:grpSpPr>
        <a:xfrm>
          <a:off x="0" y="0"/>
          <a:ext cx="0" cy="0"/>
          <a:chOff x="0" y="0"/>
          <a:chExt cx="0" cy="0"/>
        </a:xfrm>
      </p:grpSpPr>
      <p:sp>
        <p:nvSpPr>
          <p:cNvPr id="3" name="Espace réservé du contenu 2"/>
          <p:cNvSpPr>
            <a:spLocks noGrp="1"/>
          </p:cNvSpPr>
          <p:nvPr>
            <p:ph idx="1"/>
          </p:nvPr>
        </p:nvSpPr>
        <p:spPr/>
        <p:txBody>
          <a:bodyPr/>
          <a:lstStyle/>
          <a:p>
            <a:pPr lvl="0"/>
            <a:r>
              <a:rPr lang="fr-FR" dirty="0"/>
              <a:t>Modifiez les styles du texte du masque</a:t>
            </a:r>
          </a:p>
          <a:p>
            <a:pPr lvl="1"/>
            <a:r>
              <a:rPr lang="fr-FR" dirty="0"/>
              <a:t>Deuxième niveau</a:t>
            </a:r>
          </a:p>
          <a:p>
            <a:pPr lvl="2"/>
            <a:r>
              <a:rPr lang="fr-FR" dirty="0"/>
              <a:t>Troisième niveau</a:t>
            </a:r>
          </a:p>
          <a:p>
            <a:pPr lvl="3"/>
            <a:r>
              <a:rPr lang="fr-FR" dirty="0"/>
              <a:t>Quatrième niveau</a:t>
            </a:r>
          </a:p>
          <a:p>
            <a:pPr lvl="4"/>
            <a:r>
              <a:rPr lang="fr-FR" dirty="0"/>
              <a:t>Cinquième niveau</a:t>
            </a:r>
          </a:p>
        </p:txBody>
      </p:sp>
      <p:sp>
        <p:nvSpPr>
          <p:cNvPr id="9" name="Titre 8"/>
          <p:cNvSpPr>
            <a:spLocks noGrp="1"/>
          </p:cNvSpPr>
          <p:nvPr>
            <p:ph type="title"/>
          </p:nvPr>
        </p:nvSpPr>
        <p:spPr/>
        <p:txBody>
          <a:bodyPr/>
          <a:lstStyle/>
          <a:p>
            <a:r>
              <a:rPr lang="fr-FR"/>
              <a:t>Modifiez le style du titre</a:t>
            </a:r>
          </a:p>
        </p:txBody>
      </p:sp>
    </p:spTree>
    <p:extLst>
      <p:ext uri="{BB962C8B-B14F-4D97-AF65-F5344CB8AC3E}">
        <p14:creationId xmlns:p14="http://schemas.microsoft.com/office/powerpoint/2010/main" val="3610014046"/>
      </p:ext>
    </p:extLst>
  </p:cSld>
  <p:clrMapOvr>
    <a:masterClrMapping/>
  </p:clrMapOvr>
</p:sldLayout>
</file>

<file path=ppt/slideLayouts/slideLayout44.xml><?xml version="1.0" encoding="utf-8"?>
<p:sldLayout xmlns:a="http://schemas.openxmlformats.org/drawingml/2006/main" xmlns:r="http://schemas.openxmlformats.org/officeDocument/2006/relationships" xmlns:p="http://schemas.openxmlformats.org/presentationml/2006/main" type="twoObj" preserve="1">
  <p:cSld name="Deux contenus">
    <p:spTree>
      <p:nvGrpSpPr>
        <p:cNvPr id="1" name=""/>
        <p:cNvGrpSpPr/>
        <p:nvPr/>
      </p:nvGrpSpPr>
      <p:grpSpPr>
        <a:xfrm>
          <a:off x="0" y="0"/>
          <a:ext cx="0" cy="0"/>
          <a:chOff x="0" y="0"/>
          <a:chExt cx="0" cy="0"/>
        </a:xfrm>
      </p:grpSpPr>
      <p:sp>
        <p:nvSpPr>
          <p:cNvPr id="2" name="Titre 1"/>
          <p:cNvSpPr>
            <a:spLocks noGrp="1"/>
          </p:cNvSpPr>
          <p:nvPr>
            <p:ph type="title"/>
          </p:nvPr>
        </p:nvSpPr>
        <p:spPr/>
        <p:txBody>
          <a:bodyPr/>
          <a:lstStyle/>
          <a:p>
            <a:r>
              <a:rPr lang="fr-FR"/>
              <a:t>Modifiez le style du titre</a:t>
            </a:r>
          </a:p>
        </p:txBody>
      </p:sp>
      <p:sp>
        <p:nvSpPr>
          <p:cNvPr id="3" name="Espace réservé du contenu 2"/>
          <p:cNvSpPr>
            <a:spLocks noGrp="1"/>
          </p:cNvSpPr>
          <p:nvPr>
            <p:ph sz="half" idx="1"/>
          </p:nvPr>
        </p:nvSpPr>
        <p:spPr>
          <a:xfrm>
            <a:off x="397933" y="1600201"/>
            <a:ext cx="5384800" cy="4525963"/>
          </a:xfrm>
        </p:spPr>
        <p:txBody>
          <a:bodyPr>
            <a:normAutofit/>
          </a:bodyPr>
          <a:lstStyle>
            <a:lvl1pPr>
              <a:defRPr sz="1800"/>
            </a:lvl1pPr>
            <a:lvl2pPr>
              <a:defRPr sz="1600"/>
            </a:lvl2pPr>
            <a:lvl3pPr>
              <a:defRPr sz="1400"/>
            </a:lvl3pPr>
            <a:lvl4pPr>
              <a:defRPr sz="1200"/>
            </a:lvl4pPr>
            <a:lvl5pPr>
              <a:defRPr sz="1200"/>
            </a:lvl5pPr>
            <a:lvl6pPr>
              <a:defRPr sz="1800"/>
            </a:lvl6pPr>
            <a:lvl7pPr>
              <a:defRPr sz="1800"/>
            </a:lvl7pPr>
            <a:lvl8pPr>
              <a:defRPr sz="1800"/>
            </a:lvl8pPr>
            <a:lvl9pPr>
              <a:defRPr sz="1800"/>
            </a:lvl9pPr>
          </a:lstStyle>
          <a:p>
            <a:pPr lvl="0"/>
            <a:r>
              <a:rPr lang="fr-FR" dirty="0"/>
              <a:t>Modifiez les styles du texte du masque</a:t>
            </a:r>
          </a:p>
          <a:p>
            <a:pPr lvl="1"/>
            <a:r>
              <a:rPr lang="fr-FR" dirty="0"/>
              <a:t>Deuxième niveau</a:t>
            </a:r>
          </a:p>
          <a:p>
            <a:pPr lvl="2"/>
            <a:r>
              <a:rPr lang="fr-FR" dirty="0"/>
              <a:t>Troisième niveau</a:t>
            </a:r>
          </a:p>
          <a:p>
            <a:pPr lvl="3"/>
            <a:r>
              <a:rPr lang="fr-FR" dirty="0"/>
              <a:t>Quatrième niveau</a:t>
            </a:r>
          </a:p>
          <a:p>
            <a:pPr lvl="4"/>
            <a:r>
              <a:rPr lang="fr-FR" dirty="0"/>
              <a:t>Cinquième niveau</a:t>
            </a:r>
          </a:p>
        </p:txBody>
      </p:sp>
      <p:sp>
        <p:nvSpPr>
          <p:cNvPr id="4" name="Espace réservé du contenu 3"/>
          <p:cNvSpPr>
            <a:spLocks noGrp="1"/>
          </p:cNvSpPr>
          <p:nvPr>
            <p:ph sz="half" idx="2"/>
          </p:nvPr>
        </p:nvSpPr>
        <p:spPr>
          <a:xfrm>
            <a:off x="6402917" y="1600201"/>
            <a:ext cx="5384800" cy="4525963"/>
          </a:xfrm>
        </p:spPr>
        <p:txBody>
          <a:bodyPr>
            <a:normAutofit/>
          </a:bodyPr>
          <a:lstStyle>
            <a:lvl1pPr>
              <a:defRPr sz="1800"/>
            </a:lvl1pPr>
            <a:lvl2pPr>
              <a:defRPr sz="1600"/>
            </a:lvl2pPr>
            <a:lvl3pPr>
              <a:defRPr sz="1400"/>
            </a:lvl3pPr>
            <a:lvl4pPr>
              <a:defRPr sz="1200"/>
            </a:lvl4pPr>
            <a:lvl5pPr>
              <a:defRPr sz="1200"/>
            </a:lvl5pPr>
            <a:lvl6pPr>
              <a:defRPr sz="1800"/>
            </a:lvl6pPr>
            <a:lvl7pPr>
              <a:defRPr sz="1800"/>
            </a:lvl7pPr>
            <a:lvl8pPr>
              <a:defRPr sz="1800"/>
            </a:lvl8pPr>
            <a:lvl9pPr>
              <a:defRPr sz="1800"/>
            </a:lvl9pPr>
          </a:lstStyle>
          <a:p>
            <a:pPr lvl="0"/>
            <a:r>
              <a:rPr lang="fr-FR" dirty="0"/>
              <a:t>Modifiez les styles du texte du masque</a:t>
            </a:r>
          </a:p>
          <a:p>
            <a:pPr lvl="1"/>
            <a:r>
              <a:rPr lang="fr-FR" dirty="0"/>
              <a:t>Deuxième niveau</a:t>
            </a:r>
          </a:p>
          <a:p>
            <a:pPr lvl="2"/>
            <a:r>
              <a:rPr lang="fr-FR" dirty="0"/>
              <a:t>Troisième niveau</a:t>
            </a:r>
          </a:p>
          <a:p>
            <a:pPr lvl="3"/>
            <a:r>
              <a:rPr lang="fr-FR" dirty="0"/>
              <a:t>Quatrième niveau</a:t>
            </a:r>
          </a:p>
          <a:p>
            <a:pPr lvl="4"/>
            <a:r>
              <a:rPr lang="fr-FR" dirty="0"/>
              <a:t>Cinquième niveau</a:t>
            </a:r>
          </a:p>
        </p:txBody>
      </p:sp>
    </p:spTree>
    <p:extLst>
      <p:ext uri="{BB962C8B-B14F-4D97-AF65-F5344CB8AC3E}">
        <p14:creationId xmlns:p14="http://schemas.microsoft.com/office/powerpoint/2010/main" val="3806601200"/>
      </p:ext>
    </p:extLst>
  </p:cSld>
  <p:clrMapOvr>
    <a:masterClrMapping/>
  </p:clrMapOvr>
</p:sldLayout>
</file>

<file path=ppt/slideLayouts/slideLayout45.xml><?xml version="1.0" encoding="utf-8"?>
<p:sldLayout xmlns:a="http://schemas.openxmlformats.org/drawingml/2006/main" xmlns:r="http://schemas.openxmlformats.org/officeDocument/2006/relationships" xmlns:p="http://schemas.openxmlformats.org/presentationml/2006/main" type="twoTxTwoObj" preserve="1">
  <p:cSld name="Comparaison">
    <p:spTree>
      <p:nvGrpSpPr>
        <p:cNvPr id="1" name=""/>
        <p:cNvGrpSpPr/>
        <p:nvPr/>
      </p:nvGrpSpPr>
      <p:grpSpPr>
        <a:xfrm>
          <a:off x="0" y="0"/>
          <a:ext cx="0" cy="0"/>
          <a:chOff x="0" y="0"/>
          <a:chExt cx="0" cy="0"/>
        </a:xfrm>
      </p:grpSpPr>
      <p:sp>
        <p:nvSpPr>
          <p:cNvPr id="2" name="Titre 1"/>
          <p:cNvSpPr>
            <a:spLocks noGrp="1"/>
          </p:cNvSpPr>
          <p:nvPr>
            <p:ph type="title"/>
          </p:nvPr>
        </p:nvSpPr>
        <p:spPr/>
        <p:txBody>
          <a:bodyPr/>
          <a:lstStyle>
            <a:lvl1pPr>
              <a:defRPr/>
            </a:lvl1pPr>
          </a:lstStyle>
          <a:p>
            <a:r>
              <a:rPr lang="fr-FR"/>
              <a:t>Modifiez le style du titre</a:t>
            </a:r>
          </a:p>
        </p:txBody>
      </p:sp>
      <p:sp>
        <p:nvSpPr>
          <p:cNvPr id="3" name="Espace réservé du texte 2"/>
          <p:cNvSpPr>
            <a:spLocks noGrp="1"/>
          </p:cNvSpPr>
          <p:nvPr>
            <p:ph type="body" idx="1"/>
          </p:nvPr>
        </p:nvSpPr>
        <p:spPr>
          <a:xfrm>
            <a:off x="397934" y="1354138"/>
            <a:ext cx="5386917" cy="639762"/>
          </a:xfrm>
        </p:spPr>
        <p:txBody>
          <a:bodyPr anchor="b">
            <a:normAutofit/>
          </a:bodyPr>
          <a:lstStyle>
            <a:lvl1pPr marL="0" indent="0">
              <a:buNone/>
              <a:defRPr sz="18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fr-FR" dirty="0"/>
              <a:t>Modifiez les styles du texte du masque</a:t>
            </a:r>
          </a:p>
        </p:txBody>
      </p:sp>
      <p:sp>
        <p:nvSpPr>
          <p:cNvPr id="4" name="Espace réservé du contenu 3"/>
          <p:cNvSpPr>
            <a:spLocks noGrp="1"/>
          </p:cNvSpPr>
          <p:nvPr>
            <p:ph sz="half" idx="2"/>
          </p:nvPr>
        </p:nvSpPr>
        <p:spPr>
          <a:xfrm>
            <a:off x="397934" y="2174875"/>
            <a:ext cx="5386917" cy="3951288"/>
          </a:xfrm>
        </p:spPr>
        <p:txBody>
          <a:bodyPr>
            <a:normAutofit/>
          </a:bodyPr>
          <a:lstStyle>
            <a:lvl1pPr>
              <a:defRPr sz="1600"/>
            </a:lvl1pPr>
            <a:lvl2pPr>
              <a:defRPr sz="1400"/>
            </a:lvl2pPr>
            <a:lvl3pPr>
              <a:defRPr sz="1200"/>
            </a:lvl3pPr>
            <a:lvl4pPr>
              <a:defRPr sz="1100"/>
            </a:lvl4pPr>
            <a:lvl5pPr>
              <a:defRPr sz="1100"/>
            </a:lvl5pPr>
            <a:lvl6pPr>
              <a:defRPr sz="1600"/>
            </a:lvl6pPr>
            <a:lvl7pPr>
              <a:defRPr sz="1600"/>
            </a:lvl7pPr>
            <a:lvl8pPr>
              <a:defRPr sz="1600"/>
            </a:lvl8pPr>
            <a:lvl9pPr>
              <a:defRPr sz="1600"/>
            </a:lvl9pPr>
          </a:lstStyle>
          <a:p>
            <a:pPr lvl="0"/>
            <a:r>
              <a:rPr lang="fr-FR" dirty="0"/>
              <a:t>Modifiez les styles du texte du masque</a:t>
            </a:r>
          </a:p>
          <a:p>
            <a:pPr lvl="1"/>
            <a:r>
              <a:rPr lang="fr-FR" dirty="0"/>
              <a:t>Deuxième niveau</a:t>
            </a:r>
          </a:p>
          <a:p>
            <a:pPr lvl="2"/>
            <a:r>
              <a:rPr lang="fr-FR" dirty="0"/>
              <a:t>Troisième niveau</a:t>
            </a:r>
          </a:p>
          <a:p>
            <a:pPr lvl="3"/>
            <a:r>
              <a:rPr lang="fr-FR" dirty="0"/>
              <a:t>Quatrième niveau</a:t>
            </a:r>
          </a:p>
          <a:p>
            <a:pPr lvl="4"/>
            <a:r>
              <a:rPr lang="fr-FR" dirty="0"/>
              <a:t>Cinquième niveau</a:t>
            </a:r>
          </a:p>
        </p:txBody>
      </p:sp>
      <p:sp>
        <p:nvSpPr>
          <p:cNvPr id="5" name="Espace réservé du texte 4"/>
          <p:cNvSpPr>
            <a:spLocks noGrp="1"/>
          </p:cNvSpPr>
          <p:nvPr>
            <p:ph type="body" sz="quarter" idx="3"/>
          </p:nvPr>
        </p:nvSpPr>
        <p:spPr>
          <a:xfrm>
            <a:off x="6398685" y="1354138"/>
            <a:ext cx="5389033" cy="639762"/>
          </a:xfrm>
        </p:spPr>
        <p:txBody>
          <a:bodyPr anchor="b">
            <a:normAutofit/>
          </a:bodyPr>
          <a:lstStyle>
            <a:lvl1pPr marL="0" indent="0">
              <a:buNone/>
              <a:defRPr sz="18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fr-FR" dirty="0"/>
              <a:t>Modifiez les styles du texte du masque</a:t>
            </a:r>
          </a:p>
        </p:txBody>
      </p:sp>
      <p:sp>
        <p:nvSpPr>
          <p:cNvPr id="6" name="Espace réservé du contenu 5"/>
          <p:cNvSpPr>
            <a:spLocks noGrp="1"/>
          </p:cNvSpPr>
          <p:nvPr>
            <p:ph sz="quarter" idx="4"/>
          </p:nvPr>
        </p:nvSpPr>
        <p:spPr>
          <a:xfrm>
            <a:off x="6398685" y="2174875"/>
            <a:ext cx="5389033" cy="3951288"/>
          </a:xfrm>
        </p:spPr>
        <p:txBody>
          <a:bodyPr>
            <a:normAutofit/>
          </a:bodyPr>
          <a:lstStyle>
            <a:lvl1pPr>
              <a:defRPr sz="1600"/>
            </a:lvl1pPr>
            <a:lvl2pPr>
              <a:defRPr sz="1400"/>
            </a:lvl2pPr>
            <a:lvl3pPr>
              <a:defRPr sz="1200"/>
            </a:lvl3pPr>
            <a:lvl4pPr>
              <a:defRPr sz="1100"/>
            </a:lvl4pPr>
            <a:lvl5pPr>
              <a:defRPr sz="1100"/>
            </a:lvl5pPr>
            <a:lvl6pPr>
              <a:defRPr sz="1600"/>
            </a:lvl6pPr>
            <a:lvl7pPr>
              <a:defRPr sz="1600"/>
            </a:lvl7pPr>
            <a:lvl8pPr>
              <a:defRPr sz="1600"/>
            </a:lvl8pPr>
            <a:lvl9pPr>
              <a:defRPr sz="1600"/>
            </a:lvl9pPr>
          </a:lstStyle>
          <a:p>
            <a:pPr lvl="0"/>
            <a:r>
              <a:rPr lang="fr-FR" dirty="0"/>
              <a:t>Modifiez les styles du texte du masque</a:t>
            </a:r>
          </a:p>
          <a:p>
            <a:pPr lvl="1"/>
            <a:r>
              <a:rPr lang="fr-FR" dirty="0"/>
              <a:t>Deuxième niveau</a:t>
            </a:r>
          </a:p>
          <a:p>
            <a:pPr lvl="2"/>
            <a:r>
              <a:rPr lang="fr-FR" dirty="0"/>
              <a:t>Troisième niveau</a:t>
            </a:r>
          </a:p>
          <a:p>
            <a:pPr lvl="3"/>
            <a:r>
              <a:rPr lang="fr-FR" dirty="0"/>
              <a:t>Quatrième niveau</a:t>
            </a:r>
          </a:p>
          <a:p>
            <a:pPr lvl="4"/>
            <a:r>
              <a:rPr lang="fr-FR" dirty="0"/>
              <a:t>Cinquième niveau</a:t>
            </a:r>
          </a:p>
        </p:txBody>
      </p:sp>
    </p:spTree>
    <p:extLst>
      <p:ext uri="{BB962C8B-B14F-4D97-AF65-F5344CB8AC3E}">
        <p14:creationId xmlns:p14="http://schemas.microsoft.com/office/powerpoint/2010/main" val="4099791631"/>
      </p:ext>
    </p:extLst>
  </p:cSld>
  <p:clrMapOvr>
    <a:masterClrMapping/>
  </p:clrMapOvr>
</p:sldLayout>
</file>

<file path=ppt/slideLayouts/slideLayout46.xml><?xml version="1.0" encoding="utf-8"?>
<p:sldLayout xmlns:a="http://schemas.openxmlformats.org/drawingml/2006/main" xmlns:r="http://schemas.openxmlformats.org/officeDocument/2006/relationships" xmlns:p="http://schemas.openxmlformats.org/presentationml/2006/main" preserve="1" userDrawn="1">
  <p:cSld name="Disposition personnalisée">
    <p:spTree>
      <p:nvGrpSpPr>
        <p:cNvPr id="1" name=""/>
        <p:cNvGrpSpPr/>
        <p:nvPr/>
      </p:nvGrpSpPr>
      <p:grpSpPr>
        <a:xfrm>
          <a:off x="0" y="0"/>
          <a:ext cx="0" cy="0"/>
          <a:chOff x="0" y="0"/>
          <a:chExt cx="0" cy="0"/>
        </a:xfrm>
      </p:grpSpPr>
      <p:sp>
        <p:nvSpPr>
          <p:cNvPr id="5" name="Text Placeholder 2"/>
          <p:cNvSpPr>
            <a:spLocks noGrp="1"/>
          </p:cNvSpPr>
          <p:nvPr>
            <p:ph idx="1"/>
          </p:nvPr>
        </p:nvSpPr>
        <p:spPr>
          <a:xfrm>
            <a:off x="398126" y="1336341"/>
            <a:ext cx="5504351" cy="1639088"/>
          </a:xfrm>
          <a:prstGeom prst="rect">
            <a:avLst/>
          </a:prstGeom>
          <a:solidFill>
            <a:schemeClr val="bg1">
              <a:lumMod val="95000"/>
            </a:schemeClr>
          </a:solidFill>
        </p:spPr>
        <p:txBody>
          <a:bodyPr vert="horz" lIns="91440" tIns="45720" rIns="91440" bIns="45720" rtlCol="0">
            <a:normAutofit/>
          </a:bodyPr>
          <a:lstStyle>
            <a:lvl1pPr marL="285750" indent="-285750" algn="l">
              <a:buClr>
                <a:srgbClr val="EA0000"/>
              </a:buClr>
              <a:buFont typeface="Arial Narrow" panose="020B0606020202030204" pitchFamily="34" charset="0"/>
              <a:buChar char="■"/>
              <a:defRPr/>
            </a:lvl1pPr>
          </a:lstStyle>
          <a:p>
            <a:pPr marL="285750" indent="-285750" algn="l">
              <a:buClr>
                <a:srgbClr val="EA0000"/>
              </a:buClr>
              <a:buFont typeface="Arial Narrow" panose="020B0606020202030204" pitchFamily="34" charset="0"/>
              <a:buChar char="■"/>
            </a:pPr>
            <a:r>
              <a:rPr lang="fr-FR" dirty="0">
                <a:latin typeface="Arial Narrow" panose="020B0606020202030204" pitchFamily="34" charset="0"/>
              </a:rPr>
              <a:t>Contenu</a:t>
            </a:r>
          </a:p>
          <a:p>
            <a:pPr marL="742950" lvl="1" indent="-285750" algn="l">
              <a:buClr>
                <a:schemeClr val="bg1">
                  <a:lumMod val="65000"/>
                </a:schemeClr>
              </a:buClr>
              <a:buFont typeface="Arial Narrow" panose="020B0606020202030204" pitchFamily="34" charset="0"/>
              <a:buChar char="■"/>
            </a:pPr>
            <a:r>
              <a:rPr lang="fr-FR" sz="1600" dirty="0">
                <a:latin typeface="Arial Narrow" panose="020B0606020202030204" pitchFamily="34" charset="0"/>
              </a:rPr>
              <a:t>Contenu</a:t>
            </a:r>
          </a:p>
          <a:p>
            <a:pPr marL="1200150" lvl="2" indent="-285750" algn="l">
              <a:buClr>
                <a:srgbClr val="FF0000"/>
              </a:buClr>
              <a:buFont typeface="Arial Narrow" panose="020B0606020202030204" pitchFamily="34" charset="0"/>
              <a:buChar char="■"/>
            </a:pPr>
            <a:r>
              <a:rPr lang="fr-FR" sz="1600" dirty="0">
                <a:latin typeface="Arial Narrow" panose="020B0606020202030204" pitchFamily="34" charset="0"/>
              </a:rPr>
              <a:t>Contenu</a:t>
            </a:r>
          </a:p>
        </p:txBody>
      </p:sp>
      <p:sp>
        <p:nvSpPr>
          <p:cNvPr id="6" name="Text Placeholder 2"/>
          <p:cNvSpPr>
            <a:spLocks noGrp="1"/>
          </p:cNvSpPr>
          <p:nvPr>
            <p:ph idx="17"/>
          </p:nvPr>
        </p:nvSpPr>
        <p:spPr>
          <a:xfrm>
            <a:off x="6347581" y="1336341"/>
            <a:ext cx="5420945" cy="1639088"/>
          </a:xfrm>
          <a:prstGeom prst="rect">
            <a:avLst/>
          </a:prstGeom>
          <a:solidFill>
            <a:schemeClr val="bg1">
              <a:lumMod val="95000"/>
            </a:schemeClr>
          </a:solidFill>
        </p:spPr>
        <p:txBody>
          <a:bodyPr vert="horz" lIns="91440" tIns="45720" rIns="91440" bIns="45720" rtlCol="0">
            <a:normAutofit/>
          </a:bodyPr>
          <a:lstStyle>
            <a:lvl1pPr marL="285750" indent="-285750" algn="l">
              <a:buClr>
                <a:srgbClr val="EA0000"/>
              </a:buClr>
              <a:buFont typeface="Arial Narrow" panose="020B0606020202030204" pitchFamily="34" charset="0"/>
              <a:buChar char="■"/>
              <a:defRPr/>
            </a:lvl1pPr>
          </a:lstStyle>
          <a:p>
            <a:pPr marL="285750" indent="-285750" algn="l">
              <a:buClr>
                <a:srgbClr val="EA0000"/>
              </a:buClr>
              <a:buFont typeface="Arial Narrow" panose="020B0606020202030204" pitchFamily="34" charset="0"/>
              <a:buChar char="■"/>
            </a:pPr>
            <a:r>
              <a:rPr lang="fr-FR" dirty="0">
                <a:latin typeface="Arial Narrow" panose="020B0606020202030204" pitchFamily="34" charset="0"/>
              </a:rPr>
              <a:t>Contenu</a:t>
            </a:r>
          </a:p>
          <a:p>
            <a:pPr marL="742950" lvl="1" indent="-285750" algn="l">
              <a:buClr>
                <a:schemeClr val="bg1">
                  <a:lumMod val="65000"/>
                </a:schemeClr>
              </a:buClr>
              <a:buFont typeface="Arial Narrow" panose="020B0606020202030204" pitchFamily="34" charset="0"/>
              <a:buChar char="■"/>
            </a:pPr>
            <a:r>
              <a:rPr lang="fr-FR" sz="1600" dirty="0">
                <a:latin typeface="Arial Narrow" panose="020B0606020202030204" pitchFamily="34" charset="0"/>
              </a:rPr>
              <a:t>Contenu</a:t>
            </a:r>
          </a:p>
          <a:p>
            <a:pPr marL="1200150" lvl="2" indent="-285750" algn="l">
              <a:buClr>
                <a:srgbClr val="FF0000"/>
              </a:buClr>
              <a:buFont typeface="Arial Narrow" panose="020B0606020202030204" pitchFamily="34" charset="0"/>
              <a:buChar char="■"/>
            </a:pPr>
            <a:r>
              <a:rPr lang="fr-FR" sz="1600" dirty="0">
                <a:latin typeface="Arial Narrow" panose="020B0606020202030204" pitchFamily="34" charset="0"/>
              </a:rPr>
              <a:t>Contenu</a:t>
            </a:r>
          </a:p>
        </p:txBody>
      </p:sp>
      <p:sp>
        <p:nvSpPr>
          <p:cNvPr id="7" name="Espace réservé du contenu 4"/>
          <p:cNvSpPr>
            <a:spLocks noGrp="1"/>
          </p:cNvSpPr>
          <p:nvPr>
            <p:ph idx="18"/>
          </p:nvPr>
        </p:nvSpPr>
        <p:spPr>
          <a:xfrm>
            <a:off x="398126" y="3941645"/>
            <a:ext cx="5504351" cy="1639088"/>
          </a:xfrm>
          <a:prstGeom prst="rect">
            <a:avLst/>
          </a:prstGeom>
          <a:solidFill>
            <a:schemeClr val="bg2">
              <a:lumMod val="40000"/>
              <a:lumOff val="60000"/>
            </a:schemeClr>
          </a:solidFill>
        </p:spPr>
        <p:txBody>
          <a:bodyPr/>
          <a:lstStyle/>
          <a:p>
            <a:endParaRPr lang="fr-FR" dirty="0"/>
          </a:p>
        </p:txBody>
      </p:sp>
      <p:sp>
        <p:nvSpPr>
          <p:cNvPr id="8" name="Espace réservé du contenu 5"/>
          <p:cNvSpPr>
            <a:spLocks noGrp="1"/>
          </p:cNvSpPr>
          <p:nvPr>
            <p:ph idx="19"/>
          </p:nvPr>
        </p:nvSpPr>
        <p:spPr>
          <a:xfrm>
            <a:off x="6397816" y="3941645"/>
            <a:ext cx="5420945" cy="1639088"/>
          </a:xfrm>
          <a:prstGeom prst="rect">
            <a:avLst/>
          </a:prstGeom>
          <a:solidFill>
            <a:schemeClr val="bg2">
              <a:lumMod val="40000"/>
              <a:lumOff val="60000"/>
            </a:schemeClr>
          </a:solidFill>
        </p:spPr>
        <p:txBody>
          <a:bodyPr/>
          <a:lstStyle/>
          <a:p>
            <a:endParaRPr lang="fr-FR"/>
          </a:p>
        </p:txBody>
      </p:sp>
      <p:sp>
        <p:nvSpPr>
          <p:cNvPr id="9" name="Titre 8"/>
          <p:cNvSpPr>
            <a:spLocks noGrp="1"/>
          </p:cNvSpPr>
          <p:nvPr>
            <p:ph type="title"/>
          </p:nvPr>
        </p:nvSpPr>
        <p:spPr/>
        <p:txBody>
          <a:bodyPr/>
          <a:lstStyle/>
          <a:p>
            <a:r>
              <a:rPr lang="fr-FR"/>
              <a:t>Modifiez le style du titre</a:t>
            </a:r>
          </a:p>
        </p:txBody>
      </p:sp>
    </p:spTree>
    <p:extLst>
      <p:ext uri="{BB962C8B-B14F-4D97-AF65-F5344CB8AC3E}">
        <p14:creationId xmlns:p14="http://schemas.microsoft.com/office/powerpoint/2010/main" val="277047349"/>
      </p:ext>
    </p:extLst>
  </p:cSld>
  <p:clrMapOvr>
    <a:masterClrMapping/>
  </p:clrMapOvr>
</p:sldLayout>
</file>

<file path=ppt/slideLayouts/slideLayout47.xml><?xml version="1.0" encoding="utf-8"?>
<p:sldLayout xmlns:a="http://schemas.openxmlformats.org/drawingml/2006/main" xmlns:r="http://schemas.openxmlformats.org/officeDocument/2006/relationships" xmlns:p="http://schemas.openxmlformats.org/presentationml/2006/main" preserve="1" userDrawn="1">
  <p:cSld name="1_Disposition personnalisée">
    <p:spTree>
      <p:nvGrpSpPr>
        <p:cNvPr id="1" name=""/>
        <p:cNvGrpSpPr/>
        <p:nvPr/>
      </p:nvGrpSpPr>
      <p:grpSpPr>
        <a:xfrm>
          <a:off x="0" y="0"/>
          <a:ext cx="0" cy="0"/>
          <a:chOff x="0" y="0"/>
          <a:chExt cx="0" cy="0"/>
        </a:xfrm>
      </p:grpSpPr>
      <p:sp>
        <p:nvSpPr>
          <p:cNvPr id="2" name="Titre 1"/>
          <p:cNvSpPr>
            <a:spLocks noGrp="1"/>
          </p:cNvSpPr>
          <p:nvPr>
            <p:ph type="title"/>
          </p:nvPr>
        </p:nvSpPr>
        <p:spPr/>
        <p:txBody>
          <a:bodyPr/>
          <a:lstStyle/>
          <a:p>
            <a:r>
              <a:rPr lang="fr-FR"/>
              <a:t>Modifiez le style du titre</a:t>
            </a:r>
          </a:p>
        </p:txBody>
      </p:sp>
      <p:sp>
        <p:nvSpPr>
          <p:cNvPr id="5" name="Espace réservé du texte 2"/>
          <p:cNvSpPr>
            <a:spLocks noGrp="1"/>
          </p:cNvSpPr>
          <p:nvPr>
            <p:ph type="body" sz="quarter" idx="17"/>
          </p:nvPr>
        </p:nvSpPr>
        <p:spPr>
          <a:xfrm>
            <a:off x="397935" y="1343026"/>
            <a:ext cx="11389784" cy="549570"/>
          </a:xfrm>
        </p:spPr>
        <p:txBody>
          <a:bodyPr/>
          <a:lstStyle/>
          <a:p>
            <a:pPr lvl="0"/>
            <a:r>
              <a:rPr lang="fr-FR" dirty="0"/>
              <a:t>Modifiez les styles du texte du masque</a:t>
            </a:r>
          </a:p>
        </p:txBody>
      </p:sp>
      <p:sp>
        <p:nvSpPr>
          <p:cNvPr id="6" name="Espace réservé du graphique 4"/>
          <p:cNvSpPr>
            <a:spLocks noGrp="1"/>
          </p:cNvSpPr>
          <p:nvPr>
            <p:ph type="chart" sz="quarter" idx="18"/>
          </p:nvPr>
        </p:nvSpPr>
        <p:spPr>
          <a:xfrm>
            <a:off x="582763" y="2126106"/>
            <a:ext cx="4892431" cy="1712912"/>
          </a:xfrm>
        </p:spPr>
        <p:txBody>
          <a:bodyPr/>
          <a:lstStyle/>
          <a:p>
            <a:endParaRPr lang="fr-FR" dirty="0"/>
          </a:p>
        </p:txBody>
      </p:sp>
      <p:sp>
        <p:nvSpPr>
          <p:cNvPr id="7" name="Espace réservé du graphique 4"/>
          <p:cNvSpPr>
            <a:spLocks noGrp="1"/>
          </p:cNvSpPr>
          <p:nvPr>
            <p:ph type="chart" sz="quarter" idx="19"/>
          </p:nvPr>
        </p:nvSpPr>
        <p:spPr>
          <a:xfrm>
            <a:off x="6342717" y="2140283"/>
            <a:ext cx="4431609" cy="1712912"/>
          </a:xfrm>
        </p:spPr>
        <p:txBody>
          <a:bodyPr/>
          <a:lstStyle/>
          <a:p>
            <a:endParaRPr lang="fr-FR" dirty="0"/>
          </a:p>
        </p:txBody>
      </p:sp>
      <p:sp>
        <p:nvSpPr>
          <p:cNvPr id="8" name="Espace réservé du graphique 4"/>
          <p:cNvSpPr>
            <a:spLocks noGrp="1"/>
          </p:cNvSpPr>
          <p:nvPr>
            <p:ph type="chart" sz="quarter" idx="20"/>
          </p:nvPr>
        </p:nvSpPr>
        <p:spPr>
          <a:xfrm>
            <a:off x="582763" y="4141788"/>
            <a:ext cx="4931991" cy="1712912"/>
          </a:xfrm>
        </p:spPr>
        <p:txBody>
          <a:bodyPr/>
          <a:lstStyle/>
          <a:p>
            <a:endParaRPr lang="fr-FR"/>
          </a:p>
        </p:txBody>
      </p:sp>
      <p:sp>
        <p:nvSpPr>
          <p:cNvPr id="9" name="Espace réservé du graphique 4"/>
          <p:cNvSpPr>
            <a:spLocks noGrp="1"/>
          </p:cNvSpPr>
          <p:nvPr>
            <p:ph type="chart" sz="quarter" idx="21"/>
          </p:nvPr>
        </p:nvSpPr>
        <p:spPr>
          <a:xfrm>
            <a:off x="6333266" y="4141788"/>
            <a:ext cx="4431609" cy="1712912"/>
          </a:xfrm>
        </p:spPr>
        <p:txBody>
          <a:bodyPr/>
          <a:lstStyle/>
          <a:p>
            <a:endParaRPr lang="fr-FR"/>
          </a:p>
        </p:txBody>
      </p:sp>
    </p:spTree>
    <p:extLst>
      <p:ext uri="{BB962C8B-B14F-4D97-AF65-F5344CB8AC3E}">
        <p14:creationId xmlns:p14="http://schemas.microsoft.com/office/powerpoint/2010/main" val="3807498575"/>
      </p:ext>
    </p:extLst>
  </p:cSld>
  <p:clrMapOvr>
    <a:masterClrMapping/>
  </p:clrMapOvr>
</p:sldLayout>
</file>

<file path=ppt/slideLayouts/slideLayout48.xml><?xml version="1.0" encoding="utf-8"?>
<p:sldLayout xmlns:a="http://schemas.openxmlformats.org/drawingml/2006/main" xmlns:r="http://schemas.openxmlformats.org/officeDocument/2006/relationships" xmlns:p="http://schemas.openxmlformats.org/presentationml/2006/main" showMasterSp="0" preserve="1" userDrawn="1">
  <p:cSld name="2_Disposition personnalisée">
    <p:spTree>
      <p:nvGrpSpPr>
        <p:cNvPr id="1" name=""/>
        <p:cNvGrpSpPr/>
        <p:nvPr/>
      </p:nvGrpSpPr>
      <p:grpSpPr>
        <a:xfrm>
          <a:off x="0" y="0"/>
          <a:ext cx="0" cy="0"/>
          <a:chOff x="0" y="0"/>
          <a:chExt cx="0" cy="0"/>
        </a:xfrm>
      </p:grpSpPr>
      <p:pic>
        <p:nvPicPr>
          <p:cNvPr id="5" name="Image 4" descr="Capture d’écran 2014-03-18 à 16.56.31.jpg"/>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2499955" y="2755385"/>
            <a:ext cx="7579100" cy="1359415"/>
          </a:xfrm>
          <a:prstGeom prst="rect">
            <a:avLst/>
          </a:prstGeom>
        </p:spPr>
      </p:pic>
    </p:spTree>
    <p:extLst>
      <p:ext uri="{BB962C8B-B14F-4D97-AF65-F5344CB8AC3E}">
        <p14:creationId xmlns:p14="http://schemas.microsoft.com/office/powerpoint/2010/main" val="1651262580"/>
      </p:ext>
    </p:extLst>
  </p:cSld>
  <p:clrMapOvr>
    <a:masterClrMapping/>
  </p:clrMapOvr>
</p:sldLayout>
</file>

<file path=ppt/slideLayouts/slideLayout49.xml><?xml version="1.0" encoding="utf-8"?>
<p:sldLayout xmlns:a="http://schemas.openxmlformats.org/drawingml/2006/main" xmlns:r="http://schemas.openxmlformats.org/officeDocument/2006/relationships" xmlns:p="http://schemas.openxmlformats.org/presentationml/2006/main" showMasterSp="0" preserve="1" userDrawn="1">
  <p:cSld name="Diapositive de titre">
    <p:spTree>
      <p:nvGrpSpPr>
        <p:cNvPr id="1" name=""/>
        <p:cNvGrpSpPr/>
        <p:nvPr/>
      </p:nvGrpSpPr>
      <p:grpSpPr>
        <a:xfrm>
          <a:off x="0" y="0"/>
          <a:ext cx="0" cy="0"/>
          <a:chOff x="0" y="0"/>
          <a:chExt cx="0" cy="0"/>
        </a:xfrm>
      </p:grpSpPr>
      <p:sp>
        <p:nvSpPr>
          <p:cNvPr id="8" name="ZoneTexte 7"/>
          <p:cNvSpPr txBox="1"/>
          <p:nvPr userDrawn="1"/>
        </p:nvSpPr>
        <p:spPr>
          <a:xfrm>
            <a:off x="411713" y="6407621"/>
            <a:ext cx="1031008" cy="169277"/>
          </a:xfrm>
          <a:prstGeom prst="rect">
            <a:avLst/>
          </a:prstGeom>
          <a:noFill/>
        </p:spPr>
        <p:txBody>
          <a:bodyPr wrap="square" lIns="0" tIns="0" rIns="0" bIns="0" rtlCol="0">
            <a:spAutoFit/>
          </a:bodyPr>
          <a:lstStyle/>
          <a:p>
            <a:pPr algn="l"/>
            <a:r>
              <a:rPr lang="fr-FR" sz="1100" dirty="0">
                <a:latin typeface="Arial Narrow" panose="020B0606020202030204" pitchFamily="34" charset="0"/>
              </a:rPr>
              <a:t>CONTACTS :</a:t>
            </a:r>
          </a:p>
        </p:txBody>
      </p:sp>
      <p:sp>
        <p:nvSpPr>
          <p:cNvPr id="12" name="ZoneTexte 11"/>
          <p:cNvSpPr txBox="1"/>
          <p:nvPr userDrawn="1"/>
        </p:nvSpPr>
        <p:spPr>
          <a:xfrm>
            <a:off x="397933" y="5961381"/>
            <a:ext cx="1283801" cy="169277"/>
          </a:xfrm>
          <a:prstGeom prst="rect">
            <a:avLst/>
          </a:prstGeom>
          <a:noFill/>
        </p:spPr>
        <p:txBody>
          <a:bodyPr wrap="square" lIns="0" tIns="0" rIns="0" bIns="0" rtlCol="0">
            <a:spAutoFit/>
          </a:bodyPr>
          <a:lstStyle/>
          <a:p>
            <a:pPr algn="l"/>
            <a:r>
              <a:rPr lang="fr-FR" sz="1100" dirty="0">
                <a:latin typeface="Arial Narrow" panose="020B0606020202030204" pitchFamily="34" charset="0"/>
              </a:rPr>
              <a:t>ATTENDUS :</a:t>
            </a:r>
          </a:p>
        </p:txBody>
      </p:sp>
      <p:sp>
        <p:nvSpPr>
          <p:cNvPr id="15" name="Espace réservé du texte 4"/>
          <p:cNvSpPr>
            <a:spLocks noGrp="1"/>
          </p:cNvSpPr>
          <p:nvPr>
            <p:ph type="body" sz="quarter" idx="19" hasCustomPrompt="1"/>
          </p:nvPr>
        </p:nvSpPr>
        <p:spPr>
          <a:xfrm>
            <a:off x="1681734" y="5961381"/>
            <a:ext cx="6381756" cy="307169"/>
          </a:xfrm>
          <a:prstGeom prst="rect">
            <a:avLst/>
          </a:prstGeom>
        </p:spPr>
        <p:txBody>
          <a:bodyPr tIns="0" bIns="0"/>
          <a:lstStyle>
            <a:lvl1pPr marL="0" indent="0">
              <a:buNone/>
              <a:defRPr sz="1100" baseline="0"/>
            </a:lvl1pPr>
          </a:lstStyle>
          <a:p>
            <a:pPr lvl="0"/>
            <a:r>
              <a:rPr lang="fr-FR" dirty="0"/>
              <a:t>-</a:t>
            </a:r>
          </a:p>
        </p:txBody>
      </p:sp>
      <p:sp>
        <p:nvSpPr>
          <p:cNvPr id="14" name="Espace réservé pour une image  4"/>
          <p:cNvSpPr>
            <a:spLocks noGrp="1"/>
          </p:cNvSpPr>
          <p:nvPr>
            <p:ph type="pic" sz="quarter" idx="21"/>
          </p:nvPr>
        </p:nvSpPr>
        <p:spPr>
          <a:xfrm>
            <a:off x="397932" y="265113"/>
            <a:ext cx="11433600" cy="5554800"/>
          </a:xfrm>
          <a:prstGeom prst="rect">
            <a:avLst/>
          </a:prstGeom>
          <a:solidFill>
            <a:schemeClr val="bg2"/>
          </a:solidFill>
        </p:spPr>
        <p:txBody>
          <a:bodyPr/>
          <a:lstStyle>
            <a:lvl1pPr algn="ctr">
              <a:defRPr/>
            </a:lvl1pPr>
          </a:lstStyle>
          <a:p>
            <a:endParaRPr lang="fr-FR"/>
          </a:p>
        </p:txBody>
      </p:sp>
      <p:sp>
        <p:nvSpPr>
          <p:cNvPr id="2" name="Titre 1"/>
          <p:cNvSpPr>
            <a:spLocks noGrp="1"/>
          </p:cNvSpPr>
          <p:nvPr>
            <p:ph type="ctrTitle"/>
          </p:nvPr>
        </p:nvSpPr>
        <p:spPr>
          <a:xfrm>
            <a:off x="397933" y="3174242"/>
            <a:ext cx="11434233" cy="655305"/>
          </a:xfrm>
          <a:prstGeom prst="rect">
            <a:avLst/>
          </a:prstGeom>
        </p:spPr>
        <p:txBody>
          <a:bodyPr>
            <a:normAutofit/>
          </a:bodyPr>
          <a:lstStyle>
            <a:lvl1pPr>
              <a:defRPr sz="3200" baseline="0">
                <a:effectLst>
                  <a:outerShdw blurRad="38100" dist="38100" dir="2700000" algn="tl">
                    <a:srgbClr val="000000">
                      <a:alpha val="43137"/>
                    </a:srgbClr>
                  </a:outerShdw>
                </a:effectLst>
              </a:defRPr>
            </a:lvl1pPr>
          </a:lstStyle>
          <a:p>
            <a:r>
              <a:rPr lang="fr-FR" dirty="0"/>
              <a:t>Modifiez le style du titre</a:t>
            </a:r>
          </a:p>
        </p:txBody>
      </p:sp>
      <p:sp>
        <p:nvSpPr>
          <p:cNvPr id="3" name="Sous-titre 2"/>
          <p:cNvSpPr>
            <a:spLocks noGrp="1"/>
          </p:cNvSpPr>
          <p:nvPr>
            <p:ph type="subTitle" idx="1"/>
          </p:nvPr>
        </p:nvSpPr>
        <p:spPr>
          <a:xfrm>
            <a:off x="397933" y="3902158"/>
            <a:ext cx="11434233" cy="641498"/>
          </a:xfrm>
          <a:prstGeom prst="rect">
            <a:avLst/>
          </a:prstGeom>
        </p:spPr>
        <p:txBody>
          <a:bodyPr>
            <a:normAutofit/>
          </a:bodyPr>
          <a:lstStyle>
            <a:lvl1pPr marL="0" indent="0" algn="ctr">
              <a:buNone/>
              <a:defRPr sz="2800" b="1" cap="all" baseline="0">
                <a:solidFill>
                  <a:schemeClr val="bg1"/>
                </a:solidFill>
                <a:effectLst>
                  <a:outerShdw blurRad="38100" dist="38100" dir="2700000" algn="tl">
                    <a:srgbClr val="000000">
                      <a:alpha val="43137"/>
                    </a:srgbClr>
                  </a:outerShdw>
                </a:effectLst>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fr-FR" dirty="0"/>
              <a:t>Modifiez le style des sous-titres du masque</a:t>
            </a:r>
          </a:p>
        </p:txBody>
      </p:sp>
      <p:sp>
        <p:nvSpPr>
          <p:cNvPr id="18" name="Espace réservé du texte 52" title="DATE"/>
          <p:cNvSpPr>
            <a:spLocks noGrp="1"/>
          </p:cNvSpPr>
          <p:nvPr>
            <p:ph type="body" sz="quarter" idx="10" hasCustomPrompt="1"/>
          </p:nvPr>
        </p:nvSpPr>
        <p:spPr>
          <a:xfrm>
            <a:off x="397932" y="4708956"/>
            <a:ext cx="11434233" cy="346075"/>
          </a:xfrm>
          <a:prstGeom prst="rect">
            <a:avLst/>
          </a:prstGeom>
        </p:spPr>
        <p:txBody>
          <a:bodyPr lIns="0">
            <a:noAutofit/>
          </a:bodyPr>
          <a:lstStyle>
            <a:lvl1pPr marL="0" indent="0" algn="ctr">
              <a:buNone/>
              <a:defRPr sz="1800" b="1">
                <a:solidFill>
                  <a:schemeClr val="bg1"/>
                </a:solidFill>
                <a:effectLst>
                  <a:outerShdw blurRad="38100" dist="38100" dir="2700000" algn="tl">
                    <a:srgbClr val="000000">
                      <a:alpha val="43137"/>
                    </a:srgbClr>
                  </a:outerShdw>
                </a:effectLst>
              </a:defRPr>
            </a:lvl1pPr>
            <a:lvl2pPr marL="457200" indent="0">
              <a:buNone/>
              <a:defRPr sz="1200" b="0">
                <a:solidFill>
                  <a:schemeClr val="bg1"/>
                </a:solidFill>
              </a:defRPr>
            </a:lvl2pPr>
            <a:lvl3pPr marL="914400" indent="0">
              <a:buNone/>
              <a:defRPr sz="1200" b="0">
                <a:solidFill>
                  <a:schemeClr val="bg1"/>
                </a:solidFill>
              </a:defRPr>
            </a:lvl3pPr>
            <a:lvl4pPr marL="1371600" indent="0">
              <a:buNone/>
              <a:defRPr sz="1200" b="0">
                <a:solidFill>
                  <a:schemeClr val="bg1"/>
                </a:solidFill>
              </a:defRPr>
            </a:lvl4pPr>
            <a:lvl5pPr marL="1828800" indent="0">
              <a:buNone/>
              <a:defRPr sz="1200" b="0">
                <a:solidFill>
                  <a:schemeClr val="bg1"/>
                </a:solidFill>
              </a:defRPr>
            </a:lvl5pPr>
          </a:lstStyle>
          <a:p>
            <a:pPr lvl="0"/>
            <a:r>
              <a:rPr lang="fr-FR" dirty="0"/>
              <a:t>DATE</a:t>
            </a:r>
          </a:p>
        </p:txBody>
      </p:sp>
      <p:sp>
        <p:nvSpPr>
          <p:cNvPr id="19" name="Espace réservé du texte 4"/>
          <p:cNvSpPr>
            <a:spLocks noGrp="1"/>
          </p:cNvSpPr>
          <p:nvPr>
            <p:ph type="body" sz="quarter" idx="20" hasCustomPrompt="1"/>
          </p:nvPr>
        </p:nvSpPr>
        <p:spPr>
          <a:xfrm>
            <a:off x="1681734" y="6424557"/>
            <a:ext cx="6381756" cy="307169"/>
          </a:xfrm>
          <a:prstGeom prst="rect">
            <a:avLst/>
          </a:prstGeom>
        </p:spPr>
        <p:txBody>
          <a:bodyPr tIns="0" bIns="0"/>
          <a:lstStyle>
            <a:lvl1pPr marL="0" indent="0">
              <a:buNone/>
              <a:defRPr sz="1100" baseline="0"/>
            </a:lvl1pPr>
          </a:lstStyle>
          <a:p>
            <a:pPr lvl="0"/>
            <a:r>
              <a:rPr lang="fr-FR" dirty="0"/>
              <a:t>-</a:t>
            </a:r>
          </a:p>
        </p:txBody>
      </p:sp>
      <p:pic>
        <p:nvPicPr>
          <p:cNvPr id="16" name="Picture 2"/>
          <p:cNvPicPr>
            <a:picLocks noChangeAspect="1" noChangeArrowheads="1"/>
          </p:cNvPicPr>
          <p:nvPr userDrawn="1"/>
        </p:nvPicPr>
        <p:blipFill>
          <a:blip r:embed="rId2" cstate="print">
            <a:extLst>
              <a:ext uri="{28A0092B-C50C-407E-A947-70E740481C1C}">
                <a14:useLocalDpi xmlns:a14="http://schemas.microsoft.com/office/drawing/2010/main" val="0"/>
              </a:ext>
            </a:extLst>
          </a:blip>
          <a:srcRect/>
          <a:stretch>
            <a:fillRect/>
          </a:stretch>
        </p:blipFill>
        <p:spPr bwMode="auto">
          <a:xfrm>
            <a:off x="464877" y="5438585"/>
            <a:ext cx="2433719" cy="30421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17" name="Image 16"/>
          <p:cNvPicPr>
            <a:picLocks noChangeAspect="1"/>
          </p:cNvPicPr>
          <p:nvPr userDrawn="1"/>
        </p:nvPicPr>
        <p:blipFill>
          <a:blip r:embed="rId3">
            <a:extLst>
              <a:ext uri="{28A0092B-C50C-407E-A947-70E740481C1C}">
                <a14:useLocalDpi xmlns:a14="http://schemas.microsoft.com/office/drawing/2010/main"/>
              </a:ext>
            </a:extLst>
          </a:blip>
          <a:stretch>
            <a:fillRect/>
          </a:stretch>
        </p:blipFill>
        <p:spPr>
          <a:xfrm>
            <a:off x="2" y="1"/>
            <a:ext cx="3111500" cy="2447925"/>
          </a:xfrm>
          <a:prstGeom prst="rect">
            <a:avLst/>
          </a:prstGeom>
        </p:spPr>
      </p:pic>
      <p:pic>
        <p:nvPicPr>
          <p:cNvPr id="20" name="Image 1"/>
          <p:cNvPicPr>
            <a:picLocks noChangeAspect="1"/>
          </p:cNvPicPr>
          <p:nvPr userDrawn="1"/>
        </p:nvPicPr>
        <p:blipFill>
          <a:blip r:embed="rId4">
            <a:extLst>
              <a:ext uri="{28A0092B-C50C-407E-A947-70E740481C1C}">
                <a14:useLocalDpi xmlns:a14="http://schemas.microsoft.com/office/drawing/2010/main" val="0"/>
              </a:ext>
            </a:extLst>
          </a:blip>
          <a:stretch>
            <a:fillRect/>
          </a:stretch>
        </p:blipFill>
        <p:spPr bwMode="auto">
          <a:xfrm>
            <a:off x="9508869" y="6357939"/>
            <a:ext cx="2244971" cy="28601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3096555223"/>
      </p:ext>
    </p:extLst>
  </p:cSld>
  <p:clrMapOvr>
    <a:masterClrMapping/>
  </p:clrMapOvr>
</p:sldLayout>
</file>

<file path=ppt/slideLayouts/slideLayout50.xml><?xml version="1.0" encoding="utf-8"?>
<p:sldLayout xmlns:a="http://schemas.openxmlformats.org/drawingml/2006/main" xmlns:r="http://schemas.openxmlformats.org/officeDocument/2006/relationships" xmlns:p="http://schemas.openxmlformats.org/presentationml/2006/main" preserve="1" userDrawn="1">
  <p:cSld name="Titre et contenu">
    <p:spTree>
      <p:nvGrpSpPr>
        <p:cNvPr id="1" name=""/>
        <p:cNvGrpSpPr/>
        <p:nvPr/>
      </p:nvGrpSpPr>
      <p:grpSpPr>
        <a:xfrm>
          <a:off x="0" y="0"/>
          <a:ext cx="0" cy="0"/>
          <a:chOff x="0" y="0"/>
          <a:chExt cx="0" cy="0"/>
        </a:xfrm>
      </p:grpSpPr>
    </p:spTree>
    <p:extLst>
      <p:ext uri="{BB962C8B-B14F-4D97-AF65-F5344CB8AC3E}">
        <p14:creationId xmlns:p14="http://schemas.microsoft.com/office/powerpoint/2010/main" val="1672336095"/>
      </p:ext>
    </p:extLst>
  </p:cSld>
  <p:clrMapOvr>
    <a:masterClrMapping/>
  </p:clrMapOvr>
</p:sldLayout>
</file>

<file path=ppt/slideLayouts/slideLayout51.xml><?xml version="1.0" encoding="utf-8"?>
<p:sldLayout xmlns:a="http://schemas.openxmlformats.org/drawingml/2006/main" xmlns:r="http://schemas.openxmlformats.org/officeDocument/2006/relationships" xmlns:p="http://schemas.openxmlformats.org/presentationml/2006/main" preserve="1" userDrawn="1">
  <p:cSld name="Deux contenus">
    <p:spTree>
      <p:nvGrpSpPr>
        <p:cNvPr id="1" name=""/>
        <p:cNvGrpSpPr/>
        <p:nvPr/>
      </p:nvGrpSpPr>
      <p:grpSpPr>
        <a:xfrm>
          <a:off x="0" y="0"/>
          <a:ext cx="0" cy="0"/>
          <a:chOff x="0" y="0"/>
          <a:chExt cx="0" cy="0"/>
        </a:xfrm>
      </p:grpSpPr>
      <p:sp>
        <p:nvSpPr>
          <p:cNvPr id="3" name="Espace réservé du contenu 2"/>
          <p:cNvSpPr>
            <a:spLocks noGrp="1"/>
          </p:cNvSpPr>
          <p:nvPr>
            <p:ph sz="half" idx="1"/>
          </p:nvPr>
        </p:nvSpPr>
        <p:spPr>
          <a:xfrm>
            <a:off x="397933" y="1600201"/>
            <a:ext cx="5384800" cy="4525963"/>
          </a:xfrm>
          <a:prstGeom prst="rect">
            <a:avLst/>
          </a:prstGeom>
        </p:spPr>
        <p:txBody>
          <a:bodyPr>
            <a:normAutofit/>
          </a:bodyPr>
          <a:lstStyle>
            <a:lvl1pPr>
              <a:defRPr sz="1800"/>
            </a:lvl1pPr>
            <a:lvl2pPr>
              <a:defRPr sz="1600"/>
            </a:lvl2pPr>
            <a:lvl3pPr>
              <a:defRPr sz="1400"/>
            </a:lvl3pPr>
            <a:lvl4pPr>
              <a:defRPr sz="1200"/>
            </a:lvl4pPr>
            <a:lvl5pPr>
              <a:defRPr sz="1200"/>
            </a:lvl5pPr>
            <a:lvl6pPr>
              <a:defRPr sz="1800"/>
            </a:lvl6pPr>
            <a:lvl7pPr>
              <a:defRPr sz="1800"/>
            </a:lvl7pPr>
            <a:lvl8pPr>
              <a:defRPr sz="1800"/>
            </a:lvl8pPr>
            <a:lvl9pPr>
              <a:defRPr sz="1800"/>
            </a:lvl9pPr>
          </a:lstStyle>
          <a:p>
            <a:pPr lvl="0"/>
            <a:r>
              <a:rPr lang="fr-FR" dirty="0"/>
              <a:t>Modifiez les styles du texte du masque</a:t>
            </a:r>
          </a:p>
          <a:p>
            <a:pPr lvl="1"/>
            <a:r>
              <a:rPr lang="fr-FR" dirty="0"/>
              <a:t>Deuxième niveau</a:t>
            </a:r>
          </a:p>
          <a:p>
            <a:pPr lvl="2"/>
            <a:r>
              <a:rPr lang="fr-FR" dirty="0"/>
              <a:t>Troisième niveau</a:t>
            </a:r>
          </a:p>
          <a:p>
            <a:pPr lvl="3"/>
            <a:r>
              <a:rPr lang="fr-FR" dirty="0"/>
              <a:t>Quatrième niveau</a:t>
            </a:r>
          </a:p>
          <a:p>
            <a:pPr lvl="4"/>
            <a:r>
              <a:rPr lang="fr-FR" dirty="0"/>
              <a:t>Cinquième niveau</a:t>
            </a:r>
          </a:p>
        </p:txBody>
      </p:sp>
      <p:sp>
        <p:nvSpPr>
          <p:cNvPr id="4" name="Espace réservé du contenu 3"/>
          <p:cNvSpPr>
            <a:spLocks noGrp="1"/>
          </p:cNvSpPr>
          <p:nvPr>
            <p:ph sz="half" idx="2"/>
          </p:nvPr>
        </p:nvSpPr>
        <p:spPr>
          <a:xfrm>
            <a:off x="6402917" y="1600201"/>
            <a:ext cx="5384800" cy="4525963"/>
          </a:xfrm>
          <a:prstGeom prst="rect">
            <a:avLst/>
          </a:prstGeom>
        </p:spPr>
        <p:txBody>
          <a:bodyPr>
            <a:normAutofit/>
          </a:bodyPr>
          <a:lstStyle>
            <a:lvl1pPr>
              <a:defRPr sz="1800"/>
            </a:lvl1pPr>
            <a:lvl2pPr>
              <a:defRPr sz="1600"/>
            </a:lvl2pPr>
            <a:lvl3pPr>
              <a:defRPr sz="1400"/>
            </a:lvl3pPr>
            <a:lvl4pPr>
              <a:defRPr sz="1200"/>
            </a:lvl4pPr>
            <a:lvl5pPr>
              <a:defRPr sz="1200"/>
            </a:lvl5pPr>
            <a:lvl6pPr>
              <a:defRPr sz="1800"/>
            </a:lvl6pPr>
            <a:lvl7pPr>
              <a:defRPr sz="1800"/>
            </a:lvl7pPr>
            <a:lvl8pPr>
              <a:defRPr sz="1800"/>
            </a:lvl8pPr>
            <a:lvl9pPr>
              <a:defRPr sz="1800"/>
            </a:lvl9pPr>
          </a:lstStyle>
          <a:p>
            <a:pPr lvl="0"/>
            <a:r>
              <a:rPr lang="fr-FR" dirty="0"/>
              <a:t>Modifiez les styles du texte du masque</a:t>
            </a:r>
          </a:p>
          <a:p>
            <a:pPr lvl="1"/>
            <a:r>
              <a:rPr lang="fr-FR" dirty="0"/>
              <a:t>Deuxième niveau</a:t>
            </a:r>
          </a:p>
          <a:p>
            <a:pPr lvl="2"/>
            <a:r>
              <a:rPr lang="fr-FR" dirty="0"/>
              <a:t>Troisième niveau</a:t>
            </a:r>
          </a:p>
          <a:p>
            <a:pPr lvl="3"/>
            <a:r>
              <a:rPr lang="fr-FR" dirty="0"/>
              <a:t>Quatrième niveau</a:t>
            </a:r>
          </a:p>
          <a:p>
            <a:pPr lvl="4"/>
            <a:r>
              <a:rPr lang="fr-FR" dirty="0"/>
              <a:t>Cinquième niveau</a:t>
            </a:r>
          </a:p>
        </p:txBody>
      </p:sp>
    </p:spTree>
    <p:extLst>
      <p:ext uri="{BB962C8B-B14F-4D97-AF65-F5344CB8AC3E}">
        <p14:creationId xmlns:p14="http://schemas.microsoft.com/office/powerpoint/2010/main" val="1913309864"/>
      </p:ext>
    </p:extLst>
  </p:cSld>
  <p:clrMapOvr>
    <a:masterClrMapping/>
  </p:clrMapOvr>
</p:sldLayout>
</file>

<file path=ppt/slideLayouts/slideLayout52.xml><?xml version="1.0" encoding="utf-8"?>
<p:sldLayout xmlns:a="http://schemas.openxmlformats.org/drawingml/2006/main" xmlns:r="http://schemas.openxmlformats.org/officeDocument/2006/relationships" xmlns:p="http://schemas.openxmlformats.org/presentationml/2006/main" preserve="1" userDrawn="1">
  <p:cSld name="Comparaison">
    <p:spTree>
      <p:nvGrpSpPr>
        <p:cNvPr id="1" name=""/>
        <p:cNvGrpSpPr/>
        <p:nvPr/>
      </p:nvGrpSpPr>
      <p:grpSpPr>
        <a:xfrm>
          <a:off x="0" y="0"/>
          <a:ext cx="0" cy="0"/>
          <a:chOff x="0" y="0"/>
          <a:chExt cx="0" cy="0"/>
        </a:xfrm>
      </p:grpSpPr>
      <p:sp>
        <p:nvSpPr>
          <p:cNvPr id="3" name="Espace réservé du texte 2"/>
          <p:cNvSpPr>
            <a:spLocks noGrp="1"/>
          </p:cNvSpPr>
          <p:nvPr>
            <p:ph type="body" idx="1"/>
          </p:nvPr>
        </p:nvSpPr>
        <p:spPr>
          <a:xfrm>
            <a:off x="397934" y="1354138"/>
            <a:ext cx="5386917" cy="639762"/>
          </a:xfrm>
          <a:prstGeom prst="rect">
            <a:avLst/>
          </a:prstGeom>
        </p:spPr>
        <p:txBody>
          <a:bodyPr anchor="b">
            <a:normAutofit/>
          </a:bodyPr>
          <a:lstStyle>
            <a:lvl1pPr marL="0" indent="0">
              <a:buNone/>
              <a:defRPr sz="18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fr-FR" dirty="0"/>
              <a:t>Modifiez les styles du texte du masque</a:t>
            </a:r>
          </a:p>
        </p:txBody>
      </p:sp>
      <p:sp>
        <p:nvSpPr>
          <p:cNvPr id="4" name="Espace réservé du contenu 3"/>
          <p:cNvSpPr>
            <a:spLocks noGrp="1"/>
          </p:cNvSpPr>
          <p:nvPr>
            <p:ph sz="half" idx="2"/>
          </p:nvPr>
        </p:nvSpPr>
        <p:spPr>
          <a:xfrm>
            <a:off x="397934" y="2174875"/>
            <a:ext cx="5386917" cy="3951288"/>
          </a:xfrm>
          <a:prstGeom prst="rect">
            <a:avLst/>
          </a:prstGeom>
        </p:spPr>
        <p:txBody>
          <a:bodyPr>
            <a:normAutofit/>
          </a:bodyPr>
          <a:lstStyle>
            <a:lvl1pPr>
              <a:defRPr sz="1600"/>
            </a:lvl1pPr>
            <a:lvl2pPr>
              <a:defRPr sz="1400"/>
            </a:lvl2pPr>
            <a:lvl3pPr>
              <a:defRPr sz="1200"/>
            </a:lvl3pPr>
            <a:lvl4pPr>
              <a:defRPr sz="1100"/>
            </a:lvl4pPr>
            <a:lvl5pPr>
              <a:defRPr sz="1100"/>
            </a:lvl5pPr>
            <a:lvl6pPr>
              <a:defRPr sz="1600"/>
            </a:lvl6pPr>
            <a:lvl7pPr>
              <a:defRPr sz="1600"/>
            </a:lvl7pPr>
            <a:lvl8pPr>
              <a:defRPr sz="1600"/>
            </a:lvl8pPr>
            <a:lvl9pPr>
              <a:defRPr sz="1600"/>
            </a:lvl9pPr>
          </a:lstStyle>
          <a:p>
            <a:pPr lvl="0"/>
            <a:r>
              <a:rPr lang="fr-FR" dirty="0"/>
              <a:t>Modifiez les styles du texte du masque</a:t>
            </a:r>
          </a:p>
          <a:p>
            <a:pPr lvl="1"/>
            <a:r>
              <a:rPr lang="fr-FR" dirty="0"/>
              <a:t>Deuxième niveau</a:t>
            </a:r>
          </a:p>
          <a:p>
            <a:pPr lvl="2"/>
            <a:r>
              <a:rPr lang="fr-FR" dirty="0"/>
              <a:t>Troisième niveau</a:t>
            </a:r>
          </a:p>
          <a:p>
            <a:pPr lvl="3"/>
            <a:r>
              <a:rPr lang="fr-FR" dirty="0"/>
              <a:t>Quatrième niveau</a:t>
            </a:r>
          </a:p>
          <a:p>
            <a:pPr lvl="4"/>
            <a:r>
              <a:rPr lang="fr-FR" dirty="0"/>
              <a:t>Cinquième niveau</a:t>
            </a:r>
          </a:p>
        </p:txBody>
      </p:sp>
      <p:sp>
        <p:nvSpPr>
          <p:cNvPr id="5" name="Espace réservé du texte 4"/>
          <p:cNvSpPr>
            <a:spLocks noGrp="1"/>
          </p:cNvSpPr>
          <p:nvPr>
            <p:ph type="body" sz="quarter" idx="3"/>
          </p:nvPr>
        </p:nvSpPr>
        <p:spPr>
          <a:xfrm>
            <a:off x="6398685" y="1354138"/>
            <a:ext cx="5389033" cy="639762"/>
          </a:xfrm>
          <a:prstGeom prst="rect">
            <a:avLst/>
          </a:prstGeom>
        </p:spPr>
        <p:txBody>
          <a:bodyPr anchor="b">
            <a:normAutofit/>
          </a:bodyPr>
          <a:lstStyle>
            <a:lvl1pPr marL="0" indent="0">
              <a:buNone/>
              <a:defRPr sz="18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fr-FR" dirty="0"/>
              <a:t>Modifiez les styles du texte du masque</a:t>
            </a:r>
          </a:p>
        </p:txBody>
      </p:sp>
      <p:sp>
        <p:nvSpPr>
          <p:cNvPr id="6" name="Espace réservé du contenu 5"/>
          <p:cNvSpPr>
            <a:spLocks noGrp="1"/>
          </p:cNvSpPr>
          <p:nvPr>
            <p:ph sz="quarter" idx="4"/>
          </p:nvPr>
        </p:nvSpPr>
        <p:spPr>
          <a:xfrm>
            <a:off x="6398685" y="2174875"/>
            <a:ext cx="5389033" cy="3951288"/>
          </a:xfrm>
          <a:prstGeom prst="rect">
            <a:avLst/>
          </a:prstGeom>
        </p:spPr>
        <p:txBody>
          <a:bodyPr>
            <a:normAutofit/>
          </a:bodyPr>
          <a:lstStyle>
            <a:lvl1pPr>
              <a:defRPr sz="1600"/>
            </a:lvl1pPr>
            <a:lvl2pPr>
              <a:defRPr sz="1400"/>
            </a:lvl2pPr>
            <a:lvl3pPr>
              <a:defRPr sz="1200"/>
            </a:lvl3pPr>
            <a:lvl4pPr>
              <a:defRPr sz="1100"/>
            </a:lvl4pPr>
            <a:lvl5pPr>
              <a:defRPr sz="1100"/>
            </a:lvl5pPr>
            <a:lvl6pPr>
              <a:defRPr sz="1600"/>
            </a:lvl6pPr>
            <a:lvl7pPr>
              <a:defRPr sz="1600"/>
            </a:lvl7pPr>
            <a:lvl8pPr>
              <a:defRPr sz="1600"/>
            </a:lvl8pPr>
            <a:lvl9pPr>
              <a:defRPr sz="1600"/>
            </a:lvl9pPr>
          </a:lstStyle>
          <a:p>
            <a:pPr lvl="0"/>
            <a:r>
              <a:rPr lang="fr-FR" dirty="0"/>
              <a:t>Modifiez les styles du texte du masque</a:t>
            </a:r>
          </a:p>
          <a:p>
            <a:pPr lvl="1"/>
            <a:r>
              <a:rPr lang="fr-FR" dirty="0"/>
              <a:t>Deuxième niveau</a:t>
            </a:r>
          </a:p>
          <a:p>
            <a:pPr lvl="2"/>
            <a:r>
              <a:rPr lang="fr-FR" dirty="0"/>
              <a:t>Troisième niveau</a:t>
            </a:r>
          </a:p>
          <a:p>
            <a:pPr lvl="3"/>
            <a:r>
              <a:rPr lang="fr-FR" dirty="0"/>
              <a:t>Quatrième niveau</a:t>
            </a:r>
          </a:p>
          <a:p>
            <a:pPr lvl="4"/>
            <a:r>
              <a:rPr lang="fr-FR" dirty="0"/>
              <a:t>Cinquième niveau</a:t>
            </a:r>
          </a:p>
        </p:txBody>
      </p:sp>
    </p:spTree>
    <p:extLst>
      <p:ext uri="{BB962C8B-B14F-4D97-AF65-F5344CB8AC3E}">
        <p14:creationId xmlns:p14="http://schemas.microsoft.com/office/powerpoint/2010/main" val="1676268456"/>
      </p:ext>
    </p:extLst>
  </p:cSld>
  <p:clrMapOvr>
    <a:masterClrMapping/>
  </p:clrMapOvr>
</p:sldLayout>
</file>

<file path=ppt/slideLayouts/slideLayout53.xml><?xml version="1.0" encoding="utf-8"?>
<p:sldLayout xmlns:a="http://schemas.openxmlformats.org/drawingml/2006/main" xmlns:r="http://schemas.openxmlformats.org/officeDocument/2006/relationships" xmlns:p="http://schemas.openxmlformats.org/presentationml/2006/main" preserve="1" userDrawn="1">
  <p:cSld name="Disposition personnalisée">
    <p:spTree>
      <p:nvGrpSpPr>
        <p:cNvPr id="1" name=""/>
        <p:cNvGrpSpPr/>
        <p:nvPr/>
      </p:nvGrpSpPr>
      <p:grpSpPr>
        <a:xfrm>
          <a:off x="0" y="0"/>
          <a:ext cx="0" cy="0"/>
          <a:chOff x="0" y="0"/>
          <a:chExt cx="0" cy="0"/>
        </a:xfrm>
      </p:grpSpPr>
      <p:sp>
        <p:nvSpPr>
          <p:cNvPr id="5" name="Text Placeholder 2"/>
          <p:cNvSpPr>
            <a:spLocks noGrp="1"/>
          </p:cNvSpPr>
          <p:nvPr>
            <p:ph idx="1"/>
          </p:nvPr>
        </p:nvSpPr>
        <p:spPr>
          <a:xfrm>
            <a:off x="398126" y="1336341"/>
            <a:ext cx="5504351" cy="1639088"/>
          </a:xfrm>
          <a:prstGeom prst="rect">
            <a:avLst/>
          </a:prstGeom>
          <a:solidFill>
            <a:schemeClr val="bg1">
              <a:lumMod val="95000"/>
            </a:schemeClr>
          </a:solidFill>
        </p:spPr>
        <p:txBody>
          <a:bodyPr vert="horz" lIns="91440" tIns="45720" rIns="91440" bIns="45720" rtlCol="0">
            <a:normAutofit/>
          </a:bodyPr>
          <a:lstStyle>
            <a:lvl1pPr marL="285750" indent="-285750" algn="l">
              <a:buClr>
                <a:srgbClr val="EA0000"/>
              </a:buClr>
              <a:buFont typeface="Arial Narrow" panose="020B0606020202030204" pitchFamily="34" charset="0"/>
              <a:buChar char="■"/>
              <a:defRPr/>
            </a:lvl1pPr>
          </a:lstStyle>
          <a:p>
            <a:pPr marL="285750" indent="-285750" algn="l">
              <a:buClr>
                <a:srgbClr val="EA0000"/>
              </a:buClr>
              <a:buFont typeface="Arial Narrow" panose="020B0606020202030204" pitchFamily="34" charset="0"/>
              <a:buChar char="■"/>
            </a:pPr>
            <a:r>
              <a:rPr lang="fr-FR" dirty="0">
                <a:latin typeface="Arial Narrow" panose="020B0606020202030204" pitchFamily="34" charset="0"/>
              </a:rPr>
              <a:t>Contenu</a:t>
            </a:r>
          </a:p>
          <a:p>
            <a:pPr marL="742950" lvl="1" indent="-285750" algn="l">
              <a:buClr>
                <a:schemeClr val="bg1">
                  <a:lumMod val="65000"/>
                </a:schemeClr>
              </a:buClr>
              <a:buFont typeface="Arial Narrow" panose="020B0606020202030204" pitchFamily="34" charset="0"/>
              <a:buChar char="■"/>
            </a:pPr>
            <a:r>
              <a:rPr lang="fr-FR" sz="1600" dirty="0">
                <a:latin typeface="Arial Narrow" panose="020B0606020202030204" pitchFamily="34" charset="0"/>
              </a:rPr>
              <a:t>Contenu</a:t>
            </a:r>
          </a:p>
          <a:p>
            <a:pPr marL="1200150" lvl="2" indent="-285750" algn="l">
              <a:buClr>
                <a:srgbClr val="FF0000"/>
              </a:buClr>
              <a:buFont typeface="Arial Narrow" panose="020B0606020202030204" pitchFamily="34" charset="0"/>
              <a:buChar char="■"/>
            </a:pPr>
            <a:r>
              <a:rPr lang="fr-FR" sz="1600" dirty="0">
                <a:latin typeface="Arial Narrow" panose="020B0606020202030204" pitchFamily="34" charset="0"/>
              </a:rPr>
              <a:t>Contenu</a:t>
            </a:r>
          </a:p>
        </p:txBody>
      </p:sp>
      <p:sp>
        <p:nvSpPr>
          <p:cNvPr id="6" name="Text Placeholder 2"/>
          <p:cNvSpPr>
            <a:spLocks noGrp="1"/>
          </p:cNvSpPr>
          <p:nvPr>
            <p:ph idx="17"/>
          </p:nvPr>
        </p:nvSpPr>
        <p:spPr>
          <a:xfrm>
            <a:off x="6347581" y="1336341"/>
            <a:ext cx="5420945" cy="1639088"/>
          </a:xfrm>
          <a:prstGeom prst="rect">
            <a:avLst/>
          </a:prstGeom>
          <a:solidFill>
            <a:schemeClr val="bg1">
              <a:lumMod val="95000"/>
            </a:schemeClr>
          </a:solidFill>
        </p:spPr>
        <p:txBody>
          <a:bodyPr vert="horz" lIns="91440" tIns="45720" rIns="91440" bIns="45720" rtlCol="0">
            <a:normAutofit/>
          </a:bodyPr>
          <a:lstStyle>
            <a:lvl1pPr marL="285750" indent="-285750" algn="l">
              <a:buClr>
                <a:srgbClr val="EA0000"/>
              </a:buClr>
              <a:buFont typeface="Arial Narrow" panose="020B0606020202030204" pitchFamily="34" charset="0"/>
              <a:buChar char="■"/>
              <a:defRPr/>
            </a:lvl1pPr>
          </a:lstStyle>
          <a:p>
            <a:pPr marL="285750" indent="-285750" algn="l">
              <a:buClr>
                <a:srgbClr val="EA0000"/>
              </a:buClr>
              <a:buFont typeface="Arial Narrow" panose="020B0606020202030204" pitchFamily="34" charset="0"/>
              <a:buChar char="■"/>
            </a:pPr>
            <a:r>
              <a:rPr lang="fr-FR" dirty="0">
                <a:latin typeface="Arial Narrow" panose="020B0606020202030204" pitchFamily="34" charset="0"/>
              </a:rPr>
              <a:t>Contenu</a:t>
            </a:r>
          </a:p>
          <a:p>
            <a:pPr marL="742950" lvl="1" indent="-285750" algn="l">
              <a:buClr>
                <a:schemeClr val="bg1">
                  <a:lumMod val="65000"/>
                </a:schemeClr>
              </a:buClr>
              <a:buFont typeface="Arial Narrow" panose="020B0606020202030204" pitchFamily="34" charset="0"/>
              <a:buChar char="■"/>
            </a:pPr>
            <a:r>
              <a:rPr lang="fr-FR" sz="1600" dirty="0">
                <a:latin typeface="Arial Narrow" panose="020B0606020202030204" pitchFamily="34" charset="0"/>
              </a:rPr>
              <a:t>Contenu</a:t>
            </a:r>
          </a:p>
          <a:p>
            <a:pPr marL="1200150" lvl="2" indent="-285750" algn="l">
              <a:buClr>
                <a:srgbClr val="FF0000"/>
              </a:buClr>
              <a:buFont typeface="Arial Narrow" panose="020B0606020202030204" pitchFamily="34" charset="0"/>
              <a:buChar char="■"/>
            </a:pPr>
            <a:r>
              <a:rPr lang="fr-FR" sz="1600" dirty="0">
                <a:latin typeface="Arial Narrow" panose="020B0606020202030204" pitchFamily="34" charset="0"/>
              </a:rPr>
              <a:t>Contenu</a:t>
            </a:r>
          </a:p>
        </p:txBody>
      </p:sp>
      <p:sp>
        <p:nvSpPr>
          <p:cNvPr id="7" name="Espace réservé du contenu 4"/>
          <p:cNvSpPr>
            <a:spLocks noGrp="1"/>
          </p:cNvSpPr>
          <p:nvPr>
            <p:ph idx="18"/>
          </p:nvPr>
        </p:nvSpPr>
        <p:spPr>
          <a:xfrm>
            <a:off x="398126" y="3941645"/>
            <a:ext cx="5504351" cy="1639088"/>
          </a:xfrm>
          <a:prstGeom prst="rect">
            <a:avLst/>
          </a:prstGeom>
          <a:solidFill>
            <a:schemeClr val="bg2">
              <a:lumMod val="40000"/>
              <a:lumOff val="60000"/>
            </a:schemeClr>
          </a:solidFill>
        </p:spPr>
        <p:txBody>
          <a:bodyPr/>
          <a:lstStyle/>
          <a:p>
            <a:endParaRPr lang="fr-FR" dirty="0"/>
          </a:p>
        </p:txBody>
      </p:sp>
      <p:sp>
        <p:nvSpPr>
          <p:cNvPr id="8" name="Espace réservé du contenu 5"/>
          <p:cNvSpPr>
            <a:spLocks noGrp="1"/>
          </p:cNvSpPr>
          <p:nvPr>
            <p:ph idx="19"/>
          </p:nvPr>
        </p:nvSpPr>
        <p:spPr>
          <a:xfrm>
            <a:off x="6397816" y="3941645"/>
            <a:ext cx="5420945" cy="1639088"/>
          </a:xfrm>
          <a:prstGeom prst="rect">
            <a:avLst/>
          </a:prstGeom>
          <a:solidFill>
            <a:schemeClr val="bg2">
              <a:lumMod val="40000"/>
              <a:lumOff val="60000"/>
            </a:schemeClr>
          </a:solidFill>
        </p:spPr>
        <p:txBody>
          <a:bodyPr/>
          <a:lstStyle/>
          <a:p>
            <a:endParaRPr lang="fr-FR"/>
          </a:p>
        </p:txBody>
      </p:sp>
    </p:spTree>
    <p:extLst>
      <p:ext uri="{BB962C8B-B14F-4D97-AF65-F5344CB8AC3E}">
        <p14:creationId xmlns:p14="http://schemas.microsoft.com/office/powerpoint/2010/main" val="1238204553"/>
      </p:ext>
    </p:extLst>
  </p:cSld>
  <p:clrMapOvr>
    <a:masterClrMapping/>
  </p:clrMapOvr>
</p:sldLayout>
</file>

<file path=ppt/slideLayouts/slideLayout54.xml><?xml version="1.0" encoding="utf-8"?>
<p:sldLayout xmlns:a="http://schemas.openxmlformats.org/drawingml/2006/main" xmlns:r="http://schemas.openxmlformats.org/officeDocument/2006/relationships" xmlns:p="http://schemas.openxmlformats.org/presentationml/2006/main" preserve="1" userDrawn="1">
  <p:cSld name="1_Disposition personnalisée">
    <p:spTree>
      <p:nvGrpSpPr>
        <p:cNvPr id="1" name=""/>
        <p:cNvGrpSpPr/>
        <p:nvPr/>
      </p:nvGrpSpPr>
      <p:grpSpPr>
        <a:xfrm>
          <a:off x="0" y="0"/>
          <a:ext cx="0" cy="0"/>
          <a:chOff x="0" y="0"/>
          <a:chExt cx="0" cy="0"/>
        </a:xfrm>
      </p:grpSpPr>
      <p:sp>
        <p:nvSpPr>
          <p:cNvPr id="5" name="Espace réservé du texte 2"/>
          <p:cNvSpPr>
            <a:spLocks noGrp="1"/>
          </p:cNvSpPr>
          <p:nvPr>
            <p:ph type="body" sz="quarter" idx="17"/>
          </p:nvPr>
        </p:nvSpPr>
        <p:spPr>
          <a:xfrm>
            <a:off x="397935" y="1343026"/>
            <a:ext cx="11389784" cy="549570"/>
          </a:xfrm>
          <a:prstGeom prst="rect">
            <a:avLst/>
          </a:prstGeom>
        </p:spPr>
        <p:txBody>
          <a:bodyPr/>
          <a:lstStyle/>
          <a:p>
            <a:pPr lvl="0"/>
            <a:r>
              <a:rPr lang="fr-FR" dirty="0"/>
              <a:t>Modifiez les styles du texte du masque</a:t>
            </a:r>
          </a:p>
        </p:txBody>
      </p:sp>
      <p:sp>
        <p:nvSpPr>
          <p:cNvPr id="6" name="Espace réservé du graphique 4"/>
          <p:cNvSpPr>
            <a:spLocks noGrp="1"/>
          </p:cNvSpPr>
          <p:nvPr>
            <p:ph type="chart" sz="quarter" idx="18"/>
          </p:nvPr>
        </p:nvSpPr>
        <p:spPr>
          <a:xfrm>
            <a:off x="582763" y="2126106"/>
            <a:ext cx="4892431" cy="1712912"/>
          </a:xfrm>
          <a:prstGeom prst="rect">
            <a:avLst/>
          </a:prstGeom>
        </p:spPr>
        <p:txBody>
          <a:bodyPr/>
          <a:lstStyle/>
          <a:p>
            <a:endParaRPr lang="fr-FR" dirty="0"/>
          </a:p>
        </p:txBody>
      </p:sp>
      <p:sp>
        <p:nvSpPr>
          <p:cNvPr id="7" name="Espace réservé du graphique 4"/>
          <p:cNvSpPr>
            <a:spLocks noGrp="1"/>
          </p:cNvSpPr>
          <p:nvPr>
            <p:ph type="chart" sz="quarter" idx="19"/>
          </p:nvPr>
        </p:nvSpPr>
        <p:spPr>
          <a:xfrm>
            <a:off x="6342717" y="2140283"/>
            <a:ext cx="4431609" cy="1712912"/>
          </a:xfrm>
          <a:prstGeom prst="rect">
            <a:avLst/>
          </a:prstGeom>
        </p:spPr>
        <p:txBody>
          <a:bodyPr/>
          <a:lstStyle/>
          <a:p>
            <a:endParaRPr lang="fr-FR" dirty="0"/>
          </a:p>
        </p:txBody>
      </p:sp>
      <p:sp>
        <p:nvSpPr>
          <p:cNvPr id="8" name="Espace réservé du graphique 4"/>
          <p:cNvSpPr>
            <a:spLocks noGrp="1"/>
          </p:cNvSpPr>
          <p:nvPr>
            <p:ph type="chart" sz="quarter" idx="20"/>
          </p:nvPr>
        </p:nvSpPr>
        <p:spPr>
          <a:xfrm>
            <a:off x="582763" y="4141788"/>
            <a:ext cx="4931991" cy="1712912"/>
          </a:xfrm>
          <a:prstGeom prst="rect">
            <a:avLst/>
          </a:prstGeom>
        </p:spPr>
        <p:txBody>
          <a:bodyPr/>
          <a:lstStyle/>
          <a:p>
            <a:endParaRPr lang="fr-FR"/>
          </a:p>
        </p:txBody>
      </p:sp>
      <p:sp>
        <p:nvSpPr>
          <p:cNvPr id="9" name="Espace réservé du graphique 4"/>
          <p:cNvSpPr>
            <a:spLocks noGrp="1"/>
          </p:cNvSpPr>
          <p:nvPr>
            <p:ph type="chart" sz="quarter" idx="21"/>
          </p:nvPr>
        </p:nvSpPr>
        <p:spPr>
          <a:xfrm>
            <a:off x="6333266" y="4141788"/>
            <a:ext cx="4431609" cy="1712912"/>
          </a:xfrm>
          <a:prstGeom prst="rect">
            <a:avLst/>
          </a:prstGeom>
        </p:spPr>
        <p:txBody>
          <a:bodyPr/>
          <a:lstStyle/>
          <a:p>
            <a:endParaRPr lang="fr-FR"/>
          </a:p>
        </p:txBody>
      </p:sp>
    </p:spTree>
    <p:extLst>
      <p:ext uri="{BB962C8B-B14F-4D97-AF65-F5344CB8AC3E}">
        <p14:creationId xmlns:p14="http://schemas.microsoft.com/office/powerpoint/2010/main" val="1845743687"/>
      </p:ext>
    </p:extLst>
  </p:cSld>
  <p:clrMapOvr>
    <a:masterClrMapping/>
  </p:clrMapOvr>
</p:sldLayout>
</file>

<file path=ppt/slideLayouts/slideLayout55.xml><?xml version="1.0" encoding="utf-8"?>
<p:sldLayout xmlns:a="http://schemas.openxmlformats.org/drawingml/2006/main" xmlns:r="http://schemas.openxmlformats.org/officeDocument/2006/relationships" xmlns:p="http://schemas.openxmlformats.org/presentationml/2006/main" showMasterSp="0" preserve="1" userDrawn="1">
  <p:cSld name="2_Disposition personnalisée">
    <p:spTree>
      <p:nvGrpSpPr>
        <p:cNvPr id="1" name=""/>
        <p:cNvGrpSpPr/>
        <p:nvPr/>
      </p:nvGrpSpPr>
      <p:grpSpPr>
        <a:xfrm>
          <a:off x="0" y="0"/>
          <a:ext cx="0" cy="0"/>
          <a:chOff x="0" y="0"/>
          <a:chExt cx="0" cy="0"/>
        </a:xfrm>
      </p:grpSpPr>
      <p:pic>
        <p:nvPicPr>
          <p:cNvPr id="5" name="Image 4" descr="Capture d’écran 2014-03-18 à 16.56.31.jpg"/>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2499955" y="2755385"/>
            <a:ext cx="7579100" cy="1359415"/>
          </a:xfrm>
          <a:prstGeom prst="rect">
            <a:avLst/>
          </a:prstGeom>
        </p:spPr>
      </p:pic>
    </p:spTree>
    <p:extLst>
      <p:ext uri="{BB962C8B-B14F-4D97-AF65-F5344CB8AC3E}">
        <p14:creationId xmlns:p14="http://schemas.microsoft.com/office/powerpoint/2010/main" val="3183750267"/>
      </p:ext>
    </p:extLst>
  </p:cSld>
  <p:clrMapOvr>
    <a:masterClrMapping/>
  </p:clrMapOvr>
</p:sldLayout>
</file>

<file path=ppt/slideLayouts/slideLayout56.xml><?xml version="1.0" encoding="utf-8"?>
<p:sldLayout xmlns:a="http://schemas.openxmlformats.org/drawingml/2006/main" xmlns:r="http://schemas.openxmlformats.org/officeDocument/2006/relationships" xmlns:p="http://schemas.openxmlformats.org/presentationml/2006/main" showMasterSp="0" preserve="1" userDrawn="1">
  <p:cSld name="Diapositive de titre">
    <p:spTree>
      <p:nvGrpSpPr>
        <p:cNvPr id="1" name=""/>
        <p:cNvGrpSpPr/>
        <p:nvPr/>
      </p:nvGrpSpPr>
      <p:grpSpPr>
        <a:xfrm>
          <a:off x="0" y="0"/>
          <a:ext cx="0" cy="0"/>
          <a:chOff x="0" y="0"/>
          <a:chExt cx="0" cy="0"/>
        </a:xfrm>
      </p:grpSpPr>
      <p:sp>
        <p:nvSpPr>
          <p:cNvPr id="5" name="Espace réservé pour une image  4"/>
          <p:cNvSpPr>
            <a:spLocks noGrp="1"/>
          </p:cNvSpPr>
          <p:nvPr>
            <p:ph type="pic" sz="quarter" idx="21"/>
          </p:nvPr>
        </p:nvSpPr>
        <p:spPr>
          <a:xfrm>
            <a:off x="397932" y="265113"/>
            <a:ext cx="11433600" cy="5554800"/>
          </a:xfrm>
          <a:prstGeom prst="rect">
            <a:avLst/>
          </a:prstGeom>
          <a:solidFill>
            <a:schemeClr val="bg2"/>
          </a:solidFill>
        </p:spPr>
        <p:txBody>
          <a:bodyPr/>
          <a:lstStyle>
            <a:lvl1pPr algn="ctr">
              <a:defRPr/>
            </a:lvl1pPr>
          </a:lstStyle>
          <a:p>
            <a:endParaRPr lang="fr-FR"/>
          </a:p>
        </p:txBody>
      </p:sp>
      <p:sp>
        <p:nvSpPr>
          <p:cNvPr id="8" name="ZoneTexte 7"/>
          <p:cNvSpPr txBox="1"/>
          <p:nvPr userDrawn="1"/>
        </p:nvSpPr>
        <p:spPr>
          <a:xfrm>
            <a:off x="411713" y="6407621"/>
            <a:ext cx="1031008" cy="169277"/>
          </a:xfrm>
          <a:prstGeom prst="rect">
            <a:avLst/>
          </a:prstGeom>
          <a:noFill/>
        </p:spPr>
        <p:txBody>
          <a:bodyPr wrap="square" lIns="0" tIns="0" rIns="0" bIns="0" rtlCol="0">
            <a:spAutoFit/>
          </a:bodyPr>
          <a:lstStyle/>
          <a:p>
            <a:pPr algn="l"/>
            <a:r>
              <a:rPr lang="fr-FR" sz="1100" dirty="0">
                <a:latin typeface="Arial Narrow" panose="020B0606020202030204" pitchFamily="34" charset="0"/>
              </a:rPr>
              <a:t>CONTACTS :</a:t>
            </a:r>
          </a:p>
        </p:txBody>
      </p:sp>
      <p:sp>
        <p:nvSpPr>
          <p:cNvPr id="12" name="ZoneTexte 11"/>
          <p:cNvSpPr txBox="1"/>
          <p:nvPr userDrawn="1"/>
        </p:nvSpPr>
        <p:spPr>
          <a:xfrm>
            <a:off x="397933" y="5961381"/>
            <a:ext cx="1283801" cy="169277"/>
          </a:xfrm>
          <a:prstGeom prst="rect">
            <a:avLst/>
          </a:prstGeom>
          <a:noFill/>
        </p:spPr>
        <p:txBody>
          <a:bodyPr wrap="square" lIns="0" tIns="0" rIns="0" bIns="0" rtlCol="0">
            <a:spAutoFit/>
          </a:bodyPr>
          <a:lstStyle/>
          <a:p>
            <a:pPr algn="l"/>
            <a:r>
              <a:rPr lang="fr-FR" sz="1100" dirty="0">
                <a:latin typeface="Arial Narrow" panose="020B0606020202030204" pitchFamily="34" charset="0"/>
              </a:rPr>
              <a:t>ATTENDUS :</a:t>
            </a:r>
          </a:p>
        </p:txBody>
      </p:sp>
      <p:sp>
        <p:nvSpPr>
          <p:cNvPr id="15" name="Espace réservé du texte 4"/>
          <p:cNvSpPr>
            <a:spLocks noGrp="1"/>
          </p:cNvSpPr>
          <p:nvPr>
            <p:ph type="body" sz="quarter" idx="19" hasCustomPrompt="1"/>
          </p:nvPr>
        </p:nvSpPr>
        <p:spPr>
          <a:xfrm>
            <a:off x="1681734" y="5961381"/>
            <a:ext cx="6381756" cy="307169"/>
          </a:xfrm>
          <a:prstGeom prst="rect">
            <a:avLst/>
          </a:prstGeom>
        </p:spPr>
        <p:txBody>
          <a:bodyPr tIns="0" bIns="0"/>
          <a:lstStyle>
            <a:lvl1pPr marL="0" indent="0">
              <a:buNone/>
              <a:defRPr sz="1100" baseline="0"/>
            </a:lvl1pPr>
          </a:lstStyle>
          <a:p>
            <a:pPr lvl="0"/>
            <a:r>
              <a:rPr lang="fr-FR" dirty="0"/>
              <a:t>-</a:t>
            </a:r>
          </a:p>
        </p:txBody>
      </p:sp>
      <p:sp>
        <p:nvSpPr>
          <p:cNvPr id="2" name="Titre 1"/>
          <p:cNvSpPr>
            <a:spLocks noGrp="1"/>
          </p:cNvSpPr>
          <p:nvPr>
            <p:ph type="ctrTitle"/>
          </p:nvPr>
        </p:nvSpPr>
        <p:spPr>
          <a:xfrm>
            <a:off x="397933" y="3174242"/>
            <a:ext cx="11434233" cy="655305"/>
          </a:xfrm>
          <a:prstGeom prst="rect">
            <a:avLst/>
          </a:prstGeom>
        </p:spPr>
        <p:txBody>
          <a:bodyPr>
            <a:normAutofit/>
          </a:bodyPr>
          <a:lstStyle>
            <a:lvl1pPr>
              <a:defRPr sz="3200" baseline="0">
                <a:effectLst>
                  <a:outerShdw blurRad="38100" dist="38100" dir="2700000" algn="tl">
                    <a:srgbClr val="000000">
                      <a:alpha val="43137"/>
                    </a:srgbClr>
                  </a:outerShdw>
                </a:effectLst>
              </a:defRPr>
            </a:lvl1pPr>
          </a:lstStyle>
          <a:p>
            <a:r>
              <a:rPr lang="fr-FR" dirty="0"/>
              <a:t>Modifiez le style du titre</a:t>
            </a:r>
          </a:p>
        </p:txBody>
      </p:sp>
      <p:sp>
        <p:nvSpPr>
          <p:cNvPr id="3" name="Sous-titre 2"/>
          <p:cNvSpPr>
            <a:spLocks noGrp="1"/>
          </p:cNvSpPr>
          <p:nvPr>
            <p:ph type="subTitle" idx="1"/>
          </p:nvPr>
        </p:nvSpPr>
        <p:spPr>
          <a:xfrm>
            <a:off x="397933" y="3902158"/>
            <a:ext cx="11434233" cy="641498"/>
          </a:xfrm>
          <a:prstGeom prst="rect">
            <a:avLst/>
          </a:prstGeom>
        </p:spPr>
        <p:txBody>
          <a:bodyPr>
            <a:normAutofit/>
          </a:bodyPr>
          <a:lstStyle>
            <a:lvl1pPr marL="0" indent="0" algn="ctr">
              <a:buNone/>
              <a:defRPr sz="2800" b="1" cap="all" baseline="0">
                <a:solidFill>
                  <a:schemeClr val="bg1"/>
                </a:solidFill>
                <a:effectLst>
                  <a:outerShdw blurRad="38100" dist="38100" dir="2700000" algn="tl">
                    <a:srgbClr val="000000">
                      <a:alpha val="43137"/>
                    </a:srgbClr>
                  </a:outerShdw>
                </a:effectLst>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fr-FR" dirty="0"/>
              <a:t>Modifiez le style des sous-titres du masque</a:t>
            </a:r>
          </a:p>
        </p:txBody>
      </p:sp>
      <p:sp>
        <p:nvSpPr>
          <p:cNvPr id="18" name="Espace réservé du texte 52" title="DATE"/>
          <p:cNvSpPr>
            <a:spLocks noGrp="1"/>
          </p:cNvSpPr>
          <p:nvPr>
            <p:ph type="body" sz="quarter" idx="10" hasCustomPrompt="1"/>
          </p:nvPr>
        </p:nvSpPr>
        <p:spPr>
          <a:xfrm>
            <a:off x="397932" y="4708956"/>
            <a:ext cx="11434233" cy="346075"/>
          </a:xfrm>
          <a:prstGeom prst="rect">
            <a:avLst/>
          </a:prstGeom>
        </p:spPr>
        <p:txBody>
          <a:bodyPr lIns="0">
            <a:noAutofit/>
          </a:bodyPr>
          <a:lstStyle>
            <a:lvl1pPr marL="0" indent="0" algn="ctr">
              <a:buNone/>
              <a:defRPr sz="1800" b="1">
                <a:solidFill>
                  <a:schemeClr val="bg1"/>
                </a:solidFill>
                <a:effectLst>
                  <a:outerShdw blurRad="38100" dist="38100" dir="2700000" algn="tl">
                    <a:srgbClr val="000000">
                      <a:alpha val="43137"/>
                    </a:srgbClr>
                  </a:outerShdw>
                </a:effectLst>
              </a:defRPr>
            </a:lvl1pPr>
            <a:lvl2pPr marL="457200" indent="0">
              <a:buNone/>
              <a:defRPr sz="1200" b="0">
                <a:solidFill>
                  <a:schemeClr val="bg1"/>
                </a:solidFill>
              </a:defRPr>
            </a:lvl2pPr>
            <a:lvl3pPr marL="914400" indent="0">
              <a:buNone/>
              <a:defRPr sz="1200" b="0">
                <a:solidFill>
                  <a:schemeClr val="bg1"/>
                </a:solidFill>
              </a:defRPr>
            </a:lvl3pPr>
            <a:lvl4pPr marL="1371600" indent="0">
              <a:buNone/>
              <a:defRPr sz="1200" b="0">
                <a:solidFill>
                  <a:schemeClr val="bg1"/>
                </a:solidFill>
              </a:defRPr>
            </a:lvl4pPr>
            <a:lvl5pPr marL="1828800" indent="0">
              <a:buNone/>
              <a:defRPr sz="1200" b="0">
                <a:solidFill>
                  <a:schemeClr val="bg1"/>
                </a:solidFill>
              </a:defRPr>
            </a:lvl5pPr>
          </a:lstStyle>
          <a:p>
            <a:pPr lvl="0"/>
            <a:r>
              <a:rPr lang="fr-FR" dirty="0"/>
              <a:t>DATE</a:t>
            </a:r>
          </a:p>
        </p:txBody>
      </p:sp>
      <p:sp>
        <p:nvSpPr>
          <p:cNvPr id="19" name="Espace réservé du texte 4"/>
          <p:cNvSpPr>
            <a:spLocks noGrp="1"/>
          </p:cNvSpPr>
          <p:nvPr>
            <p:ph type="body" sz="quarter" idx="20" hasCustomPrompt="1"/>
          </p:nvPr>
        </p:nvSpPr>
        <p:spPr>
          <a:xfrm>
            <a:off x="1681734" y="6424557"/>
            <a:ext cx="6381756" cy="307169"/>
          </a:xfrm>
          <a:prstGeom prst="rect">
            <a:avLst/>
          </a:prstGeom>
        </p:spPr>
        <p:txBody>
          <a:bodyPr tIns="0" bIns="0"/>
          <a:lstStyle>
            <a:lvl1pPr marL="0" indent="0">
              <a:buNone/>
              <a:defRPr sz="1100" baseline="0"/>
            </a:lvl1pPr>
          </a:lstStyle>
          <a:p>
            <a:pPr lvl="0"/>
            <a:r>
              <a:rPr lang="fr-FR" dirty="0"/>
              <a:t>-</a:t>
            </a:r>
          </a:p>
        </p:txBody>
      </p:sp>
      <p:pic>
        <p:nvPicPr>
          <p:cNvPr id="16" name="Picture 2"/>
          <p:cNvPicPr>
            <a:picLocks noChangeAspect="1" noChangeArrowheads="1"/>
          </p:cNvPicPr>
          <p:nvPr userDrawn="1"/>
        </p:nvPicPr>
        <p:blipFill>
          <a:blip r:embed="rId2" cstate="print">
            <a:extLst>
              <a:ext uri="{28A0092B-C50C-407E-A947-70E740481C1C}">
                <a14:useLocalDpi xmlns:a14="http://schemas.microsoft.com/office/drawing/2010/main" val="0"/>
              </a:ext>
            </a:extLst>
          </a:blip>
          <a:srcRect/>
          <a:stretch>
            <a:fillRect/>
          </a:stretch>
        </p:blipFill>
        <p:spPr bwMode="auto">
          <a:xfrm>
            <a:off x="464877" y="5438585"/>
            <a:ext cx="2433719" cy="30421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17" name="Image 16"/>
          <p:cNvPicPr>
            <a:picLocks noChangeAspect="1"/>
          </p:cNvPicPr>
          <p:nvPr userDrawn="1"/>
        </p:nvPicPr>
        <p:blipFill>
          <a:blip r:embed="rId3">
            <a:extLst>
              <a:ext uri="{28A0092B-C50C-407E-A947-70E740481C1C}">
                <a14:useLocalDpi xmlns:a14="http://schemas.microsoft.com/office/drawing/2010/main"/>
              </a:ext>
            </a:extLst>
          </a:blip>
          <a:stretch>
            <a:fillRect/>
          </a:stretch>
        </p:blipFill>
        <p:spPr>
          <a:xfrm>
            <a:off x="2" y="1"/>
            <a:ext cx="3111500" cy="2447925"/>
          </a:xfrm>
          <a:prstGeom prst="rect">
            <a:avLst/>
          </a:prstGeom>
        </p:spPr>
      </p:pic>
      <p:pic>
        <p:nvPicPr>
          <p:cNvPr id="14" name="Image 1"/>
          <p:cNvPicPr>
            <a:picLocks noChangeAspect="1"/>
          </p:cNvPicPr>
          <p:nvPr userDrawn="1"/>
        </p:nvPicPr>
        <p:blipFill>
          <a:blip r:embed="rId4">
            <a:extLst>
              <a:ext uri="{28A0092B-C50C-407E-A947-70E740481C1C}">
                <a14:useLocalDpi xmlns:a14="http://schemas.microsoft.com/office/drawing/2010/main" val="0"/>
              </a:ext>
            </a:extLst>
          </a:blip>
          <a:stretch>
            <a:fillRect/>
          </a:stretch>
        </p:blipFill>
        <p:spPr bwMode="auto">
          <a:xfrm>
            <a:off x="9508869" y="6357939"/>
            <a:ext cx="2244971" cy="28601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3096555223"/>
      </p:ext>
    </p:extLst>
  </p:cSld>
  <p:clrMapOvr>
    <a:masterClrMapping/>
  </p:clrMapOvr>
</p:sldLayout>
</file>

<file path=ppt/slideLayouts/slideLayout57.xml><?xml version="1.0" encoding="utf-8"?>
<p:sldLayout xmlns:a="http://schemas.openxmlformats.org/drawingml/2006/main" xmlns:r="http://schemas.openxmlformats.org/officeDocument/2006/relationships" xmlns:p="http://schemas.openxmlformats.org/presentationml/2006/main" preserve="1" userDrawn="1">
  <p:cSld name="Titre et contenu">
    <p:spTree>
      <p:nvGrpSpPr>
        <p:cNvPr id="1" name=""/>
        <p:cNvGrpSpPr/>
        <p:nvPr/>
      </p:nvGrpSpPr>
      <p:grpSpPr>
        <a:xfrm>
          <a:off x="0" y="0"/>
          <a:ext cx="0" cy="0"/>
          <a:chOff x="0" y="0"/>
          <a:chExt cx="0" cy="0"/>
        </a:xfrm>
      </p:grpSpPr>
      <p:sp>
        <p:nvSpPr>
          <p:cNvPr id="3" name="Espace réservé du contenu 2"/>
          <p:cNvSpPr>
            <a:spLocks noGrp="1"/>
          </p:cNvSpPr>
          <p:nvPr>
            <p:ph idx="1"/>
          </p:nvPr>
        </p:nvSpPr>
        <p:spPr>
          <a:xfrm>
            <a:off x="1210733" y="1321481"/>
            <a:ext cx="11389784" cy="4515034"/>
          </a:xfrm>
          <a:prstGeom prst="rect">
            <a:avLst/>
          </a:prstGeom>
        </p:spPr>
        <p:txBody>
          <a:bodyPr/>
          <a:lstStyle/>
          <a:p>
            <a:pPr lvl="0"/>
            <a:r>
              <a:rPr lang="fr-FR" dirty="0"/>
              <a:t>Modifiez les styles du texte du masque</a:t>
            </a:r>
          </a:p>
          <a:p>
            <a:pPr lvl="1"/>
            <a:r>
              <a:rPr lang="fr-FR" dirty="0"/>
              <a:t>Deuxième niveau</a:t>
            </a:r>
          </a:p>
          <a:p>
            <a:pPr lvl="2"/>
            <a:r>
              <a:rPr lang="fr-FR" dirty="0"/>
              <a:t>Troisième niveau</a:t>
            </a:r>
          </a:p>
          <a:p>
            <a:pPr lvl="3"/>
            <a:r>
              <a:rPr lang="fr-FR" dirty="0"/>
              <a:t>Quatrième niveau</a:t>
            </a:r>
          </a:p>
          <a:p>
            <a:pPr lvl="4"/>
            <a:r>
              <a:rPr lang="fr-FR" dirty="0"/>
              <a:t>Cinquième niveau</a:t>
            </a:r>
          </a:p>
        </p:txBody>
      </p:sp>
    </p:spTree>
    <p:extLst>
      <p:ext uri="{BB962C8B-B14F-4D97-AF65-F5344CB8AC3E}">
        <p14:creationId xmlns:p14="http://schemas.microsoft.com/office/powerpoint/2010/main" val="3168521806"/>
      </p:ext>
    </p:extLst>
  </p:cSld>
  <p:clrMapOvr>
    <a:masterClrMapping/>
  </p:clrMapOvr>
</p:sldLayout>
</file>

<file path=ppt/slideLayouts/slideLayout58.xml><?xml version="1.0" encoding="utf-8"?>
<p:sldLayout xmlns:a="http://schemas.openxmlformats.org/drawingml/2006/main" xmlns:r="http://schemas.openxmlformats.org/officeDocument/2006/relationships" xmlns:p="http://schemas.openxmlformats.org/presentationml/2006/main" preserve="1" userDrawn="1">
  <p:cSld name="Deux contenus">
    <p:spTree>
      <p:nvGrpSpPr>
        <p:cNvPr id="1" name=""/>
        <p:cNvGrpSpPr/>
        <p:nvPr/>
      </p:nvGrpSpPr>
      <p:grpSpPr>
        <a:xfrm>
          <a:off x="0" y="0"/>
          <a:ext cx="0" cy="0"/>
          <a:chOff x="0" y="0"/>
          <a:chExt cx="0" cy="0"/>
        </a:xfrm>
      </p:grpSpPr>
      <p:sp>
        <p:nvSpPr>
          <p:cNvPr id="3" name="Espace réservé du contenu 2"/>
          <p:cNvSpPr>
            <a:spLocks noGrp="1"/>
          </p:cNvSpPr>
          <p:nvPr>
            <p:ph sz="half" idx="1"/>
          </p:nvPr>
        </p:nvSpPr>
        <p:spPr>
          <a:xfrm>
            <a:off x="397933" y="1600201"/>
            <a:ext cx="5384800" cy="4525963"/>
          </a:xfrm>
          <a:prstGeom prst="rect">
            <a:avLst/>
          </a:prstGeom>
        </p:spPr>
        <p:txBody>
          <a:bodyPr>
            <a:normAutofit/>
          </a:bodyPr>
          <a:lstStyle>
            <a:lvl1pPr>
              <a:defRPr sz="1800"/>
            </a:lvl1pPr>
            <a:lvl2pPr>
              <a:defRPr sz="1600"/>
            </a:lvl2pPr>
            <a:lvl3pPr>
              <a:defRPr sz="1400"/>
            </a:lvl3pPr>
            <a:lvl4pPr>
              <a:defRPr sz="1200"/>
            </a:lvl4pPr>
            <a:lvl5pPr>
              <a:defRPr sz="1200"/>
            </a:lvl5pPr>
            <a:lvl6pPr>
              <a:defRPr sz="1800"/>
            </a:lvl6pPr>
            <a:lvl7pPr>
              <a:defRPr sz="1800"/>
            </a:lvl7pPr>
            <a:lvl8pPr>
              <a:defRPr sz="1800"/>
            </a:lvl8pPr>
            <a:lvl9pPr>
              <a:defRPr sz="1800"/>
            </a:lvl9pPr>
          </a:lstStyle>
          <a:p>
            <a:pPr lvl="0"/>
            <a:r>
              <a:rPr lang="fr-FR" dirty="0"/>
              <a:t>Modifiez les styles du texte du masque</a:t>
            </a:r>
          </a:p>
          <a:p>
            <a:pPr lvl="1"/>
            <a:r>
              <a:rPr lang="fr-FR" dirty="0"/>
              <a:t>Deuxième niveau</a:t>
            </a:r>
          </a:p>
          <a:p>
            <a:pPr lvl="2"/>
            <a:r>
              <a:rPr lang="fr-FR" dirty="0"/>
              <a:t>Troisième niveau</a:t>
            </a:r>
          </a:p>
          <a:p>
            <a:pPr lvl="3"/>
            <a:r>
              <a:rPr lang="fr-FR" dirty="0"/>
              <a:t>Quatrième niveau</a:t>
            </a:r>
          </a:p>
          <a:p>
            <a:pPr lvl="4"/>
            <a:r>
              <a:rPr lang="fr-FR" dirty="0"/>
              <a:t>Cinquième niveau</a:t>
            </a:r>
          </a:p>
        </p:txBody>
      </p:sp>
      <p:sp>
        <p:nvSpPr>
          <p:cNvPr id="4" name="Espace réservé du contenu 3"/>
          <p:cNvSpPr>
            <a:spLocks noGrp="1"/>
          </p:cNvSpPr>
          <p:nvPr>
            <p:ph sz="half" idx="2"/>
          </p:nvPr>
        </p:nvSpPr>
        <p:spPr>
          <a:xfrm>
            <a:off x="6402917" y="1600201"/>
            <a:ext cx="5384800" cy="4525963"/>
          </a:xfrm>
          <a:prstGeom prst="rect">
            <a:avLst/>
          </a:prstGeom>
        </p:spPr>
        <p:txBody>
          <a:bodyPr>
            <a:normAutofit/>
          </a:bodyPr>
          <a:lstStyle>
            <a:lvl1pPr>
              <a:defRPr sz="1800"/>
            </a:lvl1pPr>
            <a:lvl2pPr>
              <a:defRPr sz="1600"/>
            </a:lvl2pPr>
            <a:lvl3pPr>
              <a:defRPr sz="1400"/>
            </a:lvl3pPr>
            <a:lvl4pPr>
              <a:defRPr sz="1200"/>
            </a:lvl4pPr>
            <a:lvl5pPr>
              <a:defRPr sz="1200"/>
            </a:lvl5pPr>
            <a:lvl6pPr>
              <a:defRPr sz="1800"/>
            </a:lvl6pPr>
            <a:lvl7pPr>
              <a:defRPr sz="1800"/>
            </a:lvl7pPr>
            <a:lvl8pPr>
              <a:defRPr sz="1800"/>
            </a:lvl8pPr>
            <a:lvl9pPr>
              <a:defRPr sz="1800"/>
            </a:lvl9pPr>
          </a:lstStyle>
          <a:p>
            <a:pPr lvl="0"/>
            <a:r>
              <a:rPr lang="fr-FR" dirty="0"/>
              <a:t>Modifiez les styles du texte du masque</a:t>
            </a:r>
          </a:p>
          <a:p>
            <a:pPr lvl="1"/>
            <a:r>
              <a:rPr lang="fr-FR" dirty="0"/>
              <a:t>Deuxième niveau</a:t>
            </a:r>
          </a:p>
          <a:p>
            <a:pPr lvl="2"/>
            <a:r>
              <a:rPr lang="fr-FR" dirty="0"/>
              <a:t>Troisième niveau</a:t>
            </a:r>
          </a:p>
          <a:p>
            <a:pPr lvl="3"/>
            <a:r>
              <a:rPr lang="fr-FR" dirty="0"/>
              <a:t>Quatrième niveau</a:t>
            </a:r>
          </a:p>
          <a:p>
            <a:pPr lvl="4"/>
            <a:r>
              <a:rPr lang="fr-FR" dirty="0"/>
              <a:t>Cinquième niveau</a:t>
            </a:r>
          </a:p>
        </p:txBody>
      </p:sp>
    </p:spTree>
    <p:extLst>
      <p:ext uri="{BB962C8B-B14F-4D97-AF65-F5344CB8AC3E}">
        <p14:creationId xmlns:p14="http://schemas.microsoft.com/office/powerpoint/2010/main" val="17574277"/>
      </p:ext>
    </p:extLst>
  </p:cSld>
  <p:clrMapOvr>
    <a:masterClrMapping/>
  </p:clrMapOvr>
</p:sldLayout>
</file>

<file path=ppt/slideLayouts/slideLayout59.xml><?xml version="1.0" encoding="utf-8"?>
<p:sldLayout xmlns:a="http://schemas.openxmlformats.org/drawingml/2006/main" xmlns:r="http://schemas.openxmlformats.org/officeDocument/2006/relationships" xmlns:p="http://schemas.openxmlformats.org/presentationml/2006/main" preserve="1" userDrawn="1">
  <p:cSld name="Comparaison">
    <p:spTree>
      <p:nvGrpSpPr>
        <p:cNvPr id="1" name=""/>
        <p:cNvGrpSpPr/>
        <p:nvPr/>
      </p:nvGrpSpPr>
      <p:grpSpPr>
        <a:xfrm>
          <a:off x="0" y="0"/>
          <a:ext cx="0" cy="0"/>
          <a:chOff x="0" y="0"/>
          <a:chExt cx="0" cy="0"/>
        </a:xfrm>
      </p:grpSpPr>
      <p:sp>
        <p:nvSpPr>
          <p:cNvPr id="3" name="Espace réservé du texte 2"/>
          <p:cNvSpPr>
            <a:spLocks noGrp="1"/>
          </p:cNvSpPr>
          <p:nvPr>
            <p:ph type="body" idx="1"/>
          </p:nvPr>
        </p:nvSpPr>
        <p:spPr>
          <a:xfrm>
            <a:off x="397934" y="1354138"/>
            <a:ext cx="5386917" cy="639762"/>
          </a:xfrm>
          <a:prstGeom prst="rect">
            <a:avLst/>
          </a:prstGeom>
        </p:spPr>
        <p:txBody>
          <a:bodyPr anchor="b">
            <a:normAutofit/>
          </a:bodyPr>
          <a:lstStyle>
            <a:lvl1pPr marL="0" indent="0">
              <a:buNone/>
              <a:defRPr sz="18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fr-FR" dirty="0"/>
              <a:t>Modifiez les styles du texte du masque</a:t>
            </a:r>
          </a:p>
        </p:txBody>
      </p:sp>
      <p:sp>
        <p:nvSpPr>
          <p:cNvPr id="4" name="Espace réservé du contenu 3"/>
          <p:cNvSpPr>
            <a:spLocks noGrp="1"/>
          </p:cNvSpPr>
          <p:nvPr>
            <p:ph sz="half" idx="2"/>
          </p:nvPr>
        </p:nvSpPr>
        <p:spPr>
          <a:xfrm>
            <a:off x="397934" y="2174875"/>
            <a:ext cx="5386917" cy="3951288"/>
          </a:xfrm>
          <a:prstGeom prst="rect">
            <a:avLst/>
          </a:prstGeom>
        </p:spPr>
        <p:txBody>
          <a:bodyPr>
            <a:normAutofit/>
          </a:bodyPr>
          <a:lstStyle>
            <a:lvl1pPr>
              <a:defRPr sz="1600"/>
            </a:lvl1pPr>
            <a:lvl2pPr>
              <a:defRPr sz="1400"/>
            </a:lvl2pPr>
            <a:lvl3pPr>
              <a:defRPr sz="1200"/>
            </a:lvl3pPr>
            <a:lvl4pPr>
              <a:defRPr sz="1100"/>
            </a:lvl4pPr>
            <a:lvl5pPr>
              <a:defRPr sz="1100"/>
            </a:lvl5pPr>
            <a:lvl6pPr>
              <a:defRPr sz="1600"/>
            </a:lvl6pPr>
            <a:lvl7pPr>
              <a:defRPr sz="1600"/>
            </a:lvl7pPr>
            <a:lvl8pPr>
              <a:defRPr sz="1600"/>
            </a:lvl8pPr>
            <a:lvl9pPr>
              <a:defRPr sz="1600"/>
            </a:lvl9pPr>
          </a:lstStyle>
          <a:p>
            <a:pPr lvl="0"/>
            <a:r>
              <a:rPr lang="fr-FR" dirty="0"/>
              <a:t>Modifiez les styles du texte du masque</a:t>
            </a:r>
          </a:p>
          <a:p>
            <a:pPr lvl="1"/>
            <a:r>
              <a:rPr lang="fr-FR" dirty="0"/>
              <a:t>Deuxième niveau</a:t>
            </a:r>
          </a:p>
          <a:p>
            <a:pPr lvl="2"/>
            <a:r>
              <a:rPr lang="fr-FR" dirty="0"/>
              <a:t>Troisième niveau</a:t>
            </a:r>
          </a:p>
          <a:p>
            <a:pPr lvl="3"/>
            <a:r>
              <a:rPr lang="fr-FR" dirty="0"/>
              <a:t>Quatrième niveau</a:t>
            </a:r>
          </a:p>
          <a:p>
            <a:pPr lvl="4"/>
            <a:r>
              <a:rPr lang="fr-FR" dirty="0"/>
              <a:t>Cinquième niveau</a:t>
            </a:r>
          </a:p>
        </p:txBody>
      </p:sp>
      <p:sp>
        <p:nvSpPr>
          <p:cNvPr id="5" name="Espace réservé du texte 4"/>
          <p:cNvSpPr>
            <a:spLocks noGrp="1"/>
          </p:cNvSpPr>
          <p:nvPr>
            <p:ph type="body" sz="quarter" idx="3"/>
          </p:nvPr>
        </p:nvSpPr>
        <p:spPr>
          <a:xfrm>
            <a:off x="6398685" y="1354138"/>
            <a:ext cx="5389033" cy="639762"/>
          </a:xfrm>
          <a:prstGeom prst="rect">
            <a:avLst/>
          </a:prstGeom>
        </p:spPr>
        <p:txBody>
          <a:bodyPr anchor="b">
            <a:normAutofit/>
          </a:bodyPr>
          <a:lstStyle>
            <a:lvl1pPr marL="0" indent="0">
              <a:buNone/>
              <a:defRPr sz="18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fr-FR" dirty="0"/>
              <a:t>Modifiez les styles du texte du masque</a:t>
            </a:r>
          </a:p>
        </p:txBody>
      </p:sp>
      <p:sp>
        <p:nvSpPr>
          <p:cNvPr id="6" name="Espace réservé du contenu 5"/>
          <p:cNvSpPr>
            <a:spLocks noGrp="1"/>
          </p:cNvSpPr>
          <p:nvPr>
            <p:ph sz="quarter" idx="4"/>
          </p:nvPr>
        </p:nvSpPr>
        <p:spPr>
          <a:xfrm>
            <a:off x="6398685" y="2174875"/>
            <a:ext cx="5389033" cy="3951288"/>
          </a:xfrm>
          <a:prstGeom prst="rect">
            <a:avLst/>
          </a:prstGeom>
        </p:spPr>
        <p:txBody>
          <a:bodyPr>
            <a:normAutofit/>
          </a:bodyPr>
          <a:lstStyle>
            <a:lvl1pPr>
              <a:defRPr sz="1600"/>
            </a:lvl1pPr>
            <a:lvl2pPr>
              <a:defRPr sz="1400"/>
            </a:lvl2pPr>
            <a:lvl3pPr>
              <a:defRPr sz="1200"/>
            </a:lvl3pPr>
            <a:lvl4pPr>
              <a:defRPr sz="1100"/>
            </a:lvl4pPr>
            <a:lvl5pPr>
              <a:defRPr sz="1100"/>
            </a:lvl5pPr>
            <a:lvl6pPr>
              <a:defRPr sz="1600"/>
            </a:lvl6pPr>
            <a:lvl7pPr>
              <a:defRPr sz="1600"/>
            </a:lvl7pPr>
            <a:lvl8pPr>
              <a:defRPr sz="1600"/>
            </a:lvl8pPr>
            <a:lvl9pPr>
              <a:defRPr sz="1600"/>
            </a:lvl9pPr>
          </a:lstStyle>
          <a:p>
            <a:pPr lvl="0"/>
            <a:r>
              <a:rPr lang="fr-FR" dirty="0"/>
              <a:t>Modifiez les styles du texte du masque</a:t>
            </a:r>
          </a:p>
          <a:p>
            <a:pPr lvl="1"/>
            <a:r>
              <a:rPr lang="fr-FR" dirty="0"/>
              <a:t>Deuxième niveau</a:t>
            </a:r>
          </a:p>
          <a:p>
            <a:pPr lvl="2"/>
            <a:r>
              <a:rPr lang="fr-FR" dirty="0"/>
              <a:t>Troisième niveau</a:t>
            </a:r>
          </a:p>
          <a:p>
            <a:pPr lvl="3"/>
            <a:r>
              <a:rPr lang="fr-FR" dirty="0"/>
              <a:t>Quatrième niveau</a:t>
            </a:r>
          </a:p>
          <a:p>
            <a:pPr lvl="4"/>
            <a:r>
              <a:rPr lang="fr-FR" dirty="0"/>
              <a:t>Cinquième niveau</a:t>
            </a:r>
          </a:p>
        </p:txBody>
      </p:sp>
    </p:spTree>
    <p:extLst>
      <p:ext uri="{BB962C8B-B14F-4D97-AF65-F5344CB8AC3E}">
        <p14:creationId xmlns:p14="http://schemas.microsoft.com/office/powerpoint/2010/main" val="3003880197"/>
      </p:ext>
    </p:extLst>
  </p:cSld>
  <p:clrMapOvr>
    <a:masterClrMapping/>
  </p:clrMapOvr>
</p:sldLayout>
</file>

<file path=ppt/slideLayouts/slideLayout60.xml><?xml version="1.0" encoding="utf-8"?>
<p:sldLayout xmlns:a="http://schemas.openxmlformats.org/drawingml/2006/main" xmlns:r="http://schemas.openxmlformats.org/officeDocument/2006/relationships" xmlns:p="http://schemas.openxmlformats.org/presentationml/2006/main" preserve="1" userDrawn="1">
  <p:cSld name="Disposition personnalisée">
    <p:spTree>
      <p:nvGrpSpPr>
        <p:cNvPr id="1" name=""/>
        <p:cNvGrpSpPr/>
        <p:nvPr/>
      </p:nvGrpSpPr>
      <p:grpSpPr>
        <a:xfrm>
          <a:off x="0" y="0"/>
          <a:ext cx="0" cy="0"/>
          <a:chOff x="0" y="0"/>
          <a:chExt cx="0" cy="0"/>
        </a:xfrm>
      </p:grpSpPr>
      <p:sp>
        <p:nvSpPr>
          <p:cNvPr id="5" name="Text Placeholder 2"/>
          <p:cNvSpPr>
            <a:spLocks noGrp="1"/>
          </p:cNvSpPr>
          <p:nvPr>
            <p:ph idx="1"/>
          </p:nvPr>
        </p:nvSpPr>
        <p:spPr>
          <a:xfrm>
            <a:off x="398126" y="1336341"/>
            <a:ext cx="5504351" cy="1639088"/>
          </a:xfrm>
          <a:prstGeom prst="rect">
            <a:avLst/>
          </a:prstGeom>
          <a:solidFill>
            <a:schemeClr val="bg1">
              <a:lumMod val="95000"/>
            </a:schemeClr>
          </a:solidFill>
        </p:spPr>
        <p:txBody>
          <a:bodyPr vert="horz" lIns="91440" tIns="45720" rIns="91440" bIns="45720" rtlCol="0">
            <a:normAutofit/>
          </a:bodyPr>
          <a:lstStyle>
            <a:lvl1pPr marL="285750" indent="-285750" algn="l">
              <a:buClr>
                <a:srgbClr val="EA0000"/>
              </a:buClr>
              <a:buFont typeface="Arial Narrow" panose="020B0606020202030204" pitchFamily="34" charset="0"/>
              <a:buChar char="■"/>
              <a:defRPr/>
            </a:lvl1pPr>
          </a:lstStyle>
          <a:p>
            <a:pPr marL="285750" indent="-285750" algn="l">
              <a:buClr>
                <a:srgbClr val="EA0000"/>
              </a:buClr>
              <a:buFont typeface="Arial Narrow" panose="020B0606020202030204" pitchFamily="34" charset="0"/>
              <a:buChar char="■"/>
            </a:pPr>
            <a:r>
              <a:rPr lang="fr-FR" dirty="0">
                <a:latin typeface="Arial Narrow" panose="020B0606020202030204" pitchFamily="34" charset="0"/>
              </a:rPr>
              <a:t>Contenu</a:t>
            </a:r>
          </a:p>
          <a:p>
            <a:pPr marL="742950" lvl="1" indent="-285750" algn="l">
              <a:buClr>
                <a:schemeClr val="bg1">
                  <a:lumMod val="65000"/>
                </a:schemeClr>
              </a:buClr>
              <a:buFont typeface="Arial Narrow" panose="020B0606020202030204" pitchFamily="34" charset="0"/>
              <a:buChar char="■"/>
            </a:pPr>
            <a:r>
              <a:rPr lang="fr-FR" sz="1600" dirty="0">
                <a:latin typeface="Arial Narrow" panose="020B0606020202030204" pitchFamily="34" charset="0"/>
              </a:rPr>
              <a:t>Contenu</a:t>
            </a:r>
          </a:p>
          <a:p>
            <a:pPr marL="1200150" lvl="2" indent="-285750" algn="l">
              <a:buClr>
                <a:srgbClr val="FF0000"/>
              </a:buClr>
              <a:buFont typeface="Arial Narrow" panose="020B0606020202030204" pitchFamily="34" charset="0"/>
              <a:buChar char="■"/>
            </a:pPr>
            <a:r>
              <a:rPr lang="fr-FR" sz="1600" dirty="0">
                <a:latin typeface="Arial Narrow" panose="020B0606020202030204" pitchFamily="34" charset="0"/>
              </a:rPr>
              <a:t>Contenu</a:t>
            </a:r>
          </a:p>
        </p:txBody>
      </p:sp>
      <p:sp>
        <p:nvSpPr>
          <p:cNvPr id="6" name="Text Placeholder 2"/>
          <p:cNvSpPr>
            <a:spLocks noGrp="1"/>
          </p:cNvSpPr>
          <p:nvPr>
            <p:ph idx="17"/>
          </p:nvPr>
        </p:nvSpPr>
        <p:spPr>
          <a:xfrm>
            <a:off x="6347581" y="1336341"/>
            <a:ext cx="5420945" cy="1639088"/>
          </a:xfrm>
          <a:prstGeom prst="rect">
            <a:avLst/>
          </a:prstGeom>
          <a:solidFill>
            <a:schemeClr val="bg1">
              <a:lumMod val="95000"/>
            </a:schemeClr>
          </a:solidFill>
        </p:spPr>
        <p:txBody>
          <a:bodyPr vert="horz" lIns="91440" tIns="45720" rIns="91440" bIns="45720" rtlCol="0">
            <a:normAutofit/>
          </a:bodyPr>
          <a:lstStyle>
            <a:lvl1pPr marL="285750" indent="-285750" algn="l">
              <a:buClr>
                <a:srgbClr val="EA0000"/>
              </a:buClr>
              <a:buFont typeface="Arial Narrow" panose="020B0606020202030204" pitchFamily="34" charset="0"/>
              <a:buChar char="■"/>
              <a:defRPr/>
            </a:lvl1pPr>
          </a:lstStyle>
          <a:p>
            <a:pPr marL="285750" indent="-285750" algn="l">
              <a:buClr>
                <a:srgbClr val="EA0000"/>
              </a:buClr>
              <a:buFont typeface="Arial Narrow" panose="020B0606020202030204" pitchFamily="34" charset="0"/>
              <a:buChar char="■"/>
            </a:pPr>
            <a:r>
              <a:rPr lang="fr-FR" dirty="0">
                <a:latin typeface="Arial Narrow" panose="020B0606020202030204" pitchFamily="34" charset="0"/>
              </a:rPr>
              <a:t>Contenu</a:t>
            </a:r>
          </a:p>
          <a:p>
            <a:pPr marL="742950" lvl="1" indent="-285750" algn="l">
              <a:buClr>
                <a:schemeClr val="bg1">
                  <a:lumMod val="65000"/>
                </a:schemeClr>
              </a:buClr>
              <a:buFont typeface="Arial Narrow" panose="020B0606020202030204" pitchFamily="34" charset="0"/>
              <a:buChar char="■"/>
            </a:pPr>
            <a:r>
              <a:rPr lang="fr-FR" sz="1600" dirty="0">
                <a:latin typeface="Arial Narrow" panose="020B0606020202030204" pitchFamily="34" charset="0"/>
              </a:rPr>
              <a:t>Contenu</a:t>
            </a:r>
          </a:p>
          <a:p>
            <a:pPr marL="1200150" lvl="2" indent="-285750" algn="l">
              <a:buClr>
                <a:srgbClr val="FF0000"/>
              </a:buClr>
              <a:buFont typeface="Arial Narrow" panose="020B0606020202030204" pitchFamily="34" charset="0"/>
              <a:buChar char="■"/>
            </a:pPr>
            <a:r>
              <a:rPr lang="fr-FR" sz="1600" dirty="0">
                <a:latin typeface="Arial Narrow" panose="020B0606020202030204" pitchFamily="34" charset="0"/>
              </a:rPr>
              <a:t>Contenu</a:t>
            </a:r>
          </a:p>
        </p:txBody>
      </p:sp>
      <p:sp>
        <p:nvSpPr>
          <p:cNvPr id="7" name="Espace réservé du contenu 4"/>
          <p:cNvSpPr>
            <a:spLocks noGrp="1"/>
          </p:cNvSpPr>
          <p:nvPr>
            <p:ph idx="18"/>
          </p:nvPr>
        </p:nvSpPr>
        <p:spPr>
          <a:xfrm>
            <a:off x="398126" y="3941645"/>
            <a:ext cx="5504351" cy="1639088"/>
          </a:xfrm>
          <a:prstGeom prst="rect">
            <a:avLst/>
          </a:prstGeom>
          <a:solidFill>
            <a:schemeClr val="bg2">
              <a:lumMod val="40000"/>
              <a:lumOff val="60000"/>
            </a:schemeClr>
          </a:solidFill>
        </p:spPr>
        <p:txBody>
          <a:bodyPr/>
          <a:lstStyle/>
          <a:p>
            <a:endParaRPr lang="fr-FR" dirty="0"/>
          </a:p>
        </p:txBody>
      </p:sp>
      <p:sp>
        <p:nvSpPr>
          <p:cNvPr id="8" name="Espace réservé du contenu 5"/>
          <p:cNvSpPr>
            <a:spLocks noGrp="1"/>
          </p:cNvSpPr>
          <p:nvPr>
            <p:ph idx="19"/>
          </p:nvPr>
        </p:nvSpPr>
        <p:spPr>
          <a:xfrm>
            <a:off x="6397816" y="3941645"/>
            <a:ext cx="5420945" cy="1639088"/>
          </a:xfrm>
          <a:prstGeom prst="rect">
            <a:avLst/>
          </a:prstGeom>
          <a:solidFill>
            <a:schemeClr val="bg2">
              <a:lumMod val="40000"/>
              <a:lumOff val="60000"/>
            </a:schemeClr>
          </a:solidFill>
        </p:spPr>
        <p:txBody>
          <a:bodyPr/>
          <a:lstStyle/>
          <a:p>
            <a:endParaRPr lang="fr-FR"/>
          </a:p>
        </p:txBody>
      </p:sp>
    </p:spTree>
    <p:extLst>
      <p:ext uri="{BB962C8B-B14F-4D97-AF65-F5344CB8AC3E}">
        <p14:creationId xmlns:p14="http://schemas.microsoft.com/office/powerpoint/2010/main" val="1180192375"/>
      </p:ext>
    </p:extLst>
  </p:cSld>
  <p:clrMapOvr>
    <a:masterClrMapping/>
  </p:clrMapOvr>
</p:sldLayout>
</file>

<file path=ppt/slideLayouts/slideLayout61.xml><?xml version="1.0" encoding="utf-8"?>
<p:sldLayout xmlns:a="http://schemas.openxmlformats.org/drawingml/2006/main" xmlns:r="http://schemas.openxmlformats.org/officeDocument/2006/relationships" xmlns:p="http://schemas.openxmlformats.org/presentationml/2006/main" preserve="1" userDrawn="1">
  <p:cSld name="1_Disposition personnalisée">
    <p:spTree>
      <p:nvGrpSpPr>
        <p:cNvPr id="1" name=""/>
        <p:cNvGrpSpPr/>
        <p:nvPr/>
      </p:nvGrpSpPr>
      <p:grpSpPr>
        <a:xfrm>
          <a:off x="0" y="0"/>
          <a:ext cx="0" cy="0"/>
          <a:chOff x="0" y="0"/>
          <a:chExt cx="0" cy="0"/>
        </a:xfrm>
      </p:grpSpPr>
      <p:sp>
        <p:nvSpPr>
          <p:cNvPr id="5" name="Espace réservé du texte 2"/>
          <p:cNvSpPr>
            <a:spLocks noGrp="1"/>
          </p:cNvSpPr>
          <p:nvPr>
            <p:ph type="body" sz="quarter" idx="17"/>
          </p:nvPr>
        </p:nvSpPr>
        <p:spPr>
          <a:xfrm>
            <a:off x="397935" y="1343026"/>
            <a:ext cx="11389784" cy="549570"/>
          </a:xfrm>
          <a:prstGeom prst="rect">
            <a:avLst/>
          </a:prstGeom>
        </p:spPr>
        <p:txBody>
          <a:bodyPr/>
          <a:lstStyle/>
          <a:p>
            <a:pPr lvl="0"/>
            <a:r>
              <a:rPr lang="fr-FR" dirty="0"/>
              <a:t>Modifiez les styles du texte du masque</a:t>
            </a:r>
          </a:p>
        </p:txBody>
      </p:sp>
      <p:sp>
        <p:nvSpPr>
          <p:cNvPr id="6" name="Espace réservé du graphique 4"/>
          <p:cNvSpPr>
            <a:spLocks noGrp="1"/>
          </p:cNvSpPr>
          <p:nvPr>
            <p:ph type="chart" sz="quarter" idx="18"/>
          </p:nvPr>
        </p:nvSpPr>
        <p:spPr>
          <a:xfrm>
            <a:off x="582763" y="2126106"/>
            <a:ext cx="4892431" cy="1712912"/>
          </a:xfrm>
          <a:prstGeom prst="rect">
            <a:avLst/>
          </a:prstGeom>
        </p:spPr>
        <p:txBody>
          <a:bodyPr/>
          <a:lstStyle/>
          <a:p>
            <a:endParaRPr lang="fr-FR" dirty="0"/>
          </a:p>
        </p:txBody>
      </p:sp>
      <p:sp>
        <p:nvSpPr>
          <p:cNvPr id="7" name="Espace réservé du graphique 4"/>
          <p:cNvSpPr>
            <a:spLocks noGrp="1"/>
          </p:cNvSpPr>
          <p:nvPr>
            <p:ph type="chart" sz="quarter" idx="19"/>
          </p:nvPr>
        </p:nvSpPr>
        <p:spPr>
          <a:xfrm>
            <a:off x="6342717" y="2140283"/>
            <a:ext cx="4431609" cy="1712912"/>
          </a:xfrm>
          <a:prstGeom prst="rect">
            <a:avLst/>
          </a:prstGeom>
        </p:spPr>
        <p:txBody>
          <a:bodyPr/>
          <a:lstStyle/>
          <a:p>
            <a:endParaRPr lang="fr-FR" dirty="0"/>
          </a:p>
        </p:txBody>
      </p:sp>
      <p:sp>
        <p:nvSpPr>
          <p:cNvPr id="8" name="Espace réservé du graphique 4"/>
          <p:cNvSpPr>
            <a:spLocks noGrp="1"/>
          </p:cNvSpPr>
          <p:nvPr>
            <p:ph type="chart" sz="quarter" idx="20"/>
          </p:nvPr>
        </p:nvSpPr>
        <p:spPr>
          <a:xfrm>
            <a:off x="582763" y="4141788"/>
            <a:ext cx="4931991" cy="1712912"/>
          </a:xfrm>
          <a:prstGeom prst="rect">
            <a:avLst/>
          </a:prstGeom>
        </p:spPr>
        <p:txBody>
          <a:bodyPr/>
          <a:lstStyle/>
          <a:p>
            <a:endParaRPr lang="fr-FR"/>
          </a:p>
        </p:txBody>
      </p:sp>
      <p:sp>
        <p:nvSpPr>
          <p:cNvPr id="9" name="Espace réservé du graphique 4"/>
          <p:cNvSpPr>
            <a:spLocks noGrp="1"/>
          </p:cNvSpPr>
          <p:nvPr>
            <p:ph type="chart" sz="quarter" idx="21"/>
          </p:nvPr>
        </p:nvSpPr>
        <p:spPr>
          <a:xfrm>
            <a:off x="6333266" y="4141788"/>
            <a:ext cx="4431609" cy="1712912"/>
          </a:xfrm>
          <a:prstGeom prst="rect">
            <a:avLst/>
          </a:prstGeom>
        </p:spPr>
        <p:txBody>
          <a:bodyPr/>
          <a:lstStyle/>
          <a:p>
            <a:endParaRPr lang="fr-FR"/>
          </a:p>
        </p:txBody>
      </p:sp>
    </p:spTree>
    <p:extLst>
      <p:ext uri="{BB962C8B-B14F-4D97-AF65-F5344CB8AC3E}">
        <p14:creationId xmlns:p14="http://schemas.microsoft.com/office/powerpoint/2010/main" val="1799320540"/>
      </p:ext>
    </p:extLst>
  </p:cSld>
  <p:clrMapOvr>
    <a:masterClrMapping/>
  </p:clrMapOvr>
</p:sldLayout>
</file>

<file path=ppt/slideLayouts/slideLayout62.xml><?xml version="1.0" encoding="utf-8"?>
<p:sldLayout xmlns:a="http://schemas.openxmlformats.org/drawingml/2006/main" xmlns:r="http://schemas.openxmlformats.org/officeDocument/2006/relationships" xmlns:p="http://schemas.openxmlformats.org/presentationml/2006/main" showMasterSp="0" preserve="1" userDrawn="1">
  <p:cSld name="2_Disposition personnalisée">
    <p:spTree>
      <p:nvGrpSpPr>
        <p:cNvPr id="1" name=""/>
        <p:cNvGrpSpPr/>
        <p:nvPr/>
      </p:nvGrpSpPr>
      <p:grpSpPr>
        <a:xfrm>
          <a:off x="0" y="0"/>
          <a:ext cx="0" cy="0"/>
          <a:chOff x="0" y="0"/>
          <a:chExt cx="0" cy="0"/>
        </a:xfrm>
      </p:grpSpPr>
      <p:pic>
        <p:nvPicPr>
          <p:cNvPr id="5" name="Image 4" descr="Capture d’écran 2014-03-18 à 16.56.31.jpg"/>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2499955" y="2755385"/>
            <a:ext cx="7579100" cy="1359415"/>
          </a:xfrm>
          <a:prstGeom prst="rect">
            <a:avLst/>
          </a:prstGeom>
        </p:spPr>
      </p:pic>
    </p:spTree>
    <p:extLst>
      <p:ext uri="{BB962C8B-B14F-4D97-AF65-F5344CB8AC3E}">
        <p14:creationId xmlns:p14="http://schemas.microsoft.com/office/powerpoint/2010/main" val="1430610965"/>
      </p:ext>
    </p:extLst>
  </p:cSld>
  <p:clrMapOvr>
    <a:masterClrMapping/>
  </p:clrMapOvr>
</p:sldLayout>
</file>

<file path=ppt/slideLayouts/slideLayout63.xml><?xml version="1.0" encoding="utf-8"?>
<p:sldLayout xmlns:a="http://schemas.openxmlformats.org/drawingml/2006/main" xmlns:r="http://schemas.openxmlformats.org/officeDocument/2006/relationships" xmlns:p="http://schemas.openxmlformats.org/presentationml/2006/main" showMasterSp="0" preserve="1" userDrawn="1">
  <p:cSld name="Diapositive de titre">
    <p:spTree>
      <p:nvGrpSpPr>
        <p:cNvPr id="1" name=""/>
        <p:cNvGrpSpPr/>
        <p:nvPr/>
      </p:nvGrpSpPr>
      <p:grpSpPr>
        <a:xfrm>
          <a:off x="0" y="0"/>
          <a:ext cx="0" cy="0"/>
          <a:chOff x="0" y="0"/>
          <a:chExt cx="0" cy="0"/>
        </a:xfrm>
      </p:grpSpPr>
      <p:sp>
        <p:nvSpPr>
          <p:cNvPr id="5" name="Espace réservé pour une image  4"/>
          <p:cNvSpPr>
            <a:spLocks noGrp="1"/>
          </p:cNvSpPr>
          <p:nvPr>
            <p:ph type="pic" sz="quarter" idx="21"/>
          </p:nvPr>
        </p:nvSpPr>
        <p:spPr>
          <a:xfrm>
            <a:off x="397932" y="265113"/>
            <a:ext cx="11433600" cy="5554800"/>
          </a:xfrm>
          <a:prstGeom prst="rect">
            <a:avLst/>
          </a:prstGeom>
          <a:solidFill>
            <a:schemeClr val="bg2"/>
          </a:solidFill>
        </p:spPr>
        <p:txBody>
          <a:bodyPr/>
          <a:lstStyle>
            <a:lvl1pPr algn="ctr">
              <a:defRPr/>
            </a:lvl1pPr>
          </a:lstStyle>
          <a:p>
            <a:endParaRPr lang="fr-FR"/>
          </a:p>
        </p:txBody>
      </p:sp>
      <p:sp>
        <p:nvSpPr>
          <p:cNvPr id="8" name="ZoneTexte 7"/>
          <p:cNvSpPr txBox="1"/>
          <p:nvPr userDrawn="1"/>
        </p:nvSpPr>
        <p:spPr>
          <a:xfrm>
            <a:off x="411713" y="6407621"/>
            <a:ext cx="1031008" cy="169277"/>
          </a:xfrm>
          <a:prstGeom prst="rect">
            <a:avLst/>
          </a:prstGeom>
          <a:noFill/>
        </p:spPr>
        <p:txBody>
          <a:bodyPr wrap="square" lIns="0" tIns="0" rIns="0" bIns="0" rtlCol="0">
            <a:spAutoFit/>
          </a:bodyPr>
          <a:lstStyle/>
          <a:p>
            <a:pPr algn="l"/>
            <a:r>
              <a:rPr lang="fr-FR" sz="1100" dirty="0">
                <a:latin typeface="Arial Narrow" panose="020B0606020202030204" pitchFamily="34" charset="0"/>
              </a:rPr>
              <a:t>CONTACTS :</a:t>
            </a:r>
          </a:p>
        </p:txBody>
      </p:sp>
      <p:sp>
        <p:nvSpPr>
          <p:cNvPr id="12" name="ZoneTexte 11"/>
          <p:cNvSpPr txBox="1"/>
          <p:nvPr userDrawn="1"/>
        </p:nvSpPr>
        <p:spPr>
          <a:xfrm>
            <a:off x="397933" y="5961381"/>
            <a:ext cx="1283801" cy="169277"/>
          </a:xfrm>
          <a:prstGeom prst="rect">
            <a:avLst/>
          </a:prstGeom>
          <a:noFill/>
        </p:spPr>
        <p:txBody>
          <a:bodyPr wrap="square" lIns="0" tIns="0" rIns="0" bIns="0" rtlCol="0">
            <a:spAutoFit/>
          </a:bodyPr>
          <a:lstStyle/>
          <a:p>
            <a:pPr algn="l"/>
            <a:r>
              <a:rPr lang="fr-FR" sz="1100" dirty="0">
                <a:latin typeface="Arial Narrow" panose="020B0606020202030204" pitchFamily="34" charset="0"/>
              </a:rPr>
              <a:t>ATTENDUS :</a:t>
            </a:r>
          </a:p>
        </p:txBody>
      </p:sp>
      <p:sp>
        <p:nvSpPr>
          <p:cNvPr id="15" name="Espace réservé du texte 4"/>
          <p:cNvSpPr>
            <a:spLocks noGrp="1"/>
          </p:cNvSpPr>
          <p:nvPr>
            <p:ph type="body" sz="quarter" idx="19" hasCustomPrompt="1"/>
          </p:nvPr>
        </p:nvSpPr>
        <p:spPr>
          <a:xfrm>
            <a:off x="1681734" y="5961381"/>
            <a:ext cx="6381756" cy="307169"/>
          </a:xfrm>
          <a:prstGeom prst="rect">
            <a:avLst/>
          </a:prstGeom>
        </p:spPr>
        <p:txBody>
          <a:bodyPr tIns="0" bIns="0"/>
          <a:lstStyle>
            <a:lvl1pPr marL="0" indent="0">
              <a:buNone/>
              <a:defRPr sz="1100" baseline="0"/>
            </a:lvl1pPr>
          </a:lstStyle>
          <a:p>
            <a:pPr lvl="0"/>
            <a:r>
              <a:rPr lang="fr-FR" dirty="0"/>
              <a:t>-</a:t>
            </a:r>
          </a:p>
        </p:txBody>
      </p:sp>
      <p:sp>
        <p:nvSpPr>
          <p:cNvPr id="2" name="Titre 1"/>
          <p:cNvSpPr>
            <a:spLocks noGrp="1"/>
          </p:cNvSpPr>
          <p:nvPr>
            <p:ph type="ctrTitle"/>
          </p:nvPr>
        </p:nvSpPr>
        <p:spPr>
          <a:xfrm>
            <a:off x="397933" y="3174242"/>
            <a:ext cx="11434233" cy="655305"/>
          </a:xfrm>
          <a:prstGeom prst="rect">
            <a:avLst/>
          </a:prstGeom>
        </p:spPr>
        <p:txBody>
          <a:bodyPr>
            <a:normAutofit/>
          </a:bodyPr>
          <a:lstStyle>
            <a:lvl1pPr>
              <a:defRPr sz="3200" baseline="0">
                <a:effectLst>
                  <a:outerShdw blurRad="38100" dist="38100" dir="2700000" algn="tl">
                    <a:srgbClr val="000000">
                      <a:alpha val="43137"/>
                    </a:srgbClr>
                  </a:outerShdw>
                </a:effectLst>
              </a:defRPr>
            </a:lvl1pPr>
          </a:lstStyle>
          <a:p>
            <a:r>
              <a:rPr lang="fr-FR" dirty="0"/>
              <a:t>Modifiez le style du titre</a:t>
            </a:r>
          </a:p>
        </p:txBody>
      </p:sp>
      <p:sp>
        <p:nvSpPr>
          <p:cNvPr id="3" name="Sous-titre 2"/>
          <p:cNvSpPr>
            <a:spLocks noGrp="1"/>
          </p:cNvSpPr>
          <p:nvPr>
            <p:ph type="subTitle" idx="1"/>
          </p:nvPr>
        </p:nvSpPr>
        <p:spPr>
          <a:xfrm>
            <a:off x="397933" y="3902158"/>
            <a:ext cx="11434233" cy="641498"/>
          </a:xfrm>
          <a:prstGeom prst="rect">
            <a:avLst/>
          </a:prstGeom>
        </p:spPr>
        <p:txBody>
          <a:bodyPr>
            <a:normAutofit/>
          </a:bodyPr>
          <a:lstStyle>
            <a:lvl1pPr marL="0" indent="0" algn="ctr">
              <a:buNone/>
              <a:defRPr sz="2800" b="1" cap="all" baseline="0">
                <a:solidFill>
                  <a:schemeClr val="bg1"/>
                </a:solidFill>
                <a:effectLst>
                  <a:outerShdw blurRad="38100" dist="38100" dir="2700000" algn="tl">
                    <a:srgbClr val="000000">
                      <a:alpha val="43137"/>
                    </a:srgbClr>
                  </a:outerShdw>
                </a:effectLst>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fr-FR" dirty="0"/>
              <a:t>Modifiez le style des sous-titres du masque</a:t>
            </a:r>
          </a:p>
        </p:txBody>
      </p:sp>
      <p:sp>
        <p:nvSpPr>
          <p:cNvPr id="18" name="Espace réservé du texte 52" title="DATE"/>
          <p:cNvSpPr>
            <a:spLocks noGrp="1"/>
          </p:cNvSpPr>
          <p:nvPr>
            <p:ph type="body" sz="quarter" idx="10" hasCustomPrompt="1"/>
          </p:nvPr>
        </p:nvSpPr>
        <p:spPr>
          <a:xfrm>
            <a:off x="397932" y="4708956"/>
            <a:ext cx="11434233" cy="346075"/>
          </a:xfrm>
          <a:prstGeom prst="rect">
            <a:avLst/>
          </a:prstGeom>
        </p:spPr>
        <p:txBody>
          <a:bodyPr lIns="0">
            <a:noAutofit/>
          </a:bodyPr>
          <a:lstStyle>
            <a:lvl1pPr marL="0" indent="0" algn="ctr">
              <a:buNone/>
              <a:defRPr sz="1800" b="1">
                <a:solidFill>
                  <a:schemeClr val="bg1"/>
                </a:solidFill>
                <a:effectLst>
                  <a:outerShdw blurRad="38100" dist="38100" dir="2700000" algn="tl">
                    <a:srgbClr val="000000">
                      <a:alpha val="43137"/>
                    </a:srgbClr>
                  </a:outerShdw>
                </a:effectLst>
              </a:defRPr>
            </a:lvl1pPr>
            <a:lvl2pPr marL="457200" indent="0">
              <a:buNone/>
              <a:defRPr sz="1200" b="0">
                <a:solidFill>
                  <a:schemeClr val="bg1"/>
                </a:solidFill>
              </a:defRPr>
            </a:lvl2pPr>
            <a:lvl3pPr marL="914400" indent="0">
              <a:buNone/>
              <a:defRPr sz="1200" b="0">
                <a:solidFill>
                  <a:schemeClr val="bg1"/>
                </a:solidFill>
              </a:defRPr>
            </a:lvl3pPr>
            <a:lvl4pPr marL="1371600" indent="0">
              <a:buNone/>
              <a:defRPr sz="1200" b="0">
                <a:solidFill>
                  <a:schemeClr val="bg1"/>
                </a:solidFill>
              </a:defRPr>
            </a:lvl4pPr>
            <a:lvl5pPr marL="1828800" indent="0">
              <a:buNone/>
              <a:defRPr sz="1200" b="0">
                <a:solidFill>
                  <a:schemeClr val="bg1"/>
                </a:solidFill>
              </a:defRPr>
            </a:lvl5pPr>
          </a:lstStyle>
          <a:p>
            <a:pPr lvl="0"/>
            <a:r>
              <a:rPr lang="fr-FR" dirty="0"/>
              <a:t>DATE</a:t>
            </a:r>
          </a:p>
        </p:txBody>
      </p:sp>
      <p:sp>
        <p:nvSpPr>
          <p:cNvPr id="19" name="Espace réservé du texte 4"/>
          <p:cNvSpPr>
            <a:spLocks noGrp="1"/>
          </p:cNvSpPr>
          <p:nvPr>
            <p:ph type="body" sz="quarter" idx="20" hasCustomPrompt="1"/>
          </p:nvPr>
        </p:nvSpPr>
        <p:spPr>
          <a:xfrm>
            <a:off x="1681734" y="6424557"/>
            <a:ext cx="6381756" cy="307169"/>
          </a:xfrm>
          <a:prstGeom prst="rect">
            <a:avLst/>
          </a:prstGeom>
        </p:spPr>
        <p:txBody>
          <a:bodyPr tIns="0" bIns="0"/>
          <a:lstStyle>
            <a:lvl1pPr marL="0" indent="0">
              <a:buNone/>
              <a:defRPr sz="1100" baseline="0"/>
            </a:lvl1pPr>
          </a:lstStyle>
          <a:p>
            <a:pPr lvl="0"/>
            <a:r>
              <a:rPr lang="fr-FR" dirty="0"/>
              <a:t>-</a:t>
            </a:r>
          </a:p>
        </p:txBody>
      </p:sp>
      <p:pic>
        <p:nvPicPr>
          <p:cNvPr id="16" name="Picture 2"/>
          <p:cNvPicPr>
            <a:picLocks noChangeAspect="1" noChangeArrowheads="1"/>
          </p:cNvPicPr>
          <p:nvPr userDrawn="1"/>
        </p:nvPicPr>
        <p:blipFill>
          <a:blip r:embed="rId2" cstate="print">
            <a:extLst>
              <a:ext uri="{28A0092B-C50C-407E-A947-70E740481C1C}">
                <a14:useLocalDpi xmlns:a14="http://schemas.microsoft.com/office/drawing/2010/main" val="0"/>
              </a:ext>
            </a:extLst>
          </a:blip>
          <a:srcRect/>
          <a:stretch>
            <a:fillRect/>
          </a:stretch>
        </p:blipFill>
        <p:spPr bwMode="auto">
          <a:xfrm>
            <a:off x="464877" y="5438585"/>
            <a:ext cx="2433719" cy="30421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17" name="Image 16"/>
          <p:cNvPicPr>
            <a:picLocks noChangeAspect="1"/>
          </p:cNvPicPr>
          <p:nvPr userDrawn="1"/>
        </p:nvPicPr>
        <p:blipFill>
          <a:blip r:embed="rId3">
            <a:extLst>
              <a:ext uri="{28A0092B-C50C-407E-A947-70E740481C1C}">
                <a14:useLocalDpi xmlns:a14="http://schemas.microsoft.com/office/drawing/2010/main"/>
              </a:ext>
            </a:extLst>
          </a:blip>
          <a:stretch>
            <a:fillRect/>
          </a:stretch>
        </p:blipFill>
        <p:spPr>
          <a:xfrm>
            <a:off x="2" y="1"/>
            <a:ext cx="3111500" cy="2447925"/>
          </a:xfrm>
          <a:prstGeom prst="rect">
            <a:avLst/>
          </a:prstGeom>
        </p:spPr>
      </p:pic>
      <p:pic>
        <p:nvPicPr>
          <p:cNvPr id="14" name="Image 1"/>
          <p:cNvPicPr>
            <a:picLocks noChangeAspect="1"/>
          </p:cNvPicPr>
          <p:nvPr userDrawn="1"/>
        </p:nvPicPr>
        <p:blipFill>
          <a:blip r:embed="rId4">
            <a:extLst>
              <a:ext uri="{28A0092B-C50C-407E-A947-70E740481C1C}">
                <a14:useLocalDpi xmlns:a14="http://schemas.microsoft.com/office/drawing/2010/main" val="0"/>
              </a:ext>
            </a:extLst>
          </a:blip>
          <a:stretch>
            <a:fillRect/>
          </a:stretch>
        </p:blipFill>
        <p:spPr bwMode="auto">
          <a:xfrm>
            <a:off x="9508869" y="6357939"/>
            <a:ext cx="2244971" cy="28601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3096555223"/>
      </p:ext>
    </p:extLst>
  </p:cSld>
  <p:clrMapOvr>
    <a:masterClrMapping/>
  </p:clrMapOvr>
</p:sldLayout>
</file>

<file path=ppt/slideLayouts/slideLayout64.xml><?xml version="1.0" encoding="utf-8"?>
<p:sldLayout xmlns:a="http://schemas.openxmlformats.org/drawingml/2006/main" xmlns:r="http://schemas.openxmlformats.org/officeDocument/2006/relationships" xmlns:p="http://schemas.openxmlformats.org/presentationml/2006/main" preserve="1" userDrawn="1">
  <p:cSld name="Titre et contenu">
    <p:spTree>
      <p:nvGrpSpPr>
        <p:cNvPr id="1" name=""/>
        <p:cNvGrpSpPr/>
        <p:nvPr/>
      </p:nvGrpSpPr>
      <p:grpSpPr>
        <a:xfrm>
          <a:off x="0" y="0"/>
          <a:ext cx="0" cy="0"/>
          <a:chOff x="0" y="0"/>
          <a:chExt cx="0" cy="0"/>
        </a:xfrm>
      </p:grpSpPr>
      <p:sp>
        <p:nvSpPr>
          <p:cNvPr id="3" name="Espace réservé du contenu 2"/>
          <p:cNvSpPr>
            <a:spLocks noGrp="1"/>
          </p:cNvSpPr>
          <p:nvPr>
            <p:ph idx="1"/>
          </p:nvPr>
        </p:nvSpPr>
        <p:spPr>
          <a:xfrm>
            <a:off x="397933" y="1354138"/>
            <a:ext cx="11389784" cy="4515034"/>
          </a:xfrm>
          <a:prstGeom prst="rect">
            <a:avLst/>
          </a:prstGeom>
        </p:spPr>
        <p:txBody>
          <a:bodyPr/>
          <a:lstStyle/>
          <a:p>
            <a:pPr lvl="0"/>
            <a:r>
              <a:rPr lang="fr-FR" dirty="0"/>
              <a:t>Modifiez les styles du texte du masque</a:t>
            </a:r>
          </a:p>
          <a:p>
            <a:pPr lvl="1"/>
            <a:r>
              <a:rPr lang="fr-FR" dirty="0"/>
              <a:t>Deuxième niveau</a:t>
            </a:r>
          </a:p>
          <a:p>
            <a:pPr lvl="2"/>
            <a:r>
              <a:rPr lang="fr-FR" dirty="0"/>
              <a:t>Troisième niveau</a:t>
            </a:r>
          </a:p>
          <a:p>
            <a:pPr lvl="3"/>
            <a:r>
              <a:rPr lang="fr-FR" dirty="0"/>
              <a:t>Quatrième niveau</a:t>
            </a:r>
          </a:p>
          <a:p>
            <a:pPr lvl="4"/>
            <a:r>
              <a:rPr lang="fr-FR" dirty="0"/>
              <a:t>Cinquième niveau</a:t>
            </a:r>
          </a:p>
        </p:txBody>
      </p:sp>
    </p:spTree>
    <p:extLst>
      <p:ext uri="{BB962C8B-B14F-4D97-AF65-F5344CB8AC3E}">
        <p14:creationId xmlns:p14="http://schemas.microsoft.com/office/powerpoint/2010/main" val="3943169202"/>
      </p:ext>
    </p:extLst>
  </p:cSld>
  <p:clrMapOvr>
    <a:masterClrMapping/>
  </p:clrMapOvr>
</p:sldLayout>
</file>

<file path=ppt/slideLayouts/slideLayout65.xml><?xml version="1.0" encoding="utf-8"?>
<p:sldLayout xmlns:a="http://schemas.openxmlformats.org/drawingml/2006/main" xmlns:r="http://schemas.openxmlformats.org/officeDocument/2006/relationships" xmlns:p="http://schemas.openxmlformats.org/presentationml/2006/main" preserve="1" userDrawn="1">
  <p:cSld name="Deux contenus">
    <p:spTree>
      <p:nvGrpSpPr>
        <p:cNvPr id="1" name=""/>
        <p:cNvGrpSpPr/>
        <p:nvPr/>
      </p:nvGrpSpPr>
      <p:grpSpPr>
        <a:xfrm>
          <a:off x="0" y="0"/>
          <a:ext cx="0" cy="0"/>
          <a:chOff x="0" y="0"/>
          <a:chExt cx="0" cy="0"/>
        </a:xfrm>
      </p:grpSpPr>
      <p:sp>
        <p:nvSpPr>
          <p:cNvPr id="3" name="Espace réservé du contenu 2"/>
          <p:cNvSpPr>
            <a:spLocks noGrp="1"/>
          </p:cNvSpPr>
          <p:nvPr>
            <p:ph sz="half" idx="1"/>
          </p:nvPr>
        </p:nvSpPr>
        <p:spPr>
          <a:xfrm>
            <a:off x="397933" y="1600201"/>
            <a:ext cx="5384800" cy="4525963"/>
          </a:xfrm>
          <a:prstGeom prst="rect">
            <a:avLst/>
          </a:prstGeom>
        </p:spPr>
        <p:txBody>
          <a:bodyPr>
            <a:normAutofit/>
          </a:bodyPr>
          <a:lstStyle>
            <a:lvl1pPr>
              <a:defRPr sz="1800"/>
            </a:lvl1pPr>
            <a:lvl2pPr>
              <a:defRPr sz="1600"/>
            </a:lvl2pPr>
            <a:lvl3pPr>
              <a:defRPr sz="1400"/>
            </a:lvl3pPr>
            <a:lvl4pPr>
              <a:defRPr sz="1200"/>
            </a:lvl4pPr>
            <a:lvl5pPr>
              <a:defRPr sz="1200"/>
            </a:lvl5pPr>
            <a:lvl6pPr>
              <a:defRPr sz="1800"/>
            </a:lvl6pPr>
            <a:lvl7pPr>
              <a:defRPr sz="1800"/>
            </a:lvl7pPr>
            <a:lvl8pPr>
              <a:defRPr sz="1800"/>
            </a:lvl8pPr>
            <a:lvl9pPr>
              <a:defRPr sz="1800"/>
            </a:lvl9pPr>
          </a:lstStyle>
          <a:p>
            <a:pPr lvl="0"/>
            <a:r>
              <a:rPr lang="fr-FR" dirty="0"/>
              <a:t>Modifiez les styles du texte du masque</a:t>
            </a:r>
          </a:p>
          <a:p>
            <a:pPr lvl="1"/>
            <a:r>
              <a:rPr lang="fr-FR" dirty="0"/>
              <a:t>Deuxième niveau</a:t>
            </a:r>
          </a:p>
          <a:p>
            <a:pPr lvl="2"/>
            <a:r>
              <a:rPr lang="fr-FR" dirty="0"/>
              <a:t>Troisième niveau</a:t>
            </a:r>
          </a:p>
          <a:p>
            <a:pPr lvl="3"/>
            <a:r>
              <a:rPr lang="fr-FR" dirty="0"/>
              <a:t>Quatrième niveau</a:t>
            </a:r>
          </a:p>
          <a:p>
            <a:pPr lvl="4"/>
            <a:r>
              <a:rPr lang="fr-FR" dirty="0"/>
              <a:t>Cinquième niveau</a:t>
            </a:r>
          </a:p>
        </p:txBody>
      </p:sp>
      <p:sp>
        <p:nvSpPr>
          <p:cNvPr id="4" name="Espace réservé du contenu 3"/>
          <p:cNvSpPr>
            <a:spLocks noGrp="1"/>
          </p:cNvSpPr>
          <p:nvPr>
            <p:ph sz="half" idx="2"/>
          </p:nvPr>
        </p:nvSpPr>
        <p:spPr>
          <a:xfrm>
            <a:off x="6402917" y="1600201"/>
            <a:ext cx="5384800" cy="4525963"/>
          </a:xfrm>
          <a:prstGeom prst="rect">
            <a:avLst/>
          </a:prstGeom>
        </p:spPr>
        <p:txBody>
          <a:bodyPr>
            <a:normAutofit/>
          </a:bodyPr>
          <a:lstStyle>
            <a:lvl1pPr>
              <a:defRPr sz="1800"/>
            </a:lvl1pPr>
            <a:lvl2pPr>
              <a:defRPr sz="1600"/>
            </a:lvl2pPr>
            <a:lvl3pPr>
              <a:defRPr sz="1400"/>
            </a:lvl3pPr>
            <a:lvl4pPr>
              <a:defRPr sz="1200"/>
            </a:lvl4pPr>
            <a:lvl5pPr>
              <a:defRPr sz="1200"/>
            </a:lvl5pPr>
            <a:lvl6pPr>
              <a:defRPr sz="1800"/>
            </a:lvl6pPr>
            <a:lvl7pPr>
              <a:defRPr sz="1800"/>
            </a:lvl7pPr>
            <a:lvl8pPr>
              <a:defRPr sz="1800"/>
            </a:lvl8pPr>
            <a:lvl9pPr>
              <a:defRPr sz="1800"/>
            </a:lvl9pPr>
          </a:lstStyle>
          <a:p>
            <a:pPr lvl="0"/>
            <a:r>
              <a:rPr lang="fr-FR" dirty="0"/>
              <a:t>Modifiez les styles du texte du masque</a:t>
            </a:r>
          </a:p>
          <a:p>
            <a:pPr lvl="1"/>
            <a:r>
              <a:rPr lang="fr-FR" dirty="0"/>
              <a:t>Deuxième niveau</a:t>
            </a:r>
          </a:p>
          <a:p>
            <a:pPr lvl="2"/>
            <a:r>
              <a:rPr lang="fr-FR" dirty="0"/>
              <a:t>Troisième niveau</a:t>
            </a:r>
          </a:p>
          <a:p>
            <a:pPr lvl="3"/>
            <a:r>
              <a:rPr lang="fr-FR" dirty="0"/>
              <a:t>Quatrième niveau</a:t>
            </a:r>
          </a:p>
          <a:p>
            <a:pPr lvl="4"/>
            <a:r>
              <a:rPr lang="fr-FR" dirty="0"/>
              <a:t>Cinquième niveau</a:t>
            </a:r>
          </a:p>
        </p:txBody>
      </p:sp>
    </p:spTree>
    <p:extLst>
      <p:ext uri="{BB962C8B-B14F-4D97-AF65-F5344CB8AC3E}">
        <p14:creationId xmlns:p14="http://schemas.microsoft.com/office/powerpoint/2010/main" val="1464018114"/>
      </p:ext>
    </p:extLst>
  </p:cSld>
  <p:clrMapOvr>
    <a:masterClrMapping/>
  </p:clrMapOvr>
</p:sldLayout>
</file>

<file path=ppt/slideLayouts/slideLayout66.xml><?xml version="1.0" encoding="utf-8"?>
<p:sldLayout xmlns:a="http://schemas.openxmlformats.org/drawingml/2006/main" xmlns:r="http://schemas.openxmlformats.org/officeDocument/2006/relationships" xmlns:p="http://schemas.openxmlformats.org/presentationml/2006/main" preserve="1" userDrawn="1">
  <p:cSld name="Comparaison">
    <p:spTree>
      <p:nvGrpSpPr>
        <p:cNvPr id="1" name=""/>
        <p:cNvGrpSpPr/>
        <p:nvPr/>
      </p:nvGrpSpPr>
      <p:grpSpPr>
        <a:xfrm>
          <a:off x="0" y="0"/>
          <a:ext cx="0" cy="0"/>
          <a:chOff x="0" y="0"/>
          <a:chExt cx="0" cy="0"/>
        </a:xfrm>
      </p:grpSpPr>
      <p:sp>
        <p:nvSpPr>
          <p:cNvPr id="3" name="Espace réservé du texte 2"/>
          <p:cNvSpPr>
            <a:spLocks noGrp="1"/>
          </p:cNvSpPr>
          <p:nvPr>
            <p:ph type="body" idx="1"/>
          </p:nvPr>
        </p:nvSpPr>
        <p:spPr>
          <a:xfrm>
            <a:off x="397934" y="1354138"/>
            <a:ext cx="5386917" cy="639762"/>
          </a:xfrm>
          <a:prstGeom prst="rect">
            <a:avLst/>
          </a:prstGeom>
        </p:spPr>
        <p:txBody>
          <a:bodyPr anchor="b">
            <a:normAutofit/>
          </a:bodyPr>
          <a:lstStyle>
            <a:lvl1pPr marL="0" indent="0">
              <a:buNone/>
              <a:defRPr sz="18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fr-FR" dirty="0"/>
              <a:t>Modifiez les styles du texte du masque</a:t>
            </a:r>
          </a:p>
        </p:txBody>
      </p:sp>
      <p:sp>
        <p:nvSpPr>
          <p:cNvPr id="4" name="Espace réservé du contenu 3"/>
          <p:cNvSpPr>
            <a:spLocks noGrp="1"/>
          </p:cNvSpPr>
          <p:nvPr>
            <p:ph sz="half" idx="2"/>
          </p:nvPr>
        </p:nvSpPr>
        <p:spPr>
          <a:xfrm>
            <a:off x="397934" y="2174875"/>
            <a:ext cx="5386917" cy="3951288"/>
          </a:xfrm>
          <a:prstGeom prst="rect">
            <a:avLst/>
          </a:prstGeom>
        </p:spPr>
        <p:txBody>
          <a:bodyPr>
            <a:normAutofit/>
          </a:bodyPr>
          <a:lstStyle>
            <a:lvl1pPr>
              <a:defRPr sz="1600"/>
            </a:lvl1pPr>
            <a:lvl2pPr>
              <a:defRPr sz="1400"/>
            </a:lvl2pPr>
            <a:lvl3pPr>
              <a:defRPr sz="1200"/>
            </a:lvl3pPr>
            <a:lvl4pPr>
              <a:defRPr sz="1100"/>
            </a:lvl4pPr>
            <a:lvl5pPr>
              <a:defRPr sz="1100"/>
            </a:lvl5pPr>
            <a:lvl6pPr>
              <a:defRPr sz="1600"/>
            </a:lvl6pPr>
            <a:lvl7pPr>
              <a:defRPr sz="1600"/>
            </a:lvl7pPr>
            <a:lvl8pPr>
              <a:defRPr sz="1600"/>
            </a:lvl8pPr>
            <a:lvl9pPr>
              <a:defRPr sz="1600"/>
            </a:lvl9pPr>
          </a:lstStyle>
          <a:p>
            <a:pPr lvl="0"/>
            <a:r>
              <a:rPr lang="fr-FR" dirty="0"/>
              <a:t>Modifiez les styles du texte du masque</a:t>
            </a:r>
          </a:p>
          <a:p>
            <a:pPr lvl="1"/>
            <a:r>
              <a:rPr lang="fr-FR" dirty="0"/>
              <a:t>Deuxième niveau</a:t>
            </a:r>
          </a:p>
          <a:p>
            <a:pPr lvl="2"/>
            <a:r>
              <a:rPr lang="fr-FR" dirty="0"/>
              <a:t>Troisième niveau</a:t>
            </a:r>
          </a:p>
          <a:p>
            <a:pPr lvl="3"/>
            <a:r>
              <a:rPr lang="fr-FR" dirty="0"/>
              <a:t>Quatrième niveau</a:t>
            </a:r>
          </a:p>
          <a:p>
            <a:pPr lvl="4"/>
            <a:r>
              <a:rPr lang="fr-FR" dirty="0"/>
              <a:t>Cinquième niveau</a:t>
            </a:r>
          </a:p>
        </p:txBody>
      </p:sp>
      <p:sp>
        <p:nvSpPr>
          <p:cNvPr id="5" name="Espace réservé du texte 4"/>
          <p:cNvSpPr>
            <a:spLocks noGrp="1"/>
          </p:cNvSpPr>
          <p:nvPr>
            <p:ph type="body" sz="quarter" idx="3"/>
          </p:nvPr>
        </p:nvSpPr>
        <p:spPr>
          <a:xfrm>
            <a:off x="6398685" y="1354138"/>
            <a:ext cx="5389033" cy="639762"/>
          </a:xfrm>
          <a:prstGeom prst="rect">
            <a:avLst/>
          </a:prstGeom>
        </p:spPr>
        <p:txBody>
          <a:bodyPr anchor="b">
            <a:normAutofit/>
          </a:bodyPr>
          <a:lstStyle>
            <a:lvl1pPr marL="0" indent="0">
              <a:buNone/>
              <a:defRPr sz="18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fr-FR" dirty="0"/>
              <a:t>Modifiez les styles du texte du masque</a:t>
            </a:r>
          </a:p>
        </p:txBody>
      </p:sp>
      <p:sp>
        <p:nvSpPr>
          <p:cNvPr id="6" name="Espace réservé du contenu 5"/>
          <p:cNvSpPr>
            <a:spLocks noGrp="1"/>
          </p:cNvSpPr>
          <p:nvPr>
            <p:ph sz="quarter" idx="4"/>
          </p:nvPr>
        </p:nvSpPr>
        <p:spPr>
          <a:xfrm>
            <a:off x="6398685" y="2174875"/>
            <a:ext cx="5389033" cy="3951288"/>
          </a:xfrm>
          <a:prstGeom prst="rect">
            <a:avLst/>
          </a:prstGeom>
        </p:spPr>
        <p:txBody>
          <a:bodyPr>
            <a:normAutofit/>
          </a:bodyPr>
          <a:lstStyle>
            <a:lvl1pPr>
              <a:defRPr sz="1600"/>
            </a:lvl1pPr>
            <a:lvl2pPr>
              <a:defRPr sz="1400"/>
            </a:lvl2pPr>
            <a:lvl3pPr>
              <a:defRPr sz="1200"/>
            </a:lvl3pPr>
            <a:lvl4pPr>
              <a:defRPr sz="1100"/>
            </a:lvl4pPr>
            <a:lvl5pPr>
              <a:defRPr sz="1100"/>
            </a:lvl5pPr>
            <a:lvl6pPr>
              <a:defRPr sz="1600"/>
            </a:lvl6pPr>
            <a:lvl7pPr>
              <a:defRPr sz="1600"/>
            </a:lvl7pPr>
            <a:lvl8pPr>
              <a:defRPr sz="1600"/>
            </a:lvl8pPr>
            <a:lvl9pPr>
              <a:defRPr sz="1600"/>
            </a:lvl9pPr>
          </a:lstStyle>
          <a:p>
            <a:pPr lvl="0"/>
            <a:r>
              <a:rPr lang="fr-FR" dirty="0"/>
              <a:t>Modifiez les styles du texte du masque</a:t>
            </a:r>
          </a:p>
          <a:p>
            <a:pPr lvl="1"/>
            <a:r>
              <a:rPr lang="fr-FR" dirty="0"/>
              <a:t>Deuxième niveau</a:t>
            </a:r>
          </a:p>
          <a:p>
            <a:pPr lvl="2"/>
            <a:r>
              <a:rPr lang="fr-FR" dirty="0"/>
              <a:t>Troisième niveau</a:t>
            </a:r>
          </a:p>
          <a:p>
            <a:pPr lvl="3"/>
            <a:r>
              <a:rPr lang="fr-FR" dirty="0"/>
              <a:t>Quatrième niveau</a:t>
            </a:r>
          </a:p>
          <a:p>
            <a:pPr lvl="4"/>
            <a:r>
              <a:rPr lang="fr-FR" dirty="0"/>
              <a:t>Cinquième niveau</a:t>
            </a:r>
          </a:p>
        </p:txBody>
      </p:sp>
    </p:spTree>
    <p:extLst>
      <p:ext uri="{BB962C8B-B14F-4D97-AF65-F5344CB8AC3E}">
        <p14:creationId xmlns:p14="http://schemas.microsoft.com/office/powerpoint/2010/main" val="2779059490"/>
      </p:ext>
    </p:extLst>
  </p:cSld>
  <p:clrMapOvr>
    <a:masterClrMapping/>
  </p:clrMapOvr>
</p:sldLayout>
</file>

<file path=ppt/slideLayouts/slideLayout67.xml><?xml version="1.0" encoding="utf-8"?>
<p:sldLayout xmlns:a="http://schemas.openxmlformats.org/drawingml/2006/main" xmlns:r="http://schemas.openxmlformats.org/officeDocument/2006/relationships" xmlns:p="http://schemas.openxmlformats.org/presentationml/2006/main" preserve="1" userDrawn="1">
  <p:cSld name="Disposition personnalisée">
    <p:spTree>
      <p:nvGrpSpPr>
        <p:cNvPr id="1" name=""/>
        <p:cNvGrpSpPr/>
        <p:nvPr/>
      </p:nvGrpSpPr>
      <p:grpSpPr>
        <a:xfrm>
          <a:off x="0" y="0"/>
          <a:ext cx="0" cy="0"/>
          <a:chOff x="0" y="0"/>
          <a:chExt cx="0" cy="0"/>
        </a:xfrm>
      </p:grpSpPr>
      <p:sp>
        <p:nvSpPr>
          <p:cNvPr id="5" name="Text Placeholder 2"/>
          <p:cNvSpPr>
            <a:spLocks noGrp="1"/>
          </p:cNvSpPr>
          <p:nvPr>
            <p:ph idx="1"/>
          </p:nvPr>
        </p:nvSpPr>
        <p:spPr>
          <a:xfrm>
            <a:off x="398126" y="1336341"/>
            <a:ext cx="5504351" cy="1639088"/>
          </a:xfrm>
          <a:prstGeom prst="rect">
            <a:avLst/>
          </a:prstGeom>
          <a:solidFill>
            <a:schemeClr val="bg1">
              <a:lumMod val="95000"/>
            </a:schemeClr>
          </a:solidFill>
        </p:spPr>
        <p:txBody>
          <a:bodyPr vert="horz" lIns="91440" tIns="45720" rIns="91440" bIns="45720" rtlCol="0">
            <a:normAutofit/>
          </a:bodyPr>
          <a:lstStyle>
            <a:lvl1pPr marL="285750" indent="-285750" algn="l">
              <a:buClr>
                <a:srgbClr val="EA0000"/>
              </a:buClr>
              <a:buFont typeface="Arial Narrow" panose="020B0606020202030204" pitchFamily="34" charset="0"/>
              <a:buChar char="■"/>
              <a:defRPr/>
            </a:lvl1pPr>
          </a:lstStyle>
          <a:p>
            <a:pPr marL="285750" indent="-285750" algn="l">
              <a:buClr>
                <a:srgbClr val="EA0000"/>
              </a:buClr>
              <a:buFont typeface="Arial Narrow" panose="020B0606020202030204" pitchFamily="34" charset="0"/>
              <a:buChar char="■"/>
            </a:pPr>
            <a:r>
              <a:rPr lang="fr-FR" dirty="0">
                <a:latin typeface="Arial Narrow" panose="020B0606020202030204" pitchFamily="34" charset="0"/>
              </a:rPr>
              <a:t>Contenu</a:t>
            </a:r>
          </a:p>
          <a:p>
            <a:pPr marL="742950" lvl="1" indent="-285750" algn="l">
              <a:buClr>
                <a:schemeClr val="bg1">
                  <a:lumMod val="65000"/>
                </a:schemeClr>
              </a:buClr>
              <a:buFont typeface="Arial Narrow" panose="020B0606020202030204" pitchFamily="34" charset="0"/>
              <a:buChar char="■"/>
            </a:pPr>
            <a:r>
              <a:rPr lang="fr-FR" sz="1600" dirty="0">
                <a:latin typeface="Arial Narrow" panose="020B0606020202030204" pitchFamily="34" charset="0"/>
              </a:rPr>
              <a:t>Contenu</a:t>
            </a:r>
          </a:p>
          <a:p>
            <a:pPr marL="1200150" lvl="2" indent="-285750" algn="l">
              <a:buClr>
                <a:srgbClr val="FF0000"/>
              </a:buClr>
              <a:buFont typeface="Arial Narrow" panose="020B0606020202030204" pitchFamily="34" charset="0"/>
              <a:buChar char="■"/>
            </a:pPr>
            <a:r>
              <a:rPr lang="fr-FR" sz="1600" dirty="0">
                <a:latin typeface="Arial Narrow" panose="020B0606020202030204" pitchFamily="34" charset="0"/>
              </a:rPr>
              <a:t>Contenu</a:t>
            </a:r>
          </a:p>
        </p:txBody>
      </p:sp>
      <p:sp>
        <p:nvSpPr>
          <p:cNvPr id="6" name="Text Placeholder 2"/>
          <p:cNvSpPr>
            <a:spLocks noGrp="1"/>
          </p:cNvSpPr>
          <p:nvPr>
            <p:ph idx="17"/>
          </p:nvPr>
        </p:nvSpPr>
        <p:spPr>
          <a:xfrm>
            <a:off x="6347581" y="1336341"/>
            <a:ext cx="5420945" cy="1639088"/>
          </a:xfrm>
          <a:prstGeom prst="rect">
            <a:avLst/>
          </a:prstGeom>
          <a:solidFill>
            <a:schemeClr val="bg1">
              <a:lumMod val="95000"/>
            </a:schemeClr>
          </a:solidFill>
        </p:spPr>
        <p:txBody>
          <a:bodyPr vert="horz" lIns="91440" tIns="45720" rIns="91440" bIns="45720" rtlCol="0">
            <a:normAutofit/>
          </a:bodyPr>
          <a:lstStyle>
            <a:lvl1pPr marL="285750" indent="-285750" algn="l">
              <a:buClr>
                <a:srgbClr val="EA0000"/>
              </a:buClr>
              <a:buFont typeface="Arial Narrow" panose="020B0606020202030204" pitchFamily="34" charset="0"/>
              <a:buChar char="■"/>
              <a:defRPr/>
            </a:lvl1pPr>
          </a:lstStyle>
          <a:p>
            <a:pPr marL="285750" indent="-285750" algn="l">
              <a:buClr>
                <a:srgbClr val="EA0000"/>
              </a:buClr>
              <a:buFont typeface="Arial Narrow" panose="020B0606020202030204" pitchFamily="34" charset="0"/>
              <a:buChar char="■"/>
            </a:pPr>
            <a:r>
              <a:rPr lang="fr-FR" dirty="0">
                <a:latin typeface="Arial Narrow" panose="020B0606020202030204" pitchFamily="34" charset="0"/>
              </a:rPr>
              <a:t>Contenu</a:t>
            </a:r>
          </a:p>
          <a:p>
            <a:pPr marL="742950" lvl="1" indent="-285750" algn="l">
              <a:buClr>
                <a:schemeClr val="bg1">
                  <a:lumMod val="65000"/>
                </a:schemeClr>
              </a:buClr>
              <a:buFont typeface="Arial Narrow" panose="020B0606020202030204" pitchFamily="34" charset="0"/>
              <a:buChar char="■"/>
            </a:pPr>
            <a:r>
              <a:rPr lang="fr-FR" sz="1600" dirty="0">
                <a:latin typeface="Arial Narrow" panose="020B0606020202030204" pitchFamily="34" charset="0"/>
              </a:rPr>
              <a:t>Contenu</a:t>
            </a:r>
          </a:p>
          <a:p>
            <a:pPr marL="1200150" lvl="2" indent="-285750" algn="l">
              <a:buClr>
                <a:srgbClr val="FF0000"/>
              </a:buClr>
              <a:buFont typeface="Arial Narrow" panose="020B0606020202030204" pitchFamily="34" charset="0"/>
              <a:buChar char="■"/>
            </a:pPr>
            <a:r>
              <a:rPr lang="fr-FR" sz="1600" dirty="0">
                <a:latin typeface="Arial Narrow" panose="020B0606020202030204" pitchFamily="34" charset="0"/>
              </a:rPr>
              <a:t>Contenu</a:t>
            </a:r>
          </a:p>
        </p:txBody>
      </p:sp>
      <p:sp>
        <p:nvSpPr>
          <p:cNvPr id="7" name="Espace réservé du contenu 4"/>
          <p:cNvSpPr>
            <a:spLocks noGrp="1"/>
          </p:cNvSpPr>
          <p:nvPr>
            <p:ph idx="18"/>
          </p:nvPr>
        </p:nvSpPr>
        <p:spPr>
          <a:xfrm>
            <a:off x="398126" y="3941645"/>
            <a:ext cx="5504351" cy="1639088"/>
          </a:xfrm>
          <a:prstGeom prst="rect">
            <a:avLst/>
          </a:prstGeom>
          <a:solidFill>
            <a:schemeClr val="bg2">
              <a:lumMod val="40000"/>
              <a:lumOff val="60000"/>
            </a:schemeClr>
          </a:solidFill>
        </p:spPr>
        <p:txBody>
          <a:bodyPr/>
          <a:lstStyle/>
          <a:p>
            <a:endParaRPr lang="fr-FR" dirty="0"/>
          </a:p>
        </p:txBody>
      </p:sp>
      <p:sp>
        <p:nvSpPr>
          <p:cNvPr id="8" name="Espace réservé du contenu 5"/>
          <p:cNvSpPr>
            <a:spLocks noGrp="1"/>
          </p:cNvSpPr>
          <p:nvPr>
            <p:ph idx="19"/>
          </p:nvPr>
        </p:nvSpPr>
        <p:spPr>
          <a:xfrm>
            <a:off x="6397816" y="3941645"/>
            <a:ext cx="5420945" cy="1639088"/>
          </a:xfrm>
          <a:prstGeom prst="rect">
            <a:avLst/>
          </a:prstGeom>
          <a:solidFill>
            <a:schemeClr val="bg2">
              <a:lumMod val="40000"/>
              <a:lumOff val="60000"/>
            </a:schemeClr>
          </a:solidFill>
        </p:spPr>
        <p:txBody>
          <a:bodyPr/>
          <a:lstStyle/>
          <a:p>
            <a:endParaRPr lang="fr-FR"/>
          </a:p>
        </p:txBody>
      </p:sp>
    </p:spTree>
    <p:extLst>
      <p:ext uri="{BB962C8B-B14F-4D97-AF65-F5344CB8AC3E}">
        <p14:creationId xmlns:p14="http://schemas.microsoft.com/office/powerpoint/2010/main" val="163095553"/>
      </p:ext>
    </p:extLst>
  </p:cSld>
  <p:clrMapOvr>
    <a:masterClrMapping/>
  </p:clrMapOvr>
</p:sldLayout>
</file>

<file path=ppt/slideLayouts/slideLayout68.xml><?xml version="1.0" encoding="utf-8"?>
<p:sldLayout xmlns:a="http://schemas.openxmlformats.org/drawingml/2006/main" xmlns:r="http://schemas.openxmlformats.org/officeDocument/2006/relationships" xmlns:p="http://schemas.openxmlformats.org/presentationml/2006/main" preserve="1" userDrawn="1">
  <p:cSld name="1_Disposition personnalisée">
    <p:spTree>
      <p:nvGrpSpPr>
        <p:cNvPr id="1" name=""/>
        <p:cNvGrpSpPr/>
        <p:nvPr/>
      </p:nvGrpSpPr>
      <p:grpSpPr>
        <a:xfrm>
          <a:off x="0" y="0"/>
          <a:ext cx="0" cy="0"/>
          <a:chOff x="0" y="0"/>
          <a:chExt cx="0" cy="0"/>
        </a:xfrm>
      </p:grpSpPr>
      <p:sp>
        <p:nvSpPr>
          <p:cNvPr id="5" name="Espace réservé du texte 2"/>
          <p:cNvSpPr>
            <a:spLocks noGrp="1"/>
          </p:cNvSpPr>
          <p:nvPr>
            <p:ph type="body" sz="quarter" idx="17"/>
          </p:nvPr>
        </p:nvSpPr>
        <p:spPr>
          <a:xfrm>
            <a:off x="397935" y="1343026"/>
            <a:ext cx="11389784" cy="549570"/>
          </a:xfrm>
          <a:prstGeom prst="rect">
            <a:avLst/>
          </a:prstGeom>
        </p:spPr>
        <p:txBody>
          <a:bodyPr/>
          <a:lstStyle/>
          <a:p>
            <a:pPr lvl="0"/>
            <a:r>
              <a:rPr lang="fr-FR" dirty="0"/>
              <a:t>Modifiez les styles du texte du masque</a:t>
            </a:r>
          </a:p>
        </p:txBody>
      </p:sp>
      <p:sp>
        <p:nvSpPr>
          <p:cNvPr id="6" name="Espace réservé du graphique 4"/>
          <p:cNvSpPr>
            <a:spLocks noGrp="1"/>
          </p:cNvSpPr>
          <p:nvPr>
            <p:ph type="chart" sz="quarter" idx="18"/>
          </p:nvPr>
        </p:nvSpPr>
        <p:spPr>
          <a:xfrm>
            <a:off x="582763" y="2126106"/>
            <a:ext cx="4892431" cy="1712912"/>
          </a:xfrm>
          <a:prstGeom prst="rect">
            <a:avLst/>
          </a:prstGeom>
        </p:spPr>
        <p:txBody>
          <a:bodyPr/>
          <a:lstStyle/>
          <a:p>
            <a:endParaRPr lang="fr-FR" dirty="0"/>
          </a:p>
        </p:txBody>
      </p:sp>
      <p:sp>
        <p:nvSpPr>
          <p:cNvPr id="7" name="Espace réservé du graphique 4"/>
          <p:cNvSpPr>
            <a:spLocks noGrp="1"/>
          </p:cNvSpPr>
          <p:nvPr>
            <p:ph type="chart" sz="quarter" idx="19"/>
          </p:nvPr>
        </p:nvSpPr>
        <p:spPr>
          <a:xfrm>
            <a:off x="6342717" y="2140283"/>
            <a:ext cx="4431609" cy="1712912"/>
          </a:xfrm>
          <a:prstGeom prst="rect">
            <a:avLst/>
          </a:prstGeom>
        </p:spPr>
        <p:txBody>
          <a:bodyPr/>
          <a:lstStyle/>
          <a:p>
            <a:endParaRPr lang="fr-FR" dirty="0"/>
          </a:p>
        </p:txBody>
      </p:sp>
      <p:sp>
        <p:nvSpPr>
          <p:cNvPr id="8" name="Espace réservé du graphique 4"/>
          <p:cNvSpPr>
            <a:spLocks noGrp="1"/>
          </p:cNvSpPr>
          <p:nvPr>
            <p:ph type="chart" sz="quarter" idx="20"/>
          </p:nvPr>
        </p:nvSpPr>
        <p:spPr>
          <a:xfrm>
            <a:off x="582763" y="4141788"/>
            <a:ext cx="4931991" cy="1712912"/>
          </a:xfrm>
          <a:prstGeom prst="rect">
            <a:avLst/>
          </a:prstGeom>
        </p:spPr>
        <p:txBody>
          <a:bodyPr/>
          <a:lstStyle/>
          <a:p>
            <a:endParaRPr lang="fr-FR"/>
          </a:p>
        </p:txBody>
      </p:sp>
      <p:sp>
        <p:nvSpPr>
          <p:cNvPr id="9" name="Espace réservé du graphique 4"/>
          <p:cNvSpPr>
            <a:spLocks noGrp="1"/>
          </p:cNvSpPr>
          <p:nvPr>
            <p:ph type="chart" sz="quarter" idx="21"/>
          </p:nvPr>
        </p:nvSpPr>
        <p:spPr>
          <a:xfrm>
            <a:off x="6333266" y="4141788"/>
            <a:ext cx="4431609" cy="1712912"/>
          </a:xfrm>
          <a:prstGeom prst="rect">
            <a:avLst/>
          </a:prstGeom>
        </p:spPr>
        <p:txBody>
          <a:bodyPr/>
          <a:lstStyle/>
          <a:p>
            <a:endParaRPr lang="fr-FR"/>
          </a:p>
        </p:txBody>
      </p:sp>
    </p:spTree>
    <p:extLst>
      <p:ext uri="{BB962C8B-B14F-4D97-AF65-F5344CB8AC3E}">
        <p14:creationId xmlns:p14="http://schemas.microsoft.com/office/powerpoint/2010/main" val="2019887280"/>
      </p:ext>
    </p:extLst>
  </p:cSld>
  <p:clrMapOvr>
    <a:masterClrMapping/>
  </p:clrMapOvr>
</p:sldLayout>
</file>

<file path=ppt/slideLayouts/slideLayout69.xml><?xml version="1.0" encoding="utf-8"?>
<p:sldLayout xmlns:a="http://schemas.openxmlformats.org/drawingml/2006/main" xmlns:r="http://schemas.openxmlformats.org/officeDocument/2006/relationships" xmlns:p="http://schemas.openxmlformats.org/presentationml/2006/main" showMasterSp="0" preserve="1" userDrawn="1">
  <p:cSld name="2_Disposition personnalisée">
    <p:spTree>
      <p:nvGrpSpPr>
        <p:cNvPr id="1" name=""/>
        <p:cNvGrpSpPr/>
        <p:nvPr/>
      </p:nvGrpSpPr>
      <p:grpSpPr>
        <a:xfrm>
          <a:off x="0" y="0"/>
          <a:ext cx="0" cy="0"/>
          <a:chOff x="0" y="0"/>
          <a:chExt cx="0" cy="0"/>
        </a:xfrm>
      </p:grpSpPr>
      <p:pic>
        <p:nvPicPr>
          <p:cNvPr id="5" name="Image 4" descr="Capture d’écran 2014-03-18 à 16.56.31.jpg"/>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2499955" y="2755385"/>
            <a:ext cx="7579100" cy="1359415"/>
          </a:xfrm>
          <a:prstGeom prst="rect">
            <a:avLst/>
          </a:prstGeom>
        </p:spPr>
      </p:pic>
    </p:spTree>
    <p:extLst>
      <p:ext uri="{BB962C8B-B14F-4D97-AF65-F5344CB8AC3E}">
        <p14:creationId xmlns:p14="http://schemas.microsoft.com/office/powerpoint/2010/main" val="1853595330"/>
      </p:ext>
    </p:extLst>
  </p:cSld>
  <p:clrMapOvr>
    <a:masterClrMapping/>
  </p:clrMapOvr>
</p:sldLayout>
</file>

<file path=ppt/slideLayouts/slideLayout70.xml><?xml version="1.0" encoding="utf-8"?>
<p:sldLayout xmlns:a="http://schemas.openxmlformats.org/drawingml/2006/main" xmlns:r="http://schemas.openxmlformats.org/officeDocument/2006/relationships" xmlns:p="http://schemas.openxmlformats.org/presentationml/2006/main" showMasterSp="0" preserve="1" userDrawn="1">
  <p:cSld name="Diapositive de titre">
    <p:spTree>
      <p:nvGrpSpPr>
        <p:cNvPr id="1" name=""/>
        <p:cNvGrpSpPr/>
        <p:nvPr/>
      </p:nvGrpSpPr>
      <p:grpSpPr>
        <a:xfrm>
          <a:off x="0" y="0"/>
          <a:ext cx="0" cy="0"/>
          <a:chOff x="0" y="0"/>
          <a:chExt cx="0" cy="0"/>
        </a:xfrm>
      </p:grpSpPr>
      <p:sp>
        <p:nvSpPr>
          <p:cNvPr id="5" name="Espace réservé pour une image  4"/>
          <p:cNvSpPr>
            <a:spLocks noGrp="1"/>
          </p:cNvSpPr>
          <p:nvPr>
            <p:ph type="pic" sz="quarter" idx="21"/>
          </p:nvPr>
        </p:nvSpPr>
        <p:spPr>
          <a:xfrm>
            <a:off x="397932" y="265113"/>
            <a:ext cx="11433600" cy="5554800"/>
          </a:xfrm>
          <a:prstGeom prst="rect">
            <a:avLst/>
          </a:prstGeom>
          <a:solidFill>
            <a:schemeClr val="bg2"/>
          </a:solidFill>
        </p:spPr>
        <p:txBody>
          <a:bodyPr/>
          <a:lstStyle>
            <a:lvl1pPr algn="ctr">
              <a:defRPr/>
            </a:lvl1pPr>
          </a:lstStyle>
          <a:p>
            <a:endParaRPr lang="fr-FR"/>
          </a:p>
        </p:txBody>
      </p:sp>
      <p:sp>
        <p:nvSpPr>
          <p:cNvPr id="8" name="ZoneTexte 7"/>
          <p:cNvSpPr txBox="1"/>
          <p:nvPr userDrawn="1"/>
        </p:nvSpPr>
        <p:spPr>
          <a:xfrm>
            <a:off x="411713" y="6407621"/>
            <a:ext cx="1031008" cy="169277"/>
          </a:xfrm>
          <a:prstGeom prst="rect">
            <a:avLst/>
          </a:prstGeom>
          <a:noFill/>
        </p:spPr>
        <p:txBody>
          <a:bodyPr wrap="square" lIns="0" tIns="0" rIns="0" bIns="0" rtlCol="0">
            <a:spAutoFit/>
          </a:bodyPr>
          <a:lstStyle/>
          <a:p>
            <a:pPr algn="l"/>
            <a:r>
              <a:rPr lang="fr-FR" sz="1100" dirty="0">
                <a:latin typeface="Arial Narrow" panose="020B0606020202030204" pitchFamily="34" charset="0"/>
              </a:rPr>
              <a:t>CONTACTS :</a:t>
            </a:r>
          </a:p>
        </p:txBody>
      </p:sp>
      <p:sp>
        <p:nvSpPr>
          <p:cNvPr id="12" name="ZoneTexte 11"/>
          <p:cNvSpPr txBox="1"/>
          <p:nvPr userDrawn="1"/>
        </p:nvSpPr>
        <p:spPr>
          <a:xfrm>
            <a:off x="397933" y="5961381"/>
            <a:ext cx="1283801" cy="169277"/>
          </a:xfrm>
          <a:prstGeom prst="rect">
            <a:avLst/>
          </a:prstGeom>
          <a:noFill/>
        </p:spPr>
        <p:txBody>
          <a:bodyPr wrap="square" lIns="0" tIns="0" rIns="0" bIns="0" rtlCol="0">
            <a:spAutoFit/>
          </a:bodyPr>
          <a:lstStyle/>
          <a:p>
            <a:pPr algn="l"/>
            <a:r>
              <a:rPr lang="fr-FR" sz="1100" dirty="0">
                <a:latin typeface="Arial Narrow" panose="020B0606020202030204" pitchFamily="34" charset="0"/>
              </a:rPr>
              <a:t>ATTENDUS :</a:t>
            </a:r>
          </a:p>
        </p:txBody>
      </p:sp>
      <p:sp>
        <p:nvSpPr>
          <p:cNvPr id="15" name="Espace réservé du texte 4"/>
          <p:cNvSpPr>
            <a:spLocks noGrp="1"/>
          </p:cNvSpPr>
          <p:nvPr>
            <p:ph type="body" sz="quarter" idx="19" hasCustomPrompt="1"/>
          </p:nvPr>
        </p:nvSpPr>
        <p:spPr>
          <a:xfrm>
            <a:off x="1681734" y="5961381"/>
            <a:ext cx="6381756" cy="307169"/>
          </a:xfrm>
          <a:prstGeom prst="rect">
            <a:avLst/>
          </a:prstGeom>
        </p:spPr>
        <p:txBody>
          <a:bodyPr tIns="0" bIns="0"/>
          <a:lstStyle>
            <a:lvl1pPr marL="0" indent="0">
              <a:buNone/>
              <a:defRPr sz="1100" baseline="0"/>
            </a:lvl1pPr>
          </a:lstStyle>
          <a:p>
            <a:pPr lvl="0"/>
            <a:r>
              <a:rPr lang="fr-FR" dirty="0"/>
              <a:t>-</a:t>
            </a:r>
          </a:p>
        </p:txBody>
      </p:sp>
      <p:sp>
        <p:nvSpPr>
          <p:cNvPr id="2" name="Titre 1"/>
          <p:cNvSpPr>
            <a:spLocks noGrp="1"/>
          </p:cNvSpPr>
          <p:nvPr>
            <p:ph type="ctrTitle"/>
          </p:nvPr>
        </p:nvSpPr>
        <p:spPr>
          <a:xfrm>
            <a:off x="397933" y="3174242"/>
            <a:ext cx="11434233" cy="655305"/>
          </a:xfrm>
          <a:prstGeom prst="rect">
            <a:avLst/>
          </a:prstGeom>
        </p:spPr>
        <p:txBody>
          <a:bodyPr>
            <a:normAutofit/>
          </a:bodyPr>
          <a:lstStyle>
            <a:lvl1pPr>
              <a:defRPr sz="3200" baseline="0">
                <a:effectLst>
                  <a:outerShdw blurRad="38100" dist="38100" dir="2700000" algn="tl">
                    <a:srgbClr val="000000">
                      <a:alpha val="43137"/>
                    </a:srgbClr>
                  </a:outerShdw>
                </a:effectLst>
              </a:defRPr>
            </a:lvl1pPr>
          </a:lstStyle>
          <a:p>
            <a:r>
              <a:rPr lang="fr-FR" dirty="0"/>
              <a:t>Modifiez le style du titre</a:t>
            </a:r>
          </a:p>
        </p:txBody>
      </p:sp>
      <p:sp>
        <p:nvSpPr>
          <p:cNvPr id="3" name="Sous-titre 2"/>
          <p:cNvSpPr>
            <a:spLocks noGrp="1"/>
          </p:cNvSpPr>
          <p:nvPr>
            <p:ph type="subTitle" idx="1"/>
          </p:nvPr>
        </p:nvSpPr>
        <p:spPr>
          <a:xfrm>
            <a:off x="397933" y="3902158"/>
            <a:ext cx="11434233" cy="641498"/>
          </a:xfrm>
          <a:prstGeom prst="rect">
            <a:avLst/>
          </a:prstGeom>
        </p:spPr>
        <p:txBody>
          <a:bodyPr>
            <a:normAutofit/>
          </a:bodyPr>
          <a:lstStyle>
            <a:lvl1pPr marL="0" indent="0" algn="ctr">
              <a:buNone/>
              <a:defRPr sz="2800" b="1" cap="all" baseline="0">
                <a:solidFill>
                  <a:schemeClr val="bg1"/>
                </a:solidFill>
                <a:effectLst>
                  <a:outerShdw blurRad="38100" dist="38100" dir="2700000" algn="tl">
                    <a:srgbClr val="000000">
                      <a:alpha val="43137"/>
                    </a:srgbClr>
                  </a:outerShdw>
                </a:effectLst>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fr-FR" dirty="0"/>
              <a:t>Modifiez le style des sous-titres du masque</a:t>
            </a:r>
          </a:p>
        </p:txBody>
      </p:sp>
      <p:sp>
        <p:nvSpPr>
          <p:cNvPr id="18" name="Espace réservé du texte 52" title="DATE"/>
          <p:cNvSpPr>
            <a:spLocks noGrp="1"/>
          </p:cNvSpPr>
          <p:nvPr>
            <p:ph type="body" sz="quarter" idx="10" hasCustomPrompt="1"/>
          </p:nvPr>
        </p:nvSpPr>
        <p:spPr>
          <a:xfrm>
            <a:off x="397932" y="4708956"/>
            <a:ext cx="11434233" cy="346075"/>
          </a:xfrm>
          <a:prstGeom prst="rect">
            <a:avLst/>
          </a:prstGeom>
        </p:spPr>
        <p:txBody>
          <a:bodyPr lIns="0">
            <a:noAutofit/>
          </a:bodyPr>
          <a:lstStyle>
            <a:lvl1pPr marL="0" indent="0" algn="ctr">
              <a:buNone/>
              <a:defRPr sz="1800" b="1">
                <a:solidFill>
                  <a:schemeClr val="bg1"/>
                </a:solidFill>
                <a:effectLst>
                  <a:outerShdw blurRad="38100" dist="38100" dir="2700000" algn="tl">
                    <a:srgbClr val="000000">
                      <a:alpha val="43137"/>
                    </a:srgbClr>
                  </a:outerShdw>
                </a:effectLst>
              </a:defRPr>
            </a:lvl1pPr>
            <a:lvl2pPr marL="457200" indent="0">
              <a:buNone/>
              <a:defRPr sz="1200" b="0">
                <a:solidFill>
                  <a:schemeClr val="bg1"/>
                </a:solidFill>
              </a:defRPr>
            </a:lvl2pPr>
            <a:lvl3pPr marL="914400" indent="0">
              <a:buNone/>
              <a:defRPr sz="1200" b="0">
                <a:solidFill>
                  <a:schemeClr val="bg1"/>
                </a:solidFill>
              </a:defRPr>
            </a:lvl3pPr>
            <a:lvl4pPr marL="1371600" indent="0">
              <a:buNone/>
              <a:defRPr sz="1200" b="0">
                <a:solidFill>
                  <a:schemeClr val="bg1"/>
                </a:solidFill>
              </a:defRPr>
            </a:lvl4pPr>
            <a:lvl5pPr marL="1828800" indent="0">
              <a:buNone/>
              <a:defRPr sz="1200" b="0">
                <a:solidFill>
                  <a:schemeClr val="bg1"/>
                </a:solidFill>
              </a:defRPr>
            </a:lvl5pPr>
          </a:lstStyle>
          <a:p>
            <a:pPr lvl="0"/>
            <a:r>
              <a:rPr lang="fr-FR" dirty="0"/>
              <a:t>DATE</a:t>
            </a:r>
          </a:p>
        </p:txBody>
      </p:sp>
      <p:sp>
        <p:nvSpPr>
          <p:cNvPr id="19" name="Espace réservé du texte 4"/>
          <p:cNvSpPr>
            <a:spLocks noGrp="1"/>
          </p:cNvSpPr>
          <p:nvPr>
            <p:ph type="body" sz="quarter" idx="20" hasCustomPrompt="1"/>
          </p:nvPr>
        </p:nvSpPr>
        <p:spPr>
          <a:xfrm>
            <a:off x="1681734" y="6424557"/>
            <a:ext cx="6381756" cy="307169"/>
          </a:xfrm>
          <a:prstGeom prst="rect">
            <a:avLst/>
          </a:prstGeom>
        </p:spPr>
        <p:txBody>
          <a:bodyPr tIns="0" bIns="0"/>
          <a:lstStyle>
            <a:lvl1pPr marL="0" indent="0">
              <a:buNone/>
              <a:defRPr sz="1100" baseline="0"/>
            </a:lvl1pPr>
          </a:lstStyle>
          <a:p>
            <a:pPr lvl="0"/>
            <a:r>
              <a:rPr lang="fr-FR" dirty="0"/>
              <a:t>-</a:t>
            </a:r>
          </a:p>
        </p:txBody>
      </p:sp>
      <p:pic>
        <p:nvPicPr>
          <p:cNvPr id="16" name="Picture 2"/>
          <p:cNvPicPr>
            <a:picLocks noChangeAspect="1" noChangeArrowheads="1"/>
          </p:cNvPicPr>
          <p:nvPr userDrawn="1"/>
        </p:nvPicPr>
        <p:blipFill>
          <a:blip r:embed="rId2" cstate="print">
            <a:extLst>
              <a:ext uri="{28A0092B-C50C-407E-A947-70E740481C1C}">
                <a14:useLocalDpi xmlns:a14="http://schemas.microsoft.com/office/drawing/2010/main" val="0"/>
              </a:ext>
            </a:extLst>
          </a:blip>
          <a:srcRect/>
          <a:stretch>
            <a:fillRect/>
          </a:stretch>
        </p:blipFill>
        <p:spPr bwMode="auto">
          <a:xfrm>
            <a:off x="464877" y="5438585"/>
            <a:ext cx="2433719" cy="30421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17" name="Image 16"/>
          <p:cNvPicPr>
            <a:picLocks noChangeAspect="1"/>
          </p:cNvPicPr>
          <p:nvPr userDrawn="1"/>
        </p:nvPicPr>
        <p:blipFill>
          <a:blip r:embed="rId3">
            <a:extLst>
              <a:ext uri="{28A0092B-C50C-407E-A947-70E740481C1C}">
                <a14:useLocalDpi xmlns:a14="http://schemas.microsoft.com/office/drawing/2010/main"/>
              </a:ext>
            </a:extLst>
          </a:blip>
          <a:stretch>
            <a:fillRect/>
          </a:stretch>
        </p:blipFill>
        <p:spPr>
          <a:xfrm>
            <a:off x="2" y="1"/>
            <a:ext cx="3111500" cy="2447925"/>
          </a:xfrm>
          <a:prstGeom prst="rect">
            <a:avLst/>
          </a:prstGeom>
        </p:spPr>
      </p:pic>
      <p:pic>
        <p:nvPicPr>
          <p:cNvPr id="14" name="Image 1"/>
          <p:cNvPicPr>
            <a:picLocks noChangeAspect="1"/>
          </p:cNvPicPr>
          <p:nvPr userDrawn="1"/>
        </p:nvPicPr>
        <p:blipFill>
          <a:blip r:embed="rId4">
            <a:extLst>
              <a:ext uri="{28A0092B-C50C-407E-A947-70E740481C1C}">
                <a14:useLocalDpi xmlns:a14="http://schemas.microsoft.com/office/drawing/2010/main" val="0"/>
              </a:ext>
            </a:extLst>
          </a:blip>
          <a:stretch>
            <a:fillRect/>
          </a:stretch>
        </p:blipFill>
        <p:spPr bwMode="auto">
          <a:xfrm>
            <a:off x="9508869" y="6357939"/>
            <a:ext cx="2244971" cy="28601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3096555223"/>
      </p:ext>
    </p:extLst>
  </p:cSld>
  <p:clrMapOvr>
    <a:masterClrMapping/>
  </p:clrMapOvr>
</p:sldLayout>
</file>

<file path=ppt/slideLayouts/slideLayout71.xml><?xml version="1.0" encoding="utf-8"?>
<p:sldLayout xmlns:a="http://schemas.openxmlformats.org/drawingml/2006/main" xmlns:r="http://schemas.openxmlformats.org/officeDocument/2006/relationships" xmlns:p="http://schemas.openxmlformats.org/presentationml/2006/main" preserve="1" userDrawn="1">
  <p:cSld name="Titre et contenu">
    <p:spTree>
      <p:nvGrpSpPr>
        <p:cNvPr id="1" name=""/>
        <p:cNvGrpSpPr/>
        <p:nvPr/>
      </p:nvGrpSpPr>
      <p:grpSpPr>
        <a:xfrm>
          <a:off x="0" y="0"/>
          <a:ext cx="0" cy="0"/>
          <a:chOff x="0" y="0"/>
          <a:chExt cx="0" cy="0"/>
        </a:xfrm>
      </p:grpSpPr>
    </p:spTree>
    <p:extLst>
      <p:ext uri="{BB962C8B-B14F-4D97-AF65-F5344CB8AC3E}">
        <p14:creationId xmlns:p14="http://schemas.microsoft.com/office/powerpoint/2010/main" val="338582910"/>
      </p:ext>
    </p:extLst>
  </p:cSld>
  <p:clrMapOvr>
    <a:masterClrMapping/>
  </p:clrMapOvr>
</p:sldLayout>
</file>

<file path=ppt/slideLayouts/slideLayout72.xml><?xml version="1.0" encoding="utf-8"?>
<p:sldLayout xmlns:a="http://schemas.openxmlformats.org/drawingml/2006/main" xmlns:r="http://schemas.openxmlformats.org/officeDocument/2006/relationships" xmlns:p="http://schemas.openxmlformats.org/presentationml/2006/main" preserve="1" userDrawn="1">
  <p:cSld name="Deux contenus">
    <p:spTree>
      <p:nvGrpSpPr>
        <p:cNvPr id="1" name=""/>
        <p:cNvGrpSpPr/>
        <p:nvPr/>
      </p:nvGrpSpPr>
      <p:grpSpPr>
        <a:xfrm>
          <a:off x="0" y="0"/>
          <a:ext cx="0" cy="0"/>
          <a:chOff x="0" y="0"/>
          <a:chExt cx="0" cy="0"/>
        </a:xfrm>
      </p:grpSpPr>
      <p:sp>
        <p:nvSpPr>
          <p:cNvPr id="3" name="Espace réservé du contenu 2"/>
          <p:cNvSpPr>
            <a:spLocks noGrp="1"/>
          </p:cNvSpPr>
          <p:nvPr>
            <p:ph sz="half" idx="1"/>
          </p:nvPr>
        </p:nvSpPr>
        <p:spPr>
          <a:xfrm>
            <a:off x="441476" y="1621971"/>
            <a:ext cx="5384800" cy="4525963"/>
          </a:xfrm>
          <a:prstGeom prst="rect">
            <a:avLst/>
          </a:prstGeom>
        </p:spPr>
        <p:txBody>
          <a:bodyPr>
            <a:normAutofit/>
          </a:bodyPr>
          <a:lstStyle>
            <a:lvl1pPr>
              <a:defRPr sz="1800"/>
            </a:lvl1pPr>
            <a:lvl2pPr>
              <a:defRPr sz="1600"/>
            </a:lvl2pPr>
            <a:lvl3pPr>
              <a:defRPr sz="1400"/>
            </a:lvl3pPr>
            <a:lvl4pPr>
              <a:defRPr sz="1200"/>
            </a:lvl4pPr>
            <a:lvl5pPr>
              <a:defRPr sz="1200"/>
            </a:lvl5pPr>
            <a:lvl6pPr>
              <a:defRPr sz="1800"/>
            </a:lvl6pPr>
            <a:lvl7pPr>
              <a:defRPr sz="1800"/>
            </a:lvl7pPr>
            <a:lvl8pPr>
              <a:defRPr sz="1800"/>
            </a:lvl8pPr>
            <a:lvl9pPr>
              <a:defRPr sz="1800"/>
            </a:lvl9pPr>
          </a:lstStyle>
          <a:p>
            <a:pPr lvl="0"/>
            <a:r>
              <a:rPr lang="fr-FR" dirty="0"/>
              <a:t>Modifiez les styles du texte du masque</a:t>
            </a:r>
          </a:p>
          <a:p>
            <a:pPr lvl="1"/>
            <a:r>
              <a:rPr lang="fr-FR" dirty="0"/>
              <a:t>Deuxième niveau</a:t>
            </a:r>
          </a:p>
          <a:p>
            <a:pPr lvl="2"/>
            <a:r>
              <a:rPr lang="fr-FR" dirty="0"/>
              <a:t>Troisième niveau</a:t>
            </a:r>
          </a:p>
          <a:p>
            <a:pPr lvl="3"/>
            <a:r>
              <a:rPr lang="fr-FR" dirty="0"/>
              <a:t>Quatrième niveau</a:t>
            </a:r>
          </a:p>
          <a:p>
            <a:pPr lvl="4"/>
            <a:r>
              <a:rPr lang="fr-FR" dirty="0"/>
              <a:t>Cinquième niveau</a:t>
            </a:r>
          </a:p>
        </p:txBody>
      </p:sp>
      <p:sp>
        <p:nvSpPr>
          <p:cNvPr id="4" name="Espace réservé du contenu 3"/>
          <p:cNvSpPr>
            <a:spLocks noGrp="1"/>
          </p:cNvSpPr>
          <p:nvPr>
            <p:ph sz="half" idx="2"/>
          </p:nvPr>
        </p:nvSpPr>
        <p:spPr>
          <a:xfrm>
            <a:off x="6402917" y="1600201"/>
            <a:ext cx="5384800" cy="4525963"/>
          </a:xfrm>
          <a:prstGeom prst="rect">
            <a:avLst/>
          </a:prstGeom>
        </p:spPr>
        <p:txBody>
          <a:bodyPr>
            <a:normAutofit/>
          </a:bodyPr>
          <a:lstStyle>
            <a:lvl1pPr>
              <a:defRPr sz="1800"/>
            </a:lvl1pPr>
            <a:lvl2pPr>
              <a:defRPr sz="1600"/>
            </a:lvl2pPr>
            <a:lvl3pPr>
              <a:defRPr sz="1400"/>
            </a:lvl3pPr>
            <a:lvl4pPr>
              <a:defRPr sz="1200"/>
            </a:lvl4pPr>
            <a:lvl5pPr>
              <a:defRPr sz="1200"/>
            </a:lvl5pPr>
            <a:lvl6pPr>
              <a:defRPr sz="1800"/>
            </a:lvl6pPr>
            <a:lvl7pPr>
              <a:defRPr sz="1800"/>
            </a:lvl7pPr>
            <a:lvl8pPr>
              <a:defRPr sz="1800"/>
            </a:lvl8pPr>
            <a:lvl9pPr>
              <a:defRPr sz="1800"/>
            </a:lvl9pPr>
          </a:lstStyle>
          <a:p>
            <a:pPr lvl="0"/>
            <a:r>
              <a:rPr lang="fr-FR" dirty="0"/>
              <a:t>Modifiez les styles du texte du masque</a:t>
            </a:r>
          </a:p>
          <a:p>
            <a:pPr lvl="1"/>
            <a:r>
              <a:rPr lang="fr-FR" dirty="0"/>
              <a:t>Deuxième niveau</a:t>
            </a:r>
          </a:p>
          <a:p>
            <a:pPr lvl="2"/>
            <a:r>
              <a:rPr lang="fr-FR" dirty="0"/>
              <a:t>Troisième niveau</a:t>
            </a:r>
          </a:p>
          <a:p>
            <a:pPr lvl="3"/>
            <a:r>
              <a:rPr lang="fr-FR" dirty="0"/>
              <a:t>Quatrième niveau</a:t>
            </a:r>
          </a:p>
          <a:p>
            <a:pPr lvl="4"/>
            <a:r>
              <a:rPr lang="fr-FR" dirty="0"/>
              <a:t>Cinquième niveau</a:t>
            </a:r>
          </a:p>
        </p:txBody>
      </p:sp>
    </p:spTree>
    <p:extLst>
      <p:ext uri="{BB962C8B-B14F-4D97-AF65-F5344CB8AC3E}">
        <p14:creationId xmlns:p14="http://schemas.microsoft.com/office/powerpoint/2010/main" val="3681281855"/>
      </p:ext>
    </p:extLst>
  </p:cSld>
  <p:clrMapOvr>
    <a:masterClrMapping/>
  </p:clrMapOvr>
</p:sldLayout>
</file>

<file path=ppt/slideLayouts/slideLayout73.xml><?xml version="1.0" encoding="utf-8"?>
<p:sldLayout xmlns:a="http://schemas.openxmlformats.org/drawingml/2006/main" xmlns:r="http://schemas.openxmlformats.org/officeDocument/2006/relationships" xmlns:p="http://schemas.openxmlformats.org/presentationml/2006/main" preserve="1" userDrawn="1">
  <p:cSld name="Comparaison">
    <p:spTree>
      <p:nvGrpSpPr>
        <p:cNvPr id="1" name=""/>
        <p:cNvGrpSpPr/>
        <p:nvPr/>
      </p:nvGrpSpPr>
      <p:grpSpPr>
        <a:xfrm>
          <a:off x="0" y="0"/>
          <a:ext cx="0" cy="0"/>
          <a:chOff x="0" y="0"/>
          <a:chExt cx="0" cy="0"/>
        </a:xfrm>
      </p:grpSpPr>
      <p:sp>
        <p:nvSpPr>
          <p:cNvPr id="3" name="Espace réservé du texte 2"/>
          <p:cNvSpPr>
            <a:spLocks noGrp="1"/>
          </p:cNvSpPr>
          <p:nvPr>
            <p:ph type="body" idx="1"/>
          </p:nvPr>
        </p:nvSpPr>
        <p:spPr>
          <a:xfrm>
            <a:off x="397934" y="1354138"/>
            <a:ext cx="5386917" cy="639762"/>
          </a:xfrm>
          <a:prstGeom prst="rect">
            <a:avLst/>
          </a:prstGeom>
        </p:spPr>
        <p:txBody>
          <a:bodyPr anchor="b">
            <a:normAutofit/>
          </a:bodyPr>
          <a:lstStyle>
            <a:lvl1pPr marL="0" indent="0">
              <a:buNone/>
              <a:defRPr sz="18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fr-FR" dirty="0"/>
              <a:t>Modifiez les styles du texte du masque</a:t>
            </a:r>
          </a:p>
        </p:txBody>
      </p:sp>
      <p:sp>
        <p:nvSpPr>
          <p:cNvPr id="4" name="Espace réservé du contenu 3"/>
          <p:cNvSpPr>
            <a:spLocks noGrp="1"/>
          </p:cNvSpPr>
          <p:nvPr>
            <p:ph sz="half" idx="2"/>
          </p:nvPr>
        </p:nvSpPr>
        <p:spPr>
          <a:xfrm>
            <a:off x="397934" y="2174875"/>
            <a:ext cx="5386917" cy="3951288"/>
          </a:xfrm>
          <a:prstGeom prst="rect">
            <a:avLst/>
          </a:prstGeom>
        </p:spPr>
        <p:txBody>
          <a:bodyPr>
            <a:normAutofit/>
          </a:bodyPr>
          <a:lstStyle>
            <a:lvl1pPr>
              <a:defRPr sz="1600"/>
            </a:lvl1pPr>
            <a:lvl2pPr>
              <a:defRPr sz="1400"/>
            </a:lvl2pPr>
            <a:lvl3pPr>
              <a:defRPr sz="1200"/>
            </a:lvl3pPr>
            <a:lvl4pPr>
              <a:defRPr sz="1100"/>
            </a:lvl4pPr>
            <a:lvl5pPr>
              <a:defRPr sz="1100"/>
            </a:lvl5pPr>
            <a:lvl6pPr>
              <a:defRPr sz="1600"/>
            </a:lvl6pPr>
            <a:lvl7pPr>
              <a:defRPr sz="1600"/>
            </a:lvl7pPr>
            <a:lvl8pPr>
              <a:defRPr sz="1600"/>
            </a:lvl8pPr>
            <a:lvl9pPr>
              <a:defRPr sz="1600"/>
            </a:lvl9pPr>
          </a:lstStyle>
          <a:p>
            <a:pPr lvl="0"/>
            <a:r>
              <a:rPr lang="fr-FR" dirty="0"/>
              <a:t>Modifiez les styles du texte du masque</a:t>
            </a:r>
          </a:p>
          <a:p>
            <a:pPr lvl="1"/>
            <a:r>
              <a:rPr lang="fr-FR" dirty="0"/>
              <a:t>Deuxième niveau</a:t>
            </a:r>
          </a:p>
          <a:p>
            <a:pPr lvl="2"/>
            <a:r>
              <a:rPr lang="fr-FR" dirty="0"/>
              <a:t>Troisième niveau</a:t>
            </a:r>
          </a:p>
          <a:p>
            <a:pPr lvl="3"/>
            <a:r>
              <a:rPr lang="fr-FR" dirty="0"/>
              <a:t>Quatrième niveau</a:t>
            </a:r>
          </a:p>
          <a:p>
            <a:pPr lvl="4"/>
            <a:r>
              <a:rPr lang="fr-FR" dirty="0"/>
              <a:t>Cinquième niveau</a:t>
            </a:r>
          </a:p>
        </p:txBody>
      </p:sp>
      <p:sp>
        <p:nvSpPr>
          <p:cNvPr id="5" name="Espace réservé du texte 4"/>
          <p:cNvSpPr>
            <a:spLocks noGrp="1"/>
          </p:cNvSpPr>
          <p:nvPr>
            <p:ph type="body" sz="quarter" idx="3"/>
          </p:nvPr>
        </p:nvSpPr>
        <p:spPr>
          <a:xfrm>
            <a:off x="6398685" y="1354138"/>
            <a:ext cx="5389033" cy="639762"/>
          </a:xfrm>
          <a:prstGeom prst="rect">
            <a:avLst/>
          </a:prstGeom>
        </p:spPr>
        <p:txBody>
          <a:bodyPr anchor="b">
            <a:normAutofit/>
          </a:bodyPr>
          <a:lstStyle>
            <a:lvl1pPr marL="0" indent="0">
              <a:buNone/>
              <a:defRPr sz="18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fr-FR" dirty="0"/>
              <a:t>Modifiez les styles du texte du masque</a:t>
            </a:r>
          </a:p>
        </p:txBody>
      </p:sp>
      <p:sp>
        <p:nvSpPr>
          <p:cNvPr id="6" name="Espace réservé du contenu 5"/>
          <p:cNvSpPr>
            <a:spLocks noGrp="1"/>
          </p:cNvSpPr>
          <p:nvPr>
            <p:ph sz="quarter" idx="4"/>
          </p:nvPr>
        </p:nvSpPr>
        <p:spPr>
          <a:xfrm>
            <a:off x="6398685" y="2174875"/>
            <a:ext cx="5389033" cy="3951288"/>
          </a:xfrm>
          <a:prstGeom prst="rect">
            <a:avLst/>
          </a:prstGeom>
        </p:spPr>
        <p:txBody>
          <a:bodyPr>
            <a:normAutofit/>
          </a:bodyPr>
          <a:lstStyle>
            <a:lvl1pPr>
              <a:defRPr sz="1600"/>
            </a:lvl1pPr>
            <a:lvl2pPr>
              <a:defRPr sz="1400"/>
            </a:lvl2pPr>
            <a:lvl3pPr>
              <a:defRPr sz="1200"/>
            </a:lvl3pPr>
            <a:lvl4pPr>
              <a:defRPr sz="1100"/>
            </a:lvl4pPr>
            <a:lvl5pPr>
              <a:defRPr sz="1100"/>
            </a:lvl5pPr>
            <a:lvl6pPr>
              <a:defRPr sz="1600"/>
            </a:lvl6pPr>
            <a:lvl7pPr>
              <a:defRPr sz="1600"/>
            </a:lvl7pPr>
            <a:lvl8pPr>
              <a:defRPr sz="1600"/>
            </a:lvl8pPr>
            <a:lvl9pPr>
              <a:defRPr sz="1600"/>
            </a:lvl9pPr>
          </a:lstStyle>
          <a:p>
            <a:pPr lvl="0"/>
            <a:r>
              <a:rPr lang="fr-FR" dirty="0"/>
              <a:t>Modifiez les styles du texte du masque</a:t>
            </a:r>
          </a:p>
          <a:p>
            <a:pPr lvl="1"/>
            <a:r>
              <a:rPr lang="fr-FR" dirty="0"/>
              <a:t>Deuxième niveau</a:t>
            </a:r>
          </a:p>
          <a:p>
            <a:pPr lvl="2"/>
            <a:r>
              <a:rPr lang="fr-FR" dirty="0"/>
              <a:t>Troisième niveau</a:t>
            </a:r>
          </a:p>
          <a:p>
            <a:pPr lvl="3"/>
            <a:r>
              <a:rPr lang="fr-FR" dirty="0"/>
              <a:t>Quatrième niveau</a:t>
            </a:r>
          </a:p>
          <a:p>
            <a:pPr lvl="4"/>
            <a:r>
              <a:rPr lang="fr-FR" dirty="0"/>
              <a:t>Cinquième niveau</a:t>
            </a:r>
          </a:p>
        </p:txBody>
      </p:sp>
    </p:spTree>
    <p:extLst>
      <p:ext uri="{BB962C8B-B14F-4D97-AF65-F5344CB8AC3E}">
        <p14:creationId xmlns:p14="http://schemas.microsoft.com/office/powerpoint/2010/main" val="2783574156"/>
      </p:ext>
    </p:extLst>
  </p:cSld>
  <p:clrMapOvr>
    <a:masterClrMapping/>
  </p:clrMapOvr>
</p:sldLayout>
</file>

<file path=ppt/slideLayouts/slideLayout74.xml><?xml version="1.0" encoding="utf-8"?>
<p:sldLayout xmlns:a="http://schemas.openxmlformats.org/drawingml/2006/main" xmlns:r="http://schemas.openxmlformats.org/officeDocument/2006/relationships" xmlns:p="http://schemas.openxmlformats.org/presentationml/2006/main" preserve="1" userDrawn="1">
  <p:cSld name="Disposition personnalisée">
    <p:spTree>
      <p:nvGrpSpPr>
        <p:cNvPr id="1" name=""/>
        <p:cNvGrpSpPr/>
        <p:nvPr/>
      </p:nvGrpSpPr>
      <p:grpSpPr>
        <a:xfrm>
          <a:off x="0" y="0"/>
          <a:ext cx="0" cy="0"/>
          <a:chOff x="0" y="0"/>
          <a:chExt cx="0" cy="0"/>
        </a:xfrm>
      </p:grpSpPr>
      <p:sp>
        <p:nvSpPr>
          <p:cNvPr id="5" name="Text Placeholder 2"/>
          <p:cNvSpPr>
            <a:spLocks noGrp="1"/>
          </p:cNvSpPr>
          <p:nvPr>
            <p:ph idx="1"/>
          </p:nvPr>
        </p:nvSpPr>
        <p:spPr>
          <a:xfrm>
            <a:off x="398126" y="1336341"/>
            <a:ext cx="5504351" cy="1639088"/>
          </a:xfrm>
          <a:prstGeom prst="rect">
            <a:avLst/>
          </a:prstGeom>
          <a:solidFill>
            <a:schemeClr val="bg1">
              <a:lumMod val="95000"/>
            </a:schemeClr>
          </a:solidFill>
        </p:spPr>
        <p:txBody>
          <a:bodyPr vert="horz" lIns="91440" tIns="45720" rIns="91440" bIns="45720" rtlCol="0">
            <a:normAutofit/>
          </a:bodyPr>
          <a:lstStyle>
            <a:lvl1pPr marL="285750" indent="-285750" algn="l">
              <a:buClr>
                <a:srgbClr val="EA0000"/>
              </a:buClr>
              <a:buFont typeface="Arial Narrow" panose="020B0606020202030204" pitchFamily="34" charset="0"/>
              <a:buChar char="■"/>
              <a:defRPr/>
            </a:lvl1pPr>
          </a:lstStyle>
          <a:p>
            <a:pPr marL="285750" indent="-285750" algn="l">
              <a:buClr>
                <a:srgbClr val="EA0000"/>
              </a:buClr>
              <a:buFont typeface="Arial Narrow" panose="020B0606020202030204" pitchFamily="34" charset="0"/>
              <a:buChar char="■"/>
            </a:pPr>
            <a:r>
              <a:rPr lang="fr-FR" dirty="0">
                <a:latin typeface="Arial Narrow" panose="020B0606020202030204" pitchFamily="34" charset="0"/>
              </a:rPr>
              <a:t>Contenu</a:t>
            </a:r>
          </a:p>
          <a:p>
            <a:pPr marL="742950" lvl="1" indent="-285750" algn="l">
              <a:buClr>
                <a:schemeClr val="bg1">
                  <a:lumMod val="65000"/>
                </a:schemeClr>
              </a:buClr>
              <a:buFont typeface="Arial Narrow" panose="020B0606020202030204" pitchFamily="34" charset="0"/>
              <a:buChar char="■"/>
            </a:pPr>
            <a:r>
              <a:rPr lang="fr-FR" sz="1600" dirty="0">
                <a:latin typeface="Arial Narrow" panose="020B0606020202030204" pitchFamily="34" charset="0"/>
              </a:rPr>
              <a:t>Contenu</a:t>
            </a:r>
          </a:p>
          <a:p>
            <a:pPr marL="1200150" lvl="2" indent="-285750" algn="l">
              <a:buClr>
                <a:srgbClr val="FF0000"/>
              </a:buClr>
              <a:buFont typeface="Arial Narrow" panose="020B0606020202030204" pitchFamily="34" charset="0"/>
              <a:buChar char="■"/>
            </a:pPr>
            <a:r>
              <a:rPr lang="fr-FR" sz="1600" dirty="0">
                <a:latin typeface="Arial Narrow" panose="020B0606020202030204" pitchFamily="34" charset="0"/>
              </a:rPr>
              <a:t>Contenu</a:t>
            </a:r>
          </a:p>
        </p:txBody>
      </p:sp>
      <p:sp>
        <p:nvSpPr>
          <p:cNvPr id="6" name="Text Placeholder 2"/>
          <p:cNvSpPr>
            <a:spLocks noGrp="1"/>
          </p:cNvSpPr>
          <p:nvPr>
            <p:ph idx="17"/>
          </p:nvPr>
        </p:nvSpPr>
        <p:spPr>
          <a:xfrm>
            <a:off x="6347581" y="1336341"/>
            <a:ext cx="5420945" cy="1639088"/>
          </a:xfrm>
          <a:prstGeom prst="rect">
            <a:avLst/>
          </a:prstGeom>
          <a:solidFill>
            <a:schemeClr val="bg1">
              <a:lumMod val="95000"/>
            </a:schemeClr>
          </a:solidFill>
        </p:spPr>
        <p:txBody>
          <a:bodyPr vert="horz" lIns="91440" tIns="45720" rIns="91440" bIns="45720" rtlCol="0">
            <a:normAutofit/>
          </a:bodyPr>
          <a:lstStyle>
            <a:lvl1pPr marL="285750" indent="-285750" algn="l">
              <a:buClr>
                <a:srgbClr val="EA0000"/>
              </a:buClr>
              <a:buFont typeface="Arial Narrow" panose="020B0606020202030204" pitchFamily="34" charset="0"/>
              <a:buChar char="■"/>
              <a:defRPr/>
            </a:lvl1pPr>
          </a:lstStyle>
          <a:p>
            <a:pPr marL="285750" indent="-285750" algn="l">
              <a:buClr>
                <a:srgbClr val="EA0000"/>
              </a:buClr>
              <a:buFont typeface="Arial Narrow" panose="020B0606020202030204" pitchFamily="34" charset="0"/>
              <a:buChar char="■"/>
            </a:pPr>
            <a:r>
              <a:rPr lang="fr-FR" dirty="0">
                <a:latin typeface="Arial Narrow" panose="020B0606020202030204" pitchFamily="34" charset="0"/>
              </a:rPr>
              <a:t>Contenu</a:t>
            </a:r>
          </a:p>
          <a:p>
            <a:pPr marL="742950" lvl="1" indent="-285750" algn="l">
              <a:buClr>
                <a:schemeClr val="bg1">
                  <a:lumMod val="65000"/>
                </a:schemeClr>
              </a:buClr>
              <a:buFont typeface="Arial Narrow" panose="020B0606020202030204" pitchFamily="34" charset="0"/>
              <a:buChar char="■"/>
            </a:pPr>
            <a:r>
              <a:rPr lang="fr-FR" sz="1600" dirty="0">
                <a:latin typeface="Arial Narrow" panose="020B0606020202030204" pitchFamily="34" charset="0"/>
              </a:rPr>
              <a:t>Contenu</a:t>
            </a:r>
          </a:p>
          <a:p>
            <a:pPr marL="1200150" lvl="2" indent="-285750" algn="l">
              <a:buClr>
                <a:srgbClr val="FF0000"/>
              </a:buClr>
              <a:buFont typeface="Arial Narrow" panose="020B0606020202030204" pitchFamily="34" charset="0"/>
              <a:buChar char="■"/>
            </a:pPr>
            <a:r>
              <a:rPr lang="fr-FR" sz="1600" dirty="0">
                <a:latin typeface="Arial Narrow" panose="020B0606020202030204" pitchFamily="34" charset="0"/>
              </a:rPr>
              <a:t>Contenu</a:t>
            </a:r>
          </a:p>
        </p:txBody>
      </p:sp>
      <p:sp>
        <p:nvSpPr>
          <p:cNvPr id="7" name="Espace réservé du contenu 4"/>
          <p:cNvSpPr>
            <a:spLocks noGrp="1"/>
          </p:cNvSpPr>
          <p:nvPr>
            <p:ph idx="18"/>
          </p:nvPr>
        </p:nvSpPr>
        <p:spPr>
          <a:xfrm>
            <a:off x="398126" y="3941645"/>
            <a:ext cx="5504351" cy="1639088"/>
          </a:xfrm>
          <a:prstGeom prst="rect">
            <a:avLst/>
          </a:prstGeom>
          <a:solidFill>
            <a:schemeClr val="bg2">
              <a:lumMod val="40000"/>
              <a:lumOff val="60000"/>
            </a:schemeClr>
          </a:solidFill>
        </p:spPr>
        <p:txBody>
          <a:bodyPr/>
          <a:lstStyle/>
          <a:p>
            <a:endParaRPr lang="fr-FR" dirty="0"/>
          </a:p>
        </p:txBody>
      </p:sp>
      <p:sp>
        <p:nvSpPr>
          <p:cNvPr id="8" name="Espace réservé du contenu 5"/>
          <p:cNvSpPr>
            <a:spLocks noGrp="1"/>
          </p:cNvSpPr>
          <p:nvPr>
            <p:ph idx="19"/>
          </p:nvPr>
        </p:nvSpPr>
        <p:spPr>
          <a:xfrm>
            <a:off x="6397816" y="3941645"/>
            <a:ext cx="5420945" cy="1639088"/>
          </a:xfrm>
          <a:prstGeom prst="rect">
            <a:avLst/>
          </a:prstGeom>
          <a:solidFill>
            <a:schemeClr val="bg2">
              <a:lumMod val="40000"/>
              <a:lumOff val="60000"/>
            </a:schemeClr>
          </a:solidFill>
        </p:spPr>
        <p:txBody>
          <a:bodyPr/>
          <a:lstStyle/>
          <a:p>
            <a:endParaRPr lang="fr-FR"/>
          </a:p>
        </p:txBody>
      </p:sp>
    </p:spTree>
    <p:extLst>
      <p:ext uri="{BB962C8B-B14F-4D97-AF65-F5344CB8AC3E}">
        <p14:creationId xmlns:p14="http://schemas.microsoft.com/office/powerpoint/2010/main" val="2518840676"/>
      </p:ext>
    </p:extLst>
  </p:cSld>
  <p:clrMapOvr>
    <a:masterClrMapping/>
  </p:clrMapOvr>
</p:sldLayout>
</file>

<file path=ppt/slideLayouts/slideLayout75.xml><?xml version="1.0" encoding="utf-8"?>
<p:sldLayout xmlns:a="http://schemas.openxmlformats.org/drawingml/2006/main" xmlns:r="http://schemas.openxmlformats.org/officeDocument/2006/relationships" xmlns:p="http://schemas.openxmlformats.org/presentationml/2006/main" preserve="1" userDrawn="1">
  <p:cSld name="1_Disposition personnalisée">
    <p:spTree>
      <p:nvGrpSpPr>
        <p:cNvPr id="1" name=""/>
        <p:cNvGrpSpPr/>
        <p:nvPr/>
      </p:nvGrpSpPr>
      <p:grpSpPr>
        <a:xfrm>
          <a:off x="0" y="0"/>
          <a:ext cx="0" cy="0"/>
          <a:chOff x="0" y="0"/>
          <a:chExt cx="0" cy="0"/>
        </a:xfrm>
      </p:grpSpPr>
      <p:sp>
        <p:nvSpPr>
          <p:cNvPr id="5" name="Espace réservé du texte 2"/>
          <p:cNvSpPr>
            <a:spLocks noGrp="1"/>
          </p:cNvSpPr>
          <p:nvPr>
            <p:ph type="body" sz="quarter" idx="17"/>
          </p:nvPr>
        </p:nvSpPr>
        <p:spPr>
          <a:xfrm>
            <a:off x="397935" y="1343026"/>
            <a:ext cx="11389784" cy="549570"/>
          </a:xfrm>
          <a:prstGeom prst="rect">
            <a:avLst/>
          </a:prstGeom>
        </p:spPr>
        <p:txBody>
          <a:bodyPr/>
          <a:lstStyle/>
          <a:p>
            <a:pPr lvl="0"/>
            <a:r>
              <a:rPr lang="fr-FR" dirty="0"/>
              <a:t>Modifiez les styles du texte du masque</a:t>
            </a:r>
          </a:p>
        </p:txBody>
      </p:sp>
      <p:sp>
        <p:nvSpPr>
          <p:cNvPr id="6" name="Espace réservé du graphique 4"/>
          <p:cNvSpPr>
            <a:spLocks noGrp="1"/>
          </p:cNvSpPr>
          <p:nvPr>
            <p:ph type="chart" sz="quarter" idx="18"/>
          </p:nvPr>
        </p:nvSpPr>
        <p:spPr>
          <a:xfrm>
            <a:off x="582763" y="2126106"/>
            <a:ext cx="4892431" cy="1712912"/>
          </a:xfrm>
          <a:prstGeom prst="rect">
            <a:avLst/>
          </a:prstGeom>
        </p:spPr>
        <p:txBody>
          <a:bodyPr/>
          <a:lstStyle/>
          <a:p>
            <a:endParaRPr lang="fr-FR" dirty="0"/>
          </a:p>
        </p:txBody>
      </p:sp>
      <p:sp>
        <p:nvSpPr>
          <p:cNvPr id="7" name="Espace réservé du graphique 4"/>
          <p:cNvSpPr>
            <a:spLocks noGrp="1"/>
          </p:cNvSpPr>
          <p:nvPr>
            <p:ph type="chart" sz="quarter" idx="19"/>
          </p:nvPr>
        </p:nvSpPr>
        <p:spPr>
          <a:xfrm>
            <a:off x="6342717" y="2140283"/>
            <a:ext cx="4431609" cy="1712912"/>
          </a:xfrm>
          <a:prstGeom prst="rect">
            <a:avLst/>
          </a:prstGeom>
        </p:spPr>
        <p:txBody>
          <a:bodyPr/>
          <a:lstStyle/>
          <a:p>
            <a:endParaRPr lang="fr-FR" dirty="0"/>
          </a:p>
        </p:txBody>
      </p:sp>
      <p:sp>
        <p:nvSpPr>
          <p:cNvPr id="8" name="Espace réservé du graphique 4"/>
          <p:cNvSpPr>
            <a:spLocks noGrp="1"/>
          </p:cNvSpPr>
          <p:nvPr>
            <p:ph type="chart" sz="quarter" idx="20"/>
          </p:nvPr>
        </p:nvSpPr>
        <p:spPr>
          <a:xfrm>
            <a:off x="582763" y="4141788"/>
            <a:ext cx="4931991" cy="1712912"/>
          </a:xfrm>
          <a:prstGeom prst="rect">
            <a:avLst/>
          </a:prstGeom>
        </p:spPr>
        <p:txBody>
          <a:bodyPr/>
          <a:lstStyle/>
          <a:p>
            <a:endParaRPr lang="fr-FR"/>
          </a:p>
        </p:txBody>
      </p:sp>
      <p:sp>
        <p:nvSpPr>
          <p:cNvPr id="9" name="Espace réservé du graphique 4"/>
          <p:cNvSpPr>
            <a:spLocks noGrp="1"/>
          </p:cNvSpPr>
          <p:nvPr>
            <p:ph type="chart" sz="quarter" idx="21"/>
          </p:nvPr>
        </p:nvSpPr>
        <p:spPr>
          <a:xfrm>
            <a:off x="6333266" y="4141788"/>
            <a:ext cx="4431609" cy="1712912"/>
          </a:xfrm>
          <a:prstGeom prst="rect">
            <a:avLst/>
          </a:prstGeom>
        </p:spPr>
        <p:txBody>
          <a:bodyPr/>
          <a:lstStyle/>
          <a:p>
            <a:endParaRPr lang="fr-FR"/>
          </a:p>
        </p:txBody>
      </p:sp>
    </p:spTree>
    <p:extLst>
      <p:ext uri="{BB962C8B-B14F-4D97-AF65-F5344CB8AC3E}">
        <p14:creationId xmlns:p14="http://schemas.microsoft.com/office/powerpoint/2010/main" val="3333242985"/>
      </p:ext>
    </p:extLst>
  </p:cSld>
  <p:clrMapOvr>
    <a:masterClrMapping/>
  </p:clrMapOvr>
</p:sldLayout>
</file>

<file path=ppt/slideLayouts/slideLayout76.xml><?xml version="1.0" encoding="utf-8"?>
<p:sldLayout xmlns:a="http://schemas.openxmlformats.org/drawingml/2006/main" xmlns:r="http://schemas.openxmlformats.org/officeDocument/2006/relationships" xmlns:p="http://schemas.openxmlformats.org/presentationml/2006/main" showMasterSp="0" preserve="1" userDrawn="1">
  <p:cSld name="2_Disposition personnalisée">
    <p:spTree>
      <p:nvGrpSpPr>
        <p:cNvPr id="1" name=""/>
        <p:cNvGrpSpPr/>
        <p:nvPr/>
      </p:nvGrpSpPr>
      <p:grpSpPr>
        <a:xfrm>
          <a:off x="0" y="0"/>
          <a:ext cx="0" cy="0"/>
          <a:chOff x="0" y="0"/>
          <a:chExt cx="0" cy="0"/>
        </a:xfrm>
      </p:grpSpPr>
      <p:pic>
        <p:nvPicPr>
          <p:cNvPr id="5" name="Image 4" descr="Capture d’écran 2014-03-18 à 16.56.31.jpg"/>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2499955" y="2755385"/>
            <a:ext cx="7579100" cy="1359415"/>
          </a:xfrm>
          <a:prstGeom prst="rect">
            <a:avLst/>
          </a:prstGeom>
        </p:spPr>
      </p:pic>
    </p:spTree>
    <p:extLst>
      <p:ext uri="{BB962C8B-B14F-4D97-AF65-F5344CB8AC3E}">
        <p14:creationId xmlns:p14="http://schemas.microsoft.com/office/powerpoint/2010/main" val="2313935743"/>
      </p:ext>
    </p:extLst>
  </p:cSld>
  <p:clrMapOvr>
    <a:masterClrMapping/>
  </p:clrMapOvr>
</p:sldLayout>
</file>

<file path=ppt/slideLayouts/slideLayout77.xml><?xml version="1.0" encoding="utf-8"?>
<p:sldLayout xmlns:a="http://schemas.openxmlformats.org/drawingml/2006/main" xmlns:r="http://schemas.openxmlformats.org/officeDocument/2006/relationships" xmlns:p="http://schemas.openxmlformats.org/presentationml/2006/main" showMasterSp="0" preserve="1" userDrawn="1">
  <p:cSld name="Diapositive de titre">
    <p:spTree>
      <p:nvGrpSpPr>
        <p:cNvPr id="1" name=""/>
        <p:cNvGrpSpPr/>
        <p:nvPr/>
      </p:nvGrpSpPr>
      <p:grpSpPr>
        <a:xfrm>
          <a:off x="0" y="0"/>
          <a:ext cx="0" cy="0"/>
          <a:chOff x="0" y="0"/>
          <a:chExt cx="0" cy="0"/>
        </a:xfrm>
      </p:grpSpPr>
      <p:sp>
        <p:nvSpPr>
          <p:cNvPr id="5" name="Espace réservé pour une image  4"/>
          <p:cNvSpPr>
            <a:spLocks noGrp="1"/>
          </p:cNvSpPr>
          <p:nvPr>
            <p:ph type="pic" sz="quarter" idx="21"/>
          </p:nvPr>
        </p:nvSpPr>
        <p:spPr>
          <a:xfrm>
            <a:off x="397932" y="265113"/>
            <a:ext cx="11433600" cy="5554800"/>
          </a:xfrm>
          <a:prstGeom prst="rect">
            <a:avLst/>
          </a:prstGeom>
          <a:solidFill>
            <a:schemeClr val="bg2"/>
          </a:solidFill>
        </p:spPr>
        <p:txBody>
          <a:bodyPr/>
          <a:lstStyle>
            <a:lvl1pPr algn="ctr">
              <a:defRPr/>
            </a:lvl1pPr>
          </a:lstStyle>
          <a:p>
            <a:endParaRPr lang="fr-FR"/>
          </a:p>
        </p:txBody>
      </p:sp>
      <p:sp>
        <p:nvSpPr>
          <p:cNvPr id="8" name="ZoneTexte 7"/>
          <p:cNvSpPr txBox="1"/>
          <p:nvPr userDrawn="1"/>
        </p:nvSpPr>
        <p:spPr>
          <a:xfrm>
            <a:off x="411713" y="6407621"/>
            <a:ext cx="1031008" cy="169277"/>
          </a:xfrm>
          <a:prstGeom prst="rect">
            <a:avLst/>
          </a:prstGeom>
          <a:noFill/>
        </p:spPr>
        <p:txBody>
          <a:bodyPr wrap="square" lIns="0" tIns="0" rIns="0" bIns="0" rtlCol="0">
            <a:spAutoFit/>
          </a:bodyPr>
          <a:lstStyle/>
          <a:p>
            <a:pPr algn="l"/>
            <a:r>
              <a:rPr lang="fr-FR" sz="1100" dirty="0">
                <a:latin typeface="Arial Narrow" panose="020B0606020202030204" pitchFamily="34" charset="0"/>
              </a:rPr>
              <a:t>CONTACTS :</a:t>
            </a:r>
          </a:p>
        </p:txBody>
      </p:sp>
      <p:sp>
        <p:nvSpPr>
          <p:cNvPr id="12" name="ZoneTexte 11"/>
          <p:cNvSpPr txBox="1"/>
          <p:nvPr userDrawn="1"/>
        </p:nvSpPr>
        <p:spPr>
          <a:xfrm>
            <a:off x="397933" y="5961381"/>
            <a:ext cx="1283801" cy="169277"/>
          </a:xfrm>
          <a:prstGeom prst="rect">
            <a:avLst/>
          </a:prstGeom>
          <a:noFill/>
        </p:spPr>
        <p:txBody>
          <a:bodyPr wrap="square" lIns="0" tIns="0" rIns="0" bIns="0" rtlCol="0">
            <a:spAutoFit/>
          </a:bodyPr>
          <a:lstStyle/>
          <a:p>
            <a:pPr algn="l"/>
            <a:r>
              <a:rPr lang="fr-FR" sz="1100" dirty="0">
                <a:latin typeface="Arial Narrow" panose="020B0606020202030204" pitchFamily="34" charset="0"/>
              </a:rPr>
              <a:t>ATTENDUS :</a:t>
            </a:r>
          </a:p>
        </p:txBody>
      </p:sp>
      <p:sp>
        <p:nvSpPr>
          <p:cNvPr id="15" name="Espace réservé du texte 4"/>
          <p:cNvSpPr>
            <a:spLocks noGrp="1"/>
          </p:cNvSpPr>
          <p:nvPr>
            <p:ph type="body" sz="quarter" idx="19" hasCustomPrompt="1"/>
          </p:nvPr>
        </p:nvSpPr>
        <p:spPr>
          <a:xfrm>
            <a:off x="1681734" y="5961381"/>
            <a:ext cx="6381756" cy="307169"/>
          </a:xfrm>
          <a:prstGeom prst="rect">
            <a:avLst/>
          </a:prstGeom>
        </p:spPr>
        <p:txBody>
          <a:bodyPr tIns="0" bIns="0"/>
          <a:lstStyle>
            <a:lvl1pPr marL="0" indent="0">
              <a:buNone/>
              <a:defRPr sz="1100" baseline="0"/>
            </a:lvl1pPr>
          </a:lstStyle>
          <a:p>
            <a:pPr lvl="0"/>
            <a:r>
              <a:rPr lang="fr-FR" dirty="0"/>
              <a:t>-</a:t>
            </a:r>
          </a:p>
        </p:txBody>
      </p:sp>
      <p:sp>
        <p:nvSpPr>
          <p:cNvPr id="2" name="Titre 1"/>
          <p:cNvSpPr>
            <a:spLocks noGrp="1"/>
          </p:cNvSpPr>
          <p:nvPr>
            <p:ph type="ctrTitle"/>
          </p:nvPr>
        </p:nvSpPr>
        <p:spPr>
          <a:xfrm>
            <a:off x="397933" y="3174242"/>
            <a:ext cx="11434233" cy="655305"/>
          </a:xfrm>
          <a:prstGeom prst="rect">
            <a:avLst/>
          </a:prstGeom>
        </p:spPr>
        <p:txBody>
          <a:bodyPr>
            <a:normAutofit/>
          </a:bodyPr>
          <a:lstStyle>
            <a:lvl1pPr>
              <a:defRPr sz="3200" baseline="0">
                <a:effectLst>
                  <a:outerShdw blurRad="38100" dist="38100" dir="2700000" algn="tl">
                    <a:srgbClr val="000000">
                      <a:alpha val="43137"/>
                    </a:srgbClr>
                  </a:outerShdw>
                </a:effectLst>
              </a:defRPr>
            </a:lvl1pPr>
          </a:lstStyle>
          <a:p>
            <a:r>
              <a:rPr lang="fr-FR" dirty="0"/>
              <a:t>Modifiez le style du titre</a:t>
            </a:r>
          </a:p>
        </p:txBody>
      </p:sp>
      <p:sp>
        <p:nvSpPr>
          <p:cNvPr id="3" name="Sous-titre 2"/>
          <p:cNvSpPr>
            <a:spLocks noGrp="1"/>
          </p:cNvSpPr>
          <p:nvPr>
            <p:ph type="subTitle" idx="1"/>
          </p:nvPr>
        </p:nvSpPr>
        <p:spPr>
          <a:xfrm>
            <a:off x="397933" y="3902158"/>
            <a:ext cx="11434233" cy="641498"/>
          </a:xfrm>
          <a:prstGeom prst="rect">
            <a:avLst/>
          </a:prstGeom>
        </p:spPr>
        <p:txBody>
          <a:bodyPr>
            <a:normAutofit/>
          </a:bodyPr>
          <a:lstStyle>
            <a:lvl1pPr marL="0" indent="0" algn="ctr">
              <a:buNone/>
              <a:defRPr sz="2800" b="1" cap="all" baseline="0">
                <a:solidFill>
                  <a:schemeClr val="bg1"/>
                </a:solidFill>
                <a:effectLst>
                  <a:outerShdw blurRad="38100" dist="38100" dir="2700000" algn="tl">
                    <a:srgbClr val="000000">
                      <a:alpha val="43137"/>
                    </a:srgbClr>
                  </a:outerShdw>
                </a:effectLst>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fr-FR" dirty="0"/>
              <a:t>Modifiez le style des sous-titres du masque</a:t>
            </a:r>
          </a:p>
        </p:txBody>
      </p:sp>
      <p:sp>
        <p:nvSpPr>
          <p:cNvPr id="18" name="Espace réservé du texte 52" title="DATE"/>
          <p:cNvSpPr>
            <a:spLocks noGrp="1"/>
          </p:cNvSpPr>
          <p:nvPr>
            <p:ph type="body" sz="quarter" idx="10" hasCustomPrompt="1"/>
          </p:nvPr>
        </p:nvSpPr>
        <p:spPr>
          <a:xfrm>
            <a:off x="397932" y="4708956"/>
            <a:ext cx="11434233" cy="346075"/>
          </a:xfrm>
          <a:prstGeom prst="rect">
            <a:avLst/>
          </a:prstGeom>
        </p:spPr>
        <p:txBody>
          <a:bodyPr lIns="0">
            <a:noAutofit/>
          </a:bodyPr>
          <a:lstStyle>
            <a:lvl1pPr marL="0" indent="0" algn="ctr">
              <a:buNone/>
              <a:defRPr sz="1800" b="1">
                <a:solidFill>
                  <a:schemeClr val="bg1"/>
                </a:solidFill>
                <a:effectLst>
                  <a:outerShdw blurRad="38100" dist="38100" dir="2700000" algn="tl">
                    <a:srgbClr val="000000">
                      <a:alpha val="43137"/>
                    </a:srgbClr>
                  </a:outerShdw>
                </a:effectLst>
              </a:defRPr>
            </a:lvl1pPr>
            <a:lvl2pPr marL="457200" indent="0">
              <a:buNone/>
              <a:defRPr sz="1200" b="0">
                <a:solidFill>
                  <a:schemeClr val="bg1"/>
                </a:solidFill>
              </a:defRPr>
            </a:lvl2pPr>
            <a:lvl3pPr marL="914400" indent="0">
              <a:buNone/>
              <a:defRPr sz="1200" b="0">
                <a:solidFill>
                  <a:schemeClr val="bg1"/>
                </a:solidFill>
              </a:defRPr>
            </a:lvl3pPr>
            <a:lvl4pPr marL="1371600" indent="0">
              <a:buNone/>
              <a:defRPr sz="1200" b="0">
                <a:solidFill>
                  <a:schemeClr val="bg1"/>
                </a:solidFill>
              </a:defRPr>
            </a:lvl4pPr>
            <a:lvl5pPr marL="1828800" indent="0">
              <a:buNone/>
              <a:defRPr sz="1200" b="0">
                <a:solidFill>
                  <a:schemeClr val="bg1"/>
                </a:solidFill>
              </a:defRPr>
            </a:lvl5pPr>
          </a:lstStyle>
          <a:p>
            <a:pPr lvl="0"/>
            <a:r>
              <a:rPr lang="fr-FR" dirty="0"/>
              <a:t>DATE</a:t>
            </a:r>
          </a:p>
        </p:txBody>
      </p:sp>
      <p:sp>
        <p:nvSpPr>
          <p:cNvPr id="19" name="Espace réservé du texte 4"/>
          <p:cNvSpPr>
            <a:spLocks noGrp="1"/>
          </p:cNvSpPr>
          <p:nvPr>
            <p:ph type="body" sz="quarter" idx="20" hasCustomPrompt="1"/>
          </p:nvPr>
        </p:nvSpPr>
        <p:spPr>
          <a:xfrm>
            <a:off x="1681734" y="6424557"/>
            <a:ext cx="6381756" cy="307169"/>
          </a:xfrm>
          <a:prstGeom prst="rect">
            <a:avLst/>
          </a:prstGeom>
        </p:spPr>
        <p:txBody>
          <a:bodyPr tIns="0" bIns="0"/>
          <a:lstStyle>
            <a:lvl1pPr marL="0" indent="0">
              <a:buNone/>
              <a:defRPr sz="1100" baseline="0"/>
            </a:lvl1pPr>
          </a:lstStyle>
          <a:p>
            <a:pPr lvl="0"/>
            <a:r>
              <a:rPr lang="fr-FR" dirty="0"/>
              <a:t>-</a:t>
            </a:r>
          </a:p>
        </p:txBody>
      </p:sp>
      <p:pic>
        <p:nvPicPr>
          <p:cNvPr id="16" name="Picture 2"/>
          <p:cNvPicPr>
            <a:picLocks noChangeAspect="1" noChangeArrowheads="1"/>
          </p:cNvPicPr>
          <p:nvPr userDrawn="1"/>
        </p:nvPicPr>
        <p:blipFill>
          <a:blip r:embed="rId2" cstate="print">
            <a:extLst>
              <a:ext uri="{28A0092B-C50C-407E-A947-70E740481C1C}">
                <a14:useLocalDpi xmlns:a14="http://schemas.microsoft.com/office/drawing/2010/main" val="0"/>
              </a:ext>
            </a:extLst>
          </a:blip>
          <a:srcRect/>
          <a:stretch>
            <a:fillRect/>
          </a:stretch>
        </p:blipFill>
        <p:spPr bwMode="auto">
          <a:xfrm>
            <a:off x="464877" y="5438585"/>
            <a:ext cx="2433719" cy="30421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17" name="Image 16"/>
          <p:cNvPicPr>
            <a:picLocks noChangeAspect="1"/>
          </p:cNvPicPr>
          <p:nvPr userDrawn="1"/>
        </p:nvPicPr>
        <p:blipFill>
          <a:blip r:embed="rId3">
            <a:extLst>
              <a:ext uri="{28A0092B-C50C-407E-A947-70E740481C1C}">
                <a14:useLocalDpi xmlns:a14="http://schemas.microsoft.com/office/drawing/2010/main"/>
              </a:ext>
            </a:extLst>
          </a:blip>
          <a:stretch>
            <a:fillRect/>
          </a:stretch>
        </p:blipFill>
        <p:spPr>
          <a:xfrm>
            <a:off x="2" y="1"/>
            <a:ext cx="3111500" cy="2447925"/>
          </a:xfrm>
          <a:prstGeom prst="rect">
            <a:avLst/>
          </a:prstGeom>
        </p:spPr>
      </p:pic>
      <p:pic>
        <p:nvPicPr>
          <p:cNvPr id="14" name="Image 1"/>
          <p:cNvPicPr>
            <a:picLocks noChangeAspect="1"/>
          </p:cNvPicPr>
          <p:nvPr userDrawn="1"/>
        </p:nvPicPr>
        <p:blipFill>
          <a:blip r:embed="rId4">
            <a:extLst>
              <a:ext uri="{28A0092B-C50C-407E-A947-70E740481C1C}">
                <a14:useLocalDpi xmlns:a14="http://schemas.microsoft.com/office/drawing/2010/main" val="0"/>
              </a:ext>
            </a:extLst>
          </a:blip>
          <a:stretch>
            <a:fillRect/>
          </a:stretch>
        </p:blipFill>
        <p:spPr bwMode="auto">
          <a:xfrm>
            <a:off x="9508869" y="6357939"/>
            <a:ext cx="2244971" cy="28601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3096555223"/>
      </p:ext>
    </p:extLst>
  </p:cSld>
  <p:clrMapOvr>
    <a:masterClrMapping/>
  </p:clrMapOvr>
</p:sldLayout>
</file>

<file path=ppt/slideLayouts/slideLayout78.xml><?xml version="1.0" encoding="utf-8"?>
<p:sldLayout xmlns:a="http://schemas.openxmlformats.org/drawingml/2006/main" xmlns:r="http://schemas.openxmlformats.org/officeDocument/2006/relationships" xmlns:p="http://schemas.openxmlformats.org/presentationml/2006/main" preserve="1" userDrawn="1">
  <p:cSld name="Titre et contenu">
    <p:spTree>
      <p:nvGrpSpPr>
        <p:cNvPr id="1" name=""/>
        <p:cNvGrpSpPr/>
        <p:nvPr/>
      </p:nvGrpSpPr>
      <p:grpSpPr>
        <a:xfrm>
          <a:off x="0" y="0"/>
          <a:ext cx="0" cy="0"/>
          <a:chOff x="0" y="0"/>
          <a:chExt cx="0" cy="0"/>
        </a:xfrm>
      </p:grpSpPr>
      <p:sp>
        <p:nvSpPr>
          <p:cNvPr id="3" name="Espace réservé du contenu 2"/>
          <p:cNvSpPr>
            <a:spLocks noGrp="1"/>
          </p:cNvSpPr>
          <p:nvPr>
            <p:ph idx="1"/>
          </p:nvPr>
        </p:nvSpPr>
        <p:spPr>
          <a:xfrm>
            <a:off x="397933" y="1354138"/>
            <a:ext cx="11389784" cy="4515034"/>
          </a:xfrm>
          <a:prstGeom prst="rect">
            <a:avLst/>
          </a:prstGeom>
        </p:spPr>
        <p:txBody>
          <a:bodyPr/>
          <a:lstStyle/>
          <a:p>
            <a:pPr lvl="0"/>
            <a:r>
              <a:rPr lang="fr-FR" dirty="0"/>
              <a:t>Modifiez les styles du texte du masque</a:t>
            </a:r>
          </a:p>
          <a:p>
            <a:pPr lvl="1"/>
            <a:r>
              <a:rPr lang="fr-FR" dirty="0"/>
              <a:t>Deuxième niveau</a:t>
            </a:r>
          </a:p>
          <a:p>
            <a:pPr lvl="2"/>
            <a:r>
              <a:rPr lang="fr-FR" dirty="0"/>
              <a:t>Troisième niveau</a:t>
            </a:r>
          </a:p>
          <a:p>
            <a:pPr lvl="3"/>
            <a:r>
              <a:rPr lang="fr-FR" dirty="0"/>
              <a:t>Quatrième niveau</a:t>
            </a:r>
          </a:p>
          <a:p>
            <a:pPr lvl="4"/>
            <a:r>
              <a:rPr lang="fr-FR" dirty="0"/>
              <a:t>Cinquième niveau</a:t>
            </a:r>
          </a:p>
        </p:txBody>
      </p:sp>
    </p:spTree>
    <p:extLst>
      <p:ext uri="{BB962C8B-B14F-4D97-AF65-F5344CB8AC3E}">
        <p14:creationId xmlns:p14="http://schemas.microsoft.com/office/powerpoint/2010/main" val="3698616553"/>
      </p:ext>
    </p:extLst>
  </p:cSld>
  <p:clrMapOvr>
    <a:masterClrMapping/>
  </p:clrMapOvr>
</p:sldLayout>
</file>

<file path=ppt/slideLayouts/slideLayout79.xml><?xml version="1.0" encoding="utf-8"?>
<p:sldLayout xmlns:a="http://schemas.openxmlformats.org/drawingml/2006/main" xmlns:r="http://schemas.openxmlformats.org/officeDocument/2006/relationships" xmlns:p="http://schemas.openxmlformats.org/presentationml/2006/main" preserve="1" userDrawn="1">
  <p:cSld name="Deux contenus">
    <p:spTree>
      <p:nvGrpSpPr>
        <p:cNvPr id="1" name=""/>
        <p:cNvGrpSpPr/>
        <p:nvPr/>
      </p:nvGrpSpPr>
      <p:grpSpPr>
        <a:xfrm>
          <a:off x="0" y="0"/>
          <a:ext cx="0" cy="0"/>
          <a:chOff x="0" y="0"/>
          <a:chExt cx="0" cy="0"/>
        </a:xfrm>
      </p:grpSpPr>
      <p:sp>
        <p:nvSpPr>
          <p:cNvPr id="3" name="Espace réservé du contenu 2"/>
          <p:cNvSpPr>
            <a:spLocks noGrp="1"/>
          </p:cNvSpPr>
          <p:nvPr>
            <p:ph sz="half" idx="1"/>
          </p:nvPr>
        </p:nvSpPr>
        <p:spPr>
          <a:xfrm>
            <a:off x="397933" y="1600201"/>
            <a:ext cx="5384800" cy="4525963"/>
          </a:xfrm>
          <a:prstGeom prst="rect">
            <a:avLst/>
          </a:prstGeom>
        </p:spPr>
        <p:txBody>
          <a:bodyPr>
            <a:normAutofit/>
          </a:bodyPr>
          <a:lstStyle>
            <a:lvl1pPr>
              <a:defRPr sz="1800"/>
            </a:lvl1pPr>
            <a:lvl2pPr>
              <a:defRPr sz="1600"/>
            </a:lvl2pPr>
            <a:lvl3pPr>
              <a:defRPr sz="1400"/>
            </a:lvl3pPr>
            <a:lvl4pPr>
              <a:defRPr sz="1200"/>
            </a:lvl4pPr>
            <a:lvl5pPr>
              <a:defRPr sz="1200"/>
            </a:lvl5pPr>
            <a:lvl6pPr>
              <a:defRPr sz="1800"/>
            </a:lvl6pPr>
            <a:lvl7pPr>
              <a:defRPr sz="1800"/>
            </a:lvl7pPr>
            <a:lvl8pPr>
              <a:defRPr sz="1800"/>
            </a:lvl8pPr>
            <a:lvl9pPr>
              <a:defRPr sz="1800"/>
            </a:lvl9pPr>
          </a:lstStyle>
          <a:p>
            <a:pPr lvl="0"/>
            <a:r>
              <a:rPr lang="fr-FR" dirty="0"/>
              <a:t>Modifiez les styles du texte du masque</a:t>
            </a:r>
          </a:p>
          <a:p>
            <a:pPr lvl="1"/>
            <a:r>
              <a:rPr lang="fr-FR" dirty="0"/>
              <a:t>Deuxième niveau</a:t>
            </a:r>
          </a:p>
          <a:p>
            <a:pPr lvl="2"/>
            <a:r>
              <a:rPr lang="fr-FR" dirty="0"/>
              <a:t>Troisième niveau</a:t>
            </a:r>
          </a:p>
          <a:p>
            <a:pPr lvl="3"/>
            <a:r>
              <a:rPr lang="fr-FR" dirty="0"/>
              <a:t>Quatrième niveau</a:t>
            </a:r>
          </a:p>
          <a:p>
            <a:pPr lvl="4"/>
            <a:r>
              <a:rPr lang="fr-FR" dirty="0"/>
              <a:t>Cinquième niveau</a:t>
            </a:r>
          </a:p>
        </p:txBody>
      </p:sp>
      <p:sp>
        <p:nvSpPr>
          <p:cNvPr id="4" name="Espace réservé du contenu 3"/>
          <p:cNvSpPr>
            <a:spLocks noGrp="1"/>
          </p:cNvSpPr>
          <p:nvPr>
            <p:ph sz="half" idx="2"/>
          </p:nvPr>
        </p:nvSpPr>
        <p:spPr>
          <a:xfrm>
            <a:off x="6402917" y="1600201"/>
            <a:ext cx="5384800" cy="4525963"/>
          </a:xfrm>
          <a:prstGeom prst="rect">
            <a:avLst/>
          </a:prstGeom>
        </p:spPr>
        <p:txBody>
          <a:bodyPr>
            <a:normAutofit/>
          </a:bodyPr>
          <a:lstStyle>
            <a:lvl1pPr>
              <a:defRPr sz="1800"/>
            </a:lvl1pPr>
            <a:lvl2pPr>
              <a:defRPr sz="1600"/>
            </a:lvl2pPr>
            <a:lvl3pPr>
              <a:defRPr sz="1400"/>
            </a:lvl3pPr>
            <a:lvl4pPr>
              <a:defRPr sz="1200"/>
            </a:lvl4pPr>
            <a:lvl5pPr>
              <a:defRPr sz="1200"/>
            </a:lvl5pPr>
            <a:lvl6pPr>
              <a:defRPr sz="1800"/>
            </a:lvl6pPr>
            <a:lvl7pPr>
              <a:defRPr sz="1800"/>
            </a:lvl7pPr>
            <a:lvl8pPr>
              <a:defRPr sz="1800"/>
            </a:lvl8pPr>
            <a:lvl9pPr>
              <a:defRPr sz="1800"/>
            </a:lvl9pPr>
          </a:lstStyle>
          <a:p>
            <a:pPr lvl="0"/>
            <a:r>
              <a:rPr lang="fr-FR" dirty="0"/>
              <a:t>Modifiez les styles du texte du masque</a:t>
            </a:r>
          </a:p>
          <a:p>
            <a:pPr lvl="1"/>
            <a:r>
              <a:rPr lang="fr-FR" dirty="0"/>
              <a:t>Deuxième niveau</a:t>
            </a:r>
          </a:p>
          <a:p>
            <a:pPr lvl="2"/>
            <a:r>
              <a:rPr lang="fr-FR" dirty="0"/>
              <a:t>Troisième niveau</a:t>
            </a:r>
          </a:p>
          <a:p>
            <a:pPr lvl="3"/>
            <a:r>
              <a:rPr lang="fr-FR" dirty="0"/>
              <a:t>Quatrième niveau</a:t>
            </a:r>
          </a:p>
          <a:p>
            <a:pPr lvl="4"/>
            <a:r>
              <a:rPr lang="fr-FR" dirty="0"/>
              <a:t>Cinquième niveau</a:t>
            </a:r>
          </a:p>
        </p:txBody>
      </p:sp>
    </p:spTree>
    <p:extLst>
      <p:ext uri="{BB962C8B-B14F-4D97-AF65-F5344CB8AC3E}">
        <p14:creationId xmlns:p14="http://schemas.microsoft.com/office/powerpoint/2010/main" val="4066188927"/>
      </p:ext>
    </p:extLst>
  </p:cSld>
  <p:clrMapOvr>
    <a:masterClrMapping/>
  </p:clrMapOvr>
</p:sldLayout>
</file>

<file path=ppt/slideLayouts/slideLayout80.xml><?xml version="1.0" encoding="utf-8"?>
<p:sldLayout xmlns:a="http://schemas.openxmlformats.org/drawingml/2006/main" xmlns:r="http://schemas.openxmlformats.org/officeDocument/2006/relationships" xmlns:p="http://schemas.openxmlformats.org/presentationml/2006/main" preserve="1" userDrawn="1">
  <p:cSld name="Comparaison">
    <p:spTree>
      <p:nvGrpSpPr>
        <p:cNvPr id="1" name=""/>
        <p:cNvGrpSpPr/>
        <p:nvPr/>
      </p:nvGrpSpPr>
      <p:grpSpPr>
        <a:xfrm>
          <a:off x="0" y="0"/>
          <a:ext cx="0" cy="0"/>
          <a:chOff x="0" y="0"/>
          <a:chExt cx="0" cy="0"/>
        </a:xfrm>
      </p:grpSpPr>
      <p:sp>
        <p:nvSpPr>
          <p:cNvPr id="3" name="Espace réservé du texte 2"/>
          <p:cNvSpPr>
            <a:spLocks noGrp="1"/>
          </p:cNvSpPr>
          <p:nvPr>
            <p:ph type="body" idx="1"/>
          </p:nvPr>
        </p:nvSpPr>
        <p:spPr>
          <a:xfrm>
            <a:off x="397934" y="1354138"/>
            <a:ext cx="5386917" cy="639762"/>
          </a:xfrm>
          <a:prstGeom prst="rect">
            <a:avLst/>
          </a:prstGeom>
        </p:spPr>
        <p:txBody>
          <a:bodyPr anchor="b">
            <a:normAutofit/>
          </a:bodyPr>
          <a:lstStyle>
            <a:lvl1pPr marL="0" indent="0">
              <a:buNone/>
              <a:defRPr sz="18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fr-FR" dirty="0"/>
              <a:t>Modifiez les styles du texte du masque</a:t>
            </a:r>
          </a:p>
        </p:txBody>
      </p:sp>
      <p:sp>
        <p:nvSpPr>
          <p:cNvPr id="4" name="Espace réservé du contenu 3"/>
          <p:cNvSpPr>
            <a:spLocks noGrp="1"/>
          </p:cNvSpPr>
          <p:nvPr>
            <p:ph sz="half" idx="2"/>
          </p:nvPr>
        </p:nvSpPr>
        <p:spPr>
          <a:xfrm>
            <a:off x="397934" y="2174875"/>
            <a:ext cx="5386917" cy="3951288"/>
          </a:xfrm>
          <a:prstGeom prst="rect">
            <a:avLst/>
          </a:prstGeom>
        </p:spPr>
        <p:txBody>
          <a:bodyPr>
            <a:normAutofit/>
          </a:bodyPr>
          <a:lstStyle>
            <a:lvl1pPr>
              <a:defRPr sz="1600"/>
            </a:lvl1pPr>
            <a:lvl2pPr>
              <a:defRPr sz="1400"/>
            </a:lvl2pPr>
            <a:lvl3pPr>
              <a:defRPr sz="1200"/>
            </a:lvl3pPr>
            <a:lvl4pPr>
              <a:defRPr sz="1100"/>
            </a:lvl4pPr>
            <a:lvl5pPr>
              <a:defRPr sz="1100"/>
            </a:lvl5pPr>
            <a:lvl6pPr>
              <a:defRPr sz="1600"/>
            </a:lvl6pPr>
            <a:lvl7pPr>
              <a:defRPr sz="1600"/>
            </a:lvl7pPr>
            <a:lvl8pPr>
              <a:defRPr sz="1600"/>
            </a:lvl8pPr>
            <a:lvl9pPr>
              <a:defRPr sz="1600"/>
            </a:lvl9pPr>
          </a:lstStyle>
          <a:p>
            <a:pPr lvl="0"/>
            <a:r>
              <a:rPr lang="fr-FR" dirty="0"/>
              <a:t>Modifiez les styles du texte du masque</a:t>
            </a:r>
          </a:p>
          <a:p>
            <a:pPr lvl="1"/>
            <a:r>
              <a:rPr lang="fr-FR" dirty="0"/>
              <a:t>Deuxième niveau</a:t>
            </a:r>
          </a:p>
          <a:p>
            <a:pPr lvl="2"/>
            <a:r>
              <a:rPr lang="fr-FR" dirty="0"/>
              <a:t>Troisième niveau</a:t>
            </a:r>
          </a:p>
          <a:p>
            <a:pPr lvl="3"/>
            <a:r>
              <a:rPr lang="fr-FR" dirty="0"/>
              <a:t>Quatrième niveau</a:t>
            </a:r>
          </a:p>
          <a:p>
            <a:pPr lvl="4"/>
            <a:r>
              <a:rPr lang="fr-FR" dirty="0"/>
              <a:t>Cinquième niveau</a:t>
            </a:r>
          </a:p>
        </p:txBody>
      </p:sp>
      <p:sp>
        <p:nvSpPr>
          <p:cNvPr id="5" name="Espace réservé du texte 4"/>
          <p:cNvSpPr>
            <a:spLocks noGrp="1"/>
          </p:cNvSpPr>
          <p:nvPr>
            <p:ph type="body" sz="quarter" idx="3"/>
          </p:nvPr>
        </p:nvSpPr>
        <p:spPr>
          <a:xfrm>
            <a:off x="6398685" y="1354138"/>
            <a:ext cx="5389033" cy="639762"/>
          </a:xfrm>
          <a:prstGeom prst="rect">
            <a:avLst/>
          </a:prstGeom>
        </p:spPr>
        <p:txBody>
          <a:bodyPr anchor="b">
            <a:normAutofit/>
          </a:bodyPr>
          <a:lstStyle>
            <a:lvl1pPr marL="0" indent="0">
              <a:buNone/>
              <a:defRPr sz="18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fr-FR" dirty="0"/>
              <a:t>Modifiez les styles du texte du masque</a:t>
            </a:r>
          </a:p>
        </p:txBody>
      </p:sp>
      <p:sp>
        <p:nvSpPr>
          <p:cNvPr id="6" name="Espace réservé du contenu 5"/>
          <p:cNvSpPr>
            <a:spLocks noGrp="1"/>
          </p:cNvSpPr>
          <p:nvPr>
            <p:ph sz="quarter" idx="4"/>
          </p:nvPr>
        </p:nvSpPr>
        <p:spPr>
          <a:xfrm>
            <a:off x="6398685" y="2174875"/>
            <a:ext cx="5389033" cy="3951288"/>
          </a:xfrm>
          <a:prstGeom prst="rect">
            <a:avLst/>
          </a:prstGeom>
        </p:spPr>
        <p:txBody>
          <a:bodyPr>
            <a:normAutofit/>
          </a:bodyPr>
          <a:lstStyle>
            <a:lvl1pPr>
              <a:defRPr sz="1600"/>
            </a:lvl1pPr>
            <a:lvl2pPr>
              <a:defRPr sz="1400"/>
            </a:lvl2pPr>
            <a:lvl3pPr>
              <a:defRPr sz="1200"/>
            </a:lvl3pPr>
            <a:lvl4pPr>
              <a:defRPr sz="1100"/>
            </a:lvl4pPr>
            <a:lvl5pPr>
              <a:defRPr sz="1100"/>
            </a:lvl5pPr>
            <a:lvl6pPr>
              <a:defRPr sz="1600"/>
            </a:lvl6pPr>
            <a:lvl7pPr>
              <a:defRPr sz="1600"/>
            </a:lvl7pPr>
            <a:lvl8pPr>
              <a:defRPr sz="1600"/>
            </a:lvl8pPr>
            <a:lvl9pPr>
              <a:defRPr sz="1600"/>
            </a:lvl9pPr>
          </a:lstStyle>
          <a:p>
            <a:pPr lvl="0"/>
            <a:r>
              <a:rPr lang="fr-FR" dirty="0"/>
              <a:t>Modifiez les styles du texte du masque</a:t>
            </a:r>
          </a:p>
          <a:p>
            <a:pPr lvl="1"/>
            <a:r>
              <a:rPr lang="fr-FR" dirty="0"/>
              <a:t>Deuxième niveau</a:t>
            </a:r>
          </a:p>
          <a:p>
            <a:pPr lvl="2"/>
            <a:r>
              <a:rPr lang="fr-FR" dirty="0"/>
              <a:t>Troisième niveau</a:t>
            </a:r>
          </a:p>
          <a:p>
            <a:pPr lvl="3"/>
            <a:r>
              <a:rPr lang="fr-FR" dirty="0"/>
              <a:t>Quatrième niveau</a:t>
            </a:r>
          </a:p>
          <a:p>
            <a:pPr lvl="4"/>
            <a:r>
              <a:rPr lang="fr-FR" dirty="0"/>
              <a:t>Cinquième niveau</a:t>
            </a:r>
          </a:p>
        </p:txBody>
      </p:sp>
    </p:spTree>
    <p:extLst>
      <p:ext uri="{BB962C8B-B14F-4D97-AF65-F5344CB8AC3E}">
        <p14:creationId xmlns:p14="http://schemas.microsoft.com/office/powerpoint/2010/main" val="54766579"/>
      </p:ext>
    </p:extLst>
  </p:cSld>
  <p:clrMapOvr>
    <a:masterClrMapping/>
  </p:clrMapOvr>
</p:sldLayout>
</file>

<file path=ppt/slideLayouts/slideLayout81.xml><?xml version="1.0" encoding="utf-8"?>
<p:sldLayout xmlns:a="http://schemas.openxmlformats.org/drawingml/2006/main" xmlns:r="http://schemas.openxmlformats.org/officeDocument/2006/relationships" xmlns:p="http://schemas.openxmlformats.org/presentationml/2006/main" preserve="1" userDrawn="1">
  <p:cSld name="Disposition personnalisée">
    <p:spTree>
      <p:nvGrpSpPr>
        <p:cNvPr id="1" name=""/>
        <p:cNvGrpSpPr/>
        <p:nvPr/>
      </p:nvGrpSpPr>
      <p:grpSpPr>
        <a:xfrm>
          <a:off x="0" y="0"/>
          <a:ext cx="0" cy="0"/>
          <a:chOff x="0" y="0"/>
          <a:chExt cx="0" cy="0"/>
        </a:xfrm>
      </p:grpSpPr>
      <p:sp>
        <p:nvSpPr>
          <p:cNvPr id="5" name="Text Placeholder 2"/>
          <p:cNvSpPr>
            <a:spLocks noGrp="1"/>
          </p:cNvSpPr>
          <p:nvPr>
            <p:ph idx="1"/>
          </p:nvPr>
        </p:nvSpPr>
        <p:spPr>
          <a:xfrm>
            <a:off x="398126" y="1336341"/>
            <a:ext cx="5504351" cy="1639088"/>
          </a:xfrm>
          <a:prstGeom prst="rect">
            <a:avLst/>
          </a:prstGeom>
          <a:solidFill>
            <a:schemeClr val="bg1">
              <a:lumMod val="95000"/>
            </a:schemeClr>
          </a:solidFill>
        </p:spPr>
        <p:txBody>
          <a:bodyPr vert="horz" lIns="91440" tIns="45720" rIns="91440" bIns="45720" rtlCol="0">
            <a:normAutofit/>
          </a:bodyPr>
          <a:lstStyle>
            <a:lvl1pPr marL="285750" indent="-285750" algn="l">
              <a:buClr>
                <a:srgbClr val="EA0000"/>
              </a:buClr>
              <a:buFont typeface="Arial Narrow" panose="020B0606020202030204" pitchFamily="34" charset="0"/>
              <a:buChar char="■"/>
              <a:defRPr/>
            </a:lvl1pPr>
          </a:lstStyle>
          <a:p>
            <a:pPr marL="285750" indent="-285750" algn="l">
              <a:buClr>
                <a:srgbClr val="EA0000"/>
              </a:buClr>
              <a:buFont typeface="Arial Narrow" panose="020B0606020202030204" pitchFamily="34" charset="0"/>
              <a:buChar char="■"/>
            </a:pPr>
            <a:r>
              <a:rPr lang="fr-FR" dirty="0">
                <a:latin typeface="Arial Narrow" panose="020B0606020202030204" pitchFamily="34" charset="0"/>
              </a:rPr>
              <a:t>Contenu</a:t>
            </a:r>
          </a:p>
          <a:p>
            <a:pPr marL="742950" lvl="1" indent="-285750" algn="l">
              <a:buClr>
                <a:schemeClr val="bg1">
                  <a:lumMod val="65000"/>
                </a:schemeClr>
              </a:buClr>
              <a:buFont typeface="Arial Narrow" panose="020B0606020202030204" pitchFamily="34" charset="0"/>
              <a:buChar char="■"/>
            </a:pPr>
            <a:r>
              <a:rPr lang="fr-FR" sz="1600" dirty="0">
                <a:latin typeface="Arial Narrow" panose="020B0606020202030204" pitchFamily="34" charset="0"/>
              </a:rPr>
              <a:t>Contenu</a:t>
            </a:r>
          </a:p>
          <a:p>
            <a:pPr marL="1200150" lvl="2" indent="-285750" algn="l">
              <a:buClr>
                <a:srgbClr val="FF0000"/>
              </a:buClr>
              <a:buFont typeface="Arial Narrow" panose="020B0606020202030204" pitchFamily="34" charset="0"/>
              <a:buChar char="■"/>
            </a:pPr>
            <a:r>
              <a:rPr lang="fr-FR" sz="1600" dirty="0">
                <a:latin typeface="Arial Narrow" panose="020B0606020202030204" pitchFamily="34" charset="0"/>
              </a:rPr>
              <a:t>Contenu</a:t>
            </a:r>
          </a:p>
        </p:txBody>
      </p:sp>
      <p:sp>
        <p:nvSpPr>
          <p:cNvPr id="6" name="Text Placeholder 2"/>
          <p:cNvSpPr>
            <a:spLocks noGrp="1"/>
          </p:cNvSpPr>
          <p:nvPr>
            <p:ph idx="17"/>
          </p:nvPr>
        </p:nvSpPr>
        <p:spPr>
          <a:xfrm>
            <a:off x="6347581" y="1336341"/>
            <a:ext cx="5420945" cy="1639088"/>
          </a:xfrm>
          <a:prstGeom prst="rect">
            <a:avLst/>
          </a:prstGeom>
          <a:solidFill>
            <a:schemeClr val="bg1">
              <a:lumMod val="95000"/>
            </a:schemeClr>
          </a:solidFill>
        </p:spPr>
        <p:txBody>
          <a:bodyPr vert="horz" lIns="91440" tIns="45720" rIns="91440" bIns="45720" rtlCol="0">
            <a:normAutofit/>
          </a:bodyPr>
          <a:lstStyle>
            <a:lvl1pPr marL="285750" indent="-285750" algn="l">
              <a:buClr>
                <a:srgbClr val="EA0000"/>
              </a:buClr>
              <a:buFont typeface="Arial Narrow" panose="020B0606020202030204" pitchFamily="34" charset="0"/>
              <a:buChar char="■"/>
              <a:defRPr/>
            </a:lvl1pPr>
          </a:lstStyle>
          <a:p>
            <a:pPr marL="285750" indent="-285750" algn="l">
              <a:buClr>
                <a:srgbClr val="EA0000"/>
              </a:buClr>
              <a:buFont typeface="Arial Narrow" panose="020B0606020202030204" pitchFamily="34" charset="0"/>
              <a:buChar char="■"/>
            </a:pPr>
            <a:r>
              <a:rPr lang="fr-FR" dirty="0">
                <a:latin typeface="Arial Narrow" panose="020B0606020202030204" pitchFamily="34" charset="0"/>
              </a:rPr>
              <a:t>Contenu</a:t>
            </a:r>
          </a:p>
          <a:p>
            <a:pPr marL="742950" lvl="1" indent="-285750" algn="l">
              <a:buClr>
                <a:schemeClr val="bg1">
                  <a:lumMod val="65000"/>
                </a:schemeClr>
              </a:buClr>
              <a:buFont typeface="Arial Narrow" panose="020B0606020202030204" pitchFamily="34" charset="0"/>
              <a:buChar char="■"/>
            </a:pPr>
            <a:r>
              <a:rPr lang="fr-FR" sz="1600" dirty="0">
                <a:latin typeface="Arial Narrow" panose="020B0606020202030204" pitchFamily="34" charset="0"/>
              </a:rPr>
              <a:t>Contenu</a:t>
            </a:r>
          </a:p>
          <a:p>
            <a:pPr marL="1200150" lvl="2" indent="-285750" algn="l">
              <a:buClr>
                <a:srgbClr val="FF0000"/>
              </a:buClr>
              <a:buFont typeface="Arial Narrow" panose="020B0606020202030204" pitchFamily="34" charset="0"/>
              <a:buChar char="■"/>
            </a:pPr>
            <a:r>
              <a:rPr lang="fr-FR" sz="1600" dirty="0">
                <a:latin typeface="Arial Narrow" panose="020B0606020202030204" pitchFamily="34" charset="0"/>
              </a:rPr>
              <a:t>Contenu</a:t>
            </a:r>
          </a:p>
        </p:txBody>
      </p:sp>
      <p:sp>
        <p:nvSpPr>
          <p:cNvPr id="7" name="Espace réservé du contenu 4"/>
          <p:cNvSpPr>
            <a:spLocks noGrp="1"/>
          </p:cNvSpPr>
          <p:nvPr>
            <p:ph idx="18"/>
          </p:nvPr>
        </p:nvSpPr>
        <p:spPr>
          <a:xfrm>
            <a:off x="398126" y="3941645"/>
            <a:ext cx="5504351" cy="1639088"/>
          </a:xfrm>
          <a:prstGeom prst="rect">
            <a:avLst/>
          </a:prstGeom>
          <a:solidFill>
            <a:schemeClr val="bg2">
              <a:lumMod val="40000"/>
              <a:lumOff val="60000"/>
            </a:schemeClr>
          </a:solidFill>
        </p:spPr>
        <p:txBody>
          <a:bodyPr/>
          <a:lstStyle/>
          <a:p>
            <a:endParaRPr lang="fr-FR" dirty="0"/>
          </a:p>
        </p:txBody>
      </p:sp>
      <p:sp>
        <p:nvSpPr>
          <p:cNvPr id="8" name="Espace réservé du contenu 5"/>
          <p:cNvSpPr>
            <a:spLocks noGrp="1"/>
          </p:cNvSpPr>
          <p:nvPr>
            <p:ph idx="19"/>
          </p:nvPr>
        </p:nvSpPr>
        <p:spPr>
          <a:xfrm>
            <a:off x="6397816" y="3941645"/>
            <a:ext cx="5420945" cy="1639088"/>
          </a:xfrm>
          <a:prstGeom prst="rect">
            <a:avLst/>
          </a:prstGeom>
          <a:solidFill>
            <a:schemeClr val="bg2">
              <a:lumMod val="40000"/>
              <a:lumOff val="60000"/>
            </a:schemeClr>
          </a:solidFill>
        </p:spPr>
        <p:txBody>
          <a:bodyPr/>
          <a:lstStyle/>
          <a:p>
            <a:endParaRPr lang="fr-FR"/>
          </a:p>
        </p:txBody>
      </p:sp>
    </p:spTree>
    <p:extLst>
      <p:ext uri="{BB962C8B-B14F-4D97-AF65-F5344CB8AC3E}">
        <p14:creationId xmlns:p14="http://schemas.microsoft.com/office/powerpoint/2010/main" val="1301820333"/>
      </p:ext>
    </p:extLst>
  </p:cSld>
  <p:clrMapOvr>
    <a:masterClrMapping/>
  </p:clrMapOvr>
</p:sldLayout>
</file>

<file path=ppt/slideLayouts/slideLayout82.xml><?xml version="1.0" encoding="utf-8"?>
<p:sldLayout xmlns:a="http://schemas.openxmlformats.org/drawingml/2006/main" xmlns:r="http://schemas.openxmlformats.org/officeDocument/2006/relationships" xmlns:p="http://schemas.openxmlformats.org/presentationml/2006/main" preserve="1" userDrawn="1">
  <p:cSld name="1_Disposition personnalisée">
    <p:spTree>
      <p:nvGrpSpPr>
        <p:cNvPr id="1" name=""/>
        <p:cNvGrpSpPr/>
        <p:nvPr/>
      </p:nvGrpSpPr>
      <p:grpSpPr>
        <a:xfrm>
          <a:off x="0" y="0"/>
          <a:ext cx="0" cy="0"/>
          <a:chOff x="0" y="0"/>
          <a:chExt cx="0" cy="0"/>
        </a:xfrm>
      </p:grpSpPr>
      <p:sp>
        <p:nvSpPr>
          <p:cNvPr id="5" name="Espace réservé du texte 2"/>
          <p:cNvSpPr>
            <a:spLocks noGrp="1"/>
          </p:cNvSpPr>
          <p:nvPr>
            <p:ph type="body" sz="quarter" idx="17"/>
          </p:nvPr>
        </p:nvSpPr>
        <p:spPr>
          <a:xfrm>
            <a:off x="397935" y="1343026"/>
            <a:ext cx="11389784" cy="549570"/>
          </a:xfrm>
          <a:prstGeom prst="rect">
            <a:avLst/>
          </a:prstGeom>
        </p:spPr>
        <p:txBody>
          <a:bodyPr/>
          <a:lstStyle/>
          <a:p>
            <a:pPr lvl="0"/>
            <a:r>
              <a:rPr lang="fr-FR" dirty="0"/>
              <a:t>Modifiez les styles du texte du masque</a:t>
            </a:r>
          </a:p>
        </p:txBody>
      </p:sp>
      <p:sp>
        <p:nvSpPr>
          <p:cNvPr id="6" name="Espace réservé du graphique 4"/>
          <p:cNvSpPr>
            <a:spLocks noGrp="1"/>
          </p:cNvSpPr>
          <p:nvPr>
            <p:ph type="chart" sz="quarter" idx="18"/>
          </p:nvPr>
        </p:nvSpPr>
        <p:spPr>
          <a:xfrm>
            <a:off x="582763" y="2126106"/>
            <a:ext cx="4892431" cy="1712912"/>
          </a:xfrm>
          <a:prstGeom prst="rect">
            <a:avLst/>
          </a:prstGeom>
        </p:spPr>
        <p:txBody>
          <a:bodyPr/>
          <a:lstStyle/>
          <a:p>
            <a:endParaRPr lang="fr-FR" dirty="0"/>
          </a:p>
        </p:txBody>
      </p:sp>
      <p:sp>
        <p:nvSpPr>
          <p:cNvPr id="7" name="Espace réservé du graphique 4"/>
          <p:cNvSpPr>
            <a:spLocks noGrp="1"/>
          </p:cNvSpPr>
          <p:nvPr>
            <p:ph type="chart" sz="quarter" idx="19"/>
          </p:nvPr>
        </p:nvSpPr>
        <p:spPr>
          <a:xfrm>
            <a:off x="6342717" y="2140283"/>
            <a:ext cx="4431609" cy="1712912"/>
          </a:xfrm>
          <a:prstGeom prst="rect">
            <a:avLst/>
          </a:prstGeom>
        </p:spPr>
        <p:txBody>
          <a:bodyPr/>
          <a:lstStyle/>
          <a:p>
            <a:endParaRPr lang="fr-FR" dirty="0"/>
          </a:p>
        </p:txBody>
      </p:sp>
      <p:sp>
        <p:nvSpPr>
          <p:cNvPr id="8" name="Espace réservé du graphique 4"/>
          <p:cNvSpPr>
            <a:spLocks noGrp="1"/>
          </p:cNvSpPr>
          <p:nvPr>
            <p:ph type="chart" sz="quarter" idx="20"/>
          </p:nvPr>
        </p:nvSpPr>
        <p:spPr>
          <a:xfrm>
            <a:off x="582763" y="4141788"/>
            <a:ext cx="4931991" cy="1712912"/>
          </a:xfrm>
          <a:prstGeom prst="rect">
            <a:avLst/>
          </a:prstGeom>
        </p:spPr>
        <p:txBody>
          <a:bodyPr/>
          <a:lstStyle/>
          <a:p>
            <a:endParaRPr lang="fr-FR"/>
          </a:p>
        </p:txBody>
      </p:sp>
      <p:sp>
        <p:nvSpPr>
          <p:cNvPr id="9" name="Espace réservé du graphique 4"/>
          <p:cNvSpPr>
            <a:spLocks noGrp="1"/>
          </p:cNvSpPr>
          <p:nvPr>
            <p:ph type="chart" sz="quarter" idx="21"/>
          </p:nvPr>
        </p:nvSpPr>
        <p:spPr>
          <a:xfrm>
            <a:off x="6333266" y="4141788"/>
            <a:ext cx="4431609" cy="1712912"/>
          </a:xfrm>
          <a:prstGeom prst="rect">
            <a:avLst/>
          </a:prstGeom>
        </p:spPr>
        <p:txBody>
          <a:bodyPr/>
          <a:lstStyle/>
          <a:p>
            <a:endParaRPr lang="fr-FR"/>
          </a:p>
        </p:txBody>
      </p:sp>
    </p:spTree>
    <p:extLst>
      <p:ext uri="{BB962C8B-B14F-4D97-AF65-F5344CB8AC3E}">
        <p14:creationId xmlns:p14="http://schemas.microsoft.com/office/powerpoint/2010/main" val="394143386"/>
      </p:ext>
    </p:extLst>
  </p:cSld>
  <p:clrMapOvr>
    <a:masterClrMapping/>
  </p:clrMapOvr>
</p:sldLayout>
</file>

<file path=ppt/slideLayouts/slideLayout83.xml><?xml version="1.0" encoding="utf-8"?>
<p:sldLayout xmlns:a="http://schemas.openxmlformats.org/drawingml/2006/main" xmlns:r="http://schemas.openxmlformats.org/officeDocument/2006/relationships" xmlns:p="http://schemas.openxmlformats.org/presentationml/2006/main" showMasterSp="0" preserve="1" userDrawn="1">
  <p:cSld name="2_Disposition personnalisée">
    <p:spTree>
      <p:nvGrpSpPr>
        <p:cNvPr id="1" name=""/>
        <p:cNvGrpSpPr/>
        <p:nvPr/>
      </p:nvGrpSpPr>
      <p:grpSpPr>
        <a:xfrm>
          <a:off x="0" y="0"/>
          <a:ext cx="0" cy="0"/>
          <a:chOff x="0" y="0"/>
          <a:chExt cx="0" cy="0"/>
        </a:xfrm>
      </p:grpSpPr>
      <p:pic>
        <p:nvPicPr>
          <p:cNvPr id="5" name="Image 4" descr="Capture d’écran 2014-03-18 à 16.56.31.jpg"/>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2499955" y="2755385"/>
            <a:ext cx="7579100" cy="1359415"/>
          </a:xfrm>
          <a:prstGeom prst="rect">
            <a:avLst/>
          </a:prstGeom>
        </p:spPr>
      </p:pic>
    </p:spTree>
    <p:extLst>
      <p:ext uri="{BB962C8B-B14F-4D97-AF65-F5344CB8AC3E}">
        <p14:creationId xmlns:p14="http://schemas.microsoft.com/office/powerpoint/2010/main" val="432421067"/>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theme" Target="../theme/theme1.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6" Type="http://schemas.openxmlformats.org/officeDocument/2006/relationships/image" Target="../media/image3.png"/><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image" Target="../media/image2.png"/><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image" Target="../media/image1.png"/></Relationships>
</file>

<file path=ppt/slideMasters/_rels/slideMaster2.xml.rels><?xml version="1.0" encoding="UTF-8" standalone="yes"?>
<Relationships xmlns="http://schemas.openxmlformats.org/package/2006/relationships"><Relationship Id="rId8" Type="http://schemas.openxmlformats.org/officeDocument/2006/relationships/theme" Target="../theme/theme2.xml"/><Relationship Id="rId3" Type="http://schemas.openxmlformats.org/officeDocument/2006/relationships/slideLayout" Target="../slideLayouts/slideLayout15.xml"/><Relationship Id="rId7" Type="http://schemas.openxmlformats.org/officeDocument/2006/relationships/slideLayout" Target="../slideLayouts/slideLayout19.xml"/><Relationship Id="rId2" Type="http://schemas.openxmlformats.org/officeDocument/2006/relationships/slideLayout" Target="../slideLayouts/slideLayout14.xml"/><Relationship Id="rId1" Type="http://schemas.openxmlformats.org/officeDocument/2006/relationships/slideLayout" Target="../slideLayouts/slideLayout13.xml"/><Relationship Id="rId6" Type="http://schemas.openxmlformats.org/officeDocument/2006/relationships/slideLayout" Target="../slideLayouts/slideLayout18.xml"/><Relationship Id="rId5" Type="http://schemas.openxmlformats.org/officeDocument/2006/relationships/slideLayout" Target="../slideLayouts/slideLayout17.xml"/><Relationship Id="rId10" Type="http://schemas.openxmlformats.org/officeDocument/2006/relationships/image" Target="../media/image7.jpg"/><Relationship Id="rId4" Type="http://schemas.openxmlformats.org/officeDocument/2006/relationships/slideLayout" Target="../slideLayouts/slideLayout16.xml"/><Relationship Id="rId9" Type="http://schemas.openxmlformats.org/officeDocument/2006/relationships/image" Target="../media/image6.emf"/></Relationships>
</file>

<file path=ppt/slideMasters/_rels/slideMaster3.xml.rels><?xml version="1.0" encoding="UTF-8" standalone="yes"?>
<Relationships xmlns="http://schemas.openxmlformats.org/package/2006/relationships"><Relationship Id="rId8" Type="http://schemas.openxmlformats.org/officeDocument/2006/relationships/slideLayout" Target="../slideLayouts/slideLayout27.xml"/><Relationship Id="rId13" Type="http://schemas.openxmlformats.org/officeDocument/2006/relationships/slideLayout" Target="../slideLayouts/slideLayout32.xml"/><Relationship Id="rId18" Type="http://schemas.openxmlformats.org/officeDocument/2006/relationships/slideLayout" Target="../slideLayouts/slideLayout37.xml"/><Relationship Id="rId3" Type="http://schemas.openxmlformats.org/officeDocument/2006/relationships/slideLayout" Target="../slideLayouts/slideLayout22.xml"/><Relationship Id="rId21" Type="http://schemas.openxmlformats.org/officeDocument/2006/relationships/slideLayout" Target="../slideLayouts/slideLayout40.xml"/><Relationship Id="rId7" Type="http://schemas.openxmlformats.org/officeDocument/2006/relationships/slideLayout" Target="../slideLayouts/slideLayout26.xml"/><Relationship Id="rId12" Type="http://schemas.openxmlformats.org/officeDocument/2006/relationships/slideLayout" Target="../slideLayouts/slideLayout31.xml"/><Relationship Id="rId17" Type="http://schemas.openxmlformats.org/officeDocument/2006/relationships/slideLayout" Target="../slideLayouts/slideLayout36.xml"/><Relationship Id="rId25" Type="http://schemas.openxmlformats.org/officeDocument/2006/relationships/image" Target="../media/image7.jpg"/><Relationship Id="rId2" Type="http://schemas.openxmlformats.org/officeDocument/2006/relationships/slideLayout" Target="../slideLayouts/slideLayout21.xml"/><Relationship Id="rId16" Type="http://schemas.openxmlformats.org/officeDocument/2006/relationships/slideLayout" Target="../slideLayouts/slideLayout35.xml"/><Relationship Id="rId20" Type="http://schemas.openxmlformats.org/officeDocument/2006/relationships/slideLayout" Target="../slideLayouts/slideLayout39.xml"/><Relationship Id="rId1" Type="http://schemas.openxmlformats.org/officeDocument/2006/relationships/slideLayout" Target="../slideLayouts/slideLayout20.xml"/><Relationship Id="rId6" Type="http://schemas.openxmlformats.org/officeDocument/2006/relationships/slideLayout" Target="../slideLayouts/slideLayout25.xml"/><Relationship Id="rId11" Type="http://schemas.openxmlformats.org/officeDocument/2006/relationships/slideLayout" Target="../slideLayouts/slideLayout30.xml"/><Relationship Id="rId24" Type="http://schemas.openxmlformats.org/officeDocument/2006/relationships/image" Target="../media/image9.emf"/><Relationship Id="rId5" Type="http://schemas.openxmlformats.org/officeDocument/2006/relationships/slideLayout" Target="../slideLayouts/slideLayout24.xml"/><Relationship Id="rId15" Type="http://schemas.openxmlformats.org/officeDocument/2006/relationships/slideLayout" Target="../slideLayouts/slideLayout34.xml"/><Relationship Id="rId23" Type="http://schemas.openxmlformats.org/officeDocument/2006/relationships/theme" Target="../theme/theme3.xml"/><Relationship Id="rId10" Type="http://schemas.openxmlformats.org/officeDocument/2006/relationships/slideLayout" Target="../slideLayouts/slideLayout29.xml"/><Relationship Id="rId19" Type="http://schemas.openxmlformats.org/officeDocument/2006/relationships/slideLayout" Target="../slideLayouts/slideLayout38.xml"/><Relationship Id="rId4" Type="http://schemas.openxmlformats.org/officeDocument/2006/relationships/slideLayout" Target="../slideLayouts/slideLayout23.xml"/><Relationship Id="rId9" Type="http://schemas.openxmlformats.org/officeDocument/2006/relationships/slideLayout" Target="../slideLayouts/slideLayout28.xml"/><Relationship Id="rId14" Type="http://schemas.openxmlformats.org/officeDocument/2006/relationships/slideLayout" Target="../slideLayouts/slideLayout33.xml"/><Relationship Id="rId22" Type="http://schemas.openxmlformats.org/officeDocument/2006/relationships/slideLayout" Target="../slideLayouts/slideLayout41.xml"/></Relationships>
</file>

<file path=ppt/slideMasters/_rels/slideMaster4.xml.rels><?xml version="1.0" encoding="UTF-8" standalone="yes"?>
<Relationships xmlns="http://schemas.openxmlformats.org/package/2006/relationships"><Relationship Id="rId8" Type="http://schemas.openxmlformats.org/officeDocument/2006/relationships/theme" Target="../theme/theme4.xml"/><Relationship Id="rId3" Type="http://schemas.openxmlformats.org/officeDocument/2006/relationships/slideLayout" Target="../slideLayouts/slideLayout44.xml"/><Relationship Id="rId7" Type="http://schemas.openxmlformats.org/officeDocument/2006/relationships/slideLayout" Target="../slideLayouts/slideLayout48.xml"/><Relationship Id="rId2" Type="http://schemas.openxmlformats.org/officeDocument/2006/relationships/slideLayout" Target="../slideLayouts/slideLayout43.xml"/><Relationship Id="rId1" Type="http://schemas.openxmlformats.org/officeDocument/2006/relationships/slideLayout" Target="../slideLayouts/slideLayout42.xml"/><Relationship Id="rId6" Type="http://schemas.openxmlformats.org/officeDocument/2006/relationships/slideLayout" Target="../slideLayouts/slideLayout47.xml"/><Relationship Id="rId5" Type="http://schemas.openxmlformats.org/officeDocument/2006/relationships/slideLayout" Target="../slideLayouts/slideLayout46.xml"/><Relationship Id="rId10" Type="http://schemas.openxmlformats.org/officeDocument/2006/relationships/image" Target="../media/image7.jpg"/><Relationship Id="rId4" Type="http://schemas.openxmlformats.org/officeDocument/2006/relationships/slideLayout" Target="../slideLayouts/slideLayout45.xml"/><Relationship Id="rId9" Type="http://schemas.openxmlformats.org/officeDocument/2006/relationships/image" Target="../media/image13.jpeg"/></Relationships>
</file>

<file path=ppt/slideMasters/_rels/slideMaster5.xml.rels><?xml version="1.0" encoding="UTF-8" standalone="yes"?>
<Relationships xmlns="http://schemas.openxmlformats.org/package/2006/relationships"><Relationship Id="rId8" Type="http://schemas.openxmlformats.org/officeDocument/2006/relationships/theme" Target="../theme/theme5.xml"/><Relationship Id="rId3" Type="http://schemas.openxmlformats.org/officeDocument/2006/relationships/slideLayout" Target="../slideLayouts/slideLayout51.xml"/><Relationship Id="rId7" Type="http://schemas.openxmlformats.org/officeDocument/2006/relationships/slideLayout" Target="../slideLayouts/slideLayout55.xml"/><Relationship Id="rId2" Type="http://schemas.openxmlformats.org/officeDocument/2006/relationships/slideLayout" Target="../slideLayouts/slideLayout50.xml"/><Relationship Id="rId1" Type="http://schemas.openxmlformats.org/officeDocument/2006/relationships/slideLayout" Target="../slideLayouts/slideLayout49.xml"/><Relationship Id="rId6" Type="http://schemas.openxmlformats.org/officeDocument/2006/relationships/slideLayout" Target="../slideLayouts/slideLayout54.xml"/><Relationship Id="rId5" Type="http://schemas.openxmlformats.org/officeDocument/2006/relationships/slideLayout" Target="../slideLayouts/slideLayout53.xml"/><Relationship Id="rId4" Type="http://schemas.openxmlformats.org/officeDocument/2006/relationships/slideLayout" Target="../slideLayouts/slideLayout52.xml"/><Relationship Id="rId9" Type="http://schemas.openxmlformats.org/officeDocument/2006/relationships/image" Target="../media/image7.jpg"/></Relationships>
</file>

<file path=ppt/slideMasters/_rels/slideMaster6.xml.rels><?xml version="1.0" encoding="UTF-8" standalone="yes"?>
<Relationships xmlns="http://schemas.openxmlformats.org/package/2006/relationships"><Relationship Id="rId8" Type="http://schemas.openxmlformats.org/officeDocument/2006/relationships/theme" Target="../theme/theme6.xml"/><Relationship Id="rId3" Type="http://schemas.openxmlformats.org/officeDocument/2006/relationships/slideLayout" Target="../slideLayouts/slideLayout58.xml"/><Relationship Id="rId7" Type="http://schemas.openxmlformats.org/officeDocument/2006/relationships/slideLayout" Target="../slideLayouts/slideLayout62.xml"/><Relationship Id="rId2" Type="http://schemas.openxmlformats.org/officeDocument/2006/relationships/slideLayout" Target="../slideLayouts/slideLayout57.xml"/><Relationship Id="rId1" Type="http://schemas.openxmlformats.org/officeDocument/2006/relationships/slideLayout" Target="../slideLayouts/slideLayout56.xml"/><Relationship Id="rId6" Type="http://schemas.openxmlformats.org/officeDocument/2006/relationships/slideLayout" Target="../slideLayouts/slideLayout61.xml"/><Relationship Id="rId5" Type="http://schemas.openxmlformats.org/officeDocument/2006/relationships/slideLayout" Target="../slideLayouts/slideLayout60.xml"/><Relationship Id="rId4" Type="http://schemas.openxmlformats.org/officeDocument/2006/relationships/slideLayout" Target="../slideLayouts/slideLayout59.xml"/><Relationship Id="rId9" Type="http://schemas.openxmlformats.org/officeDocument/2006/relationships/image" Target="../media/image7.jpg"/></Relationships>
</file>

<file path=ppt/slideMasters/_rels/slideMaster7.xml.rels><?xml version="1.0" encoding="UTF-8" standalone="yes"?>
<Relationships xmlns="http://schemas.openxmlformats.org/package/2006/relationships"><Relationship Id="rId8" Type="http://schemas.openxmlformats.org/officeDocument/2006/relationships/theme" Target="../theme/theme7.xml"/><Relationship Id="rId3" Type="http://schemas.openxmlformats.org/officeDocument/2006/relationships/slideLayout" Target="../slideLayouts/slideLayout65.xml"/><Relationship Id="rId7" Type="http://schemas.openxmlformats.org/officeDocument/2006/relationships/slideLayout" Target="../slideLayouts/slideLayout69.xml"/><Relationship Id="rId2" Type="http://schemas.openxmlformats.org/officeDocument/2006/relationships/slideLayout" Target="../slideLayouts/slideLayout64.xml"/><Relationship Id="rId1" Type="http://schemas.openxmlformats.org/officeDocument/2006/relationships/slideLayout" Target="../slideLayouts/slideLayout63.xml"/><Relationship Id="rId6" Type="http://schemas.openxmlformats.org/officeDocument/2006/relationships/slideLayout" Target="../slideLayouts/slideLayout68.xml"/><Relationship Id="rId5" Type="http://schemas.openxmlformats.org/officeDocument/2006/relationships/slideLayout" Target="../slideLayouts/slideLayout67.xml"/><Relationship Id="rId4" Type="http://schemas.openxmlformats.org/officeDocument/2006/relationships/slideLayout" Target="../slideLayouts/slideLayout66.xml"/><Relationship Id="rId9" Type="http://schemas.openxmlformats.org/officeDocument/2006/relationships/image" Target="../media/image7.jpg"/></Relationships>
</file>

<file path=ppt/slideMasters/_rels/slideMaster8.xml.rels><?xml version="1.0" encoding="UTF-8" standalone="yes"?>
<Relationships xmlns="http://schemas.openxmlformats.org/package/2006/relationships"><Relationship Id="rId8" Type="http://schemas.openxmlformats.org/officeDocument/2006/relationships/theme" Target="../theme/theme8.xml"/><Relationship Id="rId3" Type="http://schemas.openxmlformats.org/officeDocument/2006/relationships/slideLayout" Target="../slideLayouts/slideLayout72.xml"/><Relationship Id="rId7" Type="http://schemas.openxmlformats.org/officeDocument/2006/relationships/slideLayout" Target="../slideLayouts/slideLayout76.xml"/><Relationship Id="rId2" Type="http://schemas.openxmlformats.org/officeDocument/2006/relationships/slideLayout" Target="../slideLayouts/slideLayout71.xml"/><Relationship Id="rId1" Type="http://schemas.openxmlformats.org/officeDocument/2006/relationships/slideLayout" Target="../slideLayouts/slideLayout70.xml"/><Relationship Id="rId6" Type="http://schemas.openxmlformats.org/officeDocument/2006/relationships/slideLayout" Target="../slideLayouts/slideLayout75.xml"/><Relationship Id="rId5" Type="http://schemas.openxmlformats.org/officeDocument/2006/relationships/slideLayout" Target="../slideLayouts/slideLayout74.xml"/><Relationship Id="rId4" Type="http://schemas.openxmlformats.org/officeDocument/2006/relationships/slideLayout" Target="../slideLayouts/slideLayout73.xml"/><Relationship Id="rId9" Type="http://schemas.openxmlformats.org/officeDocument/2006/relationships/image" Target="../media/image7.jpg"/></Relationships>
</file>

<file path=ppt/slideMasters/_rels/slideMaster9.xml.rels><?xml version="1.0" encoding="UTF-8" standalone="yes"?>
<Relationships xmlns="http://schemas.openxmlformats.org/package/2006/relationships"><Relationship Id="rId8" Type="http://schemas.openxmlformats.org/officeDocument/2006/relationships/theme" Target="../theme/theme9.xml"/><Relationship Id="rId3" Type="http://schemas.openxmlformats.org/officeDocument/2006/relationships/slideLayout" Target="../slideLayouts/slideLayout79.xml"/><Relationship Id="rId7" Type="http://schemas.openxmlformats.org/officeDocument/2006/relationships/slideLayout" Target="../slideLayouts/slideLayout83.xml"/><Relationship Id="rId2" Type="http://schemas.openxmlformats.org/officeDocument/2006/relationships/slideLayout" Target="../slideLayouts/slideLayout78.xml"/><Relationship Id="rId1" Type="http://schemas.openxmlformats.org/officeDocument/2006/relationships/slideLayout" Target="../slideLayouts/slideLayout77.xml"/><Relationship Id="rId6" Type="http://schemas.openxmlformats.org/officeDocument/2006/relationships/slideLayout" Target="../slideLayouts/slideLayout82.xml"/><Relationship Id="rId5" Type="http://schemas.openxmlformats.org/officeDocument/2006/relationships/slideLayout" Target="../slideLayouts/slideLayout81.xml"/><Relationship Id="rId4" Type="http://schemas.openxmlformats.org/officeDocument/2006/relationships/slideLayout" Target="../slideLayouts/slideLayout80.xml"/><Relationship Id="rId9" Type="http://schemas.openxmlformats.org/officeDocument/2006/relationships/image" Target="../media/image7.jpg"/></Relationships>
</file>

<file path=ppt/slideMasters/slideMaster1.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pic>
        <p:nvPicPr>
          <p:cNvPr id="19" name="Picture 2"/>
          <p:cNvPicPr>
            <a:picLocks noChangeAspect="1" noChangeArrowheads="1"/>
          </p:cNvPicPr>
          <p:nvPr userDrawn="1"/>
        </p:nvPicPr>
        <p:blipFill>
          <a:blip r:embed="rId14" cstate="print">
            <a:extLst>
              <a:ext uri="{28A0092B-C50C-407E-A947-70E740481C1C}">
                <a14:useLocalDpi xmlns:a14="http://schemas.microsoft.com/office/drawing/2010/main" val="0"/>
              </a:ext>
            </a:extLst>
          </a:blip>
          <a:srcRect/>
          <a:stretch>
            <a:fillRect/>
          </a:stretch>
        </p:blipFill>
        <p:spPr bwMode="auto">
          <a:xfrm>
            <a:off x="4617334" y="6286075"/>
            <a:ext cx="2862915" cy="440108"/>
          </a:xfrm>
          <a:prstGeom prst="rect">
            <a:avLst/>
          </a:prstGeom>
          <a:solidFill>
            <a:schemeClr val="bg1"/>
          </a:solidFill>
          <a:ln>
            <a:noFill/>
          </a:ln>
          <a:effectLst/>
        </p:spPr>
      </p:pic>
      <p:grpSp>
        <p:nvGrpSpPr>
          <p:cNvPr id="12" name="Groupe 11"/>
          <p:cNvGrpSpPr/>
          <p:nvPr userDrawn="1"/>
        </p:nvGrpSpPr>
        <p:grpSpPr>
          <a:xfrm>
            <a:off x="308509" y="357376"/>
            <a:ext cx="11460016" cy="709424"/>
            <a:chOff x="231382" y="357376"/>
            <a:chExt cx="8595012" cy="709424"/>
          </a:xfrm>
        </p:grpSpPr>
        <p:sp>
          <p:nvSpPr>
            <p:cNvPr id="13" name="Rectangle 12"/>
            <p:cNvSpPr/>
            <p:nvPr userDrawn="1"/>
          </p:nvSpPr>
          <p:spPr bwMode="auto">
            <a:xfrm>
              <a:off x="298594" y="363557"/>
              <a:ext cx="8527800" cy="703243"/>
            </a:xfrm>
            <a:prstGeom prst="rect">
              <a:avLst/>
            </a:prstGeom>
            <a:solidFill>
              <a:srgbClr val="BFBFBF"/>
            </a:solidFill>
            <a:ln w="9525" cap="flat" cmpd="sng" algn="ctr">
              <a:no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endParaRPr lang="fr-FR" sz="1800">
                <a:solidFill>
                  <a:srgbClr val="FF0000"/>
                </a:solidFill>
              </a:endParaRPr>
            </a:p>
          </p:txBody>
        </p:sp>
        <p:sp>
          <p:nvSpPr>
            <p:cNvPr id="14" name="Rectangle 13"/>
            <p:cNvSpPr/>
            <p:nvPr userDrawn="1"/>
          </p:nvSpPr>
          <p:spPr bwMode="auto">
            <a:xfrm>
              <a:off x="231382" y="357376"/>
              <a:ext cx="535606" cy="465584"/>
            </a:xfrm>
            <a:prstGeom prst="rect">
              <a:avLst/>
            </a:prstGeom>
            <a:solidFill>
              <a:schemeClr val="bg1"/>
            </a:solidFill>
            <a:ln w="9525" cap="flat" cmpd="sng" algn="ctr">
              <a:no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0" marR="0" indent="0" algn="ctr" defTabSz="914400" rtl="0" eaLnBrk="1" fontAlgn="base" latinLnBrk="0" hangingPunct="1">
                <a:lnSpc>
                  <a:spcPct val="100000"/>
                </a:lnSpc>
                <a:spcBef>
                  <a:spcPct val="0"/>
                </a:spcBef>
                <a:spcAft>
                  <a:spcPct val="0"/>
                </a:spcAft>
                <a:buClrTx/>
                <a:buSzTx/>
                <a:buFontTx/>
                <a:buNone/>
                <a:tabLst/>
              </a:pPr>
              <a:endParaRPr kumimoji="0" lang="fr-FR" sz="1800" b="0" i="0" u="none" strike="noStrike" cap="none" normalizeH="0" baseline="0">
                <a:ln>
                  <a:noFill/>
                </a:ln>
                <a:solidFill>
                  <a:schemeClr val="tx1"/>
                </a:solidFill>
                <a:effectLst/>
                <a:latin typeface="Arial" charset="0"/>
              </a:endParaRPr>
            </a:p>
          </p:txBody>
        </p:sp>
        <p:sp>
          <p:nvSpPr>
            <p:cNvPr id="15" name="Rectangle 14"/>
            <p:cNvSpPr/>
            <p:nvPr userDrawn="1"/>
          </p:nvSpPr>
          <p:spPr bwMode="auto">
            <a:xfrm>
              <a:off x="336270" y="397985"/>
              <a:ext cx="311151" cy="317193"/>
            </a:xfrm>
            <a:prstGeom prst="rect">
              <a:avLst/>
            </a:prstGeom>
            <a:solidFill>
              <a:srgbClr val="EA0000"/>
            </a:solidFill>
            <a:ln w="9525" cap="flat" cmpd="sng" algn="ctr">
              <a:no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endParaRPr lang="fr-FR" sz="1800"/>
            </a:p>
          </p:txBody>
        </p:sp>
      </p:grpSp>
      <p:sp>
        <p:nvSpPr>
          <p:cNvPr id="2" name="Espace réservé du titre 1"/>
          <p:cNvSpPr>
            <a:spLocks noGrp="1"/>
          </p:cNvSpPr>
          <p:nvPr>
            <p:ph type="title"/>
          </p:nvPr>
        </p:nvSpPr>
        <p:spPr>
          <a:xfrm>
            <a:off x="1020232" y="379825"/>
            <a:ext cx="10756800" cy="709200"/>
          </a:xfrm>
          <a:prstGeom prst="rect">
            <a:avLst/>
          </a:prstGeom>
        </p:spPr>
        <p:txBody>
          <a:bodyPr vert="horz" lIns="91440" tIns="45720" rIns="91440" bIns="45720" rtlCol="0" anchor="ctr">
            <a:normAutofit/>
          </a:bodyPr>
          <a:lstStyle/>
          <a:p>
            <a:r>
              <a:rPr lang="fr-FR" dirty="0"/>
              <a:t>Modifiez le style du titre</a:t>
            </a:r>
          </a:p>
        </p:txBody>
      </p:sp>
      <p:sp>
        <p:nvSpPr>
          <p:cNvPr id="3" name="Espace réservé du texte 2"/>
          <p:cNvSpPr>
            <a:spLocks noGrp="1"/>
          </p:cNvSpPr>
          <p:nvPr>
            <p:ph type="body" idx="1"/>
          </p:nvPr>
        </p:nvSpPr>
        <p:spPr>
          <a:xfrm>
            <a:off x="397933" y="1354138"/>
            <a:ext cx="11389784" cy="4515034"/>
          </a:xfrm>
          <a:prstGeom prst="rect">
            <a:avLst/>
          </a:prstGeom>
        </p:spPr>
        <p:txBody>
          <a:bodyPr vert="horz" lIns="91440" tIns="45720" rIns="91440" bIns="45720" rtlCol="0">
            <a:normAutofit/>
          </a:bodyPr>
          <a:lstStyle/>
          <a:p>
            <a:pPr lvl="0"/>
            <a:r>
              <a:rPr lang="fr-FR" dirty="0"/>
              <a:t>Modifiez les styles du texte du masque</a:t>
            </a:r>
          </a:p>
          <a:p>
            <a:pPr lvl="1"/>
            <a:r>
              <a:rPr lang="fr-FR" dirty="0"/>
              <a:t>Deuxième niveau</a:t>
            </a:r>
          </a:p>
          <a:p>
            <a:pPr lvl="2"/>
            <a:r>
              <a:rPr lang="fr-FR" dirty="0"/>
              <a:t>Troisième niveau</a:t>
            </a:r>
          </a:p>
          <a:p>
            <a:pPr lvl="3"/>
            <a:r>
              <a:rPr lang="fr-FR" dirty="0"/>
              <a:t>Quatrième niveau</a:t>
            </a:r>
          </a:p>
          <a:p>
            <a:pPr lvl="4"/>
            <a:r>
              <a:rPr lang="fr-FR" dirty="0"/>
              <a:t>Cinquième niveau</a:t>
            </a:r>
          </a:p>
        </p:txBody>
      </p:sp>
      <p:cxnSp>
        <p:nvCxnSpPr>
          <p:cNvPr id="7" name="Connecteur droit 6"/>
          <p:cNvCxnSpPr/>
          <p:nvPr userDrawn="1"/>
        </p:nvCxnSpPr>
        <p:spPr bwMode="auto">
          <a:xfrm>
            <a:off x="397424" y="6205710"/>
            <a:ext cx="11371104" cy="0"/>
          </a:xfrm>
          <a:prstGeom prst="line">
            <a:avLst/>
          </a:prstGeom>
          <a:solidFill>
            <a:schemeClr val="accent1"/>
          </a:solidFill>
          <a:ln w="9525" cap="flat" cmpd="sng" algn="ctr">
            <a:solidFill>
              <a:schemeClr val="bg1">
                <a:lumMod val="65000"/>
              </a:schemeClr>
            </a:solidFill>
            <a:prstDash val="solid"/>
            <a:round/>
            <a:headEnd type="none" w="med" len="med"/>
            <a:tailEnd type="none" w="med" len="med"/>
          </a:ln>
          <a:effectLst/>
          <a:extLst>
            <a:ext uri="{AF507438-7753-43E0-B8FC-AC1667EBCBE1}">
              <a14:hiddenEffects xmlns:a14="http://schemas.microsoft.com/office/drawing/2010/main">
                <a:effectLst>
                  <a:outerShdw dist="35921" dir="2700000" algn="ctr" rotWithShape="0">
                    <a:schemeClr val="bg2"/>
                  </a:outerShdw>
                </a:effectLst>
              </a14:hiddenEffects>
            </a:ext>
          </a:extLst>
        </p:spPr>
      </p:cxnSp>
      <p:sp>
        <p:nvSpPr>
          <p:cNvPr id="42" name="Oval 13"/>
          <p:cNvSpPr txBox="1">
            <a:spLocks noChangeAspect="1" noChangeArrowheads="1"/>
          </p:cNvSpPr>
          <p:nvPr userDrawn="1"/>
        </p:nvSpPr>
        <p:spPr bwMode="auto">
          <a:xfrm>
            <a:off x="377578" y="6358677"/>
            <a:ext cx="370417" cy="277812"/>
          </a:xfrm>
          <a:prstGeom prst="rect">
            <a:avLst/>
          </a:prstGeom>
          <a:solidFill>
            <a:schemeClr val="bg2"/>
          </a:solidFill>
          <a:ln>
            <a:noFill/>
          </a:ln>
          <a:effectLst/>
        </p:spPr>
        <p:txBody>
          <a:bodyPr lIns="0" tIns="0" rIns="0" bIns="0" anchor="ctr" anchorCtr="1"/>
          <a:lstStyle>
            <a:defPPr>
              <a:defRPr lang="fr-FR"/>
            </a:defPPr>
            <a:lvl1pPr algn="ctr" rtl="0" eaLnBrk="0" fontAlgn="base" hangingPunct="0">
              <a:spcBef>
                <a:spcPct val="0"/>
              </a:spcBef>
              <a:spcAft>
                <a:spcPct val="0"/>
              </a:spcAft>
              <a:defRPr sz="900" b="1" kern="1200" smtClean="0">
                <a:solidFill>
                  <a:schemeClr val="bg1"/>
                </a:solidFill>
                <a:latin typeface="+mn-lt"/>
                <a:ea typeface="+mn-ea"/>
                <a:cs typeface="+mn-cs"/>
              </a:defRPr>
            </a:lvl1pPr>
            <a:lvl2pPr marL="457200" algn="ctr" rtl="0" fontAlgn="base">
              <a:spcBef>
                <a:spcPct val="0"/>
              </a:spcBef>
              <a:spcAft>
                <a:spcPct val="0"/>
              </a:spcAft>
              <a:defRPr kern="1200">
                <a:solidFill>
                  <a:schemeClr val="tx1"/>
                </a:solidFill>
                <a:latin typeface="Arial" charset="0"/>
                <a:ea typeface="+mn-ea"/>
                <a:cs typeface="+mn-cs"/>
              </a:defRPr>
            </a:lvl2pPr>
            <a:lvl3pPr marL="914400" algn="ctr" rtl="0" fontAlgn="base">
              <a:spcBef>
                <a:spcPct val="0"/>
              </a:spcBef>
              <a:spcAft>
                <a:spcPct val="0"/>
              </a:spcAft>
              <a:defRPr kern="1200">
                <a:solidFill>
                  <a:schemeClr val="tx1"/>
                </a:solidFill>
                <a:latin typeface="Arial" charset="0"/>
                <a:ea typeface="+mn-ea"/>
                <a:cs typeface="+mn-cs"/>
              </a:defRPr>
            </a:lvl3pPr>
            <a:lvl4pPr marL="1371600" algn="ctr" rtl="0" fontAlgn="base">
              <a:spcBef>
                <a:spcPct val="0"/>
              </a:spcBef>
              <a:spcAft>
                <a:spcPct val="0"/>
              </a:spcAft>
              <a:defRPr kern="1200">
                <a:solidFill>
                  <a:schemeClr val="tx1"/>
                </a:solidFill>
                <a:latin typeface="Arial" charset="0"/>
                <a:ea typeface="+mn-ea"/>
                <a:cs typeface="+mn-cs"/>
              </a:defRPr>
            </a:lvl4pPr>
            <a:lvl5pPr marL="1828800" algn="ctr" rtl="0" fontAlgn="base">
              <a:spcBef>
                <a:spcPct val="0"/>
              </a:spcBef>
              <a:spcAft>
                <a:spcPct val="0"/>
              </a:spcAft>
              <a:defRPr kern="1200">
                <a:solidFill>
                  <a:schemeClr val="tx1"/>
                </a:solidFill>
                <a:latin typeface="Arial" charset="0"/>
                <a:ea typeface="+mn-ea"/>
                <a:cs typeface="+mn-cs"/>
              </a:defRPr>
            </a:lvl5pPr>
            <a:lvl6pPr marL="2286000" algn="l" defTabSz="914400" rtl="0" eaLnBrk="1" latinLnBrk="0" hangingPunct="1">
              <a:defRPr kern="1200">
                <a:solidFill>
                  <a:schemeClr val="tx1"/>
                </a:solidFill>
                <a:latin typeface="Arial" charset="0"/>
                <a:ea typeface="+mn-ea"/>
                <a:cs typeface="+mn-cs"/>
              </a:defRPr>
            </a:lvl6pPr>
            <a:lvl7pPr marL="2743200" algn="l" defTabSz="914400" rtl="0" eaLnBrk="1" latinLnBrk="0" hangingPunct="1">
              <a:defRPr kern="1200">
                <a:solidFill>
                  <a:schemeClr val="tx1"/>
                </a:solidFill>
                <a:latin typeface="Arial" charset="0"/>
                <a:ea typeface="+mn-ea"/>
                <a:cs typeface="+mn-cs"/>
              </a:defRPr>
            </a:lvl7pPr>
            <a:lvl8pPr marL="3200400" algn="l" defTabSz="914400" rtl="0" eaLnBrk="1" latinLnBrk="0" hangingPunct="1">
              <a:defRPr kern="1200">
                <a:solidFill>
                  <a:schemeClr val="tx1"/>
                </a:solidFill>
                <a:latin typeface="Arial" charset="0"/>
                <a:ea typeface="+mn-ea"/>
                <a:cs typeface="+mn-cs"/>
              </a:defRPr>
            </a:lvl8pPr>
            <a:lvl9pPr marL="3657600" algn="l" defTabSz="914400" rtl="0" eaLnBrk="1" latinLnBrk="0" hangingPunct="1">
              <a:defRPr kern="1200">
                <a:solidFill>
                  <a:schemeClr val="tx1"/>
                </a:solidFill>
                <a:latin typeface="Arial" charset="0"/>
                <a:ea typeface="+mn-ea"/>
                <a:cs typeface="+mn-cs"/>
              </a:defRPr>
            </a:lvl9pPr>
          </a:lstStyle>
          <a:p>
            <a:pPr>
              <a:defRPr/>
            </a:pPr>
            <a:fld id="{1E08334B-91D7-46DA-837A-2A85F7B647E5}" type="slidenum">
              <a:rPr lang="fr-FR" sz="700" smtClean="0"/>
              <a:pPr>
                <a:defRPr/>
              </a:pPr>
              <a:t>‹N°›</a:t>
            </a:fld>
            <a:endParaRPr lang="fr-FR" sz="700" dirty="0"/>
          </a:p>
        </p:txBody>
      </p:sp>
      <p:pic>
        <p:nvPicPr>
          <p:cNvPr id="17" name="Image 16"/>
          <p:cNvPicPr>
            <a:picLocks noChangeAspect="1"/>
          </p:cNvPicPr>
          <p:nvPr userDrawn="1"/>
        </p:nvPicPr>
        <p:blipFill>
          <a:blip r:embed="rId15" cstate="print">
            <a:extLst>
              <a:ext uri="{28A0092B-C50C-407E-A947-70E740481C1C}">
                <a14:useLocalDpi xmlns:a14="http://schemas.microsoft.com/office/drawing/2010/main" val="0"/>
              </a:ext>
            </a:extLst>
          </a:blip>
          <a:stretch>
            <a:fillRect/>
          </a:stretch>
        </p:blipFill>
        <p:spPr>
          <a:xfrm>
            <a:off x="10838610" y="6360547"/>
            <a:ext cx="1153004" cy="378932"/>
          </a:xfrm>
          <a:prstGeom prst="rect">
            <a:avLst/>
          </a:prstGeom>
        </p:spPr>
      </p:pic>
      <p:pic>
        <p:nvPicPr>
          <p:cNvPr id="11" name="Picture 2"/>
          <p:cNvPicPr>
            <a:picLocks noChangeAspect="1" noChangeArrowheads="1"/>
          </p:cNvPicPr>
          <p:nvPr userDrawn="1"/>
        </p:nvPicPr>
        <p:blipFill>
          <a:blip r:embed="rId16">
            <a:extLst>
              <a:ext uri="{28A0092B-C50C-407E-A947-70E740481C1C}">
                <a14:useLocalDpi xmlns:a14="http://schemas.microsoft.com/office/drawing/2010/main" val="0"/>
              </a:ext>
            </a:extLst>
          </a:blip>
          <a:srcRect/>
          <a:stretch>
            <a:fillRect/>
          </a:stretch>
        </p:blipFill>
        <p:spPr bwMode="auto">
          <a:xfrm>
            <a:off x="408330" y="202540"/>
            <a:ext cx="533400" cy="552450"/>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
        <p:nvSpPr>
          <p:cNvPr id="18" name="Rectangle 17"/>
          <p:cNvSpPr/>
          <p:nvPr userDrawn="1"/>
        </p:nvSpPr>
        <p:spPr>
          <a:xfrm>
            <a:off x="4998452" y="6389363"/>
            <a:ext cx="2324995" cy="276999"/>
          </a:xfrm>
          <a:prstGeom prst="rect">
            <a:avLst/>
          </a:prstGeom>
        </p:spPr>
        <p:txBody>
          <a:bodyPr wrap="none">
            <a:spAutoFit/>
          </a:bodyPr>
          <a:lstStyle/>
          <a:p>
            <a:r>
              <a:rPr lang="fr-FR" sz="1200" dirty="0">
                <a:solidFill>
                  <a:srgbClr val="EEECE1">
                    <a:lumMod val="50000"/>
                  </a:srgbClr>
                </a:solidFill>
                <a:latin typeface="Calibri" panose="020F0502020204030204" pitchFamily="34" charset="0"/>
                <a:cs typeface="Calibri" panose="020F0502020204030204" pitchFamily="34" charset="0"/>
              </a:rPr>
              <a:t>L’HEBDO PRO – </a:t>
            </a:r>
            <a:r>
              <a:rPr lang="fr-FR" sz="1200">
                <a:solidFill>
                  <a:srgbClr val="EEECE1">
                    <a:lumMod val="50000"/>
                  </a:srgbClr>
                </a:solidFill>
                <a:latin typeface="Calibri" panose="020F0502020204030204" pitchFamily="34" charset="0"/>
                <a:cs typeface="Calibri" panose="020F0502020204030204" pitchFamily="34" charset="0"/>
              </a:rPr>
              <a:t>Semaine S24 </a:t>
            </a:r>
            <a:r>
              <a:rPr lang="fr-FR" sz="1200" dirty="0">
                <a:solidFill>
                  <a:srgbClr val="EEECE1">
                    <a:lumMod val="50000"/>
                  </a:srgbClr>
                </a:solidFill>
                <a:latin typeface="Calibri" panose="020F0502020204030204" pitchFamily="34" charset="0"/>
                <a:cs typeface="Calibri" panose="020F0502020204030204" pitchFamily="34" charset="0"/>
              </a:rPr>
              <a:t>2022</a:t>
            </a:r>
          </a:p>
        </p:txBody>
      </p:sp>
    </p:spTree>
    <p:extLst>
      <p:ext uri="{BB962C8B-B14F-4D97-AF65-F5344CB8AC3E}">
        <p14:creationId xmlns:p14="http://schemas.microsoft.com/office/powerpoint/2010/main" val="918055934"/>
      </p:ext>
    </p:extLst>
  </p:cSld>
  <p:clrMap bg1="lt1" tx1="dk1" bg2="lt2" tx2="dk2" accent1="accent1" accent2="accent2" accent3="accent3" accent4="accent4" accent5="accent5" accent6="accent6" hlink="hlink" folHlink="folHlink"/>
  <p:sldLayoutIdLst>
    <p:sldLayoutId id="2147483878" r:id="rId1"/>
    <p:sldLayoutId id="2147483769" r:id="rId2"/>
    <p:sldLayoutId id="2147483771" r:id="rId3"/>
    <p:sldLayoutId id="2147483772" r:id="rId4"/>
    <p:sldLayoutId id="2147483773" r:id="rId5"/>
    <p:sldLayoutId id="2147483774" r:id="rId6"/>
    <p:sldLayoutId id="2147483775" r:id="rId7"/>
    <p:sldLayoutId id="2147483882" r:id="rId8"/>
    <p:sldLayoutId id="2147483881" r:id="rId9"/>
    <p:sldLayoutId id="2147483883" r:id="rId10"/>
    <p:sldLayoutId id="2147483884" r:id="rId11"/>
    <p:sldLayoutId id="2147483885" r:id="rId12"/>
  </p:sldLayoutIdLst>
  <p:hf sldNum="0" hdr="0" ftr="0" dt="0"/>
  <p:txStyles>
    <p:titleStyle>
      <a:lvl1pPr algn="ctr" defTabSz="914400" rtl="0" eaLnBrk="1" latinLnBrk="0" hangingPunct="1">
        <a:spcBef>
          <a:spcPct val="0"/>
        </a:spcBef>
        <a:buNone/>
        <a:defRPr sz="2800" b="1" kern="1200" cap="all" baseline="0">
          <a:solidFill>
            <a:schemeClr val="bg1"/>
          </a:solidFill>
          <a:latin typeface="+mj-lt"/>
          <a:ea typeface="+mj-ea"/>
          <a:cs typeface="+mj-cs"/>
        </a:defRPr>
      </a:lvl1pPr>
    </p:titleStyle>
    <p:bodyStyle>
      <a:lvl1pPr marL="265113" indent="-265113" algn="l" defTabSz="914400" rtl="0" eaLnBrk="1" latinLnBrk="0" hangingPunct="1">
        <a:spcBef>
          <a:spcPct val="20000"/>
        </a:spcBef>
        <a:buClr>
          <a:schemeClr val="tx2"/>
        </a:buClr>
        <a:buFont typeface="Wingdings" panose="05000000000000000000" pitchFamily="2" charset="2"/>
        <a:buChar char="n"/>
        <a:defRPr sz="1800" kern="1200">
          <a:solidFill>
            <a:schemeClr val="tx1"/>
          </a:solidFill>
          <a:latin typeface="+mn-lt"/>
          <a:ea typeface="+mn-ea"/>
          <a:cs typeface="+mn-cs"/>
        </a:defRPr>
      </a:lvl1pPr>
      <a:lvl2pPr marL="712788" indent="-255588" algn="l" defTabSz="914400" rtl="0" eaLnBrk="1" latinLnBrk="0" hangingPunct="1">
        <a:spcBef>
          <a:spcPct val="20000"/>
        </a:spcBef>
        <a:buClr>
          <a:schemeClr val="bg2"/>
        </a:buClr>
        <a:buFont typeface="Wingdings" panose="05000000000000000000" pitchFamily="2" charset="2"/>
        <a:buChar char="n"/>
        <a:defRPr sz="1600" kern="1200">
          <a:solidFill>
            <a:schemeClr val="tx1"/>
          </a:solidFill>
          <a:latin typeface="+mn-lt"/>
          <a:ea typeface="+mn-ea"/>
          <a:cs typeface="+mn-cs"/>
        </a:defRPr>
      </a:lvl2pPr>
      <a:lvl3pPr marL="1143000" indent="-228600" algn="l" defTabSz="914400" rtl="0" eaLnBrk="1" latinLnBrk="0" hangingPunct="1">
        <a:spcBef>
          <a:spcPct val="20000"/>
        </a:spcBef>
        <a:buClr>
          <a:schemeClr val="tx2"/>
        </a:buClr>
        <a:buFont typeface="Wingdings" panose="05000000000000000000" pitchFamily="2" charset="2"/>
        <a:buChar char="n"/>
        <a:defRPr sz="1600" kern="1200">
          <a:solidFill>
            <a:schemeClr val="tx1"/>
          </a:solidFill>
          <a:latin typeface="+mn-lt"/>
          <a:ea typeface="+mn-ea"/>
          <a:cs typeface="+mn-cs"/>
        </a:defRPr>
      </a:lvl3pPr>
      <a:lvl4pPr marL="1600200" indent="-228600" algn="l" defTabSz="914400" rtl="0" eaLnBrk="1" latinLnBrk="0" hangingPunct="1">
        <a:spcBef>
          <a:spcPct val="20000"/>
        </a:spcBef>
        <a:buClr>
          <a:schemeClr val="bg2"/>
        </a:buClr>
        <a:buFont typeface="Wingdings" panose="05000000000000000000" pitchFamily="2" charset="2"/>
        <a:buChar char="§"/>
        <a:defRPr sz="1600" kern="1200">
          <a:solidFill>
            <a:schemeClr val="tx1"/>
          </a:solidFill>
          <a:latin typeface="+mn-lt"/>
          <a:ea typeface="+mn-ea"/>
          <a:cs typeface="+mn-cs"/>
        </a:defRPr>
      </a:lvl4pPr>
      <a:lvl5pPr marL="2057400" indent="-228600" algn="l" defTabSz="914400" rtl="0" eaLnBrk="1" latinLnBrk="0" hangingPunct="1">
        <a:spcBef>
          <a:spcPct val="20000"/>
        </a:spcBef>
        <a:buClr>
          <a:schemeClr val="tx2"/>
        </a:buClr>
        <a:buFont typeface="Wingdings" panose="05000000000000000000" pitchFamily="2" charset="2"/>
        <a:buChar char="§"/>
        <a:defRPr sz="1600" kern="1200">
          <a:solidFill>
            <a:schemeClr val="tx1"/>
          </a:solidFill>
          <a:latin typeface="+mn-lt"/>
          <a:ea typeface="+mn-ea"/>
          <a:cs typeface="+mn-cs"/>
        </a:defRPr>
      </a:lvl5pPr>
      <a:lvl6pPr marL="25146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9pPr>
    </p:bodyStyle>
    <p:otherStyle>
      <a:defPPr>
        <a:defRPr lang="fr-F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grpSp>
        <p:nvGrpSpPr>
          <p:cNvPr id="12" name="Groupe 11"/>
          <p:cNvGrpSpPr/>
          <p:nvPr userDrawn="1"/>
        </p:nvGrpSpPr>
        <p:grpSpPr>
          <a:xfrm>
            <a:off x="308509" y="357376"/>
            <a:ext cx="11460016" cy="709424"/>
            <a:chOff x="231382" y="357376"/>
            <a:chExt cx="8595012" cy="709424"/>
          </a:xfrm>
        </p:grpSpPr>
        <p:sp>
          <p:nvSpPr>
            <p:cNvPr id="13" name="Rectangle 12"/>
            <p:cNvSpPr/>
            <p:nvPr userDrawn="1"/>
          </p:nvSpPr>
          <p:spPr bwMode="auto">
            <a:xfrm>
              <a:off x="298594" y="363557"/>
              <a:ext cx="8527800" cy="703243"/>
            </a:xfrm>
            <a:prstGeom prst="rect">
              <a:avLst/>
            </a:prstGeom>
            <a:solidFill>
              <a:schemeClr val="bg2"/>
            </a:solidFill>
            <a:ln w="9525" cap="flat" cmpd="sng" algn="ctr">
              <a:no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endParaRPr lang="fr-FR" sz="1800">
                <a:solidFill>
                  <a:srgbClr val="FF0000"/>
                </a:solidFill>
              </a:endParaRPr>
            </a:p>
          </p:txBody>
        </p:sp>
        <p:sp>
          <p:nvSpPr>
            <p:cNvPr id="14" name="Rectangle 13"/>
            <p:cNvSpPr/>
            <p:nvPr userDrawn="1"/>
          </p:nvSpPr>
          <p:spPr bwMode="auto">
            <a:xfrm>
              <a:off x="231382" y="357376"/>
              <a:ext cx="535606" cy="465584"/>
            </a:xfrm>
            <a:prstGeom prst="rect">
              <a:avLst/>
            </a:prstGeom>
            <a:solidFill>
              <a:schemeClr val="bg1"/>
            </a:solidFill>
            <a:ln w="9525" cap="flat" cmpd="sng" algn="ctr">
              <a:no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0" marR="0" indent="0" algn="ctr" defTabSz="914400" rtl="0" eaLnBrk="1" fontAlgn="base" latinLnBrk="0" hangingPunct="1">
                <a:lnSpc>
                  <a:spcPct val="100000"/>
                </a:lnSpc>
                <a:spcBef>
                  <a:spcPct val="0"/>
                </a:spcBef>
                <a:spcAft>
                  <a:spcPct val="0"/>
                </a:spcAft>
                <a:buClrTx/>
                <a:buSzTx/>
                <a:buFontTx/>
                <a:buNone/>
                <a:tabLst/>
              </a:pPr>
              <a:endParaRPr kumimoji="0" lang="fr-FR" sz="1800" b="0" i="0" u="none" strike="noStrike" cap="none" normalizeH="0" baseline="0">
                <a:ln>
                  <a:noFill/>
                </a:ln>
                <a:solidFill>
                  <a:schemeClr val="tx1"/>
                </a:solidFill>
                <a:effectLst/>
                <a:latin typeface="Arial" charset="0"/>
              </a:endParaRPr>
            </a:p>
          </p:txBody>
        </p:sp>
        <p:sp>
          <p:nvSpPr>
            <p:cNvPr id="15" name="Rectangle 14"/>
            <p:cNvSpPr/>
            <p:nvPr userDrawn="1"/>
          </p:nvSpPr>
          <p:spPr bwMode="auto">
            <a:xfrm>
              <a:off x="336270" y="397985"/>
              <a:ext cx="311151" cy="317193"/>
            </a:xfrm>
            <a:prstGeom prst="rect">
              <a:avLst/>
            </a:prstGeom>
            <a:solidFill>
              <a:schemeClr val="bg1">
                <a:lumMod val="75000"/>
              </a:schemeClr>
            </a:solidFill>
            <a:ln w="9525" cap="flat" cmpd="sng" algn="ctr">
              <a:no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endParaRPr lang="fr-FR" sz="1800"/>
            </a:p>
          </p:txBody>
        </p:sp>
      </p:grpSp>
      <p:sp>
        <p:nvSpPr>
          <p:cNvPr id="2" name="Espace réservé du titre 1"/>
          <p:cNvSpPr>
            <a:spLocks noGrp="1"/>
          </p:cNvSpPr>
          <p:nvPr>
            <p:ph type="title"/>
          </p:nvPr>
        </p:nvSpPr>
        <p:spPr>
          <a:xfrm>
            <a:off x="1020232" y="379825"/>
            <a:ext cx="10756800" cy="709200"/>
          </a:xfrm>
          <a:prstGeom prst="rect">
            <a:avLst/>
          </a:prstGeom>
        </p:spPr>
        <p:txBody>
          <a:bodyPr vert="horz" lIns="91440" tIns="45720" rIns="91440" bIns="45720" rtlCol="0" anchor="ctr">
            <a:normAutofit/>
          </a:bodyPr>
          <a:lstStyle/>
          <a:p>
            <a:r>
              <a:rPr lang="fr-FR" dirty="0"/>
              <a:t>Modifiez le style du titre</a:t>
            </a:r>
          </a:p>
        </p:txBody>
      </p:sp>
      <p:sp>
        <p:nvSpPr>
          <p:cNvPr id="3" name="Espace réservé du texte 2"/>
          <p:cNvSpPr>
            <a:spLocks noGrp="1"/>
          </p:cNvSpPr>
          <p:nvPr>
            <p:ph type="body" idx="1"/>
          </p:nvPr>
        </p:nvSpPr>
        <p:spPr>
          <a:xfrm>
            <a:off x="397933" y="1354138"/>
            <a:ext cx="11389784" cy="4515034"/>
          </a:xfrm>
          <a:prstGeom prst="rect">
            <a:avLst/>
          </a:prstGeom>
        </p:spPr>
        <p:txBody>
          <a:bodyPr vert="horz" lIns="91440" tIns="45720" rIns="91440" bIns="45720" rtlCol="0">
            <a:normAutofit/>
          </a:bodyPr>
          <a:lstStyle/>
          <a:p>
            <a:pPr lvl="0"/>
            <a:r>
              <a:rPr lang="fr-FR" dirty="0"/>
              <a:t>Modifiez les styles du texte du masque</a:t>
            </a:r>
          </a:p>
          <a:p>
            <a:pPr lvl="1"/>
            <a:r>
              <a:rPr lang="fr-FR" dirty="0"/>
              <a:t>Deuxième niveau</a:t>
            </a:r>
          </a:p>
          <a:p>
            <a:pPr lvl="2"/>
            <a:r>
              <a:rPr lang="fr-FR" dirty="0"/>
              <a:t>Troisième niveau</a:t>
            </a:r>
          </a:p>
          <a:p>
            <a:pPr lvl="3"/>
            <a:r>
              <a:rPr lang="fr-FR" dirty="0"/>
              <a:t>Quatrième niveau</a:t>
            </a:r>
          </a:p>
          <a:p>
            <a:pPr lvl="4"/>
            <a:r>
              <a:rPr lang="fr-FR" dirty="0"/>
              <a:t>Cinquième niveau</a:t>
            </a:r>
          </a:p>
        </p:txBody>
      </p:sp>
      <p:cxnSp>
        <p:nvCxnSpPr>
          <p:cNvPr id="7" name="Connecteur droit 6"/>
          <p:cNvCxnSpPr/>
          <p:nvPr userDrawn="1"/>
        </p:nvCxnSpPr>
        <p:spPr bwMode="auto">
          <a:xfrm>
            <a:off x="397424" y="6205710"/>
            <a:ext cx="11371104" cy="0"/>
          </a:xfrm>
          <a:prstGeom prst="line">
            <a:avLst/>
          </a:prstGeom>
          <a:solidFill>
            <a:schemeClr val="accent1"/>
          </a:solidFill>
          <a:ln w="9525" cap="flat" cmpd="sng" algn="ctr">
            <a:solidFill>
              <a:schemeClr val="bg1">
                <a:lumMod val="65000"/>
              </a:schemeClr>
            </a:solidFill>
            <a:prstDash val="solid"/>
            <a:round/>
            <a:headEnd type="none" w="med" len="med"/>
            <a:tailEnd type="none" w="med" len="med"/>
          </a:ln>
          <a:effectLst/>
          <a:extLst>
            <a:ext uri="{AF507438-7753-43E0-B8FC-AC1667EBCBE1}">
              <a14:hiddenEffects xmlns:a14="http://schemas.microsoft.com/office/drawing/2010/main">
                <a:effectLst>
                  <a:outerShdw dist="35921" dir="2700000" algn="ctr" rotWithShape="0">
                    <a:schemeClr val="bg2"/>
                  </a:outerShdw>
                </a:effectLst>
              </a14:hiddenEffects>
            </a:ext>
          </a:extLst>
        </p:spPr>
      </p:cxnSp>
      <p:sp>
        <p:nvSpPr>
          <p:cNvPr id="42" name="Oval 13"/>
          <p:cNvSpPr txBox="1">
            <a:spLocks noChangeAspect="1" noChangeArrowheads="1"/>
          </p:cNvSpPr>
          <p:nvPr userDrawn="1"/>
        </p:nvSpPr>
        <p:spPr bwMode="auto">
          <a:xfrm>
            <a:off x="377578" y="6358677"/>
            <a:ext cx="370417" cy="277812"/>
          </a:xfrm>
          <a:prstGeom prst="rect">
            <a:avLst/>
          </a:prstGeom>
          <a:solidFill>
            <a:schemeClr val="bg2"/>
          </a:solidFill>
          <a:ln>
            <a:noFill/>
          </a:ln>
          <a:effectLst/>
        </p:spPr>
        <p:txBody>
          <a:bodyPr lIns="0" tIns="0" rIns="0" bIns="0" anchor="ctr" anchorCtr="1"/>
          <a:lstStyle>
            <a:defPPr>
              <a:defRPr lang="fr-FR"/>
            </a:defPPr>
            <a:lvl1pPr algn="ctr" rtl="0" eaLnBrk="0" fontAlgn="base" hangingPunct="0">
              <a:spcBef>
                <a:spcPct val="0"/>
              </a:spcBef>
              <a:spcAft>
                <a:spcPct val="0"/>
              </a:spcAft>
              <a:defRPr sz="900" b="1" kern="1200" smtClean="0">
                <a:solidFill>
                  <a:schemeClr val="bg1"/>
                </a:solidFill>
                <a:latin typeface="+mn-lt"/>
                <a:ea typeface="+mn-ea"/>
                <a:cs typeface="+mn-cs"/>
              </a:defRPr>
            </a:lvl1pPr>
            <a:lvl2pPr marL="457200" algn="ctr" rtl="0" fontAlgn="base">
              <a:spcBef>
                <a:spcPct val="0"/>
              </a:spcBef>
              <a:spcAft>
                <a:spcPct val="0"/>
              </a:spcAft>
              <a:defRPr kern="1200">
                <a:solidFill>
                  <a:schemeClr val="tx1"/>
                </a:solidFill>
                <a:latin typeface="Arial" charset="0"/>
                <a:ea typeface="+mn-ea"/>
                <a:cs typeface="+mn-cs"/>
              </a:defRPr>
            </a:lvl2pPr>
            <a:lvl3pPr marL="914400" algn="ctr" rtl="0" fontAlgn="base">
              <a:spcBef>
                <a:spcPct val="0"/>
              </a:spcBef>
              <a:spcAft>
                <a:spcPct val="0"/>
              </a:spcAft>
              <a:defRPr kern="1200">
                <a:solidFill>
                  <a:schemeClr val="tx1"/>
                </a:solidFill>
                <a:latin typeface="Arial" charset="0"/>
                <a:ea typeface="+mn-ea"/>
                <a:cs typeface="+mn-cs"/>
              </a:defRPr>
            </a:lvl3pPr>
            <a:lvl4pPr marL="1371600" algn="ctr" rtl="0" fontAlgn="base">
              <a:spcBef>
                <a:spcPct val="0"/>
              </a:spcBef>
              <a:spcAft>
                <a:spcPct val="0"/>
              </a:spcAft>
              <a:defRPr kern="1200">
                <a:solidFill>
                  <a:schemeClr val="tx1"/>
                </a:solidFill>
                <a:latin typeface="Arial" charset="0"/>
                <a:ea typeface="+mn-ea"/>
                <a:cs typeface="+mn-cs"/>
              </a:defRPr>
            </a:lvl4pPr>
            <a:lvl5pPr marL="1828800" algn="ctr" rtl="0" fontAlgn="base">
              <a:spcBef>
                <a:spcPct val="0"/>
              </a:spcBef>
              <a:spcAft>
                <a:spcPct val="0"/>
              </a:spcAft>
              <a:defRPr kern="1200">
                <a:solidFill>
                  <a:schemeClr val="tx1"/>
                </a:solidFill>
                <a:latin typeface="Arial" charset="0"/>
                <a:ea typeface="+mn-ea"/>
                <a:cs typeface="+mn-cs"/>
              </a:defRPr>
            </a:lvl5pPr>
            <a:lvl6pPr marL="2286000" algn="l" defTabSz="914400" rtl="0" eaLnBrk="1" latinLnBrk="0" hangingPunct="1">
              <a:defRPr kern="1200">
                <a:solidFill>
                  <a:schemeClr val="tx1"/>
                </a:solidFill>
                <a:latin typeface="Arial" charset="0"/>
                <a:ea typeface="+mn-ea"/>
                <a:cs typeface="+mn-cs"/>
              </a:defRPr>
            </a:lvl6pPr>
            <a:lvl7pPr marL="2743200" algn="l" defTabSz="914400" rtl="0" eaLnBrk="1" latinLnBrk="0" hangingPunct="1">
              <a:defRPr kern="1200">
                <a:solidFill>
                  <a:schemeClr val="tx1"/>
                </a:solidFill>
                <a:latin typeface="Arial" charset="0"/>
                <a:ea typeface="+mn-ea"/>
                <a:cs typeface="+mn-cs"/>
              </a:defRPr>
            </a:lvl7pPr>
            <a:lvl8pPr marL="3200400" algn="l" defTabSz="914400" rtl="0" eaLnBrk="1" latinLnBrk="0" hangingPunct="1">
              <a:defRPr kern="1200">
                <a:solidFill>
                  <a:schemeClr val="tx1"/>
                </a:solidFill>
                <a:latin typeface="Arial" charset="0"/>
                <a:ea typeface="+mn-ea"/>
                <a:cs typeface="+mn-cs"/>
              </a:defRPr>
            </a:lvl8pPr>
            <a:lvl9pPr marL="3657600" algn="l" defTabSz="914400" rtl="0" eaLnBrk="1" latinLnBrk="0" hangingPunct="1">
              <a:defRPr kern="1200">
                <a:solidFill>
                  <a:schemeClr val="tx1"/>
                </a:solidFill>
                <a:latin typeface="Arial" charset="0"/>
                <a:ea typeface="+mn-ea"/>
                <a:cs typeface="+mn-cs"/>
              </a:defRPr>
            </a:lvl9pPr>
          </a:lstStyle>
          <a:p>
            <a:pPr>
              <a:defRPr/>
            </a:pPr>
            <a:fld id="{1E08334B-91D7-46DA-837A-2A85F7B647E5}" type="slidenum">
              <a:rPr lang="fr-FR" sz="700" smtClean="0"/>
              <a:pPr>
                <a:defRPr/>
              </a:pPr>
              <a:t>‹N°›</a:t>
            </a:fld>
            <a:endParaRPr lang="fr-FR" sz="700" dirty="0"/>
          </a:p>
        </p:txBody>
      </p:sp>
      <p:sp>
        <p:nvSpPr>
          <p:cNvPr id="43" name="Espace réservé de la date 3"/>
          <p:cNvSpPr txBox="1">
            <a:spLocks noGrp="1"/>
          </p:cNvSpPr>
          <p:nvPr userDrawn="1"/>
        </p:nvSpPr>
        <p:spPr bwMode="auto">
          <a:xfrm>
            <a:off x="1022651" y="6357938"/>
            <a:ext cx="8617536" cy="346372"/>
          </a:xfrm>
          <a:prstGeom prst="rect">
            <a:avLst/>
          </a:prstGeom>
          <a:solidFill>
            <a:schemeClr val="accent1">
              <a:alpha val="0"/>
            </a:schemeClr>
          </a:solidFill>
          <a:ln>
            <a:noFill/>
          </a:ln>
          <a:extLst>
            <a:ext uri="{91240B29-F687-4F45-9708-019B960494DF}">
              <a14:hiddenLine xmlns:a14="http://schemas.microsoft.com/office/drawing/2010/main" w="9525">
                <a:solidFill>
                  <a:schemeClr val="bg1"/>
                </a:solidFill>
                <a:miter lim="800000"/>
                <a:headEnd/>
                <a:tailEnd/>
              </a14:hiddenLine>
            </a:ext>
          </a:extLst>
        </p:spPr>
        <p:txBody>
          <a:bodyPr lIns="0" tIns="0" rIns="0" bIns="0" anchor="ctr"/>
          <a:lstStyle>
            <a:lvl1pPr algn="l">
              <a:defRPr>
                <a:solidFill>
                  <a:schemeClr val="tx1"/>
                </a:solidFill>
                <a:latin typeface="Arial" charset="0"/>
              </a:defRPr>
            </a:lvl1pPr>
            <a:lvl2pPr marL="742950" indent="-285750" algn="l">
              <a:defRPr>
                <a:solidFill>
                  <a:schemeClr val="tx1"/>
                </a:solidFill>
                <a:latin typeface="Arial" charset="0"/>
              </a:defRPr>
            </a:lvl2pPr>
            <a:lvl3pPr marL="1143000" indent="-228600" algn="l">
              <a:defRPr>
                <a:solidFill>
                  <a:schemeClr val="tx1"/>
                </a:solidFill>
                <a:latin typeface="Arial" charset="0"/>
              </a:defRPr>
            </a:lvl3pPr>
            <a:lvl4pPr marL="1600200" indent="-228600" algn="l">
              <a:defRPr>
                <a:solidFill>
                  <a:schemeClr val="tx1"/>
                </a:solidFill>
                <a:latin typeface="Arial" charset="0"/>
              </a:defRPr>
            </a:lvl4pPr>
            <a:lvl5pPr marL="2057400" indent="-228600" algn="l">
              <a:defRPr>
                <a:solidFill>
                  <a:schemeClr val="tx1"/>
                </a:solidFill>
                <a:latin typeface="Arial" charset="0"/>
              </a:defRPr>
            </a:lvl5pPr>
            <a:lvl6pPr marL="2514600" indent="-228600" fontAlgn="base">
              <a:spcBef>
                <a:spcPct val="0"/>
              </a:spcBef>
              <a:spcAft>
                <a:spcPct val="0"/>
              </a:spcAft>
              <a:defRPr>
                <a:solidFill>
                  <a:schemeClr val="tx1"/>
                </a:solidFill>
                <a:latin typeface="Arial" charset="0"/>
              </a:defRPr>
            </a:lvl6pPr>
            <a:lvl7pPr marL="2971800" indent="-228600" fontAlgn="base">
              <a:spcBef>
                <a:spcPct val="0"/>
              </a:spcBef>
              <a:spcAft>
                <a:spcPct val="0"/>
              </a:spcAft>
              <a:defRPr>
                <a:solidFill>
                  <a:schemeClr val="tx1"/>
                </a:solidFill>
                <a:latin typeface="Arial" charset="0"/>
              </a:defRPr>
            </a:lvl7pPr>
            <a:lvl8pPr marL="3429000" indent="-228600" fontAlgn="base">
              <a:spcBef>
                <a:spcPct val="0"/>
              </a:spcBef>
              <a:spcAft>
                <a:spcPct val="0"/>
              </a:spcAft>
              <a:defRPr>
                <a:solidFill>
                  <a:schemeClr val="tx1"/>
                </a:solidFill>
                <a:latin typeface="Arial" charset="0"/>
              </a:defRPr>
            </a:lvl8pPr>
            <a:lvl9pPr marL="3886200" indent="-228600" fontAlgn="base">
              <a:spcBef>
                <a:spcPct val="0"/>
              </a:spcBef>
              <a:spcAft>
                <a:spcPct val="0"/>
              </a:spcAft>
              <a:defRPr>
                <a:solidFill>
                  <a:schemeClr val="tx1"/>
                </a:solidFill>
                <a:latin typeface="Arial" charset="0"/>
              </a:defRPr>
            </a:lvl9pPr>
          </a:lstStyle>
          <a:p>
            <a:pPr algn="ctr">
              <a:defRPr/>
            </a:pPr>
            <a:r>
              <a:rPr lang="fr-FR" sz="900" baseline="0" dirty="0">
                <a:solidFill>
                  <a:schemeClr val="bg2"/>
                </a:solidFill>
                <a:latin typeface="Arial Narrow" panose="020B0606020202030204" pitchFamily="34" charset="0"/>
              </a:rPr>
              <a:t>TITRE DE LA PRÉSENTATION</a:t>
            </a:r>
          </a:p>
        </p:txBody>
      </p:sp>
      <p:pic>
        <p:nvPicPr>
          <p:cNvPr id="16" name="Image 15" descr="Griffetaupe.pdf"/>
          <p:cNvPicPr>
            <a:picLocks noChangeAspect="1"/>
          </p:cNvPicPr>
          <p:nvPr userDrawn="1"/>
        </p:nvPicPr>
        <p:blipFill rotWithShape="1">
          <a:blip r:embed="rId9">
            <a:extLst>
              <a:ext uri="{28A0092B-C50C-407E-A947-70E740481C1C}">
                <a14:useLocalDpi xmlns:a14="http://schemas.microsoft.com/office/drawing/2010/main" val="0"/>
              </a:ext>
            </a:extLst>
          </a:blip>
          <a:srcRect l="16105" t="18838" r="13858" b="13592"/>
          <a:stretch/>
        </p:blipFill>
        <p:spPr>
          <a:xfrm>
            <a:off x="865760" y="6343712"/>
            <a:ext cx="1616712" cy="311074"/>
          </a:xfrm>
          <a:prstGeom prst="rect">
            <a:avLst/>
          </a:prstGeom>
        </p:spPr>
      </p:pic>
      <p:pic>
        <p:nvPicPr>
          <p:cNvPr id="17" name="Image 1"/>
          <p:cNvPicPr>
            <a:picLocks noChangeAspect="1"/>
          </p:cNvPicPr>
          <p:nvPr userDrawn="1"/>
        </p:nvPicPr>
        <p:blipFill>
          <a:blip r:embed="rId10">
            <a:extLst>
              <a:ext uri="{28A0092B-C50C-407E-A947-70E740481C1C}">
                <a14:useLocalDpi xmlns:a14="http://schemas.microsoft.com/office/drawing/2010/main" val="0"/>
              </a:ext>
            </a:extLst>
          </a:blip>
          <a:stretch>
            <a:fillRect/>
          </a:stretch>
        </p:blipFill>
        <p:spPr bwMode="auto">
          <a:xfrm>
            <a:off x="9508869" y="6357939"/>
            <a:ext cx="2244971" cy="28601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1133303531"/>
      </p:ext>
    </p:extLst>
  </p:cSld>
  <p:clrMap bg1="lt1" tx1="dk1" bg2="lt2" tx2="dk2" accent1="accent1" accent2="accent2" accent3="accent3" accent4="accent4" accent5="accent5" accent6="accent6" hlink="hlink" folHlink="folHlink"/>
  <p:sldLayoutIdLst>
    <p:sldLayoutId id="2147483869" r:id="rId1"/>
    <p:sldLayoutId id="2147483778" r:id="rId2"/>
    <p:sldLayoutId id="2147483779" r:id="rId3"/>
    <p:sldLayoutId id="2147483780" r:id="rId4"/>
    <p:sldLayoutId id="2147483781" r:id="rId5"/>
    <p:sldLayoutId id="2147483782" r:id="rId6"/>
    <p:sldLayoutId id="2147483783" r:id="rId7"/>
  </p:sldLayoutIdLst>
  <p:hf sldNum="0" hdr="0" ftr="0" dt="0"/>
  <p:txStyles>
    <p:titleStyle>
      <a:lvl1pPr algn="ctr" defTabSz="914400" rtl="0" eaLnBrk="1" latinLnBrk="0" hangingPunct="1">
        <a:spcBef>
          <a:spcPct val="0"/>
        </a:spcBef>
        <a:buNone/>
        <a:defRPr sz="2800" b="1" kern="1200" cap="all" baseline="0">
          <a:solidFill>
            <a:schemeClr val="bg1"/>
          </a:solidFill>
          <a:latin typeface="+mj-lt"/>
          <a:ea typeface="+mj-ea"/>
          <a:cs typeface="+mj-cs"/>
        </a:defRPr>
      </a:lvl1pPr>
    </p:titleStyle>
    <p:bodyStyle>
      <a:lvl1pPr marL="265113" indent="-265113" algn="l" defTabSz="914400" rtl="0" eaLnBrk="1" latinLnBrk="0" hangingPunct="1">
        <a:spcBef>
          <a:spcPct val="20000"/>
        </a:spcBef>
        <a:buClr>
          <a:schemeClr val="tx2"/>
        </a:buClr>
        <a:buFont typeface="Wingdings" panose="05000000000000000000" pitchFamily="2" charset="2"/>
        <a:buChar char="n"/>
        <a:defRPr sz="1800" kern="1200">
          <a:solidFill>
            <a:schemeClr val="tx1"/>
          </a:solidFill>
          <a:latin typeface="+mn-lt"/>
          <a:ea typeface="+mn-ea"/>
          <a:cs typeface="+mn-cs"/>
        </a:defRPr>
      </a:lvl1pPr>
      <a:lvl2pPr marL="712788" indent="-255588" algn="l" defTabSz="914400" rtl="0" eaLnBrk="1" latinLnBrk="0" hangingPunct="1">
        <a:spcBef>
          <a:spcPct val="20000"/>
        </a:spcBef>
        <a:buClr>
          <a:schemeClr val="bg2"/>
        </a:buClr>
        <a:buFont typeface="Wingdings" panose="05000000000000000000" pitchFamily="2" charset="2"/>
        <a:buChar char="n"/>
        <a:defRPr sz="1600" kern="1200">
          <a:solidFill>
            <a:schemeClr val="tx1"/>
          </a:solidFill>
          <a:latin typeface="+mn-lt"/>
          <a:ea typeface="+mn-ea"/>
          <a:cs typeface="+mn-cs"/>
        </a:defRPr>
      </a:lvl2pPr>
      <a:lvl3pPr marL="1143000" indent="-228600" algn="l" defTabSz="914400" rtl="0" eaLnBrk="1" latinLnBrk="0" hangingPunct="1">
        <a:spcBef>
          <a:spcPct val="20000"/>
        </a:spcBef>
        <a:buClr>
          <a:schemeClr val="bg1">
            <a:lumMod val="65000"/>
          </a:schemeClr>
        </a:buClr>
        <a:buFont typeface="Wingdings" panose="05000000000000000000" pitchFamily="2" charset="2"/>
        <a:buChar char="n"/>
        <a:defRPr sz="1600" kern="1200">
          <a:solidFill>
            <a:schemeClr val="tx1"/>
          </a:solidFill>
          <a:latin typeface="+mn-lt"/>
          <a:ea typeface="+mn-ea"/>
          <a:cs typeface="+mn-cs"/>
        </a:defRPr>
      </a:lvl3pPr>
      <a:lvl4pPr marL="1600200" indent="-228600" algn="l" defTabSz="914400" rtl="0" eaLnBrk="1" latinLnBrk="0" hangingPunct="1">
        <a:spcBef>
          <a:spcPct val="20000"/>
        </a:spcBef>
        <a:buClr>
          <a:schemeClr val="tx2"/>
        </a:buClr>
        <a:buFont typeface="Wingdings" panose="05000000000000000000" pitchFamily="2" charset="2"/>
        <a:buChar char="§"/>
        <a:defRPr sz="1600" kern="1200">
          <a:solidFill>
            <a:schemeClr val="tx1"/>
          </a:solidFill>
          <a:latin typeface="+mn-lt"/>
          <a:ea typeface="+mn-ea"/>
          <a:cs typeface="+mn-cs"/>
        </a:defRPr>
      </a:lvl4pPr>
      <a:lvl5pPr marL="2057400" indent="-228600" algn="l" defTabSz="914400" rtl="0" eaLnBrk="1" latinLnBrk="0" hangingPunct="1">
        <a:spcBef>
          <a:spcPct val="20000"/>
        </a:spcBef>
        <a:buClr>
          <a:schemeClr val="bg2"/>
        </a:buClr>
        <a:buFont typeface="Wingdings" panose="05000000000000000000" pitchFamily="2" charset="2"/>
        <a:buChar char="§"/>
        <a:defRPr sz="1600" kern="1200">
          <a:solidFill>
            <a:schemeClr val="tx1"/>
          </a:solidFill>
          <a:latin typeface="+mn-lt"/>
          <a:ea typeface="+mn-ea"/>
          <a:cs typeface="+mn-cs"/>
        </a:defRPr>
      </a:lvl5pPr>
      <a:lvl6pPr marL="25146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9pPr>
    </p:bodyStyle>
    <p:otherStyle>
      <a:defPPr>
        <a:defRPr lang="fr-F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3.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grpSp>
        <p:nvGrpSpPr>
          <p:cNvPr id="12" name="Groupe 11"/>
          <p:cNvGrpSpPr/>
          <p:nvPr userDrawn="1"/>
        </p:nvGrpSpPr>
        <p:grpSpPr>
          <a:xfrm>
            <a:off x="308509" y="357376"/>
            <a:ext cx="11460016" cy="709424"/>
            <a:chOff x="231382" y="357376"/>
            <a:chExt cx="8595012" cy="709424"/>
          </a:xfrm>
        </p:grpSpPr>
        <p:sp>
          <p:nvSpPr>
            <p:cNvPr id="13" name="Rectangle 12"/>
            <p:cNvSpPr/>
            <p:nvPr userDrawn="1"/>
          </p:nvSpPr>
          <p:spPr bwMode="auto">
            <a:xfrm>
              <a:off x="298594" y="363557"/>
              <a:ext cx="8527800" cy="703243"/>
            </a:xfrm>
            <a:prstGeom prst="rect">
              <a:avLst/>
            </a:prstGeom>
            <a:solidFill>
              <a:schemeClr val="bg2"/>
            </a:solidFill>
            <a:ln w="9525" cap="flat" cmpd="sng" algn="ctr">
              <a:no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endParaRPr lang="fr-FR" sz="1800">
                <a:solidFill>
                  <a:srgbClr val="FF0000"/>
                </a:solidFill>
              </a:endParaRPr>
            </a:p>
          </p:txBody>
        </p:sp>
        <p:sp>
          <p:nvSpPr>
            <p:cNvPr id="14" name="Rectangle 13"/>
            <p:cNvSpPr/>
            <p:nvPr userDrawn="1"/>
          </p:nvSpPr>
          <p:spPr bwMode="auto">
            <a:xfrm>
              <a:off x="231382" y="357376"/>
              <a:ext cx="535606" cy="465584"/>
            </a:xfrm>
            <a:prstGeom prst="rect">
              <a:avLst/>
            </a:prstGeom>
            <a:solidFill>
              <a:schemeClr val="bg1"/>
            </a:solidFill>
            <a:ln w="9525" cap="flat" cmpd="sng" algn="ctr">
              <a:no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0" marR="0" indent="0" algn="ctr" defTabSz="914400" rtl="0" eaLnBrk="1" fontAlgn="base" latinLnBrk="0" hangingPunct="1">
                <a:lnSpc>
                  <a:spcPct val="100000"/>
                </a:lnSpc>
                <a:spcBef>
                  <a:spcPct val="0"/>
                </a:spcBef>
                <a:spcAft>
                  <a:spcPct val="0"/>
                </a:spcAft>
                <a:buClrTx/>
                <a:buSzTx/>
                <a:buFontTx/>
                <a:buNone/>
                <a:tabLst/>
              </a:pPr>
              <a:endParaRPr kumimoji="0" lang="fr-FR" sz="1800" b="0" i="0" u="none" strike="noStrike" cap="none" normalizeH="0" baseline="0">
                <a:ln>
                  <a:noFill/>
                </a:ln>
                <a:solidFill>
                  <a:schemeClr val="tx1"/>
                </a:solidFill>
                <a:effectLst/>
                <a:latin typeface="Arial" charset="0"/>
              </a:endParaRPr>
            </a:p>
          </p:txBody>
        </p:sp>
        <p:sp>
          <p:nvSpPr>
            <p:cNvPr id="15" name="Rectangle 14"/>
            <p:cNvSpPr/>
            <p:nvPr userDrawn="1"/>
          </p:nvSpPr>
          <p:spPr bwMode="auto">
            <a:xfrm>
              <a:off x="336270" y="397985"/>
              <a:ext cx="311151" cy="317193"/>
            </a:xfrm>
            <a:prstGeom prst="rect">
              <a:avLst/>
            </a:prstGeom>
            <a:solidFill>
              <a:schemeClr val="bg1">
                <a:lumMod val="75000"/>
              </a:schemeClr>
            </a:solidFill>
            <a:ln w="9525" cap="flat" cmpd="sng" algn="ctr">
              <a:no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endParaRPr lang="fr-FR" sz="1800"/>
            </a:p>
          </p:txBody>
        </p:sp>
      </p:grpSp>
      <p:sp>
        <p:nvSpPr>
          <p:cNvPr id="2" name="Espace réservé du titre 1"/>
          <p:cNvSpPr>
            <a:spLocks noGrp="1"/>
          </p:cNvSpPr>
          <p:nvPr>
            <p:ph type="title"/>
          </p:nvPr>
        </p:nvSpPr>
        <p:spPr>
          <a:xfrm>
            <a:off x="1020232" y="379825"/>
            <a:ext cx="10756800" cy="709200"/>
          </a:xfrm>
          <a:prstGeom prst="rect">
            <a:avLst/>
          </a:prstGeom>
        </p:spPr>
        <p:txBody>
          <a:bodyPr vert="horz" lIns="91440" tIns="45720" rIns="91440" bIns="45720" rtlCol="0" anchor="ctr">
            <a:normAutofit/>
          </a:bodyPr>
          <a:lstStyle/>
          <a:p>
            <a:r>
              <a:rPr lang="fr-FR" dirty="0"/>
              <a:t>Modifiez le style du titre</a:t>
            </a:r>
          </a:p>
        </p:txBody>
      </p:sp>
      <p:sp>
        <p:nvSpPr>
          <p:cNvPr id="3" name="Espace réservé du texte 2"/>
          <p:cNvSpPr>
            <a:spLocks noGrp="1"/>
          </p:cNvSpPr>
          <p:nvPr>
            <p:ph type="body" idx="1"/>
          </p:nvPr>
        </p:nvSpPr>
        <p:spPr>
          <a:xfrm>
            <a:off x="397933" y="1354138"/>
            <a:ext cx="11389784" cy="4515034"/>
          </a:xfrm>
          <a:prstGeom prst="rect">
            <a:avLst/>
          </a:prstGeom>
        </p:spPr>
        <p:txBody>
          <a:bodyPr vert="horz" lIns="91440" tIns="45720" rIns="91440" bIns="45720" rtlCol="0">
            <a:normAutofit/>
          </a:bodyPr>
          <a:lstStyle/>
          <a:p>
            <a:pPr lvl="0"/>
            <a:r>
              <a:rPr lang="fr-FR" dirty="0"/>
              <a:t>Modifiez les styles du texte du masque</a:t>
            </a:r>
          </a:p>
          <a:p>
            <a:pPr lvl="1"/>
            <a:r>
              <a:rPr lang="fr-FR" dirty="0"/>
              <a:t>Deuxième niveau</a:t>
            </a:r>
          </a:p>
          <a:p>
            <a:pPr lvl="2"/>
            <a:r>
              <a:rPr lang="fr-FR" dirty="0"/>
              <a:t>Troisième niveau</a:t>
            </a:r>
          </a:p>
          <a:p>
            <a:pPr lvl="3"/>
            <a:r>
              <a:rPr lang="fr-FR" dirty="0"/>
              <a:t>Quatrième niveau</a:t>
            </a:r>
          </a:p>
          <a:p>
            <a:pPr lvl="4"/>
            <a:r>
              <a:rPr lang="fr-FR" dirty="0"/>
              <a:t>Cinquième niveau</a:t>
            </a:r>
          </a:p>
        </p:txBody>
      </p:sp>
      <p:cxnSp>
        <p:nvCxnSpPr>
          <p:cNvPr id="7" name="Connecteur droit 6"/>
          <p:cNvCxnSpPr/>
          <p:nvPr userDrawn="1"/>
        </p:nvCxnSpPr>
        <p:spPr bwMode="auto">
          <a:xfrm>
            <a:off x="397424" y="6205710"/>
            <a:ext cx="11371104" cy="0"/>
          </a:xfrm>
          <a:prstGeom prst="line">
            <a:avLst/>
          </a:prstGeom>
          <a:solidFill>
            <a:schemeClr val="accent1"/>
          </a:solidFill>
          <a:ln w="9525" cap="flat" cmpd="sng" algn="ctr">
            <a:solidFill>
              <a:schemeClr val="bg1">
                <a:lumMod val="65000"/>
              </a:schemeClr>
            </a:solidFill>
            <a:prstDash val="solid"/>
            <a:round/>
            <a:headEnd type="none" w="med" len="med"/>
            <a:tailEnd type="none" w="med" len="med"/>
          </a:ln>
          <a:effectLst/>
          <a:extLst>
            <a:ext uri="{AF507438-7753-43E0-B8FC-AC1667EBCBE1}">
              <a14:hiddenEffects xmlns:a14="http://schemas.microsoft.com/office/drawing/2010/main">
                <a:effectLst>
                  <a:outerShdw dist="35921" dir="2700000" algn="ctr" rotWithShape="0">
                    <a:schemeClr val="bg2"/>
                  </a:outerShdw>
                </a:effectLst>
              </a14:hiddenEffects>
            </a:ext>
          </a:extLst>
        </p:spPr>
      </p:cxnSp>
      <p:sp>
        <p:nvSpPr>
          <p:cNvPr id="42" name="Oval 13"/>
          <p:cNvSpPr txBox="1">
            <a:spLocks noChangeAspect="1" noChangeArrowheads="1"/>
          </p:cNvSpPr>
          <p:nvPr userDrawn="1"/>
        </p:nvSpPr>
        <p:spPr bwMode="auto">
          <a:xfrm>
            <a:off x="377578" y="6358677"/>
            <a:ext cx="370417" cy="277812"/>
          </a:xfrm>
          <a:prstGeom prst="rect">
            <a:avLst/>
          </a:prstGeom>
          <a:solidFill>
            <a:schemeClr val="bg2"/>
          </a:solidFill>
          <a:ln>
            <a:noFill/>
          </a:ln>
          <a:effectLst/>
        </p:spPr>
        <p:txBody>
          <a:bodyPr lIns="0" tIns="0" rIns="0" bIns="0" anchor="ctr" anchorCtr="1"/>
          <a:lstStyle>
            <a:defPPr>
              <a:defRPr lang="fr-FR"/>
            </a:defPPr>
            <a:lvl1pPr algn="ctr" rtl="0" eaLnBrk="0" fontAlgn="base" hangingPunct="0">
              <a:spcBef>
                <a:spcPct val="0"/>
              </a:spcBef>
              <a:spcAft>
                <a:spcPct val="0"/>
              </a:spcAft>
              <a:defRPr sz="900" b="1" kern="1200" smtClean="0">
                <a:solidFill>
                  <a:schemeClr val="bg1"/>
                </a:solidFill>
                <a:latin typeface="+mn-lt"/>
                <a:ea typeface="+mn-ea"/>
                <a:cs typeface="+mn-cs"/>
              </a:defRPr>
            </a:lvl1pPr>
            <a:lvl2pPr marL="457200" algn="ctr" rtl="0" fontAlgn="base">
              <a:spcBef>
                <a:spcPct val="0"/>
              </a:spcBef>
              <a:spcAft>
                <a:spcPct val="0"/>
              </a:spcAft>
              <a:defRPr kern="1200">
                <a:solidFill>
                  <a:schemeClr val="tx1"/>
                </a:solidFill>
                <a:latin typeface="Arial" charset="0"/>
                <a:ea typeface="+mn-ea"/>
                <a:cs typeface="+mn-cs"/>
              </a:defRPr>
            </a:lvl2pPr>
            <a:lvl3pPr marL="914400" algn="ctr" rtl="0" fontAlgn="base">
              <a:spcBef>
                <a:spcPct val="0"/>
              </a:spcBef>
              <a:spcAft>
                <a:spcPct val="0"/>
              </a:spcAft>
              <a:defRPr kern="1200">
                <a:solidFill>
                  <a:schemeClr val="tx1"/>
                </a:solidFill>
                <a:latin typeface="Arial" charset="0"/>
                <a:ea typeface="+mn-ea"/>
                <a:cs typeface="+mn-cs"/>
              </a:defRPr>
            </a:lvl3pPr>
            <a:lvl4pPr marL="1371600" algn="ctr" rtl="0" fontAlgn="base">
              <a:spcBef>
                <a:spcPct val="0"/>
              </a:spcBef>
              <a:spcAft>
                <a:spcPct val="0"/>
              </a:spcAft>
              <a:defRPr kern="1200">
                <a:solidFill>
                  <a:schemeClr val="tx1"/>
                </a:solidFill>
                <a:latin typeface="Arial" charset="0"/>
                <a:ea typeface="+mn-ea"/>
                <a:cs typeface="+mn-cs"/>
              </a:defRPr>
            </a:lvl4pPr>
            <a:lvl5pPr marL="1828800" algn="ctr" rtl="0" fontAlgn="base">
              <a:spcBef>
                <a:spcPct val="0"/>
              </a:spcBef>
              <a:spcAft>
                <a:spcPct val="0"/>
              </a:spcAft>
              <a:defRPr kern="1200">
                <a:solidFill>
                  <a:schemeClr val="tx1"/>
                </a:solidFill>
                <a:latin typeface="Arial" charset="0"/>
                <a:ea typeface="+mn-ea"/>
                <a:cs typeface="+mn-cs"/>
              </a:defRPr>
            </a:lvl5pPr>
            <a:lvl6pPr marL="2286000" algn="l" defTabSz="914400" rtl="0" eaLnBrk="1" latinLnBrk="0" hangingPunct="1">
              <a:defRPr kern="1200">
                <a:solidFill>
                  <a:schemeClr val="tx1"/>
                </a:solidFill>
                <a:latin typeface="Arial" charset="0"/>
                <a:ea typeface="+mn-ea"/>
                <a:cs typeface="+mn-cs"/>
              </a:defRPr>
            </a:lvl6pPr>
            <a:lvl7pPr marL="2743200" algn="l" defTabSz="914400" rtl="0" eaLnBrk="1" latinLnBrk="0" hangingPunct="1">
              <a:defRPr kern="1200">
                <a:solidFill>
                  <a:schemeClr val="tx1"/>
                </a:solidFill>
                <a:latin typeface="Arial" charset="0"/>
                <a:ea typeface="+mn-ea"/>
                <a:cs typeface="+mn-cs"/>
              </a:defRPr>
            </a:lvl7pPr>
            <a:lvl8pPr marL="3200400" algn="l" defTabSz="914400" rtl="0" eaLnBrk="1" latinLnBrk="0" hangingPunct="1">
              <a:defRPr kern="1200">
                <a:solidFill>
                  <a:schemeClr val="tx1"/>
                </a:solidFill>
                <a:latin typeface="Arial" charset="0"/>
                <a:ea typeface="+mn-ea"/>
                <a:cs typeface="+mn-cs"/>
              </a:defRPr>
            </a:lvl8pPr>
            <a:lvl9pPr marL="3657600" algn="l" defTabSz="914400" rtl="0" eaLnBrk="1" latinLnBrk="0" hangingPunct="1">
              <a:defRPr kern="1200">
                <a:solidFill>
                  <a:schemeClr val="tx1"/>
                </a:solidFill>
                <a:latin typeface="Arial" charset="0"/>
                <a:ea typeface="+mn-ea"/>
                <a:cs typeface="+mn-cs"/>
              </a:defRPr>
            </a:lvl9pPr>
          </a:lstStyle>
          <a:p>
            <a:pPr>
              <a:defRPr/>
            </a:pPr>
            <a:fld id="{1E08334B-91D7-46DA-837A-2A85F7B647E5}" type="slidenum">
              <a:rPr lang="fr-FR" sz="700" smtClean="0"/>
              <a:pPr>
                <a:defRPr/>
              </a:pPr>
              <a:t>‹N°›</a:t>
            </a:fld>
            <a:endParaRPr lang="fr-FR" sz="700" dirty="0"/>
          </a:p>
        </p:txBody>
      </p:sp>
      <p:sp>
        <p:nvSpPr>
          <p:cNvPr id="43" name="Espace réservé de la date 3"/>
          <p:cNvSpPr txBox="1">
            <a:spLocks noGrp="1"/>
          </p:cNvSpPr>
          <p:nvPr userDrawn="1"/>
        </p:nvSpPr>
        <p:spPr bwMode="auto">
          <a:xfrm>
            <a:off x="1022651" y="6357938"/>
            <a:ext cx="8617536" cy="346372"/>
          </a:xfrm>
          <a:prstGeom prst="rect">
            <a:avLst/>
          </a:prstGeom>
          <a:solidFill>
            <a:schemeClr val="accent1">
              <a:alpha val="0"/>
            </a:schemeClr>
          </a:solidFill>
          <a:ln>
            <a:noFill/>
          </a:ln>
          <a:extLst>
            <a:ext uri="{91240B29-F687-4F45-9708-019B960494DF}">
              <a14:hiddenLine xmlns:a14="http://schemas.microsoft.com/office/drawing/2010/main" w="9525">
                <a:solidFill>
                  <a:schemeClr val="bg1"/>
                </a:solidFill>
                <a:miter lim="800000"/>
                <a:headEnd/>
                <a:tailEnd/>
              </a14:hiddenLine>
            </a:ext>
          </a:extLst>
        </p:spPr>
        <p:txBody>
          <a:bodyPr lIns="0" tIns="0" rIns="0" bIns="0" anchor="ctr"/>
          <a:lstStyle>
            <a:lvl1pPr algn="l">
              <a:defRPr>
                <a:solidFill>
                  <a:schemeClr val="tx1"/>
                </a:solidFill>
                <a:latin typeface="Arial" charset="0"/>
              </a:defRPr>
            </a:lvl1pPr>
            <a:lvl2pPr marL="742950" indent="-285750" algn="l">
              <a:defRPr>
                <a:solidFill>
                  <a:schemeClr val="tx1"/>
                </a:solidFill>
                <a:latin typeface="Arial" charset="0"/>
              </a:defRPr>
            </a:lvl2pPr>
            <a:lvl3pPr marL="1143000" indent="-228600" algn="l">
              <a:defRPr>
                <a:solidFill>
                  <a:schemeClr val="tx1"/>
                </a:solidFill>
                <a:latin typeface="Arial" charset="0"/>
              </a:defRPr>
            </a:lvl3pPr>
            <a:lvl4pPr marL="1600200" indent="-228600" algn="l">
              <a:defRPr>
                <a:solidFill>
                  <a:schemeClr val="tx1"/>
                </a:solidFill>
                <a:latin typeface="Arial" charset="0"/>
              </a:defRPr>
            </a:lvl4pPr>
            <a:lvl5pPr marL="2057400" indent="-228600" algn="l">
              <a:defRPr>
                <a:solidFill>
                  <a:schemeClr val="tx1"/>
                </a:solidFill>
                <a:latin typeface="Arial" charset="0"/>
              </a:defRPr>
            </a:lvl5pPr>
            <a:lvl6pPr marL="2514600" indent="-228600" fontAlgn="base">
              <a:spcBef>
                <a:spcPct val="0"/>
              </a:spcBef>
              <a:spcAft>
                <a:spcPct val="0"/>
              </a:spcAft>
              <a:defRPr>
                <a:solidFill>
                  <a:schemeClr val="tx1"/>
                </a:solidFill>
                <a:latin typeface="Arial" charset="0"/>
              </a:defRPr>
            </a:lvl6pPr>
            <a:lvl7pPr marL="2971800" indent="-228600" fontAlgn="base">
              <a:spcBef>
                <a:spcPct val="0"/>
              </a:spcBef>
              <a:spcAft>
                <a:spcPct val="0"/>
              </a:spcAft>
              <a:defRPr>
                <a:solidFill>
                  <a:schemeClr val="tx1"/>
                </a:solidFill>
                <a:latin typeface="Arial" charset="0"/>
              </a:defRPr>
            </a:lvl7pPr>
            <a:lvl8pPr marL="3429000" indent="-228600" fontAlgn="base">
              <a:spcBef>
                <a:spcPct val="0"/>
              </a:spcBef>
              <a:spcAft>
                <a:spcPct val="0"/>
              </a:spcAft>
              <a:defRPr>
                <a:solidFill>
                  <a:schemeClr val="tx1"/>
                </a:solidFill>
                <a:latin typeface="Arial" charset="0"/>
              </a:defRPr>
            </a:lvl8pPr>
            <a:lvl9pPr marL="3886200" indent="-228600" fontAlgn="base">
              <a:spcBef>
                <a:spcPct val="0"/>
              </a:spcBef>
              <a:spcAft>
                <a:spcPct val="0"/>
              </a:spcAft>
              <a:defRPr>
                <a:solidFill>
                  <a:schemeClr val="tx1"/>
                </a:solidFill>
                <a:latin typeface="Arial" charset="0"/>
              </a:defRPr>
            </a:lvl9pPr>
          </a:lstStyle>
          <a:p>
            <a:pPr algn="ctr">
              <a:defRPr/>
            </a:pPr>
            <a:r>
              <a:rPr lang="fr-FR" sz="900" baseline="0" dirty="0">
                <a:solidFill>
                  <a:schemeClr val="bg2"/>
                </a:solidFill>
                <a:latin typeface="Arial Narrow" panose="020B0606020202030204" pitchFamily="34" charset="0"/>
              </a:rPr>
              <a:t>TITRE DE LA PRÉSENTATION</a:t>
            </a:r>
          </a:p>
        </p:txBody>
      </p:sp>
      <p:pic>
        <p:nvPicPr>
          <p:cNvPr id="17" name="Image 16" descr="GRIFFE_PRO 2.pdf"/>
          <p:cNvPicPr>
            <a:picLocks noChangeAspect="1"/>
          </p:cNvPicPr>
          <p:nvPr userDrawn="1"/>
        </p:nvPicPr>
        <p:blipFill rotWithShape="1">
          <a:blip r:embed="rId24" cstate="print">
            <a:extLst>
              <a:ext uri="{28A0092B-C50C-407E-A947-70E740481C1C}">
                <a14:useLocalDpi xmlns:a14="http://schemas.microsoft.com/office/drawing/2010/main" val="0"/>
              </a:ext>
            </a:extLst>
          </a:blip>
          <a:srcRect l="8364" t="31060" r="9107" b="31740"/>
          <a:stretch/>
        </p:blipFill>
        <p:spPr>
          <a:xfrm>
            <a:off x="859621" y="6405773"/>
            <a:ext cx="1857873" cy="154101"/>
          </a:xfrm>
          <a:prstGeom prst="rect">
            <a:avLst/>
          </a:prstGeom>
        </p:spPr>
      </p:pic>
      <p:pic>
        <p:nvPicPr>
          <p:cNvPr id="16" name="Image 1"/>
          <p:cNvPicPr>
            <a:picLocks noChangeAspect="1"/>
          </p:cNvPicPr>
          <p:nvPr userDrawn="1"/>
        </p:nvPicPr>
        <p:blipFill>
          <a:blip r:embed="rId25">
            <a:extLst>
              <a:ext uri="{28A0092B-C50C-407E-A947-70E740481C1C}">
                <a14:useLocalDpi xmlns:a14="http://schemas.microsoft.com/office/drawing/2010/main" val="0"/>
              </a:ext>
            </a:extLst>
          </a:blip>
          <a:stretch>
            <a:fillRect/>
          </a:stretch>
        </p:blipFill>
        <p:spPr bwMode="auto">
          <a:xfrm>
            <a:off x="9508869" y="6357939"/>
            <a:ext cx="2244971" cy="28601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739206643"/>
      </p:ext>
    </p:extLst>
  </p:cSld>
  <p:clrMap bg1="lt1" tx1="dk1" bg2="lt2" tx2="dk2" accent1="accent1" accent2="accent2" accent3="accent3" accent4="accent4" accent5="accent5" accent6="accent6" hlink="hlink" folHlink="folHlink"/>
  <p:sldLayoutIdLst>
    <p:sldLayoutId id="2147483870" r:id="rId1"/>
    <p:sldLayoutId id="2147483797" r:id="rId2"/>
    <p:sldLayoutId id="2147483798" r:id="rId3"/>
    <p:sldLayoutId id="2147483799" r:id="rId4"/>
    <p:sldLayoutId id="2147483800" r:id="rId5"/>
    <p:sldLayoutId id="2147483801" r:id="rId6"/>
    <p:sldLayoutId id="2147483802" r:id="rId7"/>
    <p:sldLayoutId id="2147483803" r:id="rId8"/>
    <p:sldLayoutId id="2147483804" r:id="rId9"/>
    <p:sldLayoutId id="2147483805" r:id="rId10"/>
    <p:sldLayoutId id="2147483806" r:id="rId11"/>
    <p:sldLayoutId id="2147483807" r:id="rId12"/>
    <p:sldLayoutId id="2147483808" r:id="rId13"/>
    <p:sldLayoutId id="2147483809" r:id="rId14"/>
    <p:sldLayoutId id="2147483810" r:id="rId15"/>
    <p:sldLayoutId id="2147483811" r:id="rId16"/>
    <p:sldLayoutId id="2147483812" r:id="rId17"/>
    <p:sldLayoutId id="2147483813" r:id="rId18"/>
    <p:sldLayoutId id="2147483814" r:id="rId19"/>
    <p:sldLayoutId id="2147483815" r:id="rId20"/>
    <p:sldLayoutId id="2147483816" r:id="rId21"/>
    <p:sldLayoutId id="2147483817" r:id="rId22"/>
  </p:sldLayoutIdLst>
  <p:hf sldNum="0" hdr="0" ftr="0" dt="0"/>
  <p:txStyles>
    <p:titleStyle>
      <a:lvl1pPr algn="ctr" defTabSz="914400" rtl="0" eaLnBrk="1" latinLnBrk="0" hangingPunct="1">
        <a:spcBef>
          <a:spcPct val="0"/>
        </a:spcBef>
        <a:buNone/>
        <a:defRPr sz="2800" b="1" kern="1200" cap="all" baseline="0">
          <a:solidFill>
            <a:schemeClr val="bg1"/>
          </a:solidFill>
          <a:latin typeface="+mj-lt"/>
          <a:ea typeface="+mj-ea"/>
          <a:cs typeface="+mj-cs"/>
        </a:defRPr>
      </a:lvl1pPr>
    </p:titleStyle>
    <p:bodyStyle>
      <a:lvl1pPr marL="265113" indent="-265113" algn="l" defTabSz="914400" rtl="0" eaLnBrk="1" latinLnBrk="0" hangingPunct="1">
        <a:spcBef>
          <a:spcPct val="20000"/>
        </a:spcBef>
        <a:buClr>
          <a:schemeClr val="tx2"/>
        </a:buClr>
        <a:buFont typeface="Wingdings" panose="05000000000000000000" pitchFamily="2" charset="2"/>
        <a:buChar char="n"/>
        <a:defRPr sz="1800" kern="1200">
          <a:solidFill>
            <a:schemeClr val="tx1"/>
          </a:solidFill>
          <a:latin typeface="+mn-lt"/>
          <a:ea typeface="+mn-ea"/>
          <a:cs typeface="+mn-cs"/>
        </a:defRPr>
      </a:lvl1pPr>
      <a:lvl2pPr marL="712788" indent="-255588" algn="l" defTabSz="914400" rtl="0" eaLnBrk="1" latinLnBrk="0" hangingPunct="1">
        <a:spcBef>
          <a:spcPct val="20000"/>
        </a:spcBef>
        <a:buClr>
          <a:schemeClr val="bg2"/>
        </a:buClr>
        <a:buFont typeface="Wingdings" panose="05000000000000000000" pitchFamily="2" charset="2"/>
        <a:buChar char="n"/>
        <a:defRPr sz="1600" kern="1200">
          <a:solidFill>
            <a:schemeClr val="tx1"/>
          </a:solidFill>
          <a:latin typeface="+mn-lt"/>
          <a:ea typeface="+mn-ea"/>
          <a:cs typeface="+mn-cs"/>
        </a:defRPr>
      </a:lvl2pPr>
      <a:lvl3pPr marL="1143000" indent="-228600" algn="l" defTabSz="914400" rtl="0" eaLnBrk="1" latinLnBrk="0" hangingPunct="1">
        <a:spcBef>
          <a:spcPct val="20000"/>
        </a:spcBef>
        <a:buClr>
          <a:schemeClr val="bg1">
            <a:lumMod val="65000"/>
          </a:schemeClr>
        </a:buClr>
        <a:buFont typeface="Wingdings" panose="05000000000000000000" pitchFamily="2" charset="2"/>
        <a:buChar char="n"/>
        <a:defRPr sz="1600" kern="1200">
          <a:solidFill>
            <a:schemeClr val="tx1"/>
          </a:solidFill>
          <a:latin typeface="+mn-lt"/>
          <a:ea typeface="+mn-ea"/>
          <a:cs typeface="+mn-cs"/>
        </a:defRPr>
      </a:lvl3pPr>
      <a:lvl4pPr marL="1600200" indent="-228600" algn="l" defTabSz="914400" rtl="0" eaLnBrk="1" latinLnBrk="0" hangingPunct="1">
        <a:spcBef>
          <a:spcPct val="20000"/>
        </a:spcBef>
        <a:buClr>
          <a:schemeClr val="tx2"/>
        </a:buClr>
        <a:buFont typeface="Wingdings" panose="05000000000000000000" pitchFamily="2" charset="2"/>
        <a:buChar char="§"/>
        <a:defRPr sz="1600" kern="1200">
          <a:solidFill>
            <a:schemeClr val="tx1"/>
          </a:solidFill>
          <a:latin typeface="+mn-lt"/>
          <a:ea typeface="+mn-ea"/>
          <a:cs typeface="+mn-cs"/>
        </a:defRPr>
      </a:lvl4pPr>
      <a:lvl5pPr marL="2057400" indent="-228600" algn="l" defTabSz="914400" rtl="0" eaLnBrk="1" latinLnBrk="0" hangingPunct="1">
        <a:spcBef>
          <a:spcPct val="20000"/>
        </a:spcBef>
        <a:buClr>
          <a:schemeClr val="bg2"/>
        </a:buClr>
        <a:buFont typeface="Wingdings" panose="05000000000000000000" pitchFamily="2" charset="2"/>
        <a:buChar char="§"/>
        <a:defRPr sz="1600" kern="1200">
          <a:solidFill>
            <a:schemeClr val="tx1"/>
          </a:solidFill>
          <a:latin typeface="+mn-lt"/>
          <a:ea typeface="+mn-ea"/>
          <a:cs typeface="+mn-cs"/>
        </a:defRPr>
      </a:lvl5pPr>
      <a:lvl6pPr marL="25146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9pPr>
    </p:bodyStyle>
    <p:otherStyle>
      <a:defPPr>
        <a:defRPr lang="fr-F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4.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grpSp>
        <p:nvGrpSpPr>
          <p:cNvPr id="12" name="Groupe 11"/>
          <p:cNvGrpSpPr/>
          <p:nvPr userDrawn="1"/>
        </p:nvGrpSpPr>
        <p:grpSpPr>
          <a:xfrm>
            <a:off x="308509" y="357376"/>
            <a:ext cx="11460016" cy="709424"/>
            <a:chOff x="231382" y="357376"/>
            <a:chExt cx="8595012" cy="709424"/>
          </a:xfrm>
        </p:grpSpPr>
        <p:sp>
          <p:nvSpPr>
            <p:cNvPr id="13" name="Rectangle 12"/>
            <p:cNvSpPr/>
            <p:nvPr userDrawn="1"/>
          </p:nvSpPr>
          <p:spPr bwMode="auto">
            <a:xfrm>
              <a:off x="298594" y="363557"/>
              <a:ext cx="8527800" cy="703243"/>
            </a:xfrm>
            <a:prstGeom prst="rect">
              <a:avLst/>
            </a:prstGeom>
            <a:solidFill>
              <a:schemeClr val="bg2"/>
            </a:solidFill>
            <a:ln w="9525" cap="flat" cmpd="sng" algn="ctr">
              <a:no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endParaRPr lang="fr-FR" sz="1800">
                <a:solidFill>
                  <a:srgbClr val="FF0000"/>
                </a:solidFill>
              </a:endParaRPr>
            </a:p>
          </p:txBody>
        </p:sp>
        <p:sp>
          <p:nvSpPr>
            <p:cNvPr id="14" name="Rectangle 13"/>
            <p:cNvSpPr/>
            <p:nvPr userDrawn="1"/>
          </p:nvSpPr>
          <p:spPr bwMode="auto">
            <a:xfrm>
              <a:off x="231382" y="357376"/>
              <a:ext cx="535606" cy="465584"/>
            </a:xfrm>
            <a:prstGeom prst="rect">
              <a:avLst/>
            </a:prstGeom>
            <a:solidFill>
              <a:schemeClr val="bg1"/>
            </a:solidFill>
            <a:ln w="9525" cap="flat" cmpd="sng" algn="ctr">
              <a:no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0" marR="0" indent="0" algn="ctr" defTabSz="914400" rtl="0" eaLnBrk="1" fontAlgn="base" latinLnBrk="0" hangingPunct="1">
                <a:lnSpc>
                  <a:spcPct val="100000"/>
                </a:lnSpc>
                <a:spcBef>
                  <a:spcPct val="0"/>
                </a:spcBef>
                <a:spcAft>
                  <a:spcPct val="0"/>
                </a:spcAft>
                <a:buClrTx/>
                <a:buSzTx/>
                <a:buFontTx/>
                <a:buNone/>
                <a:tabLst/>
              </a:pPr>
              <a:endParaRPr kumimoji="0" lang="fr-FR" sz="1800" b="0" i="0" u="none" strike="noStrike" cap="none" normalizeH="0" baseline="0">
                <a:ln>
                  <a:noFill/>
                </a:ln>
                <a:solidFill>
                  <a:schemeClr val="tx1"/>
                </a:solidFill>
                <a:effectLst/>
                <a:latin typeface="Arial" charset="0"/>
              </a:endParaRPr>
            </a:p>
          </p:txBody>
        </p:sp>
        <p:sp>
          <p:nvSpPr>
            <p:cNvPr id="15" name="Rectangle 14"/>
            <p:cNvSpPr/>
            <p:nvPr userDrawn="1"/>
          </p:nvSpPr>
          <p:spPr bwMode="auto">
            <a:xfrm>
              <a:off x="336270" y="397985"/>
              <a:ext cx="311151" cy="317193"/>
            </a:xfrm>
            <a:prstGeom prst="rect">
              <a:avLst/>
            </a:prstGeom>
            <a:solidFill>
              <a:schemeClr val="bg1">
                <a:lumMod val="75000"/>
              </a:schemeClr>
            </a:solidFill>
            <a:ln w="9525" cap="flat" cmpd="sng" algn="ctr">
              <a:no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endParaRPr lang="fr-FR" sz="1800"/>
            </a:p>
          </p:txBody>
        </p:sp>
      </p:grpSp>
      <p:sp>
        <p:nvSpPr>
          <p:cNvPr id="2" name="Espace réservé du titre 1"/>
          <p:cNvSpPr>
            <a:spLocks noGrp="1"/>
          </p:cNvSpPr>
          <p:nvPr>
            <p:ph type="title"/>
          </p:nvPr>
        </p:nvSpPr>
        <p:spPr>
          <a:xfrm>
            <a:off x="1020232" y="379825"/>
            <a:ext cx="10756800" cy="709200"/>
          </a:xfrm>
          <a:prstGeom prst="rect">
            <a:avLst/>
          </a:prstGeom>
        </p:spPr>
        <p:txBody>
          <a:bodyPr vert="horz" lIns="91440" tIns="45720" rIns="91440" bIns="45720" rtlCol="0" anchor="ctr">
            <a:normAutofit/>
          </a:bodyPr>
          <a:lstStyle/>
          <a:p>
            <a:r>
              <a:rPr lang="fr-FR" dirty="0"/>
              <a:t>Modifiez le style du titre</a:t>
            </a:r>
          </a:p>
        </p:txBody>
      </p:sp>
      <p:sp>
        <p:nvSpPr>
          <p:cNvPr id="3" name="Espace réservé du texte 2"/>
          <p:cNvSpPr>
            <a:spLocks noGrp="1"/>
          </p:cNvSpPr>
          <p:nvPr>
            <p:ph type="body" idx="1"/>
          </p:nvPr>
        </p:nvSpPr>
        <p:spPr>
          <a:xfrm>
            <a:off x="397933" y="1354138"/>
            <a:ext cx="11389784" cy="4515034"/>
          </a:xfrm>
          <a:prstGeom prst="rect">
            <a:avLst/>
          </a:prstGeom>
        </p:spPr>
        <p:txBody>
          <a:bodyPr vert="horz" lIns="91440" tIns="45720" rIns="91440" bIns="45720" rtlCol="0">
            <a:normAutofit/>
          </a:bodyPr>
          <a:lstStyle/>
          <a:p>
            <a:pPr lvl="0"/>
            <a:r>
              <a:rPr lang="fr-FR" dirty="0"/>
              <a:t>Modifiez les styles du texte du masque</a:t>
            </a:r>
          </a:p>
          <a:p>
            <a:pPr lvl="1"/>
            <a:r>
              <a:rPr lang="fr-FR" dirty="0"/>
              <a:t>Deuxième niveau</a:t>
            </a:r>
          </a:p>
          <a:p>
            <a:pPr lvl="2"/>
            <a:r>
              <a:rPr lang="fr-FR" dirty="0"/>
              <a:t>Troisième niveau</a:t>
            </a:r>
          </a:p>
          <a:p>
            <a:pPr lvl="3"/>
            <a:r>
              <a:rPr lang="fr-FR" dirty="0"/>
              <a:t>Quatrième niveau</a:t>
            </a:r>
          </a:p>
          <a:p>
            <a:pPr lvl="4"/>
            <a:r>
              <a:rPr lang="fr-FR" dirty="0"/>
              <a:t>Cinquième niveau</a:t>
            </a:r>
          </a:p>
        </p:txBody>
      </p:sp>
      <p:cxnSp>
        <p:nvCxnSpPr>
          <p:cNvPr id="7" name="Connecteur droit 6"/>
          <p:cNvCxnSpPr/>
          <p:nvPr userDrawn="1"/>
        </p:nvCxnSpPr>
        <p:spPr bwMode="auto">
          <a:xfrm>
            <a:off x="397424" y="6205710"/>
            <a:ext cx="11371104" cy="0"/>
          </a:xfrm>
          <a:prstGeom prst="line">
            <a:avLst/>
          </a:prstGeom>
          <a:solidFill>
            <a:schemeClr val="accent1"/>
          </a:solidFill>
          <a:ln w="9525" cap="flat" cmpd="sng" algn="ctr">
            <a:solidFill>
              <a:schemeClr val="bg1">
                <a:lumMod val="65000"/>
              </a:schemeClr>
            </a:solidFill>
            <a:prstDash val="solid"/>
            <a:round/>
            <a:headEnd type="none" w="med" len="med"/>
            <a:tailEnd type="none" w="med" len="med"/>
          </a:ln>
          <a:effectLst/>
          <a:extLst>
            <a:ext uri="{AF507438-7753-43E0-B8FC-AC1667EBCBE1}">
              <a14:hiddenEffects xmlns:a14="http://schemas.microsoft.com/office/drawing/2010/main">
                <a:effectLst>
                  <a:outerShdw dist="35921" dir="2700000" algn="ctr" rotWithShape="0">
                    <a:schemeClr val="bg2"/>
                  </a:outerShdw>
                </a:effectLst>
              </a14:hiddenEffects>
            </a:ext>
          </a:extLst>
        </p:spPr>
      </p:cxnSp>
      <p:sp>
        <p:nvSpPr>
          <p:cNvPr id="42" name="Oval 13"/>
          <p:cNvSpPr txBox="1">
            <a:spLocks noChangeAspect="1" noChangeArrowheads="1"/>
          </p:cNvSpPr>
          <p:nvPr userDrawn="1"/>
        </p:nvSpPr>
        <p:spPr bwMode="auto">
          <a:xfrm>
            <a:off x="377578" y="6358677"/>
            <a:ext cx="370417" cy="277812"/>
          </a:xfrm>
          <a:prstGeom prst="rect">
            <a:avLst/>
          </a:prstGeom>
          <a:solidFill>
            <a:schemeClr val="bg2"/>
          </a:solidFill>
          <a:ln>
            <a:noFill/>
          </a:ln>
          <a:effectLst/>
        </p:spPr>
        <p:txBody>
          <a:bodyPr lIns="0" tIns="0" rIns="0" bIns="0" anchor="ctr" anchorCtr="1"/>
          <a:lstStyle>
            <a:defPPr>
              <a:defRPr lang="fr-FR"/>
            </a:defPPr>
            <a:lvl1pPr algn="ctr" rtl="0" eaLnBrk="0" fontAlgn="base" hangingPunct="0">
              <a:spcBef>
                <a:spcPct val="0"/>
              </a:spcBef>
              <a:spcAft>
                <a:spcPct val="0"/>
              </a:spcAft>
              <a:defRPr sz="900" b="1" kern="1200" smtClean="0">
                <a:solidFill>
                  <a:schemeClr val="bg1"/>
                </a:solidFill>
                <a:latin typeface="+mn-lt"/>
                <a:ea typeface="+mn-ea"/>
                <a:cs typeface="+mn-cs"/>
              </a:defRPr>
            </a:lvl1pPr>
            <a:lvl2pPr marL="457200" algn="ctr" rtl="0" fontAlgn="base">
              <a:spcBef>
                <a:spcPct val="0"/>
              </a:spcBef>
              <a:spcAft>
                <a:spcPct val="0"/>
              </a:spcAft>
              <a:defRPr kern="1200">
                <a:solidFill>
                  <a:schemeClr val="tx1"/>
                </a:solidFill>
                <a:latin typeface="Arial" charset="0"/>
                <a:ea typeface="+mn-ea"/>
                <a:cs typeface="+mn-cs"/>
              </a:defRPr>
            </a:lvl2pPr>
            <a:lvl3pPr marL="914400" algn="ctr" rtl="0" fontAlgn="base">
              <a:spcBef>
                <a:spcPct val="0"/>
              </a:spcBef>
              <a:spcAft>
                <a:spcPct val="0"/>
              </a:spcAft>
              <a:defRPr kern="1200">
                <a:solidFill>
                  <a:schemeClr val="tx1"/>
                </a:solidFill>
                <a:latin typeface="Arial" charset="0"/>
                <a:ea typeface="+mn-ea"/>
                <a:cs typeface="+mn-cs"/>
              </a:defRPr>
            </a:lvl3pPr>
            <a:lvl4pPr marL="1371600" algn="ctr" rtl="0" fontAlgn="base">
              <a:spcBef>
                <a:spcPct val="0"/>
              </a:spcBef>
              <a:spcAft>
                <a:spcPct val="0"/>
              </a:spcAft>
              <a:defRPr kern="1200">
                <a:solidFill>
                  <a:schemeClr val="tx1"/>
                </a:solidFill>
                <a:latin typeface="Arial" charset="0"/>
                <a:ea typeface="+mn-ea"/>
                <a:cs typeface="+mn-cs"/>
              </a:defRPr>
            </a:lvl4pPr>
            <a:lvl5pPr marL="1828800" algn="ctr" rtl="0" fontAlgn="base">
              <a:spcBef>
                <a:spcPct val="0"/>
              </a:spcBef>
              <a:spcAft>
                <a:spcPct val="0"/>
              </a:spcAft>
              <a:defRPr kern="1200">
                <a:solidFill>
                  <a:schemeClr val="tx1"/>
                </a:solidFill>
                <a:latin typeface="Arial" charset="0"/>
                <a:ea typeface="+mn-ea"/>
                <a:cs typeface="+mn-cs"/>
              </a:defRPr>
            </a:lvl5pPr>
            <a:lvl6pPr marL="2286000" algn="l" defTabSz="914400" rtl="0" eaLnBrk="1" latinLnBrk="0" hangingPunct="1">
              <a:defRPr kern="1200">
                <a:solidFill>
                  <a:schemeClr val="tx1"/>
                </a:solidFill>
                <a:latin typeface="Arial" charset="0"/>
                <a:ea typeface="+mn-ea"/>
                <a:cs typeface="+mn-cs"/>
              </a:defRPr>
            </a:lvl6pPr>
            <a:lvl7pPr marL="2743200" algn="l" defTabSz="914400" rtl="0" eaLnBrk="1" latinLnBrk="0" hangingPunct="1">
              <a:defRPr kern="1200">
                <a:solidFill>
                  <a:schemeClr val="tx1"/>
                </a:solidFill>
                <a:latin typeface="Arial" charset="0"/>
                <a:ea typeface="+mn-ea"/>
                <a:cs typeface="+mn-cs"/>
              </a:defRPr>
            </a:lvl7pPr>
            <a:lvl8pPr marL="3200400" algn="l" defTabSz="914400" rtl="0" eaLnBrk="1" latinLnBrk="0" hangingPunct="1">
              <a:defRPr kern="1200">
                <a:solidFill>
                  <a:schemeClr val="tx1"/>
                </a:solidFill>
                <a:latin typeface="Arial" charset="0"/>
                <a:ea typeface="+mn-ea"/>
                <a:cs typeface="+mn-cs"/>
              </a:defRPr>
            </a:lvl8pPr>
            <a:lvl9pPr marL="3657600" algn="l" defTabSz="914400" rtl="0" eaLnBrk="1" latinLnBrk="0" hangingPunct="1">
              <a:defRPr kern="1200">
                <a:solidFill>
                  <a:schemeClr val="tx1"/>
                </a:solidFill>
                <a:latin typeface="Arial" charset="0"/>
                <a:ea typeface="+mn-ea"/>
                <a:cs typeface="+mn-cs"/>
              </a:defRPr>
            </a:lvl9pPr>
          </a:lstStyle>
          <a:p>
            <a:pPr>
              <a:defRPr/>
            </a:pPr>
            <a:fld id="{1E08334B-91D7-46DA-837A-2A85F7B647E5}" type="slidenum">
              <a:rPr lang="fr-FR" sz="700" smtClean="0"/>
              <a:pPr>
                <a:defRPr/>
              </a:pPr>
              <a:t>‹N°›</a:t>
            </a:fld>
            <a:endParaRPr lang="fr-FR" sz="700" dirty="0"/>
          </a:p>
        </p:txBody>
      </p:sp>
      <p:sp>
        <p:nvSpPr>
          <p:cNvPr id="43" name="Espace réservé de la date 3"/>
          <p:cNvSpPr txBox="1">
            <a:spLocks noGrp="1"/>
          </p:cNvSpPr>
          <p:nvPr userDrawn="1"/>
        </p:nvSpPr>
        <p:spPr bwMode="auto">
          <a:xfrm>
            <a:off x="1022651" y="6357938"/>
            <a:ext cx="8617536" cy="346372"/>
          </a:xfrm>
          <a:prstGeom prst="rect">
            <a:avLst/>
          </a:prstGeom>
          <a:solidFill>
            <a:schemeClr val="accent1">
              <a:alpha val="0"/>
            </a:schemeClr>
          </a:solidFill>
          <a:ln>
            <a:noFill/>
          </a:ln>
          <a:extLst>
            <a:ext uri="{91240B29-F687-4F45-9708-019B960494DF}">
              <a14:hiddenLine xmlns:a14="http://schemas.microsoft.com/office/drawing/2010/main" w="9525">
                <a:solidFill>
                  <a:schemeClr val="bg1"/>
                </a:solidFill>
                <a:miter lim="800000"/>
                <a:headEnd/>
                <a:tailEnd/>
              </a14:hiddenLine>
            </a:ext>
          </a:extLst>
        </p:spPr>
        <p:txBody>
          <a:bodyPr lIns="0" tIns="0" rIns="0" bIns="0" anchor="ctr"/>
          <a:lstStyle>
            <a:lvl1pPr algn="l">
              <a:defRPr>
                <a:solidFill>
                  <a:schemeClr val="tx1"/>
                </a:solidFill>
                <a:latin typeface="Arial" charset="0"/>
              </a:defRPr>
            </a:lvl1pPr>
            <a:lvl2pPr marL="742950" indent="-285750" algn="l">
              <a:defRPr>
                <a:solidFill>
                  <a:schemeClr val="tx1"/>
                </a:solidFill>
                <a:latin typeface="Arial" charset="0"/>
              </a:defRPr>
            </a:lvl2pPr>
            <a:lvl3pPr marL="1143000" indent="-228600" algn="l">
              <a:defRPr>
                <a:solidFill>
                  <a:schemeClr val="tx1"/>
                </a:solidFill>
                <a:latin typeface="Arial" charset="0"/>
              </a:defRPr>
            </a:lvl3pPr>
            <a:lvl4pPr marL="1600200" indent="-228600" algn="l">
              <a:defRPr>
                <a:solidFill>
                  <a:schemeClr val="tx1"/>
                </a:solidFill>
                <a:latin typeface="Arial" charset="0"/>
              </a:defRPr>
            </a:lvl4pPr>
            <a:lvl5pPr marL="2057400" indent="-228600" algn="l">
              <a:defRPr>
                <a:solidFill>
                  <a:schemeClr val="tx1"/>
                </a:solidFill>
                <a:latin typeface="Arial" charset="0"/>
              </a:defRPr>
            </a:lvl5pPr>
            <a:lvl6pPr marL="2514600" indent="-228600" fontAlgn="base">
              <a:spcBef>
                <a:spcPct val="0"/>
              </a:spcBef>
              <a:spcAft>
                <a:spcPct val="0"/>
              </a:spcAft>
              <a:defRPr>
                <a:solidFill>
                  <a:schemeClr val="tx1"/>
                </a:solidFill>
                <a:latin typeface="Arial" charset="0"/>
              </a:defRPr>
            </a:lvl6pPr>
            <a:lvl7pPr marL="2971800" indent="-228600" fontAlgn="base">
              <a:spcBef>
                <a:spcPct val="0"/>
              </a:spcBef>
              <a:spcAft>
                <a:spcPct val="0"/>
              </a:spcAft>
              <a:defRPr>
                <a:solidFill>
                  <a:schemeClr val="tx1"/>
                </a:solidFill>
                <a:latin typeface="Arial" charset="0"/>
              </a:defRPr>
            </a:lvl7pPr>
            <a:lvl8pPr marL="3429000" indent="-228600" fontAlgn="base">
              <a:spcBef>
                <a:spcPct val="0"/>
              </a:spcBef>
              <a:spcAft>
                <a:spcPct val="0"/>
              </a:spcAft>
              <a:defRPr>
                <a:solidFill>
                  <a:schemeClr val="tx1"/>
                </a:solidFill>
                <a:latin typeface="Arial" charset="0"/>
              </a:defRPr>
            </a:lvl8pPr>
            <a:lvl9pPr marL="3886200" indent="-228600" fontAlgn="base">
              <a:spcBef>
                <a:spcPct val="0"/>
              </a:spcBef>
              <a:spcAft>
                <a:spcPct val="0"/>
              </a:spcAft>
              <a:defRPr>
                <a:solidFill>
                  <a:schemeClr val="tx1"/>
                </a:solidFill>
                <a:latin typeface="Arial" charset="0"/>
              </a:defRPr>
            </a:lvl9pPr>
          </a:lstStyle>
          <a:p>
            <a:pPr algn="ctr">
              <a:defRPr/>
            </a:pPr>
            <a:r>
              <a:rPr lang="fr-FR" sz="900" baseline="0" dirty="0">
                <a:solidFill>
                  <a:schemeClr val="bg2"/>
                </a:solidFill>
                <a:latin typeface="Arial Narrow" panose="020B0606020202030204" pitchFamily="34" charset="0"/>
              </a:rPr>
              <a:t>TITRE DE LA PRÉSENTATION</a:t>
            </a:r>
          </a:p>
        </p:txBody>
      </p:sp>
      <p:pic>
        <p:nvPicPr>
          <p:cNvPr id="17" name="Image 16" descr="Capture d’écran 2014-02-18 à 17.45.05.jpg"/>
          <p:cNvPicPr>
            <a:picLocks noChangeAspect="1"/>
          </p:cNvPicPr>
          <p:nvPr userDrawn="1"/>
        </p:nvPicPr>
        <p:blipFill rotWithShape="1">
          <a:blip r:embed="rId9" cstate="print">
            <a:extLst>
              <a:ext uri="{28A0092B-C50C-407E-A947-70E740481C1C}">
                <a14:useLocalDpi xmlns:a14="http://schemas.microsoft.com/office/drawing/2010/main" val="0"/>
              </a:ext>
            </a:extLst>
          </a:blip>
          <a:srcRect t="7996" b="6648"/>
          <a:stretch/>
        </p:blipFill>
        <p:spPr>
          <a:xfrm>
            <a:off x="854480" y="6334332"/>
            <a:ext cx="1892393" cy="349920"/>
          </a:xfrm>
          <a:prstGeom prst="rect">
            <a:avLst/>
          </a:prstGeom>
        </p:spPr>
      </p:pic>
      <p:pic>
        <p:nvPicPr>
          <p:cNvPr id="16" name="Image 1"/>
          <p:cNvPicPr>
            <a:picLocks noChangeAspect="1"/>
          </p:cNvPicPr>
          <p:nvPr userDrawn="1"/>
        </p:nvPicPr>
        <p:blipFill>
          <a:blip r:embed="rId10">
            <a:extLst>
              <a:ext uri="{28A0092B-C50C-407E-A947-70E740481C1C}">
                <a14:useLocalDpi xmlns:a14="http://schemas.microsoft.com/office/drawing/2010/main" val="0"/>
              </a:ext>
            </a:extLst>
          </a:blip>
          <a:stretch>
            <a:fillRect/>
          </a:stretch>
        </p:blipFill>
        <p:spPr bwMode="auto">
          <a:xfrm>
            <a:off x="9508869" y="6357939"/>
            <a:ext cx="2244971" cy="28601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1050459620"/>
      </p:ext>
    </p:extLst>
  </p:cSld>
  <p:clrMap bg1="lt1" tx1="dk1" bg2="lt2" tx2="dk2" accent1="accent1" accent2="accent2" accent3="accent3" accent4="accent4" accent5="accent5" accent6="accent6" hlink="hlink" folHlink="folHlink"/>
  <p:sldLayoutIdLst>
    <p:sldLayoutId id="2147483871" r:id="rId1"/>
    <p:sldLayoutId id="2147483788" r:id="rId2"/>
    <p:sldLayoutId id="2147483789" r:id="rId3"/>
    <p:sldLayoutId id="2147483790" r:id="rId4"/>
    <p:sldLayoutId id="2147483791" r:id="rId5"/>
    <p:sldLayoutId id="2147483792" r:id="rId6"/>
    <p:sldLayoutId id="2147483793" r:id="rId7"/>
  </p:sldLayoutIdLst>
  <p:hf sldNum="0" hdr="0" ftr="0" dt="0"/>
  <p:txStyles>
    <p:titleStyle>
      <a:lvl1pPr algn="ctr" defTabSz="914400" rtl="0" eaLnBrk="1" latinLnBrk="0" hangingPunct="1">
        <a:spcBef>
          <a:spcPct val="0"/>
        </a:spcBef>
        <a:buNone/>
        <a:defRPr sz="2800" b="1" kern="1200" cap="all" baseline="0">
          <a:solidFill>
            <a:schemeClr val="bg1"/>
          </a:solidFill>
          <a:latin typeface="+mj-lt"/>
          <a:ea typeface="+mj-ea"/>
          <a:cs typeface="+mj-cs"/>
        </a:defRPr>
      </a:lvl1pPr>
    </p:titleStyle>
    <p:bodyStyle>
      <a:lvl1pPr marL="265113" indent="-265113" algn="l" defTabSz="914400" rtl="0" eaLnBrk="1" latinLnBrk="0" hangingPunct="1">
        <a:spcBef>
          <a:spcPct val="20000"/>
        </a:spcBef>
        <a:buClr>
          <a:schemeClr val="tx2"/>
        </a:buClr>
        <a:buFont typeface="Wingdings" panose="05000000000000000000" pitchFamily="2" charset="2"/>
        <a:buChar char="n"/>
        <a:defRPr sz="1800" kern="1200">
          <a:solidFill>
            <a:schemeClr val="tx1"/>
          </a:solidFill>
          <a:latin typeface="+mn-lt"/>
          <a:ea typeface="+mn-ea"/>
          <a:cs typeface="+mn-cs"/>
        </a:defRPr>
      </a:lvl1pPr>
      <a:lvl2pPr marL="712788" indent="-255588" algn="l" defTabSz="914400" rtl="0" eaLnBrk="1" latinLnBrk="0" hangingPunct="1">
        <a:spcBef>
          <a:spcPct val="20000"/>
        </a:spcBef>
        <a:buClr>
          <a:schemeClr val="bg2"/>
        </a:buClr>
        <a:buFont typeface="Wingdings" panose="05000000000000000000" pitchFamily="2" charset="2"/>
        <a:buChar char="n"/>
        <a:defRPr sz="1600" kern="1200">
          <a:solidFill>
            <a:schemeClr val="tx1"/>
          </a:solidFill>
          <a:latin typeface="+mn-lt"/>
          <a:ea typeface="+mn-ea"/>
          <a:cs typeface="+mn-cs"/>
        </a:defRPr>
      </a:lvl2pPr>
      <a:lvl3pPr marL="1143000" indent="-228600" algn="l" defTabSz="914400" rtl="0" eaLnBrk="1" latinLnBrk="0" hangingPunct="1">
        <a:spcBef>
          <a:spcPct val="20000"/>
        </a:spcBef>
        <a:buClr>
          <a:schemeClr val="bg1">
            <a:lumMod val="65000"/>
          </a:schemeClr>
        </a:buClr>
        <a:buFont typeface="Wingdings" panose="05000000000000000000" pitchFamily="2" charset="2"/>
        <a:buChar char="n"/>
        <a:defRPr sz="1600" kern="1200">
          <a:solidFill>
            <a:schemeClr val="tx1"/>
          </a:solidFill>
          <a:latin typeface="+mn-lt"/>
          <a:ea typeface="+mn-ea"/>
          <a:cs typeface="+mn-cs"/>
        </a:defRPr>
      </a:lvl3pPr>
      <a:lvl4pPr marL="1600200" indent="-228600" algn="l" defTabSz="914400" rtl="0" eaLnBrk="1" latinLnBrk="0" hangingPunct="1">
        <a:spcBef>
          <a:spcPct val="20000"/>
        </a:spcBef>
        <a:buClr>
          <a:schemeClr val="tx2"/>
        </a:buClr>
        <a:buFont typeface="Wingdings" panose="05000000000000000000" pitchFamily="2" charset="2"/>
        <a:buChar char="§"/>
        <a:defRPr sz="1600" kern="1200">
          <a:solidFill>
            <a:schemeClr val="tx1"/>
          </a:solidFill>
          <a:latin typeface="+mn-lt"/>
          <a:ea typeface="+mn-ea"/>
          <a:cs typeface="+mn-cs"/>
        </a:defRPr>
      </a:lvl4pPr>
      <a:lvl5pPr marL="2057400" indent="-228600" algn="l" defTabSz="914400" rtl="0" eaLnBrk="1" latinLnBrk="0" hangingPunct="1">
        <a:spcBef>
          <a:spcPct val="20000"/>
        </a:spcBef>
        <a:buClr>
          <a:schemeClr val="bg2"/>
        </a:buClr>
        <a:buFont typeface="Wingdings" panose="05000000000000000000" pitchFamily="2" charset="2"/>
        <a:buChar char="§"/>
        <a:defRPr sz="1600" kern="1200">
          <a:solidFill>
            <a:schemeClr val="tx1"/>
          </a:solidFill>
          <a:latin typeface="+mn-lt"/>
          <a:ea typeface="+mn-ea"/>
          <a:cs typeface="+mn-cs"/>
        </a:defRPr>
      </a:lvl5pPr>
      <a:lvl6pPr marL="25146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9pPr>
    </p:bodyStyle>
    <p:otherStyle>
      <a:defPPr>
        <a:defRPr lang="fr-F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5.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cxnSp>
        <p:nvCxnSpPr>
          <p:cNvPr id="7" name="Connecteur droit 6"/>
          <p:cNvCxnSpPr/>
          <p:nvPr userDrawn="1"/>
        </p:nvCxnSpPr>
        <p:spPr bwMode="auto">
          <a:xfrm>
            <a:off x="397424" y="6205710"/>
            <a:ext cx="11371104" cy="0"/>
          </a:xfrm>
          <a:prstGeom prst="line">
            <a:avLst/>
          </a:prstGeom>
          <a:solidFill>
            <a:schemeClr val="accent1"/>
          </a:solidFill>
          <a:ln w="9525" cap="flat" cmpd="sng" algn="ctr">
            <a:solidFill>
              <a:schemeClr val="bg1">
                <a:lumMod val="65000"/>
              </a:schemeClr>
            </a:solidFill>
            <a:prstDash val="solid"/>
            <a:round/>
            <a:headEnd type="none" w="med" len="med"/>
            <a:tailEnd type="none" w="med" len="med"/>
          </a:ln>
          <a:effectLst/>
          <a:extLst>
            <a:ext uri="{AF507438-7753-43E0-B8FC-AC1667EBCBE1}">
              <a14:hiddenEffects xmlns:a14="http://schemas.microsoft.com/office/drawing/2010/main">
                <a:effectLst>
                  <a:outerShdw dist="35921" dir="2700000" algn="ctr" rotWithShape="0">
                    <a:schemeClr val="bg2"/>
                  </a:outerShdw>
                </a:effectLst>
              </a14:hiddenEffects>
            </a:ext>
          </a:extLst>
        </p:spPr>
      </p:cxnSp>
      <p:grpSp>
        <p:nvGrpSpPr>
          <p:cNvPr id="26" name="Groupe 25"/>
          <p:cNvGrpSpPr/>
          <p:nvPr userDrawn="1"/>
        </p:nvGrpSpPr>
        <p:grpSpPr>
          <a:xfrm>
            <a:off x="308509" y="357376"/>
            <a:ext cx="11460016" cy="709424"/>
            <a:chOff x="231382" y="357376"/>
            <a:chExt cx="8595012" cy="709424"/>
          </a:xfrm>
        </p:grpSpPr>
        <p:sp>
          <p:nvSpPr>
            <p:cNvPr id="27" name="Rectangle 26"/>
            <p:cNvSpPr/>
            <p:nvPr userDrawn="1"/>
          </p:nvSpPr>
          <p:spPr bwMode="auto">
            <a:xfrm>
              <a:off x="298594" y="363557"/>
              <a:ext cx="8527800" cy="703243"/>
            </a:xfrm>
            <a:prstGeom prst="rect">
              <a:avLst/>
            </a:prstGeom>
            <a:solidFill>
              <a:srgbClr val="9E0827"/>
            </a:solidFill>
            <a:ln w="9525" cap="flat" cmpd="sng" algn="ctr">
              <a:no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endParaRPr lang="fr-FR" sz="1800">
                <a:solidFill>
                  <a:srgbClr val="FF0000"/>
                </a:solidFill>
              </a:endParaRPr>
            </a:p>
          </p:txBody>
        </p:sp>
        <p:sp>
          <p:nvSpPr>
            <p:cNvPr id="28" name="Rectangle 27"/>
            <p:cNvSpPr/>
            <p:nvPr userDrawn="1"/>
          </p:nvSpPr>
          <p:spPr bwMode="auto">
            <a:xfrm>
              <a:off x="231382" y="357376"/>
              <a:ext cx="535606" cy="465584"/>
            </a:xfrm>
            <a:prstGeom prst="rect">
              <a:avLst/>
            </a:prstGeom>
            <a:solidFill>
              <a:schemeClr val="bg1"/>
            </a:solidFill>
            <a:ln w="9525" cap="flat" cmpd="sng" algn="ctr">
              <a:no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0" marR="0" indent="0" algn="ctr" defTabSz="914400" rtl="0" eaLnBrk="1" fontAlgn="base" latinLnBrk="0" hangingPunct="1">
                <a:lnSpc>
                  <a:spcPct val="100000"/>
                </a:lnSpc>
                <a:spcBef>
                  <a:spcPct val="0"/>
                </a:spcBef>
                <a:spcAft>
                  <a:spcPct val="0"/>
                </a:spcAft>
                <a:buClrTx/>
                <a:buSzTx/>
                <a:buFontTx/>
                <a:buNone/>
                <a:tabLst/>
              </a:pPr>
              <a:endParaRPr kumimoji="0" lang="fr-FR" sz="1800" b="0" i="0" u="none" strike="noStrike" cap="none" normalizeH="0" baseline="0">
                <a:ln>
                  <a:noFill/>
                </a:ln>
                <a:solidFill>
                  <a:schemeClr val="tx1"/>
                </a:solidFill>
                <a:effectLst/>
                <a:latin typeface="Arial" charset="0"/>
              </a:endParaRPr>
            </a:p>
          </p:txBody>
        </p:sp>
        <p:sp>
          <p:nvSpPr>
            <p:cNvPr id="29" name="Rectangle 28"/>
            <p:cNvSpPr/>
            <p:nvPr userDrawn="1"/>
          </p:nvSpPr>
          <p:spPr bwMode="auto">
            <a:xfrm>
              <a:off x="336270" y="397985"/>
              <a:ext cx="311151" cy="317193"/>
            </a:xfrm>
            <a:prstGeom prst="rect">
              <a:avLst/>
            </a:prstGeom>
            <a:solidFill>
              <a:schemeClr val="bg1">
                <a:lumMod val="75000"/>
              </a:schemeClr>
            </a:solidFill>
            <a:ln w="9525" cap="flat" cmpd="sng" algn="ctr">
              <a:no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endParaRPr lang="fr-FR" sz="1800"/>
            </a:p>
          </p:txBody>
        </p:sp>
      </p:grpSp>
      <p:sp>
        <p:nvSpPr>
          <p:cNvPr id="31" name="Espace réservé du texte 22"/>
          <p:cNvSpPr txBox="1">
            <a:spLocks/>
          </p:cNvSpPr>
          <p:nvPr userDrawn="1"/>
        </p:nvSpPr>
        <p:spPr>
          <a:xfrm>
            <a:off x="1022651" y="357374"/>
            <a:ext cx="10745875" cy="709426"/>
          </a:xfrm>
          <a:prstGeom prst="rect">
            <a:avLst/>
          </a:prstGeom>
        </p:spPr>
        <p:txBody>
          <a:bodyPr anchor="ctr"/>
          <a:lstStyle>
            <a:lvl1pPr marL="0" indent="0" algn="ctr" defTabSz="914400" rtl="0" eaLnBrk="1" latinLnBrk="0" hangingPunct="1">
              <a:spcBef>
                <a:spcPct val="20000"/>
              </a:spcBef>
              <a:buClr>
                <a:schemeClr val="tx2"/>
              </a:buClr>
              <a:buFont typeface="Wingdings" panose="05000000000000000000" pitchFamily="2" charset="2"/>
              <a:buNone/>
              <a:defRPr sz="2800" b="1" kern="1200" cap="all" baseline="0">
                <a:solidFill>
                  <a:schemeClr val="bg1"/>
                </a:solidFill>
                <a:latin typeface="+mn-lt"/>
                <a:ea typeface="+mn-ea"/>
                <a:cs typeface="+mn-cs"/>
              </a:defRPr>
            </a:lvl1pPr>
            <a:lvl2pPr marL="712788" indent="-255588" algn="l" defTabSz="914400" rtl="0" eaLnBrk="1" latinLnBrk="0" hangingPunct="1">
              <a:spcBef>
                <a:spcPct val="20000"/>
              </a:spcBef>
              <a:buClr>
                <a:schemeClr val="bg2"/>
              </a:buClr>
              <a:buFont typeface="Wingdings" panose="05000000000000000000" pitchFamily="2" charset="2"/>
              <a:buChar char="n"/>
              <a:defRPr sz="1600" kern="1200">
                <a:solidFill>
                  <a:schemeClr val="tx1"/>
                </a:solidFill>
                <a:latin typeface="+mn-lt"/>
                <a:ea typeface="+mn-ea"/>
                <a:cs typeface="+mn-cs"/>
              </a:defRPr>
            </a:lvl2pPr>
            <a:lvl3pPr marL="1143000" indent="-228600" algn="l" defTabSz="914400" rtl="0" eaLnBrk="1" latinLnBrk="0" hangingPunct="1">
              <a:spcBef>
                <a:spcPct val="20000"/>
              </a:spcBef>
              <a:buClr>
                <a:schemeClr val="bg1">
                  <a:lumMod val="65000"/>
                </a:schemeClr>
              </a:buClr>
              <a:buFont typeface="Wingdings" panose="05000000000000000000" pitchFamily="2" charset="2"/>
              <a:buChar char="n"/>
              <a:defRPr sz="1600" kern="1200">
                <a:solidFill>
                  <a:schemeClr val="tx1"/>
                </a:solidFill>
                <a:latin typeface="+mn-lt"/>
                <a:ea typeface="+mn-ea"/>
                <a:cs typeface="+mn-cs"/>
              </a:defRPr>
            </a:lvl3pPr>
            <a:lvl4pPr marL="1600200" indent="-228600" algn="l" defTabSz="914400" rtl="0" eaLnBrk="1" latinLnBrk="0" hangingPunct="1">
              <a:spcBef>
                <a:spcPct val="20000"/>
              </a:spcBef>
              <a:buClr>
                <a:schemeClr val="tx2"/>
              </a:buClr>
              <a:buFont typeface="Wingdings" panose="05000000000000000000" pitchFamily="2" charset="2"/>
              <a:buChar char="§"/>
              <a:defRPr sz="1600" kern="1200">
                <a:solidFill>
                  <a:schemeClr val="tx1"/>
                </a:solidFill>
                <a:latin typeface="+mn-lt"/>
                <a:ea typeface="+mn-ea"/>
                <a:cs typeface="+mn-cs"/>
              </a:defRPr>
            </a:lvl4pPr>
            <a:lvl5pPr marL="2057400" indent="-228600" algn="l" defTabSz="914400" rtl="0" eaLnBrk="1" latinLnBrk="0" hangingPunct="1">
              <a:spcBef>
                <a:spcPct val="20000"/>
              </a:spcBef>
              <a:buClr>
                <a:schemeClr val="bg2"/>
              </a:buClr>
              <a:buFont typeface="Wingdings" panose="05000000000000000000" pitchFamily="2" charset="2"/>
              <a:buChar char="§"/>
              <a:defRPr sz="1600" kern="1200">
                <a:solidFill>
                  <a:schemeClr val="tx1"/>
                </a:solidFill>
                <a:latin typeface="+mn-lt"/>
                <a:ea typeface="+mn-ea"/>
                <a:cs typeface="+mn-cs"/>
              </a:defRPr>
            </a:lvl5pPr>
            <a:lvl6pPr marL="25146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9pPr>
          </a:lstStyle>
          <a:p>
            <a:r>
              <a:rPr lang="fr-FR" sz="2800"/>
              <a:t>TITRE DE LA partie</a:t>
            </a:r>
            <a:endParaRPr lang="fr-FR" sz="2800" dirty="0"/>
          </a:p>
        </p:txBody>
      </p:sp>
      <p:sp>
        <p:nvSpPr>
          <p:cNvPr id="32" name="ZoneTexte 31"/>
          <p:cNvSpPr txBox="1"/>
          <p:nvPr userDrawn="1"/>
        </p:nvSpPr>
        <p:spPr>
          <a:xfrm>
            <a:off x="839606" y="6394320"/>
            <a:ext cx="2436075" cy="230832"/>
          </a:xfrm>
          <a:prstGeom prst="rect">
            <a:avLst/>
          </a:prstGeom>
          <a:noFill/>
        </p:spPr>
        <p:txBody>
          <a:bodyPr wrap="square" rtlCol="0" anchor="ctr">
            <a:spAutoFit/>
          </a:bodyPr>
          <a:lstStyle/>
          <a:p>
            <a:pPr algn="l"/>
            <a:r>
              <a:rPr lang="fr-FR" sz="900" b="1" dirty="0">
                <a:solidFill>
                  <a:srgbClr val="9E0827"/>
                </a:solidFill>
                <a:latin typeface="Arial Narrow" panose="020B0606020202030204" pitchFamily="34" charset="0"/>
              </a:rPr>
              <a:t>ENTREPRISES</a:t>
            </a:r>
          </a:p>
        </p:txBody>
      </p:sp>
      <p:sp>
        <p:nvSpPr>
          <p:cNvPr id="33" name="Rectangle 32"/>
          <p:cNvSpPr/>
          <p:nvPr userDrawn="1"/>
        </p:nvSpPr>
        <p:spPr bwMode="auto">
          <a:xfrm>
            <a:off x="398126" y="6372222"/>
            <a:ext cx="366412" cy="264474"/>
          </a:xfrm>
          <a:prstGeom prst="rect">
            <a:avLst/>
          </a:prstGeom>
          <a:solidFill>
            <a:srgbClr val="9E0827"/>
          </a:solidFill>
          <a:ln w="9525" cap="flat" cmpd="sng" algn="ctr">
            <a:no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0" marR="0" indent="0" algn="ctr" defTabSz="914400" rtl="0" eaLnBrk="1" fontAlgn="base" latinLnBrk="0" hangingPunct="1">
              <a:lnSpc>
                <a:spcPct val="150000"/>
              </a:lnSpc>
              <a:spcBef>
                <a:spcPct val="0"/>
              </a:spcBef>
              <a:spcAft>
                <a:spcPct val="0"/>
              </a:spcAft>
              <a:buClrTx/>
              <a:buSzTx/>
              <a:buFontTx/>
              <a:buNone/>
              <a:tabLst/>
            </a:pPr>
            <a:endParaRPr kumimoji="0" lang="fr-FR" sz="700" b="0" i="0" u="none" strike="noStrike" cap="none" normalizeH="0" baseline="0" dirty="0">
              <a:ln>
                <a:noFill/>
              </a:ln>
              <a:solidFill>
                <a:schemeClr val="bg1"/>
              </a:solidFill>
              <a:effectLst/>
              <a:latin typeface="Arial Narrow" panose="020B0606020202030204" pitchFamily="34" charset="0"/>
            </a:endParaRPr>
          </a:p>
        </p:txBody>
      </p:sp>
      <p:sp>
        <p:nvSpPr>
          <p:cNvPr id="34" name="Espace réservé du numéro de diapositive 1"/>
          <p:cNvSpPr txBox="1">
            <a:spLocks/>
          </p:cNvSpPr>
          <p:nvPr userDrawn="1"/>
        </p:nvSpPr>
        <p:spPr>
          <a:xfrm>
            <a:off x="142875" y="6365078"/>
            <a:ext cx="879776" cy="264473"/>
          </a:xfrm>
          <a:prstGeom prst="rect">
            <a:avLst/>
          </a:prstGeom>
        </p:spPr>
        <p:txBody>
          <a:bodyPr vert="horz" lIns="91440" tIns="45720" rIns="91440" bIns="45720" rtlCol="0" anchor="ctr"/>
          <a:lstStyle>
            <a:defPPr>
              <a:defRPr lang="fr-FR"/>
            </a:defPPr>
            <a:lvl1pPr marL="0" algn="ctr" defTabSz="914400" rtl="0" eaLnBrk="1" latinLnBrk="0" hangingPunct="1">
              <a:defRPr sz="700" kern="1200">
                <a:solidFill>
                  <a:schemeClr val="bg1"/>
                </a:solidFill>
                <a:latin typeface="Arial Narrow" panose="020B0606020202030204" pitchFamily="34" charset="0"/>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fld id="{673CE273-56D8-4DF5-AF26-13F824466A73}" type="slidenum">
              <a:rPr lang="fr-FR" sz="700" smtClean="0"/>
              <a:pPr/>
              <a:t>‹N°›</a:t>
            </a:fld>
            <a:endParaRPr lang="fr-FR" sz="700" dirty="0"/>
          </a:p>
        </p:txBody>
      </p:sp>
      <p:sp>
        <p:nvSpPr>
          <p:cNvPr id="13" name="Espace réservé du texte 2"/>
          <p:cNvSpPr>
            <a:spLocks noGrp="1"/>
          </p:cNvSpPr>
          <p:nvPr>
            <p:ph type="body" idx="1"/>
          </p:nvPr>
        </p:nvSpPr>
        <p:spPr>
          <a:xfrm>
            <a:off x="397933" y="1354138"/>
            <a:ext cx="11389784" cy="4515034"/>
          </a:xfrm>
          <a:prstGeom prst="rect">
            <a:avLst/>
          </a:prstGeom>
        </p:spPr>
        <p:txBody>
          <a:bodyPr vert="horz" lIns="91440" tIns="45720" rIns="91440" bIns="45720" rtlCol="0">
            <a:normAutofit/>
          </a:bodyPr>
          <a:lstStyle/>
          <a:p>
            <a:pPr lvl="0"/>
            <a:r>
              <a:rPr lang="fr-FR" dirty="0"/>
              <a:t>Modifiez les styles du texte du masque</a:t>
            </a:r>
          </a:p>
          <a:p>
            <a:pPr lvl="1"/>
            <a:r>
              <a:rPr lang="fr-FR" dirty="0"/>
              <a:t>Deuxième niveau</a:t>
            </a:r>
          </a:p>
          <a:p>
            <a:pPr lvl="2"/>
            <a:r>
              <a:rPr lang="fr-FR" dirty="0"/>
              <a:t>Troisième niveau</a:t>
            </a:r>
          </a:p>
          <a:p>
            <a:pPr lvl="3"/>
            <a:r>
              <a:rPr lang="fr-FR" dirty="0"/>
              <a:t>Quatrième niveau</a:t>
            </a:r>
          </a:p>
          <a:p>
            <a:pPr lvl="4"/>
            <a:r>
              <a:rPr lang="fr-FR" dirty="0"/>
              <a:t>Cinquième niveau</a:t>
            </a:r>
          </a:p>
        </p:txBody>
      </p:sp>
      <p:pic>
        <p:nvPicPr>
          <p:cNvPr id="14" name="Image 1"/>
          <p:cNvPicPr>
            <a:picLocks noChangeAspect="1"/>
          </p:cNvPicPr>
          <p:nvPr userDrawn="1"/>
        </p:nvPicPr>
        <p:blipFill>
          <a:blip r:embed="rId9">
            <a:extLst>
              <a:ext uri="{28A0092B-C50C-407E-A947-70E740481C1C}">
                <a14:useLocalDpi xmlns:a14="http://schemas.microsoft.com/office/drawing/2010/main" val="0"/>
              </a:ext>
            </a:extLst>
          </a:blip>
          <a:stretch>
            <a:fillRect/>
          </a:stretch>
        </p:blipFill>
        <p:spPr bwMode="auto">
          <a:xfrm>
            <a:off x="9508869" y="6357939"/>
            <a:ext cx="2244971" cy="28601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2312366592"/>
      </p:ext>
    </p:extLst>
  </p:cSld>
  <p:clrMap bg1="lt1" tx1="dk1" bg2="lt2" tx2="dk2" accent1="accent1" accent2="accent2" accent3="accent3" accent4="accent4" accent5="accent5" accent6="accent6" hlink="hlink" folHlink="folHlink"/>
  <p:sldLayoutIdLst>
    <p:sldLayoutId id="2147483872" r:id="rId1"/>
    <p:sldLayoutId id="2147483820" r:id="rId2"/>
    <p:sldLayoutId id="2147483821" r:id="rId3"/>
    <p:sldLayoutId id="2147483822" r:id="rId4"/>
    <p:sldLayoutId id="2147483823" r:id="rId5"/>
    <p:sldLayoutId id="2147483824" r:id="rId6"/>
    <p:sldLayoutId id="2147483825" r:id="rId7"/>
  </p:sldLayoutIdLst>
  <p:hf sldNum="0" hdr="0" ftr="0" dt="0"/>
  <p:txStyles>
    <p:titleStyle>
      <a:lvl1pPr algn="ctr" defTabSz="914400" rtl="0" eaLnBrk="1" latinLnBrk="0" hangingPunct="1">
        <a:spcBef>
          <a:spcPct val="0"/>
        </a:spcBef>
        <a:buNone/>
        <a:defRPr sz="2800" b="1" kern="1200" cap="all" baseline="0">
          <a:solidFill>
            <a:schemeClr val="bg1"/>
          </a:solidFill>
          <a:latin typeface="+mj-lt"/>
          <a:ea typeface="+mj-ea"/>
          <a:cs typeface="+mj-cs"/>
        </a:defRPr>
      </a:lvl1pPr>
    </p:titleStyle>
    <p:bodyStyle>
      <a:lvl1pPr marL="265113" indent="-265113" algn="l" defTabSz="914400" rtl="0" eaLnBrk="1" latinLnBrk="0" hangingPunct="1">
        <a:spcBef>
          <a:spcPct val="20000"/>
        </a:spcBef>
        <a:buClr>
          <a:srgbClr val="C00000"/>
        </a:buClr>
        <a:buFont typeface="Wingdings" panose="05000000000000000000" pitchFamily="2" charset="2"/>
        <a:buChar char="n"/>
        <a:defRPr sz="1800" kern="1200">
          <a:solidFill>
            <a:schemeClr val="tx1"/>
          </a:solidFill>
          <a:latin typeface="+mn-lt"/>
          <a:ea typeface="+mn-ea"/>
          <a:cs typeface="+mn-cs"/>
        </a:defRPr>
      </a:lvl1pPr>
      <a:lvl2pPr marL="712788" indent="-255588" algn="l" defTabSz="914400" rtl="0" eaLnBrk="1" latinLnBrk="0" hangingPunct="1">
        <a:spcBef>
          <a:spcPct val="20000"/>
        </a:spcBef>
        <a:buClr>
          <a:schemeClr val="bg2"/>
        </a:buClr>
        <a:buFont typeface="Wingdings" panose="05000000000000000000" pitchFamily="2" charset="2"/>
        <a:buChar char="n"/>
        <a:defRPr sz="1600" kern="1200">
          <a:solidFill>
            <a:schemeClr val="tx1"/>
          </a:solidFill>
          <a:latin typeface="+mn-lt"/>
          <a:ea typeface="+mn-ea"/>
          <a:cs typeface="+mn-cs"/>
        </a:defRPr>
      </a:lvl2pPr>
      <a:lvl3pPr marL="1143000" indent="-228600" algn="l" defTabSz="914400" rtl="0" eaLnBrk="1" latinLnBrk="0" hangingPunct="1">
        <a:spcBef>
          <a:spcPct val="20000"/>
        </a:spcBef>
        <a:buClr>
          <a:schemeClr val="bg1">
            <a:lumMod val="65000"/>
          </a:schemeClr>
        </a:buClr>
        <a:buFont typeface="Wingdings" panose="05000000000000000000" pitchFamily="2" charset="2"/>
        <a:buChar char="n"/>
        <a:defRPr sz="1600" kern="1200">
          <a:solidFill>
            <a:schemeClr val="tx1"/>
          </a:solidFill>
          <a:latin typeface="+mn-lt"/>
          <a:ea typeface="+mn-ea"/>
          <a:cs typeface="+mn-cs"/>
        </a:defRPr>
      </a:lvl3pPr>
      <a:lvl4pPr marL="1600200" indent="-228600" algn="l" defTabSz="914400" rtl="0" eaLnBrk="1" latinLnBrk="0" hangingPunct="1">
        <a:spcBef>
          <a:spcPct val="20000"/>
        </a:spcBef>
        <a:buClr>
          <a:schemeClr val="tx2"/>
        </a:buClr>
        <a:buFont typeface="Wingdings" panose="05000000000000000000" pitchFamily="2" charset="2"/>
        <a:buChar char="§"/>
        <a:defRPr sz="1600" kern="1200">
          <a:solidFill>
            <a:schemeClr val="tx1"/>
          </a:solidFill>
          <a:latin typeface="+mn-lt"/>
          <a:ea typeface="+mn-ea"/>
          <a:cs typeface="+mn-cs"/>
        </a:defRPr>
      </a:lvl4pPr>
      <a:lvl5pPr marL="2057400" indent="-228600" algn="l" defTabSz="914400" rtl="0" eaLnBrk="1" latinLnBrk="0" hangingPunct="1">
        <a:spcBef>
          <a:spcPct val="20000"/>
        </a:spcBef>
        <a:buClr>
          <a:schemeClr val="bg2"/>
        </a:buClr>
        <a:buFont typeface="Wingdings" panose="05000000000000000000" pitchFamily="2" charset="2"/>
        <a:buChar char="§"/>
        <a:defRPr sz="1600" kern="1200">
          <a:solidFill>
            <a:schemeClr val="tx1"/>
          </a:solidFill>
          <a:latin typeface="+mn-lt"/>
          <a:ea typeface="+mn-ea"/>
          <a:cs typeface="+mn-cs"/>
        </a:defRPr>
      </a:lvl5pPr>
      <a:lvl6pPr marL="25146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9pPr>
    </p:bodyStyle>
    <p:otherStyle>
      <a:defPPr>
        <a:defRPr lang="fr-F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6.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cxnSp>
        <p:nvCxnSpPr>
          <p:cNvPr id="7" name="Connecteur droit 6"/>
          <p:cNvCxnSpPr/>
          <p:nvPr userDrawn="1"/>
        </p:nvCxnSpPr>
        <p:spPr bwMode="auto">
          <a:xfrm>
            <a:off x="397424" y="6205710"/>
            <a:ext cx="11371104" cy="0"/>
          </a:xfrm>
          <a:prstGeom prst="line">
            <a:avLst/>
          </a:prstGeom>
          <a:solidFill>
            <a:schemeClr val="accent1"/>
          </a:solidFill>
          <a:ln w="9525" cap="flat" cmpd="sng" algn="ctr">
            <a:solidFill>
              <a:schemeClr val="bg1">
                <a:lumMod val="65000"/>
              </a:schemeClr>
            </a:solidFill>
            <a:prstDash val="solid"/>
            <a:round/>
            <a:headEnd type="none" w="med" len="med"/>
            <a:tailEnd type="none" w="med" len="med"/>
          </a:ln>
          <a:effectLst/>
          <a:extLst>
            <a:ext uri="{AF507438-7753-43E0-B8FC-AC1667EBCBE1}">
              <a14:hiddenEffects xmlns:a14="http://schemas.microsoft.com/office/drawing/2010/main">
                <a:effectLst>
                  <a:outerShdw dist="35921" dir="2700000" algn="ctr" rotWithShape="0">
                    <a:schemeClr val="bg2"/>
                  </a:outerShdw>
                </a:effectLst>
              </a14:hiddenEffects>
            </a:ext>
          </a:extLst>
        </p:spPr>
      </p:cxnSp>
      <p:grpSp>
        <p:nvGrpSpPr>
          <p:cNvPr id="13" name="Groupe 12"/>
          <p:cNvGrpSpPr/>
          <p:nvPr userDrawn="1"/>
        </p:nvGrpSpPr>
        <p:grpSpPr>
          <a:xfrm>
            <a:off x="308509" y="357376"/>
            <a:ext cx="11460016" cy="709424"/>
            <a:chOff x="231382" y="357376"/>
            <a:chExt cx="8595012" cy="709424"/>
          </a:xfrm>
        </p:grpSpPr>
        <p:sp>
          <p:nvSpPr>
            <p:cNvPr id="14" name="Rectangle 13"/>
            <p:cNvSpPr/>
            <p:nvPr userDrawn="1"/>
          </p:nvSpPr>
          <p:spPr bwMode="auto">
            <a:xfrm>
              <a:off x="298594" y="363557"/>
              <a:ext cx="8527800" cy="703243"/>
            </a:xfrm>
            <a:prstGeom prst="rect">
              <a:avLst/>
            </a:prstGeom>
            <a:solidFill>
              <a:srgbClr val="DE6225"/>
            </a:solidFill>
            <a:ln w="9525" cap="flat" cmpd="sng" algn="ctr">
              <a:no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endParaRPr lang="fr-FR" sz="1800" b="1">
                <a:solidFill>
                  <a:srgbClr val="FF0000"/>
                </a:solidFill>
              </a:endParaRPr>
            </a:p>
          </p:txBody>
        </p:sp>
        <p:sp>
          <p:nvSpPr>
            <p:cNvPr id="15" name="Rectangle 14"/>
            <p:cNvSpPr/>
            <p:nvPr userDrawn="1"/>
          </p:nvSpPr>
          <p:spPr bwMode="auto">
            <a:xfrm>
              <a:off x="231382" y="357376"/>
              <a:ext cx="535606" cy="465584"/>
            </a:xfrm>
            <a:prstGeom prst="rect">
              <a:avLst/>
            </a:prstGeom>
            <a:solidFill>
              <a:schemeClr val="bg1"/>
            </a:solidFill>
            <a:ln w="9525" cap="flat" cmpd="sng" algn="ctr">
              <a:no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0" marR="0" indent="0" algn="ctr" defTabSz="914400" rtl="0" eaLnBrk="1" fontAlgn="base" latinLnBrk="0" hangingPunct="1">
                <a:lnSpc>
                  <a:spcPct val="100000"/>
                </a:lnSpc>
                <a:spcBef>
                  <a:spcPct val="0"/>
                </a:spcBef>
                <a:spcAft>
                  <a:spcPct val="0"/>
                </a:spcAft>
                <a:buClrTx/>
                <a:buSzTx/>
                <a:buFontTx/>
                <a:buNone/>
                <a:tabLst/>
              </a:pPr>
              <a:endParaRPr kumimoji="0" lang="fr-FR" sz="1800" b="1" i="0" u="none" strike="noStrike" cap="none" normalizeH="0" baseline="0">
                <a:ln>
                  <a:noFill/>
                </a:ln>
                <a:solidFill>
                  <a:schemeClr val="tx1"/>
                </a:solidFill>
                <a:effectLst/>
                <a:latin typeface="Arial" charset="0"/>
              </a:endParaRPr>
            </a:p>
          </p:txBody>
        </p:sp>
        <p:sp>
          <p:nvSpPr>
            <p:cNvPr id="16" name="Rectangle 15"/>
            <p:cNvSpPr/>
            <p:nvPr userDrawn="1"/>
          </p:nvSpPr>
          <p:spPr bwMode="auto">
            <a:xfrm>
              <a:off x="336270" y="397985"/>
              <a:ext cx="311151" cy="317193"/>
            </a:xfrm>
            <a:prstGeom prst="rect">
              <a:avLst/>
            </a:prstGeom>
            <a:solidFill>
              <a:schemeClr val="bg1">
                <a:lumMod val="75000"/>
              </a:schemeClr>
            </a:solidFill>
            <a:ln w="9525" cap="flat" cmpd="sng" algn="ctr">
              <a:no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endParaRPr lang="fr-FR" sz="1800" b="1"/>
            </a:p>
          </p:txBody>
        </p:sp>
      </p:grpSp>
      <p:sp>
        <p:nvSpPr>
          <p:cNvPr id="17" name="Rectangle 16"/>
          <p:cNvSpPr/>
          <p:nvPr userDrawn="1"/>
        </p:nvSpPr>
        <p:spPr bwMode="auto">
          <a:xfrm>
            <a:off x="398126" y="6372222"/>
            <a:ext cx="366412" cy="264474"/>
          </a:xfrm>
          <a:prstGeom prst="rect">
            <a:avLst/>
          </a:prstGeom>
          <a:solidFill>
            <a:srgbClr val="DE6225"/>
          </a:solidFill>
          <a:ln w="9525" cap="flat" cmpd="sng" algn="ctr">
            <a:no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0" marR="0" indent="0" algn="ctr" defTabSz="914400" rtl="0" eaLnBrk="1" fontAlgn="base" latinLnBrk="0" hangingPunct="1">
              <a:lnSpc>
                <a:spcPct val="150000"/>
              </a:lnSpc>
              <a:spcBef>
                <a:spcPct val="0"/>
              </a:spcBef>
              <a:spcAft>
                <a:spcPct val="0"/>
              </a:spcAft>
              <a:buClrTx/>
              <a:buSzTx/>
              <a:buFontTx/>
              <a:buNone/>
              <a:tabLst/>
            </a:pPr>
            <a:endParaRPr kumimoji="0" lang="fr-FR" sz="700" b="0" i="0" u="none" strike="noStrike" cap="none" normalizeH="0" baseline="0" dirty="0">
              <a:ln>
                <a:noFill/>
              </a:ln>
              <a:solidFill>
                <a:schemeClr val="bg1"/>
              </a:solidFill>
              <a:effectLst/>
              <a:latin typeface="Arial Narrow" panose="020B0606020202030204" pitchFamily="34" charset="0"/>
            </a:endParaRPr>
          </a:p>
        </p:txBody>
      </p:sp>
      <p:sp>
        <p:nvSpPr>
          <p:cNvPr id="19" name="Espace réservé du texte 22"/>
          <p:cNvSpPr txBox="1">
            <a:spLocks/>
          </p:cNvSpPr>
          <p:nvPr userDrawn="1"/>
        </p:nvSpPr>
        <p:spPr>
          <a:xfrm>
            <a:off x="1257640" y="415636"/>
            <a:ext cx="10380179" cy="586560"/>
          </a:xfrm>
          <a:prstGeom prst="rect">
            <a:avLst/>
          </a:prstGeom>
        </p:spPr>
        <p:txBody>
          <a:bodyPr/>
          <a:lstStyle>
            <a:lvl1pPr marL="0" indent="0" algn="ctr" defTabSz="914400" rtl="0" eaLnBrk="1" latinLnBrk="0" hangingPunct="1">
              <a:spcBef>
                <a:spcPct val="20000"/>
              </a:spcBef>
              <a:buClr>
                <a:schemeClr val="tx2"/>
              </a:buClr>
              <a:buFont typeface="Wingdings" panose="05000000000000000000" pitchFamily="2" charset="2"/>
              <a:buNone/>
              <a:defRPr sz="3200" b="1" kern="1200" cap="all" baseline="0">
                <a:solidFill>
                  <a:schemeClr val="bg1"/>
                </a:solidFill>
                <a:latin typeface="+mn-lt"/>
                <a:ea typeface="+mn-ea"/>
                <a:cs typeface="+mn-cs"/>
              </a:defRPr>
            </a:lvl1pPr>
            <a:lvl2pPr marL="712788" indent="-255588" algn="l" defTabSz="914400" rtl="0" eaLnBrk="1" latinLnBrk="0" hangingPunct="1">
              <a:spcBef>
                <a:spcPct val="20000"/>
              </a:spcBef>
              <a:buClr>
                <a:schemeClr val="bg2"/>
              </a:buClr>
              <a:buFont typeface="Wingdings" panose="05000000000000000000" pitchFamily="2" charset="2"/>
              <a:buChar char="n"/>
              <a:defRPr sz="1600" kern="1200">
                <a:solidFill>
                  <a:schemeClr val="tx1"/>
                </a:solidFill>
                <a:latin typeface="+mn-lt"/>
                <a:ea typeface="+mn-ea"/>
                <a:cs typeface="+mn-cs"/>
              </a:defRPr>
            </a:lvl2pPr>
            <a:lvl3pPr marL="1143000" indent="-228600" algn="l" defTabSz="914400" rtl="0" eaLnBrk="1" latinLnBrk="0" hangingPunct="1">
              <a:spcBef>
                <a:spcPct val="20000"/>
              </a:spcBef>
              <a:buClr>
                <a:schemeClr val="bg1">
                  <a:lumMod val="65000"/>
                </a:schemeClr>
              </a:buClr>
              <a:buFont typeface="Wingdings" panose="05000000000000000000" pitchFamily="2" charset="2"/>
              <a:buChar char="n"/>
              <a:defRPr sz="1600" kern="1200">
                <a:solidFill>
                  <a:schemeClr val="tx1"/>
                </a:solidFill>
                <a:latin typeface="+mn-lt"/>
                <a:ea typeface="+mn-ea"/>
                <a:cs typeface="+mn-cs"/>
              </a:defRPr>
            </a:lvl3pPr>
            <a:lvl4pPr marL="1600200" indent="-228600" algn="l" defTabSz="914400" rtl="0" eaLnBrk="1" latinLnBrk="0" hangingPunct="1">
              <a:spcBef>
                <a:spcPct val="20000"/>
              </a:spcBef>
              <a:buClr>
                <a:schemeClr val="tx2"/>
              </a:buClr>
              <a:buFont typeface="Wingdings" panose="05000000000000000000" pitchFamily="2" charset="2"/>
              <a:buChar char="§"/>
              <a:defRPr sz="1600" kern="1200">
                <a:solidFill>
                  <a:schemeClr val="tx1"/>
                </a:solidFill>
                <a:latin typeface="+mn-lt"/>
                <a:ea typeface="+mn-ea"/>
                <a:cs typeface="+mn-cs"/>
              </a:defRPr>
            </a:lvl4pPr>
            <a:lvl5pPr marL="2057400" indent="-228600" algn="l" defTabSz="914400" rtl="0" eaLnBrk="1" latinLnBrk="0" hangingPunct="1">
              <a:spcBef>
                <a:spcPct val="20000"/>
              </a:spcBef>
              <a:buClr>
                <a:schemeClr val="bg2"/>
              </a:buClr>
              <a:buFont typeface="Wingdings" panose="05000000000000000000" pitchFamily="2" charset="2"/>
              <a:buChar char="§"/>
              <a:defRPr sz="1600" kern="1200">
                <a:solidFill>
                  <a:schemeClr val="tx1"/>
                </a:solidFill>
                <a:latin typeface="+mn-lt"/>
                <a:ea typeface="+mn-ea"/>
                <a:cs typeface="+mn-cs"/>
              </a:defRPr>
            </a:lvl5pPr>
            <a:lvl6pPr marL="25146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9pPr>
          </a:lstStyle>
          <a:p>
            <a:r>
              <a:rPr lang="fr-FR" sz="3200"/>
              <a:t>TITRE DE LA partie</a:t>
            </a:r>
            <a:endParaRPr lang="fr-FR" sz="3200" dirty="0"/>
          </a:p>
        </p:txBody>
      </p:sp>
      <p:sp>
        <p:nvSpPr>
          <p:cNvPr id="20" name="ZoneTexte 19"/>
          <p:cNvSpPr txBox="1"/>
          <p:nvPr userDrawn="1"/>
        </p:nvSpPr>
        <p:spPr>
          <a:xfrm>
            <a:off x="839606" y="6328218"/>
            <a:ext cx="2436075" cy="369332"/>
          </a:xfrm>
          <a:prstGeom prst="rect">
            <a:avLst/>
          </a:prstGeom>
          <a:noFill/>
        </p:spPr>
        <p:txBody>
          <a:bodyPr wrap="square" rtlCol="0">
            <a:spAutoFit/>
          </a:bodyPr>
          <a:lstStyle/>
          <a:p>
            <a:pPr algn="l"/>
            <a:r>
              <a:rPr lang="fr-FR" sz="900" b="1" dirty="0">
                <a:solidFill>
                  <a:srgbClr val="DE6225"/>
                </a:solidFill>
                <a:latin typeface="Arial Narrow" panose="020B0606020202030204" pitchFamily="34" charset="0"/>
              </a:rPr>
              <a:t>ECONOMIE SOCIALE</a:t>
            </a:r>
            <a:br>
              <a:rPr lang="fr-FR" sz="900" b="1" dirty="0">
                <a:solidFill>
                  <a:srgbClr val="DE6225"/>
                </a:solidFill>
                <a:latin typeface="Arial Narrow" panose="020B0606020202030204" pitchFamily="34" charset="0"/>
              </a:rPr>
            </a:br>
            <a:r>
              <a:rPr lang="fr-FR" sz="900" b="1" dirty="0">
                <a:solidFill>
                  <a:srgbClr val="DE6225"/>
                </a:solidFill>
                <a:latin typeface="Arial Narrow" panose="020B0606020202030204" pitchFamily="34" charset="0"/>
              </a:rPr>
              <a:t>ET INSTITUIONNELS</a:t>
            </a:r>
          </a:p>
        </p:txBody>
      </p:sp>
      <p:sp>
        <p:nvSpPr>
          <p:cNvPr id="21" name="Espace réservé du numéro de diapositive 1"/>
          <p:cNvSpPr txBox="1">
            <a:spLocks/>
          </p:cNvSpPr>
          <p:nvPr userDrawn="1"/>
        </p:nvSpPr>
        <p:spPr>
          <a:xfrm>
            <a:off x="142875" y="6365078"/>
            <a:ext cx="879776" cy="264473"/>
          </a:xfrm>
          <a:prstGeom prst="rect">
            <a:avLst/>
          </a:prstGeom>
        </p:spPr>
        <p:txBody>
          <a:bodyPr vert="horz" lIns="91440" tIns="45720" rIns="91440" bIns="45720" rtlCol="0" anchor="ctr"/>
          <a:lstStyle>
            <a:defPPr>
              <a:defRPr lang="fr-FR"/>
            </a:defPPr>
            <a:lvl1pPr marL="0" algn="ctr" defTabSz="914400" rtl="0" eaLnBrk="1" latinLnBrk="0" hangingPunct="1">
              <a:defRPr sz="700" kern="1200">
                <a:solidFill>
                  <a:schemeClr val="bg1"/>
                </a:solidFill>
                <a:latin typeface="Arial Narrow" panose="020B0606020202030204" pitchFamily="34" charset="0"/>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fld id="{673CE273-56D8-4DF5-AF26-13F824466A73}" type="slidenum">
              <a:rPr lang="fr-FR" sz="700" smtClean="0"/>
              <a:pPr/>
              <a:t>‹N°›</a:t>
            </a:fld>
            <a:endParaRPr lang="fr-FR" sz="700" dirty="0"/>
          </a:p>
        </p:txBody>
      </p:sp>
      <p:sp>
        <p:nvSpPr>
          <p:cNvPr id="22" name="Espace réservé du texte 2"/>
          <p:cNvSpPr>
            <a:spLocks noGrp="1"/>
          </p:cNvSpPr>
          <p:nvPr>
            <p:ph type="body" idx="1"/>
          </p:nvPr>
        </p:nvSpPr>
        <p:spPr>
          <a:xfrm>
            <a:off x="397933" y="1354138"/>
            <a:ext cx="11389784" cy="4515034"/>
          </a:xfrm>
          <a:prstGeom prst="rect">
            <a:avLst/>
          </a:prstGeom>
        </p:spPr>
        <p:txBody>
          <a:bodyPr vert="horz" lIns="91440" tIns="45720" rIns="91440" bIns="45720" rtlCol="0">
            <a:normAutofit/>
          </a:bodyPr>
          <a:lstStyle/>
          <a:p>
            <a:pPr lvl="0"/>
            <a:r>
              <a:rPr lang="fr-FR" dirty="0"/>
              <a:t>Modifiez les styles du texte du masque</a:t>
            </a:r>
          </a:p>
          <a:p>
            <a:pPr lvl="1"/>
            <a:r>
              <a:rPr lang="fr-FR" dirty="0"/>
              <a:t>Deuxième niveau</a:t>
            </a:r>
          </a:p>
          <a:p>
            <a:pPr lvl="2"/>
            <a:r>
              <a:rPr lang="fr-FR" dirty="0"/>
              <a:t>Troisième niveau</a:t>
            </a:r>
          </a:p>
          <a:p>
            <a:pPr lvl="3"/>
            <a:r>
              <a:rPr lang="fr-FR" dirty="0"/>
              <a:t>Quatrième niveau</a:t>
            </a:r>
          </a:p>
          <a:p>
            <a:pPr lvl="4"/>
            <a:r>
              <a:rPr lang="fr-FR" dirty="0"/>
              <a:t>Cinquième niveau</a:t>
            </a:r>
          </a:p>
        </p:txBody>
      </p:sp>
      <p:pic>
        <p:nvPicPr>
          <p:cNvPr id="18" name="Image 1"/>
          <p:cNvPicPr>
            <a:picLocks noChangeAspect="1"/>
          </p:cNvPicPr>
          <p:nvPr userDrawn="1"/>
        </p:nvPicPr>
        <p:blipFill>
          <a:blip r:embed="rId9">
            <a:extLst>
              <a:ext uri="{28A0092B-C50C-407E-A947-70E740481C1C}">
                <a14:useLocalDpi xmlns:a14="http://schemas.microsoft.com/office/drawing/2010/main" val="0"/>
              </a:ext>
            </a:extLst>
          </a:blip>
          <a:stretch>
            <a:fillRect/>
          </a:stretch>
        </p:blipFill>
        <p:spPr bwMode="auto">
          <a:xfrm>
            <a:off x="9508869" y="6357939"/>
            <a:ext cx="2244971" cy="28601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44225605"/>
      </p:ext>
    </p:extLst>
  </p:cSld>
  <p:clrMap bg1="lt1" tx1="dk1" bg2="lt2" tx2="dk2" accent1="accent1" accent2="accent2" accent3="accent3" accent4="accent4" accent5="accent5" accent6="accent6" hlink="hlink" folHlink="folHlink"/>
  <p:sldLayoutIdLst>
    <p:sldLayoutId id="2147483873" r:id="rId1"/>
    <p:sldLayoutId id="2147483828" r:id="rId2"/>
    <p:sldLayoutId id="2147483829" r:id="rId3"/>
    <p:sldLayoutId id="2147483830" r:id="rId4"/>
    <p:sldLayoutId id="2147483831" r:id="rId5"/>
    <p:sldLayoutId id="2147483832" r:id="rId6"/>
    <p:sldLayoutId id="2147483833" r:id="rId7"/>
  </p:sldLayoutIdLst>
  <p:hf sldNum="0" hdr="0" ftr="0" dt="0"/>
  <p:txStyles>
    <p:titleStyle>
      <a:lvl1pPr algn="ctr" defTabSz="914400" rtl="0" eaLnBrk="1" latinLnBrk="0" hangingPunct="1">
        <a:spcBef>
          <a:spcPct val="0"/>
        </a:spcBef>
        <a:buNone/>
        <a:defRPr sz="2800" b="1" kern="1200" cap="all" baseline="0">
          <a:solidFill>
            <a:schemeClr val="bg1"/>
          </a:solidFill>
          <a:latin typeface="+mj-lt"/>
          <a:ea typeface="+mj-ea"/>
          <a:cs typeface="+mj-cs"/>
        </a:defRPr>
      </a:lvl1pPr>
    </p:titleStyle>
    <p:bodyStyle>
      <a:lvl1pPr marL="265113" indent="-265113" algn="l" defTabSz="914400" rtl="0" eaLnBrk="1" latinLnBrk="0" hangingPunct="1">
        <a:spcBef>
          <a:spcPct val="20000"/>
        </a:spcBef>
        <a:buClr>
          <a:srgbClr val="DE6225"/>
        </a:buClr>
        <a:buFont typeface="Wingdings" panose="05000000000000000000" pitchFamily="2" charset="2"/>
        <a:buChar char="n"/>
        <a:defRPr sz="1800" kern="1200">
          <a:solidFill>
            <a:schemeClr val="tx1"/>
          </a:solidFill>
          <a:latin typeface="+mn-lt"/>
          <a:ea typeface="+mn-ea"/>
          <a:cs typeface="+mn-cs"/>
        </a:defRPr>
      </a:lvl1pPr>
      <a:lvl2pPr marL="712788" indent="-255588" algn="l" defTabSz="914400" rtl="0" eaLnBrk="1" latinLnBrk="0" hangingPunct="1">
        <a:spcBef>
          <a:spcPct val="20000"/>
        </a:spcBef>
        <a:buClr>
          <a:schemeClr val="bg2"/>
        </a:buClr>
        <a:buFont typeface="Wingdings" panose="05000000000000000000" pitchFamily="2" charset="2"/>
        <a:buChar char="n"/>
        <a:defRPr sz="1600" kern="1200">
          <a:solidFill>
            <a:schemeClr val="tx1"/>
          </a:solidFill>
          <a:latin typeface="+mn-lt"/>
          <a:ea typeface="+mn-ea"/>
          <a:cs typeface="+mn-cs"/>
        </a:defRPr>
      </a:lvl2pPr>
      <a:lvl3pPr marL="1143000" indent="-228600" algn="l" defTabSz="914400" rtl="0" eaLnBrk="1" latinLnBrk="0" hangingPunct="1">
        <a:spcBef>
          <a:spcPct val="20000"/>
        </a:spcBef>
        <a:buClr>
          <a:schemeClr val="bg1">
            <a:lumMod val="65000"/>
          </a:schemeClr>
        </a:buClr>
        <a:buFont typeface="Wingdings" panose="05000000000000000000" pitchFamily="2" charset="2"/>
        <a:buChar char="n"/>
        <a:defRPr sz="1600" kern="1200">
          <a:solidFill>
            <a:schemeClr val="tx1"/>
          </a:solidFill>
          <a:latin typeface="+mn-lt"/>
          <a:ea typeface="+mn-ea"/>
          <a:cs typeface="+mn-cs"/>
        </a:defRPr>
      </a:lvl3pPr>
      <a:lvl4pPr marL="1600200" indent="-228600" algn="l" defTabSz="914400" rtl="0" eaLnBrk="1" latinLnBrk="0" hangingPunct="1">
        <a:spcBef>
          <a:spcPct val="20000"/>
        </a:spcBef>
        <a:buClr>
          <a:srgbClr val="DE6225"/>
        </a:buClr>
        <a:buFont typeface="Wingdings" panose="05000000000000000000" pitchFamily="2" charset="2"/>
        <a:buChar char="§"/>
        <a:defRPr sz="1600" kern="1200">
          <a:solidFill>
            <a:schemeClr val="tx1"/>
          </a:solidFill>
          <a:latin typeface="+mn-lt"/>
          <a:ea typeface="+mn-ea"/>
          <a:cs typeface="+mn-cs"/>
        </a:defRPr>
      </a:lvl4pPr>
      <a:lvl5pPr marL="2057400" indent="-228600" algn="l" defTabSz="914400" rtl="0" eaLnBrk="1" latinLnBrk="0" hangingPunct="1">
        <a:spcBef>
          <a:spcPct val="20000"/>
        </a:spcBef>
        <a:buClr>
          <a:schemeClr val="bg2"/>
        </a:buClr>
        <a:buFont typeface="Wingdings" panose="05000000000000000000" pitchFamily="2" charset="2"/>
        <a:buChar char="§"/>
        <a:defRPr sz="1600" kern="1200">
          <a:solidFill>
            <a:schemeClr val="tx1"/>
          </a:solidFill>
          <a:latin typeface="+mn-lt"/>
          <a:ea typeface="+mn-ea"/>
          <a:cs typeface="+mn-cs"/>
        </a:defRPr>
      </a:lvl5pPr>
      <a:lvl6pPr marL="25146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9pPr>
    </p:bodyStyle>
    <p:otherStyle>
      <a:defPPr>
        <a:defRPr lang="fr-F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7.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cxnSp>
        <p:nvCxnSpPr>
          <p:cNvPr id="7" name="Connecteur droit 6"/>
          <p:cNvCxnSpPr/>
          <p:nvPr userDrawn="1"/>
        </p:nvCxnSpPr>
        <p:spPr bwMode="auto">
          <a:xfrm>
            <a:off x="397424" y="6205710"/>
            <a:ext cx="11371104" cy="0"/>
          </a:xfrm>
          <a:prstGeom prst="line">
            <a:avLst/>
          </a:prstGeom>
          <a:solidFill>
            <a:schemeClr val="accent1"/>
          </a:solidFill>
          <a:ln w="9525" cap="flat" cmpd="sng" algn="ctr">
            <a:solidFill>
              <a:schemeClr val="bg1">
                <a:lumMod val="65000"/>
              </a:schemeClr>
            </a:solidFill>
            <a:prstDash val="solid"/>
            <a:round/>
            <a:headEnd type="none" w="med" len="med"/>
            <a:tailEnd type="none" w="med" len="med"/>
          </a:ln>
          <a:effectLst/>
          <a:extLst>
            <a:ext uri="{AF507438-7753-43E0-B8FC-AC1667EBCBE1}">
              <a14:hiddenEffects xmlns:a14="http://schemas.microsoft.com/office/drawing/2010/main">
                <a:effectLst>
                  <a:outerShdw dist="35921" dir="2700000" algn="ctr" rotWithShape="0">
                    <a:schemeClr val="bg2"/>
                  </a:outerShdw>
                </a:effectLst>
              </a14:hiddenEffects>
            </a:ext>
          </a:extLst>
        </p:spPr>
      </p:cxnSp>
      <p:grpSp>
        <p:nvGrpSpPr>
          <p:cNvPr id="22" name="Groupe 21"/>
          <p:cNvGrpSpPr/>
          <p:nvPr userDrawn="1"/>
        </p:nvGrpSpPr>
        <p:grpSpPr>
          <a:xfrm>
            <a:off x="308509" y="357376"/>
            <a:ext cx="11460016" cy="709424"/>
            <a:chOff x="231382" y="357376"/>
            <a:chExt cx="8595012" cy="709424"/>
          </a:xfrm>
        </p:grpSpPr>
        <p:sp>
          <p:nvSpPr>
            <p:cNvPr id="23" name="Rectangle 22"/>
            <p:cNvSpPr/>
            <p:nvPr userDrawn="1"/>
          </p:nvSpPr>
          <p:spPr bwMode="auto">
            <a:xfrm>
              <a:off x="298594" y="363557"/>
              <a:ext cx="8527800" cy="703243"/>
            </a:xfrm>
            <a:prstGeom prst="rect">
              <a:avLst/>
            </a:prstGeom>
            <a:solidFill>
              <a:srgbClr val="DE6225"/>
            </a:solidFill>
            <a:ln w="9525" cap="flat" cmpd="sng" algn="ctr">
              <a:no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endParaRPr lang="fr-FR" sz="1800" b="1">
                <a:solidFill>
                  <a:srgbClr val="FF0000"/>
                </a:solidFill>
              </a:endParaRPr>
            </a:p>
          </p:txBody>
        </p:sp>
        <p:sp>
          <p:nvSpPr>
            <p:cNvPr id="24" name="Rectangle 23"/>
            <p:cNvSpPr/>
            <p:nvPr userDrawn="1"/>
          </p:nvSpPr>
          <p:spPr bwMode="auto">
            <a:xfrm>
              <a:off x="231382" y="357376"/>
              <a:ext cx="535606" cy="465584"/>
            </a:xfrm>
            <a:prstGeom prst="rect">
              <a:avLst/>
            </a:prstGeom>
            <a:solidFill>
              <a:schemeClr val="bg1"/>
            </a:solidFill>
            <a:ln w="9525" cap="flat" cmpd="sng" algn="ctr">
              <a:no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0" marR="0" indent="0" algn="ctr" defTabSz="914400" rtl="0" eaLnBrk="1" fontAlgn="base" latinLnBrk="0" hangingPunct="1">
                <a:lnSpc>
                  <a:spcPct val="100000"/>
                </a:lnSpc>
                <a:spcBef>
                  <a:spcPct val="0"/>
                </a:spcBef>
                <a:spcAft>
                  <a:spcPct val="0"/>
                </a:spcAft>
                <a:buClrTx/>
                <a:buSzTx/>
                <a:buFontTx/>
                <a:buNone/>
                <a:tabLst/>
              </a:pPr>
              <a:endParaRPr kumimoji="0" lang="fr-FR" sz="1800" b="1" i="0" u="none" strike="noStrike" cap="none" normalizeH="0" baseline="0">
                <a:ln>
                  <a:noFill/>
                </a:ln>
                <a:solidFill>
                  <a:schemeClr val="tx1"/>
                </a:solidFill>
                <a:effectLst/>
                <a:latin typeface="Arial" charset="0"/>
              </a:endParaRPr>
            </a:p>
          </p:txBody>
        </p:sp>
        <p:sp>
          <p:nvSpPr>
            <p:cNvPr id="25" name="Rectangle 24"/>
            <p:cNvSpPr/>
            <p:nvPr userDrawn="1"/>
          </p:nvSpPr>
          <p:spPr bwMode="auto">
            <a:xfrm>
              <a:off x="336270" y="397985"/>
              <a:ext cx="311151" cy="317193"/>
            </a:xfrm>
            <a:prstGeom prst="rect">
              <a:avLst/>
            </a:prstGeom>
            <a:solidFill>
              <a:schemeClr val="bg1">
                <a:lumMod val="75000"/>
              </a:schemeClr>
            </a:solidFill>
            <a:ln w="9525" cap="flat" cmpd="sng" algn="ctr">
              <a:no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endParaRPr lang="fr-FR" sz="1800" b="1"/>
            </a:p>
          </p:txBody>
        </p:sp>
      </p:grpSp>
      <p:sp>
        <p:nvSpPr>
          <p:cNvPr id="26" name="ZoneTexte 25"/>
          <p:cNvSpPr txBox="1"/>
          <p:nvPr userDrawn="1"/>
        </p:nvSpPr>
        <p:spPr>
          <a:xfrm>
            <a:off x="844010" y="6390640"/>
            <a:ext cx="2436075" cy="230832"/>
          </a:xfrm>
          <a:prstGeom prst="rect">
            <a:avLst/>
          </a:prstGeom>
          <a:noFill/>
        </p:spPr>
        <p:txBody>
          <a:bodyPr wrap="square" rtlCol="0">
            <a:spAutoFit/>
          </a:bodyPr>
          <a:lstStyle>
            <a:defPPr>
              <a:defRPr lang="fr-FR"/>
            </a:defPPr>
            <a:lvl1pPr algn="l">
              <a:defRPr sz="900" b="1">
                <a:solidFill>
                  <a:srgbClr val="DE6225"/>
                </a:solidFill>
                <a:latin typeface="Arial Narrow" panose="020B0606020202030204" pitchFamily="34" charset="0"/>
              </a:defRPr>
            </a:lvl1pPr>
          </a:lstStyle>
          <a:p>
            <a:r>
              <a:rPr lang="fr-FR" sz="900" dirty="0"/>
              <a:t>PERSONNES PROTEGEES</a:t>
            </a:r>
          </a:p>
        </p:txBody>
      </p:sp>
      <p:sp>
        <p:nvSpPr>
          <p:cNvPr id="28" name="Espace réservé du texte 22"/>
          <p:cNvSpPr txBox="1">
            <a:spLocks/>
          </p:cNvSpPr>
          <p:nvPr userDrawn="1"/>
        </p:nvSpPr>
        <p:spPr>
          <a:xfrm>
            <a:off x="1022651" y="357376"/>
            <a:ext cx="10745875" cy="709424"/>
          </a:xfrm>
          <a:prstGeom prst="rect">
            <a:avLst/>
          </a:prstGeom>
        </p:spPr>
        <p:txBody>
          <a:bodyPr anchor="ctr"/>
          <a:lstStyle>
            <a:lvl1pPr marL="0" indent="0" algn="ctr" defTabSz="914400" rtl="0" eaLnBrk="1" latinLnBrk="0" hangingPunct="1">
              <a:spcBef>
                <a:spcPct val="20000"/>
              </a:spcBef>
              <a:buClr>
                <a:schemeClr val="tx2"/>
              </a:buClr>
              <a:buFont typeface="Wingdings" panose="05000000000000000000" pitchFamily="2" charset="2"/>
              <a:buNone/>
              <a:defRPr sz="2800" b="1" kern="1200" cap="all" baseline="0">
                <a:solidFill>
                  <a:schemeClr val="bg1"/>
                </a:solidFill>
                <a:latin typeface="+mn-lt"/>
                <a:ea typeface="+mn-ea"/>
                <a:cs typeface="+mn-cs"/>
              </a:defRPr>
            </a:lvl1pPr>
            <a:lvl2pPr marL="712788" indent="-255588" algn="l" defTabSz="914400" rtl="0" eaLnBrk="1" latinLnBrk="0" hangingPunct="1">
              <a:spcBef>
                <a:spcPct val="20000"/>
              </a:spcBef>
              <a:buClr>
                <a:schemeClr val="bg2"/>
              </a:buClr>
              <a:buFont typeface="Wingdings" panose="05000000000000000000" pitchFamily="2" charset="2"/>
              <a:buChar char="n"/>
              <a:defRPr sz="1600" kern="1200">
                <a:solidFill>
                  <a:schemeClr val="tx1"/>
                </a:solidFill>
                <a:latin typeface="+mn-lt"/>
                <a:ea typeface="+mn-ea"/>
                <a:cs typeface="+mn-cs"/>
              </a:defRPr>
            </a:lvl2pPr>
            <a:lvl3pPr marL="1143000" indent="-228600" algn="l" defTabSz="914400" rtl="0" eaLnBrk="1" latinLnBrk="0" hangingPunct="1">
              <a:spcBef>
                <a:spcPct val="20000"/>
              </a:spcBef>
              <a:buClr>
                <a:schemeClr val="bg1">
                  <a:lumMod val="65000"/>
                </a:schemeClr>
              </a:buClr>
              <a:buFont typeface="Wingdings" panose="05000000000000000000" pitchFamily="2" charset="2"/>
              <a:buChar char="n"/>
              <a:defRPr sz="1600" kern="1200">
                <a:solidFill>
                  <a:schemeClr val="tx1"/>
                </a:solidFill>
                <a:latin typeface="+mn-lt"/>
                <a:ea typeface="+mn-ea"/>
                <a:cs typeface="+mn-cs"/>
              </a:defRPr>
            </a:lvl3pPr>
            <a:lvl4pPr marL="1600200" indent="-228600" algn="l" defTabSz="914400" rtl="0" eaLnBrk="1" latinLnBrk="0" hangingPunct="1">
              <a:spcBef>
                <a:spcPct val="20000"/>
              </a:spcBef>
              <a:buClr>
                <a:schemeClr val="tx2"/>
              </a:buClr>
              <a:buFont typeface="Wingdings" panose="05000000000000000000" pitchFamily="2" charset="2"/>
              <a:buChar char="§"/>
              <a:defRPr sz="1600" kern="1200">
                <a:solidFill>
                  <a:schemeClr val="tx1"/>
                </a:solidFill>
                <a:latin typeface="+mn-lt"/>
                <a:ea typeface="+mn-ea"/>
                <a:cs typeface="+mn-cs"/>
              </a:defRPr>
            </a:lvl4pPr>
            <a:lvl5pPr marL="2057400" indent="-228600" algn="l" defTabSz="914400" rtl="0" eaLnBrk="1" latinLnBrk="0" hangingPunct="1">
              <a:spcBef>
                <a:spcPct val="20000"/>
              </a:spcBef>
              <a:buClr>
                <a:schemeClr val="bg2"/>
              </a:buClr>
              <a:buFont typeface="Wingdings" panose="05000000000000000000" pitchFamily="2" charset="2"/>
              <a:buChar char="§"/>
              <a:defRPr sz="1600" kern="1200">
                <a:solidFill>
                  <a:schemeClr val="tx1"/>
                </a:solidFill>
                <a:latin typeface="+mn-lt"/>
                <a:ea typeface="+mn-ea"/>
                <a:cs typeface="+mn-cs"/>
              </a:defRPr>
            </a:lvl5pPr>
            <a:lvl6pPr marL="25146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9pPr>
          </a:lstStyle>
          <a:p>
            <a:r>
              <a:rPr lang="fr-FR" sz="2800"/>
              <a:t>TITRE DE LA partie</a:t>
            </a:r>
            <a:endParaRPr lang="fr-FR" sz="2800" dirty="0"/>
          </a:p>
        </p:txBody>
      </p:sp>
      <p:sp>
        <p:nvSpPr>
          <p:cNvPr id="29" name="Rectangle 28"/>
          <p:cNvSpPr/>
          <p:nvPr userDrawn="1"/>
        </p:nvSpPr>
        <p:spPr bwMode="auto">
          <a:xfrm>
            <a:off x="398126" y="6372222"/>
            <a:ext cx="366412" cy="264474"/>
          </a:xfrm>
          <a:prstGeom prst="rect">
            <a:avLst/>
          </a:prstGeom>
          <a:solidFill>
            <a:srgbClr val="DE6225"/>
          </a:solidFill>
          <a:ln w="9525" cap="flat" cmpd="sng" algn="ctr">
            <a:no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0" marR="0" indent="0" algn="ctr" defTabSz="914400" rtl="0" eaLnBrk="1" fontAlgn="base" latinLnBrk="0" hangingPunct="1">
              <a:lnSpc>
                <a:spcPct val="150000"/>
              </a:lnSpc>
              <a:spcBef>
                <a:spcPct val="0"/>
              </a:spcBef>
              <a:spcAft>
                <a:spcPct val="0"/>
              </a:spcAft>
              <a:buClrTx/>
              <a:buSzTx/>
              <a:buFontTx/>
              <a:buNone/>
              <a:tabLst/>
            </a:pPr>
            <a:endParaRPr kumimoji="0" lang="fr-FR" sz="700" b="0" i="0" u="none" strike="noStrike" cap="none" normalizeH="0" baseline="0" dirty="0">
              <a:ln>
                <a:noFill/>
              </a:ln>
              <a:solidFill>
                <a:schemeClr val="bg1"/>
              </a:solidFill>
              <a:effectLst/>
              <a:latin typeface="Arial Narrow" panose="020B0606020202030204" pitchFamily="34" charset="0"/>
            </a:endParaRPr>
          </a:p>
        </p:txBody>
      </p:sp>
      <p:sp>
        <p:nvSpPr>
          <p:cNvPr id="30" name="Espace réservé du numéro de diapositive 1"/>
          <p:cNvSpPr txBox="1">
            <a:spLocks/>
          </p:cNvSpPr>
          <p:nvPr userDrawn="1"/>
        </p:nvSpPr>
        <p:spPr>
          <a:xfrm>
            <a:off x="142875" y="6365078"/>
            <a:ext cx="879776" cy="264473"/>
          </a:xfrm>
          <a:prstGeom prst="rect">
            <a:avLst/>
          </a:prstGeom>
        </p:spPr>
        <p:txBody>
          <a:bodyPr vert="horz" lIns="91440" tIns="45720" rIns="91440" bIns="45720" rtlCol="0" anchor="ctr"/>
          <a:lstStyle>
            <a:defPPr>
              <a:defRPr lang="fr-FR"/>
            </a:defPPr>
            <a:lvl1pPr marL="0" algn="ctr" defTabSz="914400" rtl="0" eaLnBrk="1" latinLnBrk="0" hangingPunct="1">
              <a:defRPr sz="700" kern="1200">
                <a:solidFill>
                  <a:schemeClr val="bg1"/>
                </a:solidFill>
                <a:latin typeface="Arial Narrow" panose="020B0606020202030204" pitchFamily="34" charset="0"/>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fld id="{673CE273-56D8-4DF5-AF26-13F824466A73}" type="slidenum">
              <a:rPr lang="fr-FR" sz="700" smtClean="0"/>
              <a:pPr/>
              <a:t>‹N°›</a:t>
            </a:fld>
            <a:endParaRPr lang="fr-FR" sz="700" dirty="0"/>
          </a:p>
        </p:txBody>
      </p:sp>
      <p:sp>
        <p:nvSpPr>
          <p:cNvPr id="13" name="Espace réservé du texte 2"/>
          <p:cNvSpPr>
            <a:spLocks noGrp="1"/>
          </p:cNvSpPr>
          <p:nvPr>
            <p:ph type="body" idx="1"/>
          </p:nvPr>
        </p:nvSpPr>
        <p:spPr>
          <a:xfrm>
            <a:off x="397933" y="1354138"/>
            <a:ext cx="11389784" cy="4515034"/>
          </a:xfrm>
          <a:prstGeom prst="rect">
            <a:avLst/>
          </a:prstGeom>
        </p:spPr>
        <p:txBody>
          <a:bodyPr vert="horz" lIns="91440" tIns="45720" rIns="91440" bIns="45720" rtlCol="0">
            <a:normAutofit/>
          </a:bodyPr>
          <a:lstStyle/>
          <a:p>
            <a:pPr lvl="0"/>
            <a:r>
              <a:rPr lang="fr-FR" dirty="0"/>
              <a:t>Modifiez les styles du texte du masque</a:t>
            </a:r>
          </a:p>
          <a:p>
            <a:pPr lvl="1"/>
            <a:r>
              <a:rPr lang="fr-FR" dirty="0"/>
              <a:t>Deuxième niveau</a:t>
            </a:r>
          </a:p>
          <a:p>
            <a:pPr lvl="2"/>
            <a:r>
              <a:rPr lang="fr-FR" dirty="0"/>
              <a:t>Troisième niveau</a:t>
            </a:r>
          </a:p>
          <a:p>
            <a:pPr lvl="3"/>
            <a:r>
              <a:rPr lang="fr-FR" dirty="0"/>
              <a:t>Quatrième niveau</a:t>
            </a:r>
          </a:p>
          <a:p>
            <a:pPr lvl="4"/>
            <a:r>
              <a:rPr lang="fr-FR" dirty="0"/>
              <a:t>Cinquième niveau</a:t>
            </a:r>
          </a:p>
        </p:txBody>
      </p:sp>
      <p:pic>
        <p:nvPicPr>
          <p:cNvPr id="14" name="Image 1"/>
          <p:cNvPicPr>
            <a:picLocks noChangeAspect="1"/>
          </p:cNvPicPr>
          <p:nvPr userDrawn="1"/>
        </p:nvPicPr>
        <p:blipFill>
          <a:blip r:embed="rId9">
            <a:extLst>
              <a:ext uri="{28A0092B-C50C-407E-A947-70E740481C1C}">
                <a14:useLocalDpi xmlns:a14="http://schemas.microsoft.com/office/drawing/2010/main" val="0"/>
              </a:ext>
            </a:extLst>
          </a:blip>
          <a:stretch>
            <a:fillRect/>
          </a:stretch>
        </p:blipFill>
        <p:spPr bwMode="auto">
          <a:xfrm>
            <a:off x="9508869" y="6357939"/>
            <a:ext cx="2244971" cy="28601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2053763699"/>
      </p:ext>
    </p:extLst>
  </p:cSld>
  <p:clrMap bg1="lt1" tx1="dk1" bg2="lt2" tx2="dk2" accent1="accent1" accent2="accent2" accent3="accent3" accent4="accent4" accent5="accent5" accent6="accent6" hlink="hlink" folHlink="folHlink"/>
  <p:sldLayoutIdLst>
    <p:sldLayoutId id="2147483874" r:id="rId1"/>
    <p:sldLayoutId id="2147483836" r:id="rId2"/>
    <p:sldLayoutId id="2147483837" r:id="rId3"/>
    <p:sldLayoutId id="2147483838" r:id="rId4"/>
    <p:sldLayoutId id="2147483839" r:id="rId5"/>
    <p:sldLayoutId id="2147483840" r:id="rId6"/>
    <p:sldLayoutId id="2147483841" r:id="rId7"/>
  </p:sldLayoutIdLst>
  <p:hf sldNum="0" hdr="0" ftr="0" dt="0"/>
  <p:txStyles>
    <p:titleStyle>
      <a:lvl1pPr algn="ctr" defTabSz="914400" rtl="0" eaLnBrk="1" latinLnBrk="0" hangingPunct="1">
        <a:spcBef>
          <a:spcPct val="0"/>
        </a:spcBef>
        <a:buNone/>
        <a:defRPr sz="2800" b="1" kern="1200" cap="all" baseline="0">
          <a:solidFill>
            <a:schemeClr val="bg1"/>
          </a:solidFill>
          <a:latin typeface="+mj-lt"/>
          <a:ea typeface="+mj-ea"/>
          <a:cs typeface="+mj-cs"/>
        </a:defRPr>
      </a:lvl1pPr>
    </p:titleStyle>
    <p:bodyStyle>
      <a:lvl1pPr marL="265113" indent="-265113" algn="l" defTabSz="914400" rtl="0" eaLnBrk="1" latinLnBrk="0" hangingPunct="1">
        <a:spcBef>
          <a:spcPct val="20000"/>
        </a:spcBef>
        <a:buClr>
          <a:srgbClr val="DE6225"/>
        </a:buClr>
        <a:buFont typeface="Wingdings" panose="05000000000000000000" pitchFamily="2" charset="2"/>
        <a:buChar char="n"/>
        <a:defRPr sz="1800" kern="1200">
          <a:solidFill>
            <a:schemeClr val="tx1"/>
          </a:solidFill>
          <a:latin typeface="+mn-lt"/>
          <a:ea typeface="+mn-ea"/>
          <a:cs typeface="+mn-cs"/>
        </a:defRPr>
      </a:lvl1pPr>
      <a:lvl2pPr marL="712788" indent="-255588" algn="l" defTabSz="914400" rtl="0" eaLnBrk="1" latinLnBrk="0" hangingPunct="1">
        <a:spcBef>
          <a:spcPct val="20000"/>
        </a:spcBef>
        <a:buClr>
          <a:schemeClr val="bg2"/>
        </a:buClr>
        <a:buFont typeface="Wingdings" panose="05000000000000000000" pitchFamily="2" charset="2"/>
        <a:buChar char="n"/>
        <a:defRPr sz="1600" kern="1200">
          <a:solidFill>
            <a:schemeClr val="tx1"/>
          </a:solidFill>
          <a:latin typeface="+mn-lt"/>
          <a:ea typeface="+mn-ea"/>
          <a:cs typeface="+mn-cs"/>
        </a:defRPr>
      </a:lvl2pPr>
      <a:lvl3pPr marL="1143000" indent="-228600" algn="l" defTabSz="914400" rtl="0" eaLnBrk="1" latinLnBrk="0" hangingPunct="1">
        <a:spcBef>
          <a:spcPct val="20000"/>
        </a:spcBef>
        <a:buClr>
          <a:schemeClr val="bg1">
            <a:lumMod val="65000"/>
          </a:schemeClr>
        </a:buClr>
        <a:buFont typeface="Wingdings" panose="05000000000000000000" pitchFamily="2" charset="2"/>
        <a:buChar char="n"/>
        <a:defRPr sz="1600" kern="1200">
          <a:solidFill>
            <a:schemeClr val="tx1"/>
          </a:solidFill>
          <a:latin typeface="+mn-lt"/>
          <a:ea typeface="+mn-ea"/>
          <a:cs typeface="+mn-cs"/>
        </a:defRPr>
      </a:lvl3pPr>
      <a:lvl4pPr marL="1600200" indent="-228600" algn="l" defTabSz="914400" rtl="0" eaLnBrk="1" latinLnBrk="0" hangingPunct="1">
        <a:spcBef>
          <a:spcPct val="20000"/>
        </a:spcBef>
        <a:buClr>
          <a:srgbClr val="DE6225"/>
        </a:buClr>
        <a:buFont typeface="Wingdings" panose="05000000000000000000" pitchFamily="2" charset="2"/>
        <a:buChar char="§"/>
        <a:defRPr sz="1600" kern="1200">
          <a:solidFill>
            <a:schemeClr val="tx1"/>
          </a:solidFill>
          <a:latin typeface="+mn-lt"/>
          <a:ea typeface="+mn-ea"/>
          <a:cs typeface="+mn-cs"/>
        </a:defRPr>
      </a:lvl4pPr>
      <a:lvl5pPr marL="2057400" indent="-228600" algn="l" defTabSz="914400" rtl="0" eaLnBrk="1" latinLnBrk="0" hangingPunct="1">
        <a:spcBef>
          <a:spcPct val="20000"/>
        </a:spcBef>
        <a:buClr>
          <a:schemeClr val="bg2"/>
        </a:buClr>
        <a:buFont typeface="Wingdings" panose="05000000000000000000" pitchFamily="2" charset="2"/>
        <a:buChar char="§"/>
        <a:defRPr sz="1600" kern="1200">
          <a:solidFill>
            <a:schemeClr val="tx1"/>
          </a:solidFill>
          <a:latin typeface="+mn-lt"/>
          <a:ea typeface="+mn-ea"/>
          <a:cs typeface="+mn-cs"/>
        </a:defRPr>
      </a:lvl5pPr>
      <a:lvl6pPr marL="25146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9pPr>
    </p:bodyStyle>
    <p:otherStyle>
      <a:defPPr>
        <a:defRPr lang="fr-F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8.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cxnSp>
        <p:nvCxnSpPr>
          <p:cNvPr id="7" name="Connecteur droit 6"/>
          <p:cNvCxnSpPr/>
          <p:nvPr userDrawn="1"/>
        </p:nvCxnSpPr>
        <p:spPr bwMode="auto">
          <a:xfrm>
            <a:off x="397424" y="6205710"/>
            <a:ext cx="11371104" cy="0"/>
          </a:xfrm>
          <a:prstGeom prst="line">
            <a:avLst/>
          </a:prstGeom>
          <a:solidFill>
            <a:schemeClr val="accent1"/>
          </a:solidFill>
          <a:ln w="9525" cap="flat" cmpd="sng" algn="ctr">
            <a:solidFill>
              <a:schemeClr val="bg1">
                <a:lumMod val="65000"/>
              </a:schemeClr>
            </a:solidFill>
            <a:prstDash val="solid"/>
            <a:round/>
            <a:headEnd type="none" w="med" len="med"/>
            <a:tailEnd type="none" w="med" len="med"/>
          </a:ln>
          <a:effectLst/>
          <a:extLst>
            <a:ext uri="{AF507438-7753-43E0-B8FC-AC1667EBCBE1}">
              <a14:hiddenEffects xmlns:a14="http://schemas.microsoft.com/office/drawing/2010/main">
                <a:effectLst>
                  <a:outerShdw dist="35921" dir="2700000" algn="ctr" rotWithShape="0">
                    <a:schemeClr val="bg2"/>
                  </a:outerShdw>
                </a:effectLst>
              </a14:hiddenEffects>
            </a:ext>
          </a:extLst>
        </p:spPr>
      </p:cxnSp>
      <p:grpSp>
        <p:nvGrpSpPr>
          <p:cNvPr id="13" name="Groupe 12"/>
          <p:cNvGrpSpPr/>
          <p:nvPr userDrawn="1"/>
        </p:nvGrpSpPr>
        <p:grpSpPr>
          <a:xfrm>
            <a:off x="308509" y="357376"/>
            <a:ext cx="11460016" cy="709424"/>
            <a:chOff x="231382" y="357376"/>
            <a:chExt cx="8595012" cy="709424"/>
          </a:xfrm>
        </p:grpSpPr>
        <p:sp>
          <p:nvSpPr>
            <p:cNvPr id="14" name="Rectangle 13"/>
            <p:cNvSpPr/>
            <p:nvPr userDrawn="1"/>
          </p:nvSpPr>
          <p:spPr bwMode="auto">
            <a:xfrm>
              <a:off x="298594" y="363557"/>
              <a:ext cx="8527800" cy="703243"/>
            </a:xfrm>
            <a:prstGeom prst="rect">
              <a:avLst/>
            </a:prstGeom>
            <a:solidFill>
              <a:srgbClr val="581D41"/>
            </a:solidFill>
            <a:ln w="9525" cap="flat" cmpd="sng" algn="ctr">
              <a:no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endParaRPr lang="fr-FR" sz="1800" b="1">
                <a:solidFill>
                  <a:srgbClr val="FF0000"/>
                </a:solidFill>
              </a:endParaRPr>
            </a:p>
          </p:txBody>
        </p:sp>
        <p:sp>
          <p:nvSpPr>
            <p:cNvPr id="15" name="Rectangle 14"/>
            <p:cNvSpPr/>
            <p:nvPr userDrawn="1"/>
          </p:nvSpPr>
          <p:spPr bwMode="auto">
            <a:xfrm>
              <a:off x="231382" y="357376"/>
              <a:ext cx="535606" cy="465584"/>
            </a:xfrm>
            <a:prstGeom prst="rect">
              <a:avLst/>
            </a:prstGeom>
            <a:solidFill>
              <a:schemeClr val="bg1"/>
            </a:solidFill>
            <a:ln w="9525" cap="flat" cmpd="sng" algn="ctr">
              <a:no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0" marR="0" indent="0" algn="ctr" defTabSz="914400" rtl="0" eaLnBrk="1" fontAlgn="base" latinLnBrk="0" hangingPunct="1">
                <a:lnSpc>
                  <a:spcPct val="100000"/>
                </a:lnSpc>
                <a:spcBef>
                  <a:spcPct val="0"/>
                </a:spcBef>
                <a:spcAft>
                  <a:spcPct val="0"/>
                </a:spcAft>
                <a:buClrTx/>
                <a:buSzTx/>
                <a:buFontTx/>
                <a:buNone/>
                <a:tabLst/>
              </a:pPr>
              <a:endParaRPr kumimoji="0" lang="fr-FR" sz="1800" b="1" i="0" u="none" strike="noStrike" cap="none" normalizeH="0" baseline="0">
                <a:ln>
                  <a:noFill/>
                </a:ln>
                <a:solidFill>
                  <a:schemeClr val="tx1"/>
                </a:solidFill>
                <a:effectLst/>
                <a:latin typeface="Arial" charset="0"/>
              </a:endParaRPr>
            </a:p>
          </p:txBody>
        </p:sp>
        <p:sp>
          <p:nvSpPr>
            <p:cNvPr id="16" name="Rectangle 15"/>
            <p:cNvSpPr/>
            <p:nvPr userDrawn="1"/>
          </p:nvSpPr>
          <p:spPr bwMode="auto">
            <a:xfrm>
              <a:off x="336270" y="397985"/>
              <a:ext cx="311151" cy="317193"/>
            </a:xfrm>
            <a:prstGeom prst="rect">
              <a:avLst/>
            </a:prstGeom>
            <a:solidFill>
              <a:schemeClr val="bg1">
                <a:lumMod val="75000"/>
              </a:schemeClr>
            </a:solidFill>
            <a:ln w="9525" cap="flat" cmpd="sng" algn="ctr">
              <a:no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endParaRPr lang="fr-FR" sz="1800" b="1"/>
            </a:p>
          </p:txBody>
        </p:sp>
      </p:grpSp>
      <p:sp>
        <p:nvSpPr>
          <p:cNvPr id="17" name="Rectangle 16"/>
          <p:cNvSpPr/>
          <p:nvPr userDrawn="1"/>
        </p:nvSpPr>
        <p:spPr bwMode="auto">
          <a:xfrm>
            <a:off x="398126" y="6372222"/>
            <a:ext cx="366412" cy="264474"/>
          </a:xfrm>
          <a:prstGeom prst="rect">
            <a:avLst/>
          </a:prstGeom>
          <a:solidFill>
            <a:srgbClr val="581D41"/>
          </a:solidFill>
          <a:ln w="9525" cap="flat" cmpd="sng" algn="ctr">
            <a:no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0" marR="0" indent="0" algn="ctr" defTabSz="914400" rtl="0" eaLnBrk="1" fontAlgn="base" latinLnBrk="0" hangingPunct="1">
              <a:lnSpc>
                <a:spcPct val="150000"/>
              </a:lnSpc>
              <a:spcBef>
                <a:spcPct val="0"/>
              </a:spcBef>
              <a:spcAft>
                <a:spcPct val="0"/>
              </a:spcAft>
              <a:buClrTx/>
              <a:buSzTx/>
              <a:buFontTx/>
              <a:buNone/>
              <a:tabLst/>
            </a:pPr>
            <a:endParaRPr kumimoji="0" lang="fr-FR" sz="700" b="0" i="0" u="none" strike="noStrike" cap="none" normalizeH="0" baseline="0" dirty="0">
              <a:ln>
                <a:noFill/>
              </a:ln>
              <a:solidFill>
                <a:schemeClr val="bg1"/>
              </a:solidFill>
              <a:effectLst/>
              <a:latin typeface="Arial Narrow" panose="020B0606020202030204" pitchFamily="34" charset="0"/>
            </a:endParaRPr>
          </a:p>
        </p:txBody>
      </p:sp>
      <p:sp>
        <p:nvSpPr>
          <p:cNvPr id="19" name="Espace réservé du texte 22"/>
          <p:cNvSpPr txBox="1">
            <a:spLocks/>
          </p:cNvSpPr>
          <p:nvPr userDrawn="1"/>
        </p:nvSpPr>
        <p:spPr>
          <a:xfrm>
            <a:off x="1257640" y="415636"/>
            <a:ext cx="10380179" cy="586560"/>
          </a:xfrm>
          <a:prstGeom prst="rect">
            <a:avLst/>
          </a:prstGeom>
        </p:spPr>
        <p:txBody>
          <a:bodyPr/>
          <a:lstStyle>
            <a:lvl1pPr marL="0" indent="0" algn="ctr" defTabSz="914400" rtl="0" eaLnBrk="1" latinLnBrk="0" hangingPunct="1">
              <a:spcBef>
                <a:spcPct val="20000"/>
              </a:spcBef>
              <a:buClr>
                <a:schemeClr val="tx2"/>
              </a:buClr>
              <a:buFont typeface="Wingdings" panose="05000000000000000000" pitchFamily="2" charset="2"/>
              <a:buNone/>
              <a:defRPr sz="3200" b="1" kern="1200" cap="all" baseline="0">
                <a:solidFill>
                  <a:schemeClr val="bg1"/>
                </a:solidFill>
                <a:latin typeface="+mn-lt"/>
                <a:ea typeface="+mn-ea"/>
                <a:cs typeface="+mn-cs"/>
              </a:defRPr>
            </a:lvl1pPr>
            <a:lvl2pPr marL="712788" indent="-255588" algn="l" defTabSz="914400" rtl="0" eaLnBrk="1" latinLnBrk="0" hangingPunct="1">
              <a:spcBef>
                <a:spcPct val="20000"/>
              </a:spcBef>
              <a:buClr>
                <a:schemeClr val="bg2"/>
              </a:buClr>
              <a:buFont typeface="Wingdings" panose="05000000000000000000" pitchFamily="2" charset="2"/>
              <a:buChar char="n"/>
              <a:defRPr sz="1600" kern="1200">
                <a:solidFill>
                  <a:schemeClr val="tx1"/>
                </a:solidFill>
                <a:latin typeface="+mn-lt"/>
                <a:ea typeface="+mn-ea"/>
                <a:cs typeface="+mn-cs"/>
              </a:defRPr>
            </a:lvl2pPr>
            <a:lvl3pPr marL="1143000" indent="-228600" algn="l" defTabSz="914400" rtl="0" eaLnBrk="1" latinLnBrk="0" hangingPunct="1">
              <a:spcBef>
                <a:spcPct val="20000"/>
              </a:spcBef>
              <a:buClr>
                <a:schemeClr val="bg1">
                  <a:lumMod val="65000"/>
                </a:schemeClr>
              </a:buClr>
              <a:buFont typeface="Wingdings" panose="05000000000000000000" pitchFamily="2" charset="2"/>
              <a:buChar char="n"/>
              <a:defRPr sz="1600" kern="1200">
                <a:solidFill>
                  <a:schemeClr val="tx1"/>
                </a:solidFill>
                <a:latin typeface="+mn-lt"/>
                <a:ea typeface="+mn-ea"/>
                <a:cs typeface="+mn-cs"/>
              </a:defRPr>
            </a:lvl3pPr>
            <a:lvl4pPr marL="1600200" indent="-228600" algn="l" defTabSz="914400" rtl="0" eaLnBrk="1" latinLnBrk="0" hangingPunct="1">
              <a:spcBef>
                <a:spcPct val="20000"/>
              </a:spcBef>
              <a:buClr>
                <a:schemeClr val="tx2"/>
              </a:buClr>
              <a:buFont typeface="Wingdings" panose="05000000000000000000" pitchFamily="2" charset="2"/>
              <a:buChar char="§"/>
              <a:defRPr sz="1600" kern="1200">
                <a:solidFill>
                  <a:schemeClr val="tx1"/>
                </a:solidFill>
                <a:latin typeface="+mn-lt"/>
                <a:ea typeface="+mn-ea"/>
                <a:cs typeface="+mn-cs"/>
              </a:defRPr>
            </a:lvl4pPr>
            <a:lvl5pPr marL="2057400" indent="-228600" algn="l" defTabSz="914400" rtl="0" eaLnBrk="1" latinLnBrk="0" hangingPunct="1">
              <a:spcBef>
                <a:spcPct val="20000"/>
              </a:spcBef>
              <a:buClr>
                <a:schemeClr val="bg2"/>
              </a:buClr>
              <a:buFont typeface="Wingdings" panose="05000000000000000000" pitchFamily="2" charset="2"/>
              <a:buChar char="§"/>
              <a:defRPr sz="1600" kern="1200">
                <a:solidFill>
                  <a:schemeClr val="tx1"/>
                </a:solidFill>
                <a:latin typeface="+mn-lt"/>
                <a:ea typeface="+mn-ea"/>
                <a:cs typeface="+mn-cs"/>
              </a:defRPr>
            </a:lvl5pPr>
            <a:lvl6pPr marL="25146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9pPr>
          </a:lstStyle>
          <a:p>
            <a:r>
              <a:rPr lang="fr-FR" sz="3200"/>
              <a:t>TITRE DE LA partie</a:t>
            </a:r>
            <a:endParaRPr lang="fr-FR" sz="3200" dirty="0"/>
          </a:p>
        </p:txBody>
      </p:sp>
      <p:sp>
        <p:nvSpPr>
          <p:cNvPr id="20" name="ZoneTexte 19"/>
          <p:cNvSpPr txBox="1"/>
          <p:nvPr userDrawn="1"/>
        </p:nvSpPr>
        <p:spPr>
          <a:xfrm>
            <a:off x="839606" y="6394320"/>
            <a:ext cx="2436075" cy="230832"/>
          </a:xfrm>
          <a:prstGeom prst="rect">
            <a:avLst/>
          </a:prstGeom>
          <a:noFill/>
        </p:spPr>
        <p:txBody>
          <a:bodyPr wrap="square" rtlCol="0">
            <a:spAutoFit/>
          </a:bodyPr>
          <a:lstStyle/>
          <a:p>
            <a:pPr algn="l"/>
            <a:r>
              <a:rPr lang="fr-FR" sz="900" b="1" dirty="0">
                <a:solidFill>
                  <a:srgbClr val="581D41"/>
                </a:solidFill>
                <a:latin typeface="Arial Narrow" panose="020B0606020202030204" pitchFamily="34" charset="0"/>
              </a:rPr>
              <a:t>IMMOBILIER PROFESSIONNEL</a:t>
            </a:r>
          </a:p>
        </p:txBody>
      </p:sp>
      <p:sp>
        <p:nvSpPr>
          <p:cNvPr id="21" name="Espace réservé du numéro de diapositive 1"/>
          <p:cNvSpPr txBox="1">
            <a:spLocks/>
          </p:cNvSpPr>
          <p:nvPr userDrawn="1"/>
        </p:nvSpPr>
        <p:spPr>
          <a:xfrm>
            <a:off x="142875" y="6365078"/>
            <a:ext cx="879776" cy="264473"/>
          </a:xfrm>
          <a:prstGeom prst="rect">
            <a:avLst/>
          </a:prstGeom>
        </p:spPr>
        <p:txBody>
          <a:bodyPr vert="horz" lIns="91440" tIns="45720" rIns="91440" bIns="45720" rtlCol="0" anchor="ctr"/>
          <a:lstStyle>
            <a:defPPr>
              <a:defRPr lang="fr-FR"/>
            </a:defPPr>
            <a:lvl1pPr marL="0" algn="ctr" defTabSz="914400" rtl="0" eaLnBrk="1" latinLnBrk="0" hangingPunct="1">
              <a:defRPr sz="700" kern="1200">
                <a:solidFill>
                  <a:schemeClr val="bg1"/>
                </a:solidFill>
                <a:latin typeface="Arial Narrow" panose="020B0606020202030204" pitchFamily="34" charset="0"/>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fld id="{673CE273-56D8-4DF5-AF26-13F824466A73}" type="slidenum">
              <a:rPr lang="fr-FR" sz="700" smtClean="0"/>
              <a:pPr/>
              <a:t>‹N°›</a:t>
            </a:fld>
            <a:endParaRPr lang="fr-FR" sz="700" dirty="0"/>
          </a:p>
        </p:txBody>
      </p:sp>
      <p:sp>
        <p:nvSpPr>
          <p:cNvPr id="22" name="Espace réservé du texte 2"/>
          <p:cNvSpPr>
            <a:spLocks noGrp="1"/>
          </p:cNvSpPr>
          <p:nvPr>
            <p:ph type="body" idx="1"/>
          </p:nvPr>
        </p:nvSpPr>
        <p:spPr>
          <a:xfrm>
            <a:off x="397933" y="1354138"/>
            <a:ext cx="11389784" cy="4515034"/>
          </a:xfrm>
          <a:prstGeom prst="rect">
            <a:avLst/>
          </a:prstGeom>
        </p:spPr>
        <p:txBody>
          <a:bodyPr vert="horz" lIns="91440" tIns="45720" rIns="91440" bIns="45720" rtlCol="0">
            <a:normAutofit/>
          </a:bodyPr>
          <a:lstStyle/>
          <a:p>
            <a:pPr lvl="0"/>
            <a:r>
              <a:rPr lang="fr-FR" dirty="0"/>
              <a:t>Modifiez les styles du texte du masque</a:t>
            </a:r>
          </a:p>
          <a:p>
            <a:pPr lvl="1"/>
            <a:r>
              <a:rPr lang="fr-FR" dirty="0"/>
              <a:t>Deuxième niveau</a:t>
            </a:r>
          </a:p>
          <a:p>
            <a:pPr lvl="2"/>
            <a:r>
              <a:rPr lang="fr-FR" dirty="0"/>
              <a:t>Troisième niveau</a:t>
            </a:r>
          </a:p>
          <a:p>
            <a:pPr lvl="3"/>
            <a:r>
              <a:rPr lang="fr-FR" dirty="0"/>
              <a:t>Quatrième niveau</a:t>
            </a:r>
          </a:p>
          <a:p>
            <a:pPr lvl="4"/>
            <a:r>
              <a:rPr lang="fr-FR" dirty="0"/>
              <a:t>Cinquième niveau</a:t>
            </a:r>
          </a:p>
        </p:txBody>
      </p:sp>
      <p:pic>
        <p:nvPicPr>
          <p:cNvPr id="18" name="Image 1"/>
          <p:cNvPicPr>
            <a:picLocks noChangeAspect="1"/>
          </p:cNvPicPr>
          <p:nvPr userDrawn="1"/>
        </p:nvPicPr>
        <p:blipFill>
          <a:blip r:embed="rId9">
            <a:extLst>
              <a:ext uri="{28A0092B-C50C-407E-A947-70E740481C1C}">
                <a14:useLocalDpi xmlns:a14="http://schemas.microsoft.com/office/drawing/2010/main" val="0"/>
              </a:ext>
            </a:extLst>
          </a:blip>
          <a:stretch>
            <a:fillRect/>
          </a:stretch>
        </p:blipFill>
        <p:spPr bwMode="auto">
          <a:xfrm>
            <a:off x="9508869" y="6357939"/>
            <a:ext cx="2244971" cy="28601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3322507664"/>
      </p:ext>
    </p:extLst>
  </p:cSld>
  <p:clrMap bg1="lt1" tx1="dk1" bg2="lt2" tx2="dk2" accent1="accent1" accent2="accent2" accent3="accent3" accent4="accent4" accent5="accent5" accent6="accent6" hlink="hlink" folHlink="folHlink"/>
  <p:sldLayoutIdLst>
    <p:sldLayoutId id="2147483875" r:id="rId1"/>
    <p:sldLayoutId id="2147483844" r:id="rId2"/>
    <p:sldLayoutId id="2147483845" r:id="rId3"/>
    <p:sldLayoutId id="2147483846" r:id="rId4"/>
    <p:sldLayoutId id="2147483847" r:id="rId5"/>
    <p:sldLayoutId id="2147483848" r:id="rId6"/>
    <p:sldLayoutId id="2147483849" r:id="rId7"/>
  </p:sldLayoutIdLst>
  <p:hf sldNum="0" hdr="0" ftr="0" dt="0"/>
  <p:txStyles>
    <p:titleStyle>
      <a:lvl1pPr algn="ctr" defTabSz="914400" rtl="0" eaLnBrk="1" latinLnBrk="0" hangingPunct="1">
        <a:spcBef>
          <a:spcPct val="0"/>
        </a:spcBef>
        <a:buNone/>
        <a:defRPr sz="2800" b="1" kern="1200" cap="all" baseline="0">
          <a:solidFill>
            <a:schemeClr val="bg1"/>
          </a:solidFill>
          <a:latin typeface="+mj-lt"/>
          <a:ea typeface="+mj-ea"/>
          <a:cs typeface="+mj-cs"/>
        </a:defRPr>
      </a:lvl1pPr>
    </p:titleStyle>
    <p:bodyStyle>
      <a:lvl1pPr marL="265113" indent="-265113" algn="l" defTabSz="914400" rtl="0" eaLnBrk="1" latinLnBrk="0" hangingPunct="1">
        <a:spcBef>
          <a:spcPct val="20000"/>
        </a:spcBef>
        <a:buClr>
          <a:srgbClr val="581D41"/>
        </a:buClr>
        <a:buFont typeface="Wingdings" panose="05000000000000000000" pitchFamily="2" charset="2"/>
        <a:buChar char="n"/>
        <a:defRPr sz="1800" kern="1200">
          <a:solidFill>
            <a:schemeClr val="tx1"/>
          </a:solidFill>
          <a:latin typeface="+mn-lt"/>
          <a:ea typeface="+mn-ea"/>
          <a:cs typeface="+mn-cs"/>
        </a:defRPr>
      </a:lvl1pPr>
      <a:lvl2pPr marL="712788" indent="-255588" algn="l" defTabSz="914400" rtl="0" eaLnBrk="1" latinLnBrk="0" hangingPunct="1">
        <a:spcBef>
          <a:spcPct val="20000"/>
        </a:spcBef>
        <a:buClr>
          <a:schemeClr val="bg2"/>
        </a:buClr>
        <a:buFont typeface="Wingdings" panose="05000000000000000000" pitchFamily="2" charset="2"/>
        <a:buChar char="n"/>
        <a:defRPr sz="1600" kern="1200">
          <a:solidFill>
            <a:schemeClr val="tx1"/>
          </a:solidFill>
          <a:latin typeface="+mn-lt"/>
          <a:ea typeface="+mn-ea"/>
          <a:cs typeface="+mn-cs"/>
        </a:defRPr>
      </a:lvl2pPr>
      <a:lvl3pPr marL="1143000" indent="-228600" algn="l" defTabSz="914400" rtl="0" eaLnBrk="1" latinLnBrk="0" hangingPunct="1">
        <a:spcBef>
          <a:spcPct val="20000"/>
        </a:spcBef>
        <a:buClr>
          <a:schemeClr val="bg1">
            <a:lumMod val="65000"/>
          </a:schemeClr>
        </a:buClr>
        <a:buFont typeface="Wingdings" panose="05000000000000000000" pitchFamily="2" charset="2"/>
        <a:buChar char="n"/>
        <a:defRPr sz="1600" kern="1200">
          <a:solidFill>
            <a:schemeClr val="tx1"/>
          </a:solidFill>
          <a:latin typeface="+mn-lt"/>
          <a:ea typeface="+mn-ea"/>
          <a:cs typeface="+mn-cs"/>
        </a:defRPr>
      </a:lvl3pPr>
      <a:lvl4pPr marL="1600200" indent="-228600" algn="l" defTabSz="914400" rtl="0" eaLnBrk="1" latinLnBrk="0" hangingPunct="1">
        <a:spcBef>
          <a:spcPct val="20000"/>
        </a:spcBef>
        <a:buClr>
          <a:schemeClr val="tx2"/>
        </a:buClr>
        <a:buFont typeface="Wingdings" panose="05000000000000000000" pitchFamily="2" charset="2"/>
        <a:buChar char="§"/>
        <a:defRPr sz="1600" kern="1200">
          <a:solidFill>
            <a:schemeClr val="tx1"/>
          </a:solidFill>
          <a:latin typeface="+mn-lt"/>
          <a:ea typeface="+mn-ea"/>
          <a:cs typeface="+mn-cs"/>
        </a:defRPr>
      </a:lvl4pPr>
      <a:lvl5pPr marL="2057400" indent="-228600" algn="l" defTabSz="914400" rtl="0" eaLnBrk="1" latinLnBrk="0" hangingPunct="1">
        <a:spcBef>
          <a:spcPct val="20000"/>
        </a:spcBef>
        <a:buClr>
          <a:schemeClr val="bg2"/>
        </a:buClr>
        <a:buFont typeface="Wingdings" panose="05000000000000000000" pitchFamily="2" charset="2"/>
        <a:buChar char="§"/>
        <a:defRPr sz="1600" kern="1200">
          <a:solidFill>
            <a:schemeClr val="tx1"/>
          </a:solidFill>
          <a:latin typeface="+mn-lt"/>
          <a:ea typeface="+mn-ea"/>
          <a:cs typeface="+mn-cs"/>
        </a:defRPr>
      </a:lvl5pPr>
      <a:lvl6pPr marL="25146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9pPr>
    </p:bodyStyle>
    <p:otherStyle>
      <a:defPPr>
        <a:defRPr lang="fr-F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9.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cxnSp>
        <p:nvCxnSpPr>
          <p:cNvPr id="7" name="Connecteur droit 6"/>
          <p:cNvCxnSpPr/>
          <p:nvPr userDrawn="1"/>
        </p:nvCxnSpPr>
        <p:spPr bwMode="auto">
          <a:xfrm>
            <a:off x="397424" y="6205710"/>
            <a:ext cx="11371104" cy="0"/>
          </a:xfrm>
          <a:prstGeom prst="line">
            <a:avLst/>
          </a:prstGeom>
          <a:solidFill>
            <a:schemeClr val="accent1"/>
          </a:solidFill>
          <a:ln w="9525" cap="flat" cmpd="sng" algn="ctr">
            <a:solidFill>
              <a:schemeClr val="bg1">
                <a:lumMod val="65000"/>
              </a:schemeClr>
            </a:solidFill>
            <a:prstDash val="solid"/>
            <a:round/>
            <a:headEnd type="none" w="med" len="med"/>
            <a:tailEnd type="none" w="med" len="med"/>
          </a:ln>
          <a:effectLst/>
          <a:extLst>
            <a:ext uri="{AF507438-7753-43E0-B8FC-AC1667EBCBE1}">
              <a14:hiddenEffects xmlns:a14="http://schemas.microsoft.com/office/drawing/2010/main">
                <a:effectLst>
                  <a:outerShdw dist="35921" dir="2700000" algn="ctr" rotWithShape="0">
                    <a:schemeClr val="bg2"/>
                  </a:outerShdw>
                </a:effectLst>
              </a14:hiddenEffects>
            </a:ext>
          </a:extLst>
        </p:spPr>
      </p:cxnSp>
      <p:grpSp>
        <p:nvGrpSpPr>
          <p:cNvPr id="22" name="Groupe 21"/>
          <p:cNvGrpSpPr/>
          <p:nvPr userDrawn="1"/>
        </p:nvGrpSpPr>
        <p:grpSpPr>
          <a:xfrm>
            <a:off x="308509" y="357376"/>
            <a:ext cx="11460016" cy="709424"/>
            <a:chOff x="231382" y="357376"/>
            <a:chExt cx="8595012" cy="709424"/>
          </a:xfrm>
        </p:grpSpPr>
        <p:sp>
          <p:nvSpPr>
            <p:cNvPr id="23" name="Rectangle 22"/>
            <p:cNvSpPr/>
            <p:nvPr userDrawn="1"/>
          </p:nvSpPr>
          <p:spPr bwMode="auto">
            <a:xfrm>
              <a:off x="298594" y="363557"/>
              <a:ext cx="8527800" cy="703243"/>
            </a:xfrm>
            <a:prstGeom prst="rect">
              <a:avLst/>
            </a:prstGeom>
            <a:solidFill>
              <a:srgbClr val="EA9922"/>
            </a:solidFill>
            <a:ln w="9525" cap="flat" cmpd="sng" algn="ctr">
              <a:no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endParaRPr lang="fr-FR" sz="1800" b="1">
                <a:solidFill>
                  <a:srgbClr val="FF0000"/>
                </a:solidFill>
              </a:endParaRPr>
            </a:p>
          </p:txBody>
        </p:sp>
        <p:sp>
          <p:nvSpPr>
            <p:cNvPr id="24" name="Rectangle 23"/>
            <p:cNvSpPr/>
            <p:nvPr userDrawn="1"/>
          </p:nvSpPr>
          <p:spPr bwMode="auto">
            <a:xfrm>
              <a:off x="231382" y="357376"/>
              <a:ext cx="535606" cy="465584"/>
            </a:xfrm>
            <a:prstGeom prst="rect">
              <a:avLst/>
            </a:prstGeom>
            <a:solidFill>
              <a:schemeClr val="bg1"/>
            </a:solidFill>
            <a:ln w="9525" cap="flat" cmpd="sng" algn="ctr">
              <a:no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0" marR="0" indent="0" algn="ctr" defTabSz="914400" rtl="0" eaLnBrk="1" fontAlgn="base" latinLnBrk="0" hangingPunct="1">
                <a:lnSpc>
                  <a:spcPct val="100000"/>
                </a:lnSpc>
                <a:spcBef>
                  <a:spcPct val="0"/>
                </a:spcBef>
                <a:spcAft>
                  <a:spcPct val="0"/>
                </a:spcAft>
                <a:buClrTx/>
                <a:buSzTx/>
                <a:buFontTx/>
                <a:buNone/>
                <a:tabLst/>
              </a:pPr>
              <a:endParaRPr kumimoji="0" lang="fr-FR" sz="1800" b="1" i="0" u="none" strike="noStrike" cap="none" normalizeH="0" baseline="0">
                <a:ln>
                  <a:noFill/>
                </a:ln>
                <a:solidFill>
                  <a:schemeClr val="tx1"/>
                </a:solidFill>
                <a:effectLst/>
                <a:latin typeface="Arial" charset="0"/>
              </a:endParaRPr>
            </a:p>
          </p:txBody>
        </p:sp>
        <p:sp>
          <p:nvSpPr>
            <p:cNvPr id="25" name="Rectangle 24"/>
            <p:cNvSpPr/>
            <p:nvPr userDrawn="1"/>
          </p:nvSpPr>
          <p:spPr bwMode="auto">
            <a:xfrm>
              <a:off x="336270" y="397985"/>
              <a:ext cx="311151" cy="317193"/>
            </a:xfrm>
            <a:prstGeom prst="rect">
              <a:avLst/>
            </a:prstGeom>
            <a:solidFill>
              <a:schemeClr val="bg1">
                <a:lumMod val="75000"/>
              </a:schemeClr>
            </a:solidFill>
            <a:ln w="9525" cap="flat" cmpd="sng" algn="ctr">
              <a:no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endParaRPr lang="fr-FR" sz="1800" b="1"/>
            </a:p>
          </p:txBody>
        </p:sp>
      </p:grpSp>
      <p:sp>
        <p:nvSpPr>
          <p:cNvPr id="26" name="Rectangle 25"/>
          <p:cNvSpPr/>
          <p:nvPr userDrawn="1"/>
        </p:nvSpPr>
        <p:spPr bwMode="auto">
          <a:xfrm>
            <a:off x="398126" y="6372222"/>
            <a:ext cx="366412" cy="264474"/>
          </a:xfrm>
          <a:prstGeom prst="rect">
            <a:avLst/>
          </a:prstGeom>
          <a:solidFill>
            <a:srgbClr val="EA9922"/>
          </a:solidFill>
          <a:ln w="9525" cap="flat" cmpd="sng" algn="ctr">
            <a:no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0" marR="0" indent="0" algn="ctr" defTabSz="914400" rtl="0" eaLnBrk="1" fontAlgn="base" latinLnBrk="0" hangingPunct="1">
              <a:lnSpc>
                <a:spcPct val="150000"/>
              </a:lnSpc>
              <a:spcBef>
                <a:spcPct val="0"/>
              </a:spcBef>
              <a:spcAft>
                <a:spcPct val="0"/>
              </a:spcAft>
              <a:buClrTx/>
              <a:buSzTx/>
              <a:buFontTx/>
              <a:buNone/>
              <a:tabLst/>
            </a:pPr>
            <a:endParaRPr kumimoji="0" lang="fr-FR" sz="700" b="0" i="0" u="none" strike="noStrike" cap="none" normalizeH="0" baseline="0" dirty="0">
              <a:ln>
                <a:noFill/>
              </a:ln>
              <a:solidFill>
                <a:schemeClr val="bg1"/>
              </a:solidFill>
              <a:effectLst/>
              <a:latin typeface="Arial Narrow" panose="020B0606020202030204" pitchFamily="34" charset="0"/>
            </a:endParaRPr>
          </a:p>
        </p:txBody>
      </p:sp>
      <p:sp>
        <p:nvSpPr>
          <p:cNvPr id="27" name="ZoneTexte 26"/>
          <p:cNvSpPr txBox="1"/>
          <p:nvPr userDrawn="1"/>
        </p:nvSpPr>
        <p:spPr>
          <a:xfrm>
            <a:off x="839607" y="6394320"/>
            <a:ext cx="1554725" cy="230832"/>
          </a:xfrm>
          <a:prstGeom prst="rect">
            <a:avLst/>
          </a:prstGeom>
          <a:noFill/>
        </p:spPr>
        <p:txBody>
          <a:bodyPr wrap="square" rtlCol="0">
            <a:spAutoFit/>
          </a:bodyPr>
          <a:lstStyle/>
          <a:p>
            <a:pPr algn="l"/>
            <a:r>
              <a:rPr lang="fr-FR" sz="900" b="1" dirty="0">
                <a:solidFill>
                  <a:srgbClr val="EA9922"/>
                </a:solidFill>
                <a:latin typeface="Arial Narrow" panose="020B0606020202030204" pitchFamily="34" charset="0"/>
              </a:rPr>
              <a:t>SECTEUR PUBLIC</a:t>
            </a:r>
          </a:p>
        </p:txBody>
      </p:sp>
      <p:sp>
        <p:nvSpPr>
          <p:cNvPr id="29" name="Espace réservé du texte 22"/>
          <p:cNvSpPr txBox="1">
            <a:spLocks/>
          </p:cNvSpPr>
          <p:nvPr userDrawn="1"/>
        </p:nvSpPr>
        <p:spPr>
          <a:xfrm>
            <a:off x="1257640" y="415636"/>
            <a:ext cx="10380179" cy="586560"/>
          </a:xfrm>
          <a:prstGeom prst="rect">
            <a:avLst/>
          </a:prstGeom>
        </p:spPr>
        <p:txBody>
          <a:bodyPr/>
          <a:lstStyle>
            <a:lvl1pPr marL="0" indent="0" algn="ctr" defTabSz="914400" rtl="0" eaLnBrk="1" latinLnBrk="0" hangingPunct="1">
              <a:spcBef>
                <a:spcPct val="20000"/>
              </a:spcBef>
              <a:buClr>
                <a:schemeClr val="tx2"/>
              </a:buClr>
              <a:buFont typeface="Wingdings" panose="05000000000000000000" pitchFamily="2" charset="2"/>
              <a:buNone/>
              <a:defRPr sz="3200" b="1" kern="1200" cap="all" baseline="0">
                <a:solidFill>
                  <a:schemeClr val="bg1"/>
                </a:solidFill>
                <a:latin typeface="+mn-lt"/>
                <a:ea typeface="+mn-ea"/>
                <a:cs typeface="+mn-cs"/>
              </a:defRPr>
            </a:lvl1pPr>
            <a:lvl2pPr marL="712788" indent="-255588" algn="l" defTabSz="914400" rtl="0" eaLnBrk="1" latinLnBrk="0" hangingPunct="1">
              <a:spcBef>
                <a:spcPct val="20000"/>
              </a:spcBef>
              <a:buClr>
                <a:schemeClr val="bg2"/>
              </a:buClr>
              <a:buFont typeface="Wingdings" panose="05000000000000000000" pitchFamily="2" charset="2"/>
              <a:buChar char="n"/>
              <a:defRPr sz="1600" kern="1200">
                <a:solidFill>
                  <a:schemeClr val="tx1"/>
                </a:solidFill>
                <a:latin typeface="+mn-lt"/>
                <a:ea typeface="+mn-ea"/>
                <a:cs typeface="+mn-cs"/>
              </a:defRPr>
            </a:lvl2pPr>
            <a:lvl3pPr marL="1143000" indent="-228600" algn="l" defTabSz="914400" rtl="0" eaLnBrk="1" latinLnBrk="0" hangingPunct="1">
              <a:spcBef>
                <a:spcPct val="20000"/>
              </a:spcBef>
              <a:buClr>
                <a:schemeClr val="bg1">
                  <a:lumMod val="65000"/>
                </a:schemeClr>
              </a:buClr>
              <a:buFont typeface="Wingdings" panose="05000000000000000000" pitchFamily="2" charset="2"/>
              <a:buChar char="n"/>
              <a:defRPr sz="1600" kern="1200">
                <a:solidFill>
                  <a:schemeClr val="tx1"/>
                </a:solidFill>
                <a:latin typeface="+mn-lt"/>
                <a:ea typeface="+mn-ea"/>
                <a:cs typeface="+mn-cs"/>
              </a:defRPr>
            </a:lvl3pPr>
            <a:lvl4pPr marL="1600200" indent="-228600" algn="l" defTabSz="914400" rtl="0" eaLnBrk="1" latinLnBrk="0" hangingPunct="1">
              <a:spcBef>
                <a:spcPct val="20000"/>
              </a:spcBef>
              <a:buClr>
                <a:schemeClr val="tx2"/>
              </a:buClr>
              <a:buFont typeface="Wingdings" panose="05000000000000000000" pitchFamily="2" charset="2"/>
              <a:buChar char="§"/>
              <a:defRPr sz="1600" kern="1200">
                <a:solidFill>
                  <a:schemeClr val="tx1"/>
                </a:solidFill>
                <a:latin typeface="+mn-lt"/>
                <a:ea typeface="+mn-ea"/>
                <a:cs typeface="+mn-cs"/>
              </a:defRPr>
            </a:lvl4pPr>
            <a:lvl5pPr marL="2057400" indent="-228600" algn="l" defTabSz="914400" rtl="0" eaLnBrk="1" latinLnBrk="0" hangingPunct="1">
              <a:spcBef>
                <a:spcPct val="20000"/>
              </a:spcBef>
              <a:buClr>
                <a:schemeClr val="bg2"/>
              </a:buClr>
              <a:buFont typeface="Wingdings" panose="05000000000000000000" pitchFamily="2" charset="2"/>
              <a:buChar char="§"/>
              <a:defRPr sz="1600" kern="1200">
                <a:solidFill>
                  <a:schemeClr val="tx1"/>
                </a:solidFill>
                <a:latin typeface="+mn-lt"/>
                <a:ea typeface="+mn-ea"/>
                <a:cs typeface="+mn-cs"/>
              </a:defRPr>
            </a:lvl5pPr>
            <a:lvl6pPr marL="25146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9pPr>
          </a:lstStyle>
          <a:p>
            <a:r>
              <a:rPr lang="fr-FR" sz="3200"/>
              <a:t>TITRE DE LA partie</a:t>
            </a:r>
            <a:endParaRPr lang="fr-FR" sz="3200" dirty="0"/>
          </a:p>
        </p:txBody>
      </p:sp>
      <p:sp>
        <p:nvSpPr>
          <p:cNvPr id="30" name="Espace réservé du numéro de diapositive 1"/>
          <p:cNvSpPr txBox="1">
            <a:spLocks/>
          </p:cNvSpPr>
          <p:nvPr userDrawn="1"/>
        </p:nvSpPr>
        <p:spPr>
          <a:xfrm>
            <a:off x="142875" y="6365078"/>
            <a:ext cx="879776" cy="264473"/>
          </a:xfrm>
          <a:prstGeom prst="rect">
            <a:avLst/>
          </a:prstGeom>
        </p:spPr>
        <p:txBody>
          <a:bodyPr vert="horz" lIns="91440" tIns="45720" rIns="91440" bIns="45720" rtlCol="0" anchor="ctr"/>
          <a:lstStyle>
            <a:defPPr>
              <a:defRPr lang="fr-FR"/>
            </a:defPPr>
            <a:lvl1pPr marL="0" algn="ctr" defTabSz="914400" rtl="0" eaLnBrk="1" latinLnBrk="0" hangingPunct="1">
              <a:defRPr sz="700" kern="1200">
                <a:solidFill>
                  <a:schemeClr val="bg1"/>
                </a:solidFill>
                <a:latin typeface="Arial Narrow" panose="020B0606020202030204" pitchFamily="34" charset="0"/>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fld id="{673CE273-56D8-4DF5-AF26-13F824466A73}" type="slidenum">
              <a:rPr lang="fr-FR" sz="700" smtClean="0"/>
              <a:pPr/>
              <a:t>‹N°›</a:t>
            </a:fld>
            <a:endParaRPr lang="fr-FR" sz="700" dirty="0"/>
          </a:p>
        </p:txBody>
      </p:sp>
      <p:sp>
        <p:nvSpPr>
          <p:cNvPr id="13" name="Espace réservé du texte 2"/>
          <p:cNvSpPr>
            <a:spLocks noGrp="1"/>
          </p:cNvSpPr>
          <p:nvPr>
            <p:ph type="body" idx="1"/>
          </p:nvPr>
        </p:nvSpPr>
        <p:spPr>
          <a:xfrm>
            <a:off x="397933" y="1354138"/>
            <a:ext cx="11389784" cy="4515034"/>
          </a:xfrm>
          <a:prstGeom prst="rect">
            <a:avLst/>
          </a:prstGeom>
        </p:spPr>
        <p:txBody>
          <a:bodyPr vert="horz" lIns="91440" tIns="45720" rIns="91440" bIns="45720" rtlCol="0">
            <a:normAutofit/>
          </a:bodyPr>
          <a:lstStyle/>
          <a:p>
            <a:pPr lvl="0"/>
            <a:r>
              <a:rPr lang="fr-FR" dirty="0"/>
              <a:t>Modifiez les styles du texte du masque</a:t>
            </a:r>
          </a:p>
          <a:p>
            <a:pPr lvl="1"/>
            <a:r>
              <a:rPr lang="fr-FR" dirty="0"/>
              <a:t>Deuxième niveau</a:t>
            </a:r>
          </a:p>
          <a:p>
            <a:pPr lvl="2"/>
            <a:r>
              <a:rPr lang="fr-FR" dirty="0"/>
              <a:t>Troisième niveau</a:t>
            </a:r>
          </a:p>
          <a:p>
            <a:pPr lvl="3"/>
            <a:r>
              <a:rPr lang="fr-FR" dirty="0"/>
              <a:t>Quatrième niveau</a:t>
            </a:r>
          </a:p>
          <a:p>
            <a:pPr lvl="4"/>
            <a:r>
              <a:rPr lang="fr-FR" dirty="0"/>
              <a:t>Cinquième niveau</a:t>
            </a:r>
          </a:p>
        </p:txBody>
      </p:sp>
      <p:pic>
        <p:nvPicPr>
          <p:cNvPr id="14" name="Image 1"/>
          <p:cNvPicPr>
            <a:picLocks noChangeAspect="1"/>
          </p:cNvPicPr>
          <p:nvPr userDrawn="1"/>
        </p:nvPicPr>
        <p:blipFill>
          <a:blip r:embed="rId9">
            <a:extLst>
              <a:ext uri="{28A0092B-C50C-407E-A947-70E740481C1C}">
                <a14:useLocalDpi xmlns:a14="http://schemas.microsoft.com/office/drawing/2010/main" val="0"/>
              </a:ext>
            </a:extLst>
          </a:blip>
          <a:stretch>
            <a:fillRect/>
          </a:stretch>
        </p:blipFill>
        <p:spPr bwMode="auto">
          <a:xfrm>
            <a:off x="9508869" y="6357939"/>
            <a:ext cx="2244971" cy="28601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3855062497"/>
      </p:ext>
    </p:extLst>
  </p:cSld>
  <p:clrMap bg1="lt1" tx1="dk1" bg2="lt2" tx2="dk2" accent1="accent1" accent2="accent2" accent3="accent3" accent4="accent4" accent5="accent5" accent6="accent6" hlink="hlink" folHlink="folHlink"/>
  <p:sldLayoutIdLst>
    <p:sldLayoutId id="2147483877" r:id="rId1"/>
    <p:sldLayoutId id="2147483860" r:id="rId2"/>
    <p:sldLayoutId id="2147483861" r:id="rId3"/>
    <p:sldLayoutId id="2147483862" r:id="rId4"/>
    <p:sldLayoutId id="2147483863" r:id="rId5"/>
    <p:sldLayoutId id="2147483864" r:id="rId6"/>
    <p:sldLayoutId id="2147483865" r:id="rId7"/>
  </p:sldLayoutIdLst>
  <p:hf sldNum="0" hdr="0" ftr="0" dt="0"/>
  <p:txStyles>
    <p:titleStyle>
      <a:lvl1pPr algn="ctr" defTabSz="914400" rtl="0" eaLnBrk="1" latinLnBrk="0" hangingPunct="1">
        <a:spcBef>
          <a:spcPct val="0"/>
        </a:spcBef>
        <a:buNone/>
        <a:defRPr sz="2800" b="1" kern="1200" cap="all" baseline="0">
          <a:solidFill>
            <a:schemeClr val="bg1"/>
          </a:solidFill>
          <a:latin typeface="+mj-lt"/>
          <a:ea typeface="+mj-ea"/>
          <a:cs typeface="+mj-cs"/>
        </a:defRPr>
      </a:lvl1pPr>
    </p:titleStyle>
    <p:bodyStyle>
      <a:lvl1pPr marL="265113" indent="-265113" algn="l" defTabSz="914400" rtl="0" eaLnBrk="1" latinLnBrk="0" hangingPunct="1">
        <a:spcBef>
          <a:spcPct val="20000"/>
        </a:spcBef>
        <a:buClr>
          <a:srgbClr val="EA9922"/>
        </a:buClr>
        <a:buFont typeface="Wingdings" panose="05000000000000000000" pitchFamily="2" charset="2"/>
        <a:buChar char="n"/>
        <a:defRPr sz="1800" kern="1200">
          <a:solidFill>
            <a:schemeClr val="tx1"/>
          </a:solidFill>
          <a:latin typeface="+mn-lt"/>
          <a:ea typeface="+mn-ea"/>
          <a:cs typeface="+mn-cs"/>
        </a:defRPr>
      </a:lvl1pPr>
      <a:lvl2pPr marL="712788" indent="-255588" algn="l" defTabSz="914400" rtl="0" eaLnBrk="1" latinLnBrk="0" hangingPunct="1">
        <a:spcBef>
          <a:spcPct val="20000"/>
        </a:spcBef>
        <a:buClr>
          <a:schemeClr val="bg2"/>
        </a:buClr>
        <a:buFont typeface="Wingdings" panose="05000000000000000000" pitchFamily="2" charset="2"/>
        <a:buChar char="n"/>
        <a:defRPr sz="1600" kern="1200">
          <a:solidFill>
            <a:schemeClr val="tx1"/>
          </a:solidFill>
          <a:latin typeface="+mn-lt"/>
          <a:ea typeface="+mn-ea"/>
          <a:cs typeface="+mn-cs"/>
        </a:defRPr>
      </a:lvl2pPr>
      <a:lvl3pPr marL="1143000" indent="-228600" algn="l" defTabSz="914400" rtl="0" eaLnBrk="1" latinLnBrk="0" hangingPunct="1">
        <a:spcBef>
          <a:spcPct val="20000"/>
        </a:spcBef>
        <a:buClr>
          <a:schemeClr val="bg1">
            <a:lumMod val="65000"/>
          </a:schemeClr>
        </a:buClr>
        <a:buFont typeface="Wingdings" panose="05000000000000000000" pitchFamily="2" charset="2"/>
        <a:buChar char="n"/>
        <a:defRPr sz="1600" kern="1200">
          <a:solidFill>
            <a:schemeClr val="tx1"/>
          </a:solidFill>
          <a:latin typeface="+mn-lt"/>
          <a:ea typeface="+mn-ea"/>
          <a:cs typeface="+mn-cs"/>
        </a:defRPr>
      </a:lvl3pPr>
      <a:lvl4pPr marL="1600200" indent="-228600" algn="l" defTabSz="914400" rtl="0" eaLnBrk="1" latinLnBrk="0" hangingPunct="1">
        <a:spcBef>
          <a:spcPct val="20000"/>
        </a:spcBef>
        <a:buClr>
          <a:schemeClr val="tx2"/>
        </a:buClr>
        <a:buFont typeface="Wingdings" panose="05000000000000000000" pitchFamily="2" charset="2"/>
        <a:buChar char="§"/>
        <a:defRPr sz="1600" kern="1200">
          <a:solidFill>
            <a:schemeClr val="tx1"/>
          </a:solidFill>
          <a:latin typeface="+mn-lt"/>
          <a:ea typeface="+mn-ea"/>
          <a:cs typeface="+mn-cs"/>
        </a:defRPr>
      </a:lvl4pPr>
      <a:lvl5pPr marL="2057400" indent="-228600" algn="l" defTabSz="914400" rtl="0" eaLnBrk="1" latinLnBrk="0" hangingPunct="1">
        <a:spcBef>
          <a:spcPct val="20000"/>
        </a:spcBef>
        <a:buClr>
          <a:schemeClr val="bg2"/>
        </a:buClr>
        <a:buFont typeface="Wingdings" panose="05000000000000000000" pitchFamily="2" charset="2"/>
        <a:buChar char="§"/>
        <a:defRPr sz="1600" kern="1200">
          <a:solidFill>
            <a:schemeClr val="tx1"/>
          </a:solidFill>
          <a:latin typeface="+mn-lt"/>
          <a:ea typeface="+mn-ea"/>
          <a:cs typeface="+mn-cs"/>
        </a:defRPr>
      </a:lvl5pPr>
      <a:lvl6pPr marL="25146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9pPr>
    </p:bodyStyle>
    <p:otherStyle>
      <a:defPPr>
        <a:defRPr lang="fr-F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8.jpg"/><Relationship Id="rId2" Type="http://schemas.openxmlformats.org/officeDocument/2006/relationships/image" Target="../media/image14.jpg"/><Relationship Id="rId1" Type="http://schemas.openxmlformats.org/officeDocument/2006/relationships/slideLayout" Target="../slideLayouts/slideLayout1.xml"/><Relationship Id="rId4" Type="http://schemas.openxmlformats.org/officeDocument/2006/relationships/image" Target="../media/image15.jpeg"/></Relationships>
</file>

<file path=ppt/slides/_rels/slide2.xml.rels><?xml version="1.0" encoding="UTF-8" standalone="yes"?>
<Relationships xmlns="http://schemas.openxmlformats.org/package/2006/relationships"><Relationship Id="rId8" Type="http://schemas.openxmlformats.org/officeDocument/2006/relationships/image" Target="../media/image18.png"/><Relationship Id="rId3" Type="http://schemas.openxmlformats.org/officeDocument/2006/relationships/image" Target="../media/image1.png"/><Relationship Id="rId7" Type="http://schemas.microsoft.com/office/2007/relationships/hdphoto" Target="../media/hdphoto2.wdp"/><Relationship Id="rId2" Type="http://schemas.openxmlformats.org/officeDocument/2006/relationships/notesSlide" Target="../notesSlides/notesSlide1.xml"/><Relationship Id="rId1" Type="http://schemas.openxmlformats.org/officeDocument/2006/relationships/slideLayout" Target="../slideLayouts/slideLayout2.xml"/><Relationship Id="rId6" Type="http://schemas.openxmlformats.org/officeDocument/2006/relationships/image" Target="../media/image17.png"/><Relationship Id="rId5" Type="http://schemas.microsoft.com/office/2007/relationships/hdphoto" Target="../media/hdphoto1.wdp"/><Relationship Id="rId4" Type="http://schemas.openxmlformats.org/officeDocument/2006/relationships/image" Target="../media/image16.png"/><Relationship Id="rId9" Type="http://schemas.microsoft.com/office/2007/relationships/hdphoto" Target="../media/hdphoto3.wdp"/></Relationships>
</file>

<file path=ppt/slides/_rels/slide3.xml.rels><?xml version="1.0" encoding="UTF-8" standalone="yes"?>
<Relationships xmlns="http://schemas.openxmlformats.org/package/2006/relationships"><Relationship Id="rId3" Type="http://schemas.openxmlformats.org/officeDocument/2006/relationships/image" Target="../media/image20.png"/><Relationship Id="rId2" Type="http://schemas.openxmlformats.org/officeDocument/2006/relationships/image" Target="../media/image19.png"/><Relationship Id="rId1" Type="http://schemas.openxmlformats.org/officeDocument/2006/relationships/slideLayout" Target="../slideLayouts/slideLayout10.xml"/><Relationship Id="rId4" Type="http://schemas.openxmlformats.org/officeDocument/2006/relationships/image" Target="../media/image21.png"/></Relationships>
</file>

<file path=ppt/slides/_rels/slide4.xml.rels><?xml version="1.0" encoding="UTF-8" standalone="yes"?>
<Relationships xmlns="http://schemas.openxmlformats.org/package/2006/relationships"><Relationship Id="rId3" Type="http://schemas.openxmlformats.org/officeDocument/2006/relationships/image" Target="../media/image23.jpeg"/><Relationship Id="rId2" Type="http://schemas.openxmlformats.org/officeDocument/2006/relationships/image" Target="../media/image22.jpeg"/><Relationship Id="rId1" Type="http://schemas.openxmlformats.org/officeDocument/2006/relationships/slideLayout" Target="../slideLayouts/slideLayout11.xml"/><Relationship Id="rId4" Type="http://schemas.openxmlformats.org/officeDocument/2006/relationships/image" Target="../media/image24.jpeg"/></Relationships>
</file>

<file path=ppt/slides/_rels/slide5.xml.rels><?xml version="1.0" encoding="UTF-8" standalone="yes"?>
<Relationships xmlns="http://schemas.openxmlformats.org/package/2006/relationships"><Relationship Id="rId8" Type="http://schemas.openxmlformats.org/officeDocument/2006/relationships/diagramData" Target="../diagrams/data1.xml"/><Relationship Id="rId13" Type="http://schemas.openxmlformats.org/officeDocument/2006/relationships/image" Target="../media/image30.png"/><Relationship Id="rId3" Type="http://schemas.openxmlformats.org/officeDocument/2006/relationships/image" Target="../media/image25.png"/><Relationship Id="rId7" Type="http://schemas.openxmlformats.org/officeDocument/2006/relationships/image" Target="../media/image29.png"/><Relationship Id="rId12" Type="http://schemas.microsoft.com/office/2007/relationships/diagramDrawing" Target="../diagrams/drawing1.xml"/><Relationship Id="rId17" Type="http://schemas.openxmlformats.org/officeDocument/2006/relationships/image" Target="../media/image34.png"/><Relationship Id="rId2" Type="http://schemas.openxmlformats.org/officeDocument/2006/relationships/notesSlide" Target="../notesSlides/notesSlide2.xml"/><Relationship Id="rId16" Type="http://schemas.openxmlformats.org/officeDocument/2006/relationships/image" Target="../media/image33.svg"/><Relationship Id="rId1" Type="http://schemas.openxmlformats.org/officeDocument/2006/relationships/slideLayout" Target="../slideLayouts/slideLayout12.xml"/><Relationship Id="rId6" Type="http://schemas.openxmlformats.org/officeDocument/2006/relationships/image" Target="../media/image28.jpeg"/><Relationship Id="rId11" Type="http://schemas.openxmlformats.org/officeDocument/2006/relationships/diagramColors" Target="../diagrams/colors1.xml"/><Relationship Id="rId5" Type="http://schemas.openxmlformats.org/officeDocument/2006/relationships/image" Target="../media/image27.png"/><Relationship Id="rId15" Type="http://schemas.openxmlformats.org/officeDocument/2006/relationships/image" Target="../media/image32.png"/><Relationship Id="rId10" Type="http://schemas.openxmlformats.org/officeDocument/2006/relationships/diagramQuickStyle" Target="../diagrams/quickStyle1.xml"/><Relationship Id="rId4" Type="http://schemas.openxmlformats.org/officeDocument/2006/relationships/image" Target="../media/image26.png"/><Relationship Id="rId9" Type="http://schemas.openxmlformats.org/officeDocument/2006/relationships/diagramLayout" Target="../diagrams/layout1.xml"/><Relationship Id="rId14" Type="http://schemas.openxmlformats.org/officeDocument/2006/relationships/image" Target="../media/image31.svg"/></Relationships>
</file>

<file path=ppt/slides/_rels/slide6.xml.rels><?xml version="1.0" encoding="UTF-8" standalone="yes"?>
<Relationships xmlns="http://schemas.openxmlformats.org/package/2006/relationships"><Relationship Id="rId3" Type="http://schemas.openxmlformats.org/officeDocument/2006/relationships/image" Target="../media/image35.png"/><Relationship Id="rId2" Type="http://schemas.openxmlformats.org/officeDocument/2006/relationships/hyperlink" Target="https://youtu.be/9ZzkFAGgnrQ" TargetMode="External"/><Relationship Id="rId1" Type="http://schemas.openxmlformats.org/officeDocument/2006/relationships/slideLayout" Target="../slideLayouts/slideLayout12.xml"/></Relationships>
</file>

<file path=ppt/slides/_rels/slide7.xml.rels><?xml version="1.0" encoding="UTF-8" standalone="yes"?>
<Relationships xmlns="http://schemas.openxmlformats.org/package/2006/relationships"><Relationship Id="rId8" Type="http://schemas.openxmlformats.org/officeDocument/2006/relationships/image" Target="../media/image36.png"/><Relationship Id="rId3" Type="http://schemas.openxmlformats.org/officeDocument/2006/relationships/image" Target="../media/image30.png"/><Relationship Id="rId7" Type="http://schemas.openxmlformats.org/officeDocument/2006/relationships/hyperlink" Target="https://www.caisse-epargne.fr/professionnels/gerer-comptes-quotidien/carte-visa-platinum-business/" TargetMode="External"/><Relationship Id="rId12" Type="http://schemas.openxmlformats.org/officeDocument/2006/relationships/image" Target="../media/image40.jpeg"/><Relationship Id="rId2" Type="http://schemas.openxmlformats.org/officeDocument/2006/relationships/notesSlide" Target="../notesSlides/notesSlide3.xml"/><Relationship Id="rId1" Type="http://schemas.openxmlformats.org/officeDocument/2006/relationships/slideLayout" Target="../slideLayouts/slideLayout12.xml"/><Relationship Id="rId6" Type="http://schemas.openxmlformats.org/officeDocument/2006/relationships/hyperlink" Target="https://www.caisse-epargne.fr/professionnels/gerer-comptes-quotidien/carte-visa-gold-business/" TargetMode="External"/><Relationship Id="rId11" Type="http://schemas.openxmlformats.org/officeDocument/2006/relationships/image" Target="../media/image39.jpeg"/><Relationship Id="rId5" Type="http://schemas.openxmlformats.org/officeDocument/2006/relationships/hyperlink" Target="https://www.caisse-epargne.fr/professionnels/gerer-comptes-quotidien/cartes-visa-business/" TargetMode="External"/><Relationship Id="rId10" Type="http://schemas.openxmlformats.org/officeDocument/2006/relationships/image" Target="../media/image38.jpeg"/><Relationship Id="rId4" Type="http://schemas.openxmlformats.org/officeDocument/2006/relationships/image" Target="../media/image31.svg"/><Relationship Id="rId9" Type="http://schemas.openxmlformats.org/officeDocument/2006/relationships/image" Target="../media/image37.png"/></Relationships>
</file>

<file path=ppt/slides/_rels/slide8.xml.rels><?xml version="1.0" encoding="UTF-8" standalone="yes"?>
<Relationships xmlns="http://schemas.openxmlformats.org/package/2006/relationships"><Relationship Id="rId3" Type="http://schemas.openxmlformats.org/officeDocument/2006/relationships/image" Target="../media/image30.png"/><Relationship Id="rId7" Type="http://schemas.microsoft.com/office/2007/relationships/hdphoto" Target="../media/hdphoto4.wdp"/><Relationship Id="rId2" Type="http://schemas.openxmlformats.org/officeDocument/2006/relationships/notesSlide" Target="../notesSlides/notesSlide4.xml"/><Relationship Id="rId1" Type="http://schemas.openxmlformats.org/officeDocument/2006/relationships/slideLayout" Target="../slideLayouts/slideLayout12.xml"/><Relationship Id="rId6" Type="http://schemas.openxmlformats.org/officeDocument/2006/relationships/image" Target="../media/image41.png"/><Relationship Id="rId5" Type="http://schemas.openxmlformats.org/officeDocument/2006/relationships/image" Target="../media/image36.png"/><Relationship Id="rId4" Type="http://schemas.openxmlformats.org/officeDocument/2006/relationships/image" Target="../media/image31.svg"/></Relationships>
</file>

<file path=ppt/slides/_rels/slide9.xml.rels><?xml version="1.0" encoding="UTF-8" standalone="yes"?>
<Relationships xmlns="http://schemas.openxmlformats.org/package/2006/relationships"><Relationship Id="rId3" Type="http://schemas.openxmlformats.org/officeDocument/2006/relationships/image" Target="../media/image43.jpeg"/><Relationship Id="rId2" Type="http://schemas.openxmlformats.org/officeDocument/2006/relationships/image" Target="../media/image42.png"/><Relationship Id="rId1" Type="http://schemas.openxmlformats.org/officeDocument/2006/relationships/slideLayout" Target="../slideLayouts/slideLayout12.xml"/><Relationship Id="rId4" Type="http://schemas.openxmlformats.org/officeDocument/2006/relationships/image" Target="../media/image44.jpeg"/></Relationships>
</file>

<file path=ppt/slides/_rels/slide10.xml.rels><?xml version="1.0" encoding="UTF-8" standalone="yes"?>
<Relationships xmlns="http://schemas.openxmlformats.org/package/2006/relationships"><Relationship Id="rId8" Type="http://schemas.openxmlformats.org/officeDocument/2006/relationships/hyperlink" Target="https://www.caisse-epargne.fr/professionnels/gerer-comptes-quotidien/carte-visa-gold-business/" TargetMode="External"/><Relationship Id="rId3" Type="http://schemas.openxmlformats.org/officeDocument/2006/relationships/image" Target="../media/image1.png"/><Relationship Id="rId7" Type="http://schemas.openxmlformats.org/officeDocument/2006/relationships/hyperlink" Target="https://www.caisse-epargne.fr/professionnels/gerer-comptes-quotidien/cartes-visa-business/" TargetMode="External"/><Relationship Id="rId2" Type="http://schemas.openxmlformats.org/officeDocument/2006/relationships/notesSlide" Target="../notesSlides/notesSlide5.xml"/><Relationship Id="rId1" Type="http://schemas.openxmlformats.org/officeDocument/2006/relationships/slideLayout" Target="../slideLayouts/slideLayout2.xml"/><Relationship Id="rId6" Type="http://schemas.openxmlformats.org/officeDocument/2006/relationships/hyperlink" Target="http://commerciaux.celca.caisse-epargne.fr/download/211/debit-differe/21848/memo-osez-le-debit-differe.pdf" TargetMode="External"/><Relationship Id="rId5" Type="http://schemas.openxmlformats.org/officeDocument/2006/relationships/hyperlink" Target="http://commerciaux.celca.caisse-epargne.fr/download/441/cartes/27032/sous_main_cartes_business_v030821-2.pptx" TargetMode="External"/><Relationship Id="rId4" Type="http://schemas.openxmlformats.org/officeDocument/2006/relationships/hyperlink" Target="https://www.visa.fr/fr_fr/avantages-offres/" TargetMode="External"/><Relationship Id="rId9" Type="http://schemas.openxmlformats.org/officeDocument/2006/relationships/hyperlink" Target="https://www.caisse-epargne.fr/professionnels/gerer-comptes-quotidien/carte-visa-platinum-business/" TargetMode="Externa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Espace réservé pour une image  2"/>
          <p:cNvPicPr>
            <a:picLocks noGrp="1" noChangeAspect="1"/>
          </p:cNvPicPr>
          <p:nvPr>
            <p:ph type="pic" sz="quarter" idx="21"/>
          </p:nvPr>
        </p:nvPicPr>
        <p:blipFill>
          <a:blip r:embed="rId2">
            <a:extLst>
              <a:ext uri="{28A0092B-C50C-407E-A947-70E740481C1C}">
                <a14:useLocalDpi xmlns:a14="http://schemas.microsoft.com/office/drawing/2010/main" val="0"/>
              </a:ext>
            </a:extLst>
          </a:blip>
          <a:srcRect l="465" r="465"/>
          <a:stretch>
            <a:fillRect/>
          </a:stretch>
        </p:blipFill>
        <p:spPr>
          <a:xfrm>
            <a:off x="1409893" y="260890"/>
            <a:ext cx="9002429" cy="5849456"/>
          </a:xfrm>
        </p:spPr>
      </p:pic>
      <p:sp>
        <p:nvSpPr>
          <p:cNvPr id="12" name="Espace réservé du texte 11"/>
          <p:cNvSpPr>
            <a:spLocks noGrp="1"/>
          </p:cNvSpPr>
          <p:nvPr>
            <p:ph type="body" sz="quarter" idx="10"/>
          </p:nvPr>
        </p:nvSpPr>
        <p:spPr>
          <a:xfrm>
            <a:off x="3569559" y="6325516"/>
            <a:ext cx="4683096" cy="346075"/>
          </a:xfrm>
        </p:spPr>
        <p:txBody>
          <a:bodyPr/>
          <a:lstStyle/>
          <a:p>
            <a:r>
              <a:rPr lang="fr-FR" dirty="0">
                <a:solidFill>
                  <a:schemeClr val="bg2">
                    <a:lumMod val="25000"/>
                  </a:schemeClr>
                </a:solidFill>
                <a:latin typeface="Aharoni" panose="02010803020104030203" pitchFamily="2" charset="-79"/>
                <a:cs typeface="Aharoni" panose="02010803020104030203" pitchFamily="2" charset="-79"/>
              </a:rPr>
              <a:t>Edition </a:t>
            </a:r>
            <a:r>
              <a:rPr lang="fr-FR">
                <a:solidFill>
                  <a:schemeClr val="bg2">
                    <a:lumMod val="25000"/>
                  </a:schemeClr>
                </a:solidFill>
                <a:latin typeface="Aharoni" panose="02010803020104030203" pitchFamily="2" charset="-79"/>
                <a:cs typeface="Aharoni" panose="02010803020104030203" pitchFamily="2" charset="-79"/>
              </a:rPr>
              <a:t>du 17/06</a:t>
            </a:r>
            <a:r>
              <a:rPr lang="fr-FR" sz="2000">
                <a:solidFill>
                  <a:schemeClr val="bg2">
                    <a:lumMod val="25000"/>
                  </a:schemeClr>
                </a:solidFill>
                <a:latin typeface="Aharoni" panose="02010803020104030203" pitchFamily="2" charset="-79"/>
                <a:cs typeface="Aharoni" panose="02010803020104030203" pitchFamily="2" charset="-79"/>
              </a:rPr>
              <a:t>/2022</a:t>
            </a:r>
            <a:r>
              <a:rPr lang="fr-FR">
                <a:solidFill>
                  <a:schemeClr val="bg2">
                    <a:lumMod val="25000"/>
                  </a:schemeClr>
                </a:solidFill>
                <a:latin typeface="Aharoni" panose="02010803020104030203" pitchFamily="2" charset="-79"/>
                <a:cs typeface="Aharoni" panose="02010803020104030203" pitchFamily="2" charset="-79"/>
              </a:rPr>
              <a:t> </a:t>
            </a:r>
            <a:r>
              <a:rPr lang="fr-FR" dirty="0">
                <a:solidFill>
                  <a:schemeClr val="bg2">
                    <a:lumMod val="25000"/>
                  </a:schemeClr>
                </a:solidFill>
                <a:latin typeface="Aharoni" panose="02010803020104030203" pitchFamily="2" charset="-79"/>
                <a:cs typeface="Aharoni" panose="02010803020104030203" pitchFamily="2" charset="-79"/>
              </a:rPr>
              <a:t>– </a:t>
            </a:r>
            <a:r>
              <a:rPr lang="fr-FR">
                <a:solidFill>
                  <a:schemeClr val="bg2">
                    <a:lumMod val="25000"/>
                  </a:schemeClr>
                </a:solidFill>
                <a:latin typeface="Aharoni" panose="02010803020104030203" pitchFamily="2" charset="-79"/>
                <a:cs typeface="Aharoni" panose="02010803020104030203" pitchFamily="2" charset="-79"/>
              </a:rPr>
              <a:t>Semaine 24 </a:t>
            </a:r>
            <a:endParaRPr lang="fr-FR" dirty="0">
              <a:solidFill>
                <a:schemeClr val="bg2">
                  <a:lumMod val="25000"/>
                </a:schemeClr>
              </a:solidFill>
              <a:latin typeface="Aharoni" panose="02010803020104030203" pitchFamily="2" charset="-79"/>
              <a:cs typeface="Aharoni" panose="02010803020104030203" pitchFamily="2" charset="-79"/>
            </a:endParaRPr>
          </a:p>
          <a:p>
            <a:endParaRPr lang="fr-FR" dirty="0"/>
          </a:p>
        </p:txBody>
      </p:sp>
      <p:pic>
        <p:nvPicPr>
          <p:cNvPr id="68" name="Image 67"/>
          <p:cNvPicPr>
            <a:picLocks noChangeAspect="1"/>
          </p:cNvPicPr>
          <p:nvPr/>
        </p:nvPicPr>
        <p:blipFill>
          <a:blip r:embed="rId3">
            <a:extLst>
              <a:ext uri="{28A0092B-C50C-407E-A947-70E740481C1C}">
                <a14:useLocalDpi xmlns:a14="http://schemas.microsoft.com/office/drawing/2010/main"/>
              </a:ext>
            </a:extLst>
          </a:blip>
          <a:stretch>
            <a:fillRect/>
          </a:stretch>
        </p:blipFill>
        <p:spPr>
          <a:xfrm>
            <a:off x="334796" y="69536"/>
            <a:ext cx="2333625" cy="2447925"/>
          </a:xfrm>
          <a:prstGeom prst="rect">
            <a:avLst/>
          </a:prstGeom>
        </p:spPr>
      </p:pic>
      <p:sp>
        <p:nvSpPr>
          <p:cNvPr id="11" name="Ellipse 10"/>
          <p:cNvSpPr/>
          <p:nvPr/>
        </p:nvSpPr>
        <p:spPr>
          <a:xfrm>
            <a:off x="2554094" y="2741660"/>
            <a:ext cx="7186607" cy="1103086"/>
          </a:xfrm>
          <a:prstGeom prst="ellipse">
            <a:avLst/>
          </a:prstGeom>
          <a:solidFill>
            <a:schemeClr val="bg1"/>
          </a:solid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fr-FR" sz="6000" dirty="0">
                <a:solidFill>
                  <a:schemeClr val="tx2"/>
                </a:solidFill>
                <a:effectLst>
                  <a:outerShdw blurRad="38100" dist="38100" dir="2700000" algn="tl">
                    <a:srgbClr val="000000">
                      <a:alpha val="43137"/>
                    </a:srgbClr>
                  </a:outerShdw>
                </a:effectLst>
                <a:latin typeface="Segoe Print" panose="02000600000000000000" pitchFamily="2" charset="0"/>
              </a:rPr>
              <a:t>L’Hebdo pro</a:t>
            </a:r>
          </a:p>
        </p:txBody>
      </p:sp>
      <p:sp>
        <p:nvSpPr>
          <p:cNvPr id="18" name="Rectangle 17"/>
          <p:cNvSpPr/>
          <p:nvPr/>
        </p:nvSpPr>
        <p:spPr>
          <a:xfrm>
            <a:off x="1906247" y="4774033"/>
            <a:ext cx="8009723" cy="523220"/>
          </a:xfrm>
          <a:prstGeom prst="rect">
            <a:avLst/>
          </a:prstGeom>
        </p:spPr>
        <p:txBody>
          <a:bodyPr wrap="square">
            <a:spAutoFit/>
          </a:bodyPr>
          <a:lstStyle/>
          <a:p>
            <a:pPr algn="ctr"/>
            <a:r>
              <a:rPr lang="fr-FR" sz="2800" dirty="0">
                <a:solidFill>
                  <a:schemeClr val="bg1"/>
                </a:solidFill>
                <a:effectLst>
                  <a:outerShdw blurRad="38100" dist="38100" dir="2700000" algn="tl">
                    <a:srgbClr val="000000">
                      <a:alpha val="43137"/>
                    </a:srgbClr>
                  </a:outerShdw>
                </a:effectLst>
                <a:latin typeface="Montserrat Black" panose="00000A00000000000000" pitchFamily="2" charset="0"/>
                <a:cs typeface="Aharoni" panose="02010803020104030203" pitchFamily="2" charset="-79"/>
              </a:rPr>
              <a:t>L’ESSENTIEL DE VOS INFOS </a:t>
            </a:r>
            <a:r>
              <a:rPr lang="fr-FR" sz="2800" b="1" dirty="0">
                <a:solidFill>
                  <a:schemeClr val="bg1"/>
                </a:solidFill>
                <a:effectLst>
                  <a:outerShdw blurRad="38100" dist="38100" dir="2700000" algn="tl">
                    <a:srgbClr val="000000">
                      <a:alpha val="43137"/>
                    </a:srgbClr>
                  </a:outerShdw>
                </a:effectLst>
                <a:latin typeface="Montserrat Black" panose="00000A00000000000000" pitchFamily="2" charset="0"/>
                <a:cs typeface="Aharoni" panose="02010803020104030203" pitchFamily="2" charset="-79"/>
              </a:rPr>
              <a:t>MARCHÉ</a:t>
            </a:r>
          </a:p>
        </p:txBody>
      </p:sp>
      <p:pic>
        <p:nvPicPr>
          <p:cNvPr id="27" name="Picture 4" descr="https://www.hebdo.ch/sites/www.hebdo.ch/themes/hebdo/img/logo_hebdo_square.jpg"/>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9371956" y="432928"/>
            <a:ext cx="1669142" cy="1669142"/>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4015389554"/>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a:xfrm>
            <a:off x="405442" y="1319843"/>
            <a:ext cx="11378241" cy="4675516"/>
          </a:xfrm>
          <a:prstGeom prst="rect">
            <a:avLst/>
          </a:prstGeom>
          <a:solidFill>
            <a:srgbClr val="BFBFBF"/>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pic>
        <p:nvPicPr>
          <p:cNvPr id="9" name="Picture 2"/>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4582728" y="6279956"/>
            <a:ext cx="3023668" cy="478560"/>
          </a:xfrm>
          <a:prstGeom prst="rect">
            <a:avLst/>
          </a:prstGeom>
          <a:solidFill>
            <a:schemeClr val="bg1"/>
          </a:solidFill>
          <a:ln>
            <a:noFill/>
          </a:ln>
          <a:effectLst/>
        </p:spPr>
      </p:pic>
      <p:sp>
        <p:nvSpPr>
          <p:cNvPr id="3" name="Titre 2"/>
          <p:cNvSpPr>
            <a:spLocks noGrp="1"/>
          </p:cNvSpPr>
          <p:nvPr>
            <p:ph type="title" idx="4294967295"/>
          </p:nvPr>
        </p:nvSpPr>
        <p:spPr>
          <a:xfrm>
            <a:off x="821824" y="376255"/>
            <a:ext cx="10756800" cy="709200"/>
          </a:xfrm>
        </p:spPr>
        <p:txBody>
          <a:bodyPr/>
          <a:lstStyle/>
          <a:p>
            <a:pPr algn="r"/>
            <a:r>
              <a:rPr lang="fr-FR" dirty="0">
                <a:effectLst>
                  <a:outerShdw blurRad="38100" dist="38100" dir="2700000" algn="tl">
                    <a:srgbClr val="000000">
                      <a:alpha val="43137"/>
                    </a:srgbClr>
                  </a:outerShdw>
                </a:effectLst>
                <a:latin typeface="Montserrat Black" panose="00000A00000000000000" pitchFamily="2" charset="0"/>
                <a:cs typeface="Aharoni" panose="02010803020104030203" pitchFamily="2" charset="-79"/>
              </a:rPr>
              <a:t>sommaire</a:t>
            </a:r>
          </a:p>
        </p:txBody>
      </p:sp>
      <p:sp>
        <p:nvSpPr>
          <p:cNvPr id="7" name="Rectangle 6"/>
          <p:cNvSpPr/>
          <p:nvPr/>
        </p:nvSpPr>
        <p:spPr>
          <a:xfrm>
            <a:off x="4998452" y="6389363"/>
            <a:ext cx="2324995" cy="276999"/>
          </a:xfrm>
          <a:prstGeom prst="rect">
            <a:avLst/>
          </a:prstGeom>
        </p:spPr>
        <p:txBody>
          <a:bodyPr wrap="none">
            <a:spAutoFit/>
          </a:bodyPr>
          <a:lstStyle/>
          <a:p>
            <a:r>
              <a:rPr lang="fr-FR" sz="1200" dirty="0">
                <a:solidFill>
                  <a:srgbClr val="EEECE1">
                    <a:lumMod val="50000"/>
                  </a:srgbClr>
                </a:solidFill>
                <a:latin typeface="Calibri" panose="020F0502020204030204" pitchFamily="34" charset="0"/>
                <a:cs typeface="Calibri" panose="020F0502020204030204" pitchFamily="34" charset="0"/>
              </a:rPr>
              <a:t>L’HEBDO PRO – </a:t>
            </a:r>
            <a:r>
              <a:rPr lang="fr-FR" sz="1200">
                <a:solidFill>
                  <a:srgbClr val="EEECE1">
                    <a:lumMod val="50000"/>
                  </a:srgbClr>
                </a:solidFill>
                <a:latin typeface="Calibri" panose="020F0502020204030204" pitchFamily="34" charset="0"/>
                <a:cs typeface="Calibri" panose="020F0502020204030204" pitchFamily="34" charset="0"/>
              </a:rPr>
              <a:t>Semaine S24 </a:t>
            </a:r>
            <a:r>
              <a:rPr lang="fr-FR" sz="1200" dirty="0">
                <a:solidFill>
                  <a:srgbClr val="EEECE1">
                    <a:lumMod val="50000"/>
                  </a:srgbClr>
                </a:solidFill>
                <a:latin typeface="Calibri" panose="020F0502020204030204" pitchFamily="34" charset="0"/>
                <a:cs typeface="Calibri" panose="020F0502020204030204" pitchFamily="34" charset="0"/>
              </a:rPr>
              <a:t>2022</a:t>
            </a:r>
          </a:p>
        </p:txBody>
      </p:sp>
      <p:sp>
        <p:nvSpPr>
          <p:cNvPr id="8" name="Rectangle 7"/>
          <p:cNvSpPr/>
          <p:nvPr/>
        </p:nvSpPr>
        <p:spPr>
          <a:xfrm>
            <a:off x="1874808" y="1852347"/>
            <a:ext cx="9555192" cy="2539157"/>
          </a:xfrm>
          <a:prstGeom prst="rect">
            <a:avLst/>
          </a:prstGeom>
        </p:spPr>
        <p:txBody>
          <a:bodyPr wrap="square">
            <a:spAutoFit/>
          </a:bodyPr>
          <a:lstStyle/>
          <a:p>
            <a:r>
              <a:rPr lang="fr-FR" sz="3200" b="1" dirty="0">
                <a:solidFill>
                  <a:srgbClr val="FF0000"/>
                </a:solidFill>
                <a:effectLst>
                  <a:outerShdw blurRad="38100" dist="38100" dir="2700000" algn="tl">
                    <a:srgbClr val="000000">
                      <a:alpha val="43137"/>
                    </a:srgbClr>
                  </a:outerShdw>
                </a:effectLst>
                <a:latin typeface="Arial Black" panose="020B0A04020102020204" pitchFamily="34" charset="0"/>
                <a:cs typeface="Aharoni" panose="02010803020104030203" pitchFamily="2" charset="-79"/>
              </a:rPr>
              <a:t>Votre actualité…</a:t>
            </a:r>
          </a:p>
          <a:p>
            <a:endParaRPr lang="fr-FR" sz="2800" b="1" dirty="0">
              <a:solidFill>
                <a:schemeClr val="bg1"/>
              </a:solidFill>
              <a:effectLst>
                <a:outerShdw blurRad="38100" dist="38100" dir="2700000" algn="tl">
                  <a:srgbClr val="000000">
                    <a:alpha val="43137"/>
                  </a:srgbClr>
                </a:outerShdw>
              </a:effectLst>
              <a:latin typeface="Arial Black" panose="020B0A04020102020204" pitchFamily="34" charset="0"/>
              <a:cs typeface="Aharoni" panose="02010803020104030203" pitchFamily="2" charset="-79"/>
            </a:endParaRPr>
          </a:p>
          <a:p>
            <a:endParaRPr lang="fr-FR" sz="1500" b="1" dirty="0">
              <a:effectLst>
                <a:outerShdw blurRad="38100" dist="38100" dir="2700000" algn="tl">
                  <a:srgbClr val="000000">
                    <a:alpha val="43137"/>
                  </a:srgbClr>
                </a:outerShdw>
              </a:effectLst>
              <a:latin typeface="Arial Black" panose="020B0A04020102020204" pitchFamily="34" charset="0"/>
              <a:cs typeface="Aharoni" panose="02010803020104030203" pitchFamily="2" charset="-79"/>
            </a:endParaRPr>
          </a:p>
          <a:p>
            <a:pPr marL="1828800" lvl="3" indent="-457200">
              <a:buFont typeface="Wingdings" panose="05000000000000000000" pitchFamily="2" charset="2"/>
              <a:buChar char="Ø"/>
              <a:defRPr/>
            </a:pPr>
            <a:r>
              <a:rPr lang="fr-FR" sz="2800" b="1" dirty="0">
                <a:solidFill>
                  <a:schemeClr val="tx1">
                    <a:lumMod val="75000"/>
                    <a:lumOff val="25000"/>
                  </a:schemeClr>
                </a:solidFill>
                <a:latin typeface="Arial Black" panose="020B0A04020102020204" pitchFamily="34" charset="0"/>
                <a:cs typeface="Aharoni" panose="02010803020104030203" pitchFamily="2" charset="-79"/>
              </a:rPr>
              <a:t>Carte Visa business : vendre le débit différé et focus carte HDG </a:t>
            </a:r>
          </a:p>
          <a:p>
            <a:pPr lvl="3">
              <a:defRPr/>
            </a:pPr>
            <a:endParaRPr lang="fr-FR" sz="2800" b="1" dirty="0">
              <a:solidFill>
                <a:schemeClr val="tx1">
                  <a:lumMod val="75000"/>
                  <a:lumOff val="25000"/>
                </a:schemeClr>
              </a:solidFill>
              <a:latin typeface="Arial Black" panose="020B0A04020102020204" pitchFamily="34" charset="0"/>
              <a:cs typeface="Aharoni" panose="02010803020104030203" pitchFamily="2" charset="-79"/>
            </a:endParaRPr>
          </a:p>
        </p:txBody>
      </p:sp>
      <p:pic>
        <p:nvPicPr>
          <p:cNvPr id="10" name="Image 9" descr="Une image contenant texte, carte de visite&#10;&#10;Description générée automatiquement">
            <a:extLst>
              <a:ext uri="{FF2B5EF4-FFF2-40B4-BE49-F238E27FC236}">
                <a16:creationId xmlns:a16="http://schemas.microsoft.com/office/drawing/2014/main" id="{BFFCE39A-64B7-4617-B6FB-FDD707298DE3}"/>
              </a:ext>
            </a:extLst>
          </p:cNvPr>
          <p:cNvPicPr>
            <a:picLocks noChangeAspect="1"/>
          </p:cNvPicPr>
          <p:nvPr/>
        </p:nvPicPr>
        <p:blipFill>
          <a:blip r:embed="rId4" cstate="print">
            <a:extLst>
              <a:ext uri="{BEBA8EAE-BF5A-486C-A8C5-ECC9F3942E4B}">
                <a14:imgProps xmlns:a14="http://schemas.microsoft.com/office/drawing/2010/main">
                  <a14:imgLayer r:embed="rId5">
                    <a14:imgEffect>
                      <a14:backgroundRemoval t="10000" b="90000" l="10000" r="90000">
                        <a14:foregroundMark x1="22467" y1="18269" x2="52643" y2="17628"/>
                        <a14:foregroundMark x1="52643" y1="17628" x2="79515" y2="20513"/>
                        <a14:foregroundMark x1="79515" y1="20513" x2="85683" y2="72115"/>
                        <a14:foregroundMark x1="81938" y1="20513" x2="81938" y2="47436"/>
                        <a14:foregroundMark x1="86123" y1="43269" x2="86123" y2="43269"/>
                        <a14:foregroundMark x1="87665" y1="58654" x2="87665" y2="58654"/>
                        <a14:foregroundMark x1="88106" y1="62179" x2="88106" y2="62179"/>
                        <a14:foregroundMark x1="69604" y1="21154" x2="69604" y2="21154"/>
                        <a14:foregroundMark x1="70705" y1="24679" x2="70705" y2="24679"/>
                        <a14:foregroundMark x1="71145" y1="27564" x2="71145" y2="27564"/>
                        <a14:foregroundMark x1="69163" y1="28846" x2="69163" y2="28846"/>
                        <a14:foregroundMark x1="67841" y1="23397" x2="70264" y2="29808"/>
                        <a14:foregroundMark x1="75110" y1="29808" x2="75110" y2="29808"/>
                        <a14:foregroundMark x1="74449" y1="26282" x2="74449" y2="26282"/>
                        <a14:foregroundMark x1="83700" y1="21154" x2="83700" y2="21154"/>
                        <a14:foregroundMark x1="87225" y1="20513" x2="87225" y2="20513"/>
                        <a14:foregroundMark x1="87665" y1="24679" x2="87665" y2="24679"/>
                        <a14:foregroundMark x1="85242" y1="20513" x2="85242" y2="20513"/>
                        <a14:foregroundMark x1="82819" y1="28846" x2="82819" y2="28846"/>
                        <a14:foregroundMark x1="86123" y1="31090" x2="86123" y2="31090"/>
                        <a14:foregroundMark x1="77974" y1="33333" x2="77974" y2="33333"/>
                        <a14:foregroundMark x1="78855" y1="33333" x2="78855" y2="33333"/>
                        <a14:foregroundMark x1="78414" y1="32372" x2="78414" y2="32372"/>
                        <a14:foregroundMark x1="75551" y1="30449" x2="75551" y2="30449"/>
                        <a14:foregroundMark x1="76872" y1="30449" x2="76872" y2="30449"/>
                        <a14:foregroundMark x1="64317" y1="75000" x2="64317" y2="75000"/>
                        <a14:foregroundMark x1="68282" y1="75641" x2="68282" y2="75641"/>
                        <a14:foregroundMark x1="68722" y1="74038" x2="68722" y2="74038"/>
                        <a14:foregroundMark x1="71586" y1="74038" x2="71586" y2="74038"/>
                        <a14:foregroundMark x1="81938" y1="67949" x2="81938" y2="67949"/>
                        <a14:foregroundMark x1="24449" y1="48077" x2="24449" y2="48077"/>
                        <a14:foregroundMark x1="25110" y1="44551" x2="25110" y2="44551"/>
                        <a14:foregroundMark x1="25551" y1="43269" x2="25551" y2="43269"/>
                        <a14:backgroundMark x1="7048" y1="7051" x2="7048" y2="7051"/>
                        <a14:backgroundMark x1="7048" y1="7051" x2="7048" y2="7051"/>
                      </a14:backgroundRemoval>
                    </a14:imgEffect>
                  </a14:imgLayer>
                </a14:imgProps>
              </a:ext>
              <a:ext uri="{28A0092B-C50C-407E-A947-70E740481C1C}">
                <a14:useLocalDpi xmlns:a14="http://schemas.microsoft.com/office/drawing/2010/main" val="0"/>
              </a:ext>
            </a:extLst>
          </a:blip>
          <a:stretch>
            <a:fillRect/>
          </a:stretch>
        </p:blipFill>
        <p:spPr>
          <a:xfrm>
            <a:off x="2590999" y="4249113"/>
            <a:ext cx="1792867" cy="1233515"/>
          </a:xfrm>
          <a:prstGeom prst="rect">
            <a:avLst/>
          </a:prstGeom>
        </p:spPr>
      </p:pic>
      <p:pic>
        <p:nvPicPr>
          <p:cNvPr id="11" name="Image 10" descr="Une image contenant texte, équipement électronique&#10;&#10;Description générée automatiquement">
            <a:extLst>
              <a:ext uri="{FF2B5EF4-FFF2-40B4-BE49-F238E27FC236}">
                <a16:creationId xmlns:a16="http://schemas.microsoft.com/office/drawing/2014/main" id="{C0B10A32-D0E0-4A5E-9998-4ECB5EA75E17}"/>
              </a:ext>
            </a:extLst>
          </p:cNvPr>
          <p:cNvPicPr>
            <a:picLocks noChangeAspect="1"/>
          </p:cNvPicPr>
          <p:nvPr/>
        </p:nvPicPr>
        <p:blipFill>
          <a:blip r:embed="rId6" cstate="print">
            <a:extLst>
              <a:ext uri="{BEBA8EAE-BF5A-486C-A8C5-ECC9F3942E4B}">
                <a14:imgProps xmlns:a14="http://schemas.microsoft.com/office/drawing/2010/main">
                  <a14:imgLayer r:embed="rId7">
                    <a14:imgEffect>
                      <a14:backgroundRemoval t="9936" b="89744" l="9031" r="92291">
                        <a14:foregroundMark x1="9251" y1="18590" x2="9251" y2="18590"/>
                        <a14:foregroundMark x1="9251" y1="42308" x2="9251" y2="42308"/>
                        <a14:foregroundMark x1="25771" y1="46795" x2="25771" y2="46795"/>
                        <a14:foregroundMark x1="14097" y1="43269" x2="14097" y2="43269"/>
                        <a14:foregroundMark x1="31938" y1="29808" x2="31938" y2="29808"/>
                        <a14:foregroundMark x1="70264" y1="38141" x2="70264" y2="38141"/>
                        <a14:foregroundMark x1="52423" y1="28205" x2="52423" y2="28205"/>
                        <a14:foregroundMark x1="46476" y1="26282" x2="46476" y2="26282"/>
                        <a14:foregroundMark x1="52863" y1="23397" x2="52863" y2="23397"/>
                        <a14:foregroundMark x1="58590" y1="24679" x2="58590" y2="24679"/>
                        <a14:foregroundMark x1="62996" y1="25641" x2="62996" y2="25641"/>
                        <a14:foregroundMark x1="51322" y1="29808" x2="70264" y2="60256"/>
                        <a14:foregroundMark x1="70264" y1="60256" x2="72247" y2="66346"/>
                        <a14:foregroundMark x1="70264" y1="22756" x2="87885" y2="56090"/>
                        <a14:foregroundMark x1="87885" y1="56090" x2="87885" y2="65705"/>
                        <a14:foregroundMark x1="77093" y1="20513" x2="89207" y2="26282"/>
                        <a14:foregroundMark x1="86784" y1="18590" x2="88767" y2="55769"/>
                        <a14:foregroundMark x1="87885" y1="71474" x2="87885" y2="71474"/>
                        <a14:foregroundMark x1="86784" y1="72756" x2="83480" y2="87500"/>
                        <a14:foregroundMark x1="88326" y1="20513" x2="91189" y2="83333"/>
                        <a14:foregroundMark x1="24229" y1="50321" x2="24229" y2="50321"/>
                        <a14:foregroundMark x1="17841" y1="39744" x2="17841" y2="39744"/>
                        <a14:foregroundMark x1="92291" y1="14103" x2="92291" y2="14103"/>
                      </a14:backgroundRemoval>
                    </a14:imgEffect>
                  </a14:imgLayer>
                </a14:imgProps>
              </a:ext>
              <a:ext uri="{28A0092B-C50C-407E-A947-70E740481C1C}">
                <a14:useLocalDpi xmlns:a14="http://schemas.microsoft.com/office/drawing/2010/main" val="0"/>
              </a:ext>
            </a:extLst>
          </a:blip>
          <a:stretch>
            <a:fillRect/>
          </a:stretch>
        </p:blipFill>
        <p:spPr>
          <a:xfrm>
            <a:off x="8378984" y="4274628"/>
            <a:ext cx="1792868" cy="1233515"/>
          </a:xfrm>
          <a:prstGeom prst="rect">
            <a:avLst/>
          </a:prstGeom>
        </p:spPr>
      </p:pic>
      <p:pic>
        <p:nvPicPr>
          <p:cNvPr id="12" name="Image 11" descr="Une image contenant texte, carte de visite&#10;&#10;Description générée automatiquement">
            <a:extLst>
              <a:ext uri="{FF2B5EF4-FFF2-40B4-BE49-F238E27FC236}">
                <a16:creationId xmlns:a16="http://schemas.microsoft.com/office/drawing/2014/main" id="{2400D148-2B60-4C88-9AA5-92A189C82844}"/>
              </a:ext>
            </a:extLst>
          </p:cNvPr>
          <p:cNvPicPr>
            <a:picLocks noChangeAspect="1"/>
          </p:cNvPicPr>
          <p:nvPr/>
        </p:nvPicPr>
        <p:blipFill>
          <a:blip r:embed="rId8" cstate="print">
            <a:extLst>
              <a:ext uri="{BEBA8EAE-BF5A-486C-A8C5-ECC9F3942E4B}">
                <a14:imgProps xmlns:a14="http://schemas.microsoft.com/office/drawing/2010/main">
                  <a14:imgLayer r:embed="rId9">
                    <a14:imgEffect>
                      <a14:backgroundRemoval t="9936" b="89744" l="9912" r="90969">
                        <a14:foregroundMark x1="84141" y1="15064" x2="84141" y2="15064"/>
                        <a14:foregroundMark x1="86564" y1="15064" x2="86564" y2="15064"/>
                        <a14:foregroundMark x1="84802" y1="67308" x2="84802" y2="67308"/>
                        <a14:foregroundMark x1="14758" y1="45192" x2="14758" y2="45192"/>
                        <a14:foregroundMark x1="88106" y1="18590" x2="88106" y2="18590"/>
                        <a14:foregroundMark x1="90969" y1="12179" x2="90969" y2="12179"/>
                        <a14:foregroundMark x1="18722" y1="78526" x2="18722" y2="78526"/>
                        <a14:foregroundMark x1="14758" y1="79167" x2="14758" y2="79167"/>
                        <a14:backgroundMark x1="90088" y1="12179" x2="90088" y2="12179"/>
                        <a14:backgroundMark x1="90969" y1="11538" x2="90969" y2="11538"/>
                        <a14:backgroundMark x1="90969" y1="11538" x2="90969" y2="11538"/>
                        <a14:backgroundMark x1="90529" y1="12821" x2="90529" y2="12821"/>
                        <a14:backgroundMark x1="90529" y1="11538" x2="90529" y2="11538"/>
                      </a14:backgroundRemoval>
                    </a14:imgEffect>
                  </a14:imgLayer>
                </a14:imgProps>
              </a:ext>
              <a:ext uri="{28A0092B-C50C-407E-A947-70E740481C1C}">
                <a14:useLocalDpi xmlns:a14="http://schemas.microsoft.com/office/drawing/2010/main" val="0"/>
              </a:ext>
            </a:extLst>
          </a:blip>
          <a:stretch>
            <a:fillRect/>
          </a:stretch>
        </p:blipFill>
        <p:spPr>
          <a:xfrm>
            <a:off x="5465430" y="4274628"/>
            <a:ext cx="1792868" cy="1233515"/>
          </a:xfrm>
          <a:prstGeom prst="rect">
            <a:avLst/>
          </a:prstGeom>
        </p:spPr>
      </p:pic>
    </p:spTree>
    <p:extLst>
      <p:ext uri="{BB962C8B-B14F-4D97-AF65-F5344CB8AC3E}">
        <p14:creationId xmlns:p14="http://schemas.microsoft.com/office/powerpoint/2010/main" val="3300486368"/>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Espace réservé du texte 7">
            <a:extLst>
              <a:ext uri="{FF2B5EF4-FFF2-40B4-BE49-F238E27FC236}">
                <a16:creationId xmlns:a16="http://schemas.microsoft.com/office/drawing/2014/main" id="{D91D4941-6520-44FB-B775-0A6FAE706DEE}"/>
              </a:ext>
            </a:extLst>
          </p:cNvPr>
          <p:cNvSpPr>
            <a:spLocks noGrp="1"/>
          </p:cNvSpPr>
          <p:nvPr>
            <p:ph type="body" sz="quarter" idx="13"/>
          </p:nvPr>
        </p:nvSpPr>
        <p:spPr>
          <a:xfrm>
            <a:off x="547631" y="1901427"/>
            <a:ext cx="2857655" cy="1709224"/>
          </a:xfrm>
        </p:spPr>
        <p:txBody>
          <a:bodyPr/>
          <a:lstStyle/>
          <a:p>
            <a:pPr>
              <a:spcBef>
                <a:spcPts val="0"/>
              </a:spcBef>
            </a:pPr>
            <a:r>
              <a:rPr lang="fr-FR" dirty="0"/>
              <a:t>01</a:t>
            </a:r>
          </a:p>
          <a:p>
            <a:pPr marL="0" indent="0">
              <a:spcBef>
                <a:spcPts val="0"/>
              </a:spcBef>
              <a:buNone/>
            </a:pPr>
            <a:r>
              <a:rPr lang="fr-FR" sz="1600" b="1" dirty="0">
                <a:solidFill>
                  <a:srgbClr val="C00000"/>
                </a:solidFill>
                <a:latin typeface="Arial" panose="020B0604020202020204" pitchFamily="34" charset="0"/>
                <a:cs typeface="Arial" panose="020B0604020202020204" pitchFamily="34" charset="0"/>
              </a:rPr>
              <a:t>Un fonctionnement simple </a:t>
            </a:r>
          </a:p>
          <a:p>
            <a:endParaRPr lang="fr-FR" dirty="0"/>
          </a:p>
        </p:txBody>
      </p:sp>
      <p:sp>
        <p:nvSpPr>
          <p:cNvPr id="9" name="Espace réservé du texte 8">
            <a:extLst>
              <a:ext uri="{FF2B5EF4-FFF2-40B4-BE49-F238E27FC236}">
                <a16:creationId xmlns:a16="http://schemas.microsoft.com/office/drawing/2014/main" id="{4D530F95-999B-414F-895A-0042B272C0C1}"/>
              </a:ext>
            </a:extLst>
          </p:cNvPr>
          <p:cNvSpPr>
            <a:spLocks noGrp="1"/>
          </p:cNvSpPr>
          <p:nvPr>
            <p:ph type="body" sz="quarter" idx="16"/>
          </p:nvPr>
        </p:nvSpPr>
        <p:spPr>
          <a:xfrm>
            <a:off x="4618147" y="1896557"/>
            <a:ext cx="2857655" cy="1709224"/>
          </a:xfrm>
        </p:spPr>
        <p:txBody>
          <a:bodyPr anchor="ctr"/>
          <a:lstStyle/>
          <a:p>
            <a:pPr>
              <a:spcBef>
                <a:spcPts val="0"/>
              </a:spcBef>
            </a:pPr>
            <a:r>
              <a:rPr lang="fr-FR" dirty="0"/>
              <a:t>02</a:t>
            </a:r>
          </a:p>
          <a:p>
            <a:pPr marL="0" indent="0">
              <a:spcBef>
                <a:spcPts val="0"/>
              </a:spcBef>
              <a:buNone/>
            </a:pPr>
            <a:r>
              <a:rPr lang="fr-FR" sz="1600" b="1" dirty="0">
                <a:solidFill>
                  <a:srgbClr val="C00000"/>
                </a:solidFill>
                <a:latin typeface="Arial" panose="020B0604020202020204" pitchFamily="34" charset="0"/>
                <a:cs typeface="Arial" panose="020B0604020202020204" pitchFamily="34" charset="0"/>
              </a:rPr>
              <a:t>De la souplesse dans la gestion du budget mensuel</a:t>
            </a:r>
          </a:p>
        </p:txBody>
      </p:sp>
      <p:sp>
        <p:nvSpPr>
          <p:cNvPr id="10" name="Espace réservé du texte 9">
            <a:extLst>
              <a:ext uri="{FF2B5EF4-FFF2-40B4-BE49-F238E27FC236}">
                <a16:creationId xmlns:a16="http://schemas.microsoft.com/office/drawing/2014/main" id="{67B3E8B7-DE88-4504-B8E2-DD0E0AA26BDA}"/>
              </a:ext>
            </a:extLst>
          </p:cNvPr>
          <p:cNvSpPr>
            <a:spLocks noGrp="1"/>
          </p:cNvSpPr>
          <p:nvPr>
            <p:ph type="body" sz="quarter" idx="17"/>
          </p:nvPr>
        </p:nvSpPr>
        <p:spPr>
          <a:xfrm>
            <a:off x="8710954" y="1903615"/>
            <a:ext cx="2857655" cy="1709224"/>
          </a:xfrm>
        </p:spPr>
        <p:txBody>
          <a:bodyPr/>
          <a:lstStyle/>
          <a:p>
            <a:pPr>
              <a:spcBef>
                <a:spcPts val="0"/>
              </a:spcBef>
            </a:pPr>
            <a:r>
              <a:rPr lang="fr-FR" dirty="0"/>
              <a:t>03</a:t>
            </a:r>
          </a:p>
          <a:p>
            <a:pPr marL="0" indent="0">
              <a:spcBef>
                <a:spcPts val="0"/>
              </a:spcBef>
              <a:buNone/>
            </a:pPr>
            <a:r>
              <a:rPr lang="fr-FR" sz="1600" b="1" dirty="0">
                <a:solidFill>
                  <a:srgbClr val="C00000"/>
                </a:solidFill>
                <a:latin typeface="Arial" panose="020B0604020202020204" pitchFamily="34" charset="0"/>
                <a:cs typeface="Arial" panose="020B0604020202020204" pitchFamily="34" charset="0"/>
              </a:rPr>
              <a:t>Davantage de possibilités d’utilisation de la carte </a:t>
            </a:r>
          </a:p>
        </p:txBody>
      </p:sp>
      <p:sp>
        <p:nvSpPr>
          <p:cNvPr id="13" name="Rectangle 12">
            <a:extLst>
              <a:ext uri="{FF2B5EF4-FFF2-40B4-BE49-F238E27FC236}">
                <a16:creationId xmlns:a16="http://schemas.microsoft.com/office/drawing/2014/main" id="{66B261E9-3E67-44A3-A060-060512E0BDDD}"/>
              </a:ext>
            </a:extLst>
          </p:cNvPr>
          <p:cNvSpPr/>
          <p:nvPr/>
        </p:nvSpPr>
        <p:spPr>
          <a:xfrm>
            <a:off x="316192" y="1060843"/>
            <a:ext cx="11559616" cy="630168"/>
          </a:xfrm>
          <a:prstGeom prst="rect">
            <a:avLst/>
          </a:prstGeom>
          <a:noFill/>
          <a:ln w="12700">
            <a:solidFill>
              <a:schemeClr val="bg2"/>
            </a:solidFill>
            <a:prstDash val="lgDash"/>
          </a:ln>
        </p:spPr>
        <p:style>
          <a:lnRef idx="2">
            <a:schemeClr val="accent1">
              <a:shade val="50000"/>
            </a:schemeClr>
          </a:lnRef>
          <a:fillRef idx="1">
            <a:schemeClr val="accent1"/>
          </a:fillRef>
          <a:effectRef idx="0">
            <a:schemeClr val="accent1"/>
          </a:effectRef>
          <a:fontRef idx="minor">
            <a:schemeClr val="lt1"/>
          </a:fontRef>
        </p:style>
        <p:txBody>
          <a:bodyPr rtlCol="0" anchor="t"/>
          <a:lstStyle/>
          <a:p>
            <a:pPr marL="380990" indent="-380990">
              <a:buFont typeface="Wingdings" panose="05000000000000000000" pitchFamily="2" charset="2"/>
              <a:buChar char="Ø"/>
            </a:pPr>
            <a:r>
              <a:rPr lang="fr-FR" sz="1600" i="1" dirty="0">
                <a:solidFill>
                  <a:schemeClr val="tx1"/>
                </a:solidFill>
                <a:latin typeface="Arial" panose="020B0604020202020204" pitchFamily="34" charset="0"/>
                <a:cs typeface="Arial" panose="020B0604020202020204" pitchFamily="34" charset="0"/>
              </a:rPr>
              <a:t>Le débit différé est une </a:t>
            </a:r>
            <a:r>
              <a:rPr lang="fr-FR" sz="1600" b="1" i="1" dirty="0">
                <a:solidFill>
                  <a:srgbClr val="C00000"/>
                </a:solidFill>
                <a:latin typeface="Arial" panose="020B0604020202020204" pitchFamily="34" charset="0"/>
                <a:cs typeface="Arial" panose="020B0604020202020204" pitchFamily="34" charset="0"/>
              </a:rPr>
              <a:t>option gratuite liée </a:t>
            </a:r>
            <a:r>
              <a:rPr lang="fr-FR" sz="1600" i="1" dirty="0">
                <a:solidFill>
                  <a:schemeClr val="tx1"/>
                </a:solidFill>
                <a:latin typeface="Arial" panose="020B0604020202020204" pitchFamily="34" charset="0"/>
                <a:cs typeface="Arial" panose="020B0604020202020204" pitchFamily="34" charset="0"/>
              </a:rPr>
              <a:t>à la carte de paiement, qui</a:t>
            </a:r>
            <a:r>
              <a:rPr lang="fr-FR" sz="1600" b="1" i="1" dirty="0">
                <a:solidFill>
                  <a:schemeClr val="bg2"/>
                </a:solidFill>
                <a:latin typeface="Arial" panose="020B0604020202020204" pitchFamily="34" charset="0"/>
                <a:cs typeface="Arial" panose="020B0604020202020204" pitchFamily="34" charset="0"/>
              </a:rPr>
              <a:t> </a:t>
            </a:r>
            <a:r>
              <a:rPr lang="fr-FR" sz="1600" b="1" i="1" dirty="0">
                <a:solidFill>
                  <a:srgbClr val="C00000"/>
                </a:solidFill>
                <a:latin typeface="Arial" panose="020B0604020202020204" pitchFamily="34" charset="0"/>
                <a:cs typeface="Arial" panose="020B0604020202020204" pitchFamily="34" charset="0"/>
              </a:rPr>
              <a:t>permet de prélever de manière groupée l’ensemble des paiements réalisés</a:t>
            </a:r>
            <a:r>
              <a:rPr lang="fr-FR" sz="1600" i="1" dirty="0">
                <a:solidFill>
                  <a:schemeClr val="tx1"/>
                </a:solidFill>
                <a:latin typeface="Arial" panose="020B0604020202020204" pitchFamily="34" charset="0"/>
                <a:cs typeface="Arial" panose="020B0604020202020204" pitchFamily="34" charset="0"/>
              </a:rPr>
              <a:t> avec cette carte lors du mois écoulé </a:t>
            </a:r>
            <a:r>
              <a:rPr lang="fr-FR" sz="1600" b="1" i="1" dirty="0">
                <a:solidFill>
                  <a:srgbClr val="C00000"/>
                </a:solidFill>
                <a:latin typeface="Arial" panose="020B0604020202020204" pitchFamily="34" charset="0"/>
                <a:cs typeface="Arial" panose="020B0604020202020204" pitchFamily="34" charset="0"/>
              </a:rPr>
              <a:t>à une date </a:t>
            </a:r>
            <a:r>
              <a:rPr lang="fr-FR" sz="1600" b="1" i="1">
                <a:solidFill>
                  <a:srgbClr val="C00000"/>
                </a:solidFill>
                <a:latin typeface="Arial" panose="020B0604020202020204" pitchFamily="34" charset="0"/>
                <a:cs typeface="Arial" panose="020B0604020202020204" pitchFamily="34" charset="0"/>
              </a:rPr>
              <a:t>fixe le 04 de chaque mois</a:t>
            </a:r>
            <a:endParaRPr lang="fr-FR" sz="1600" b="1" i="1" dirty="0">
              <a:solidFill>
                <a:srgbClr val="C00000"/>
              </a:solidFill>
              <a:latin typeface="Arial" panose="020B0604020202020204" pitchFamily="34" charset="0"/>
              <a:cs typeface="Arial" panose="020B0604020202020204" pitchFamily="34" charset="0"/>
            </a:endParaRPr>
          </a:p>
        </p:txBody>
      </p:sp>
      <p:sp>
        <p:nvSpPr>
          <p:cNvPr id="15" name="ZoneTexte 14">
            <a:extLst>
              <a:ext uri="{FF2B5EF4-FFF2-40B4-BE49-F238E27FC236}">
                <a16:creationId xmlns:a16="http://schemas.microsoft.com/office/drawing/2014/main" id="{FDF544DE-2DEA-4636-867E-62E19215EE5B}"/>
              </a:ext>
            </a:extLst>
          </p:cNvPr>
          <p:cNvSpPr txBox="1"/>
          <p:nvPr/>
        </p:nvSpPr>
        <p:spPr>
          <a:xfrm>
            <a:off x="133652" y="3737493"/>
            <a:ext cx="3600000" cy="2124236"/>
          </a:xfrm>
          <a:prstGeom prst="rect">
            <a:avLst/>
          </a:prstGeom>
          <a:noFill/>
        </p:spPr>
        <p:txBody>
          <a:bodyPr wrap="square">
            <a:spAutoFit/>
          </a:bodyPr>
          <a:lstStyle/>
          <a:p>
            <a:pPr marL="380990" indent="-380990" algn="just">
              <a:buFont typeface="Wingdings" panose="05000000000000000000" pitchFamily="2" charset="2"/>
              <a:buChar char="Ø"/>
            </a:pPr>
            <a:r>
              <a:rPr lang="fr-FR" sz="1467" dirty="0">
                <a:latin typeface="Arial" panose="020B0604020202020204" pitchFamily="34" charset="0"/>
                <a:cs typeface="Arial" panose="020B0604020202020204" pitchFamily="34" charset="0"/>
              </a:rPr>
              <a:t>Les paiements par carte sont rassemblés, et débités en une seule fois tous les mois à date fixe </a:t>
            </a:r>
            <a:r>
              <a:rPr lang="fr-FR" sz="1467" baseline="30000" dirty="0">
                <a:latin typeface="Arial" panose="020B0604020202020204" pitchFamily="34" charset="0"/>
                <a:cs typeface="Arial" panose="020B0604020202020204" pitchFamily="34" charset="0"/>
              </a:rPr>
              <a:t>(1)</a:t>
            </a:r>
            <a:r>
              <a:rPr lang="fr-FR" sz="1467" dirty="0">
                <a:latin typeface="Arial" panose="020B0604020202020204" pitchFamily="34" charset="0"/>
                <a:cs typeface="Arial" panose="020B0604020202020204" pitchFamily="34" charset="0"/>
              </a:rPr>
              <a:t> : c’est l’encours des paiements par carte. Le suivi de cet encours peut se faire à tout moment via la banque à distance (internet et mobile) et permet d’anticiper la provision nécessaire sur le compte.</a:t>
            </a:r>
          </a:p>
        </p:txBody>
      </p:sp>
      <p:sp>
        <p:nvSpPr>
          <p:cNvPr id="17" name="ZoneTexte 16">
            <a:extLst>
              <a:ext uri="{FF2B5EF4-FFF2-40B4-BE49-F238E27FC236}">
                <a16:creationId xmlns:a16="http://schemas.microsoft.com/office/drawing/2014/main" id="{B8FB9D3E-0462-419C-95BF-354423D44597}"/>
              </a:ext>
            </a:extLst>
          </p:cNvPr>
          <p:cNvSpPr txBox="1"/>
          <p:nvPr/>
        </p:nvSpPr>
        <p:spPr>
          <a:xfrm>
            <a:off x="4109552" y="3737160"/>
            <a:ext cx="3845664" cy="2350002"/>
          </a:xfrm>
          <a:prstGeom prst="rect">
            <a:avLst/>
          </a:prstGeom>
          <a:noFill/>
        </p:spPr>
        <p:txBody>
          <a:bodyPr wrap="square">
            <a:spAutoFit/>
          </a:bodyPr>
          <a:lstStyle/>
          <a:p>
            <a:pPr marL="380990" indent="-380990" algn="just">
              <a:buFont typeface="Wingdings" panose="05000000000000000000" pitchFamily="2" charset="2"/>
              <a:buChar char="Ø"/>
            </a:pPr>
            <a:r>
              <a:rPr lang="fr-FR" sz="1467" dirty="0">
                <a:latin typeface="Arial" panose="020B0604020202020204" pitchFamily="34" charset="0"/>
                <a:cs typeface="Arial" panose="020B0604020202020204" pitchFamily="34" charset="0"/>
              </a:rPr>
              <a:t>Le débit différé peut permettre une gestion mensuelle de son budget différente de celle en débit immédiat, puisque la trésorerie disponible sur le compte n’est affectée des paiements par carte qu’une fois par mois. Il est ainsi possible de gérer différemment les frais qui seront remboursés (frais médicaux, frais professionnels … ), ainsi que les dépenses importantes.</a:t>
            </a:r>
          </a:p>
        </p:txBody>
      </p:sp>
      <p:sp>
        <p:nvSpPr>
          <p:cNvPr id="19" name="ZoneTexte 18">
            <a:extLst>
              <a:ext uri="{FF2B5EF4-FFF2-40B4-BE49-F238E27FC236}">
                <a16:creationId xmlns:a16="http://schemas.microsoft.com/office/drawing/2014/main" id="{8BF6E226-6BCC-4228-A746-3C70A2EB99BA}"/>
              </a:ext>
            </a:extLst>
          </p:cNvPr>
          <p:cNvSpPr txBox="1"/>
          <p:nvPr/>
        </p:nvSpPr>
        <p:spPr>
          <a:xfrm>
            <a:off x="8458350" y="3737160"/>
            <a:ext cx="3362860" cy="1898468"/>
          </a:xfrm>
          <a:prstGeom prst="rect">
            <a:avLst/>
          </a:prstGeom>
          <a:noFill/>
        </p:spPr>
        <p:txBody>
          <a:bodyPr wrap="square">
            <a:spAutoFit/>
          </a:bodyPr>
          <a:lstStyle/>
          <a:p>
            <a:pPr marL="380990" indent="-380990" algn="just">
              <a:buFont typeface="Wingdings" panose="05000000000000000000" pitchFamily="2" charset="2"/>
              <a:buChar char="Ø"/>
            </a:pPr>
            <a:r>
              <a:rPr lang="fr-FR" sz="1467" dirty="0">
                <a:latin typeface="Arial" panose="020B0604020202020204" pitchFamily="34" charset="0"/>
                <a:cs typeface="Arial" panose="020B0604020202020204" pitchFamily="34" charset="0"/>
              </a:rPr>
              <a:t>Certaines agences de location de voiture à </a:t>
            </a:r>
            <a:r>
              <a:rPr lang="fr-FR" sz="1467">
                <a:latin typeface="Arial" panose="020B0604020202020204" pitchFamily="34" charset="0"/>
                <a:cs typeface="Arial" panose="020B0604020202020204" pitchFamily="34" charset="0"/>
              </a:rPr>
              <a:t>l’étranger préfèrent ou n’acceptent que </a:t>
            </a:r>
            <a:r>
              <a:rPr lang="fr-FR" sz="1467" dirty="0">
                <a:latin typeface="Arial" panose="020B0604020202020204" pitchFamily="34" charset="0"/>
                <a:cs typeface="Arial" panose="020B0604020202020204" pitchFamily="34" charset="0"/>
              </a:rPr>
              <a:t>les cartes avec la mention « </a:t>
            </a:r>
            <a:r>
              <a:rPr lang="fr-FR" sz="1467">
                <a:latin typeface="Arial" panose="020B0604020202020204" pitchFamily="34" charset="0"/>
                <a:cs typeface="Arial" panose="020B0604020202020204" pitchFamily="34" charset="0"/>
              </a:rPr>
              <a:t>crédit ». Les </a:t>
            </a:r>
            <a:r>
              <a:rPr lang="fr-FR" sz="1467" dirty="0">
                <a:latin typeface="Arial" panose="020B0604020202020204" pitchFamily="34" charset="0"/>
                <a:cs typeface="Arial" panose="020B0604020202020204" pitchFamily="34" charset="0"/>
              </a:rPr>
              <a:t>cartes à débit différé comportent la mention « </a:t>
            </a:r>
            <a:r>
              <a:rPr lang="fr-FR" sz="1467">
                <a:latin typeface="Arial" panose="020B0604020202020204" pitchFamily="34" charset="0"/>
                <a:cs typeface="Arial" panose="020B0604020202020204" pitchFamily="34" charset="0"/>
              </a:rPr>
              <a:t>crédit » contrairement à celles à débit immédiat qui portent la mention « débit ».</a:t>
            </a:r>
            <a:endParaRPr lang="fr-FR" sz="1467" dirty="0">
              <a:latin typeface="Arial" panose="020B0604020202020204" pitchFamily="34" charset="0"/>
              <a:cs typeface="Arial" panose="020B0604020202020204" pitchFamily="34" charset="0"/>
            </a:endParaRPr>
          </a:p>
        </p:txBody>
      </p:sp>
      <p:cxnSp>
        <p:nvCxnSpPr>
          <p:cNvPr id="6" name="Connecteur droit avec flèche 5">
            <a:extLst>
              <a:ext uri="{FF2B5EF4-FFF2-40B4-BE49-F238E27FC236}">
                <a16:creationId xmlns:a16="http://schemas.microsoft.com/office/drawing/2014/main" id="{F00BDDEB-9685-42F7-B481-A4D7468993F7}"/>
              </a:ext>
            </a:extLst>
          </p:cNvPr>
          <p:cNvCxnSpPr/>
          <p:nvPr/>
        </p:nvCxnSpPr>
        <p:spPr>
          <a:xfrm>
            <a:off x="3405286" y="2688628"/>
            <a:ext cx="1212861" cy="0"/>
          </a:xfrm>
          <a:prstGeom prst="straightConnector1">
            <a:avLst/>
          </a:prstGeom>
          <a:ln>
            <a:solidFill>
              <a:schemeClr val="tx2"/>
            </a:solidFill>
            <a:prstDash val="dash"/>
            <a:tailEnd type="triangle"/>
          </a:ln>
        </p:spPr>
        <p:style>
          <a:lnRef idx="1">
            <a:schemeClr val="accent1"/>
          </a:lnRef>
          <a:fillRef idx="0">
            <a:schemeClr val="accent1"/>
          </a:fillRef>
          <a:effectRef idx="0">
            <a:schemeClr val="accent1"/>
          </a:effectRef>
          <a:fontRef idx="minor">
            <a:schemeClr val="tx1"/>
          </a:fontRef>
        </p:style>
      </p:cxnSp>
      <p:cxnSp>
        <p:nvCxnSpPr>
          <p:cNvPr id="16" name="Connecteur droit avec flèche 15">
            <a:extLst>
              <a:ext uri="{FF2B5EF4-FFF2-40B4-BE49-F238E27FC236}">
                <a16:creationId xmlns:a16="http://schemas.microsoft.com/office/drawing/2014/main" id="{BC817F9F-91BD-496E-B314-A4E755CE623D}"/>
              </a:ext>
            </a:extLst>
          </p:cNvPr>
          <p:cNvCxnSpPr/>
          <p:nvPr/>
        </p:nvCxnSpPr>
        <p:spPr>
          <a:xfrm>
            <a:off x="7475802" y="2688628"/>
            <a:ext cx="1212861" cy="0"/>
          </a:xfrm>
          <a:prstGeom prst="straightConnector1">
            <a:avLst/>
          </a:prstGeom>
          <a:ln>
            <a:solidFill>
              <a:schemeClr val="tx2"/>
            </a:solidFill>
            <a:prstDash val="dash"/>
            <a:tailEnd type="triangle"/>
          </a:ln>
        </p:spPr>
        <p:style>
          <a:lnRef idx="1">
            <a:schemeClr val="accent1"/>
          </a:lnRef>
          <a:fillRef idx="0">
            <a:schemeClr val="accent1"/>
          </a:fillRef>
          <a:effectRef idx="0">
            <a:schemeClr val="accent1"/>
          </a:effectRef>
          <a:fontRef idx="minor">
            <a:schemeClr val="tx1"/>
          </a:fontRef>
        </p:style>
      </p:cxnSp>
      <p:pic>
        <p:nvPicPr>
          <p:cNvPr id="11" name="Image 10">
            <a:extLst>
              <a:ext uri="{FF2B5EF4-FFF2-40B4-BE49-F238E27FC236}">
                <a16:creationId xmlns:a16="http://schemas.microsoft.com/office/drawing/2014/main" id="{11D658C5-B157-459F-8AF0-1686D61DE38D}"/>
              </a:ext>
            </a:extLst>
          </p:cNvPr>
          <p:cNvPicPr>
            <a:picLocks noChangeAspect="1"/>
          </p:cNvPicPr>
          <p:nvPr/>
        </p:nvPicPr>
        <p:blipFill rotWithShape="1">
          <a:blip r:embed="rId2"/>
          <a:srcRect l="17422" t="6807"/>
          <a:stretch/>
        </p:blipFill>
        <p:spPr>
          <a:xfrm>
            <a:off x="881601" y="2133980"/>
            <a:ext cx="603473" cy="547973"/>
          </a:xfrm>
          <a:prstGeom prst="rect">
            <a:avLst/>
          </a:prstGeom>
        </p:spPr>
      </p:pic>
      <p:pic>
        <p:nvPicPr>
          <p:cNvPr id="14" name="Image 13">
            <a:extLst>
              <a:ext uri="{FF2B5EF4-FFF2-40B4-BE49-F238E27FC236}">
                <a16:creationId xmlns:a16="http://schemas.microsoft.com/office/drawing/2014/main" id="{28A3E8A5-2592-4FCE-B45C-C1B3D6BEAB68}"/>
              </a:ext>
            </a:extLst>
          </p:cNvPr>
          <p:cNvPicPr>
            <a:picLocks noChangeAspect="1"/>
          </p:cNvPicPr>
          <p:nvPr/>
        </p:nvPicPr>
        <p:blipFill>
          <a:blip r:embed="rId3"/>
          <a:stretch>
            <a:fillRect/>
          </a:stretch>
        </p:blipFill>
        <p:spPr>
          <a:xfrm>
            <a:off x="5031190" y="2140655"/>
            <a:ext cx="659425" cy="547973"/>
          </a:xfrm>
          <a:prstGeom prst="rect">
            <a:avLst/>
          </a:prstGeom>
        </p:spPr>
      </p:pic>
      <p:pic>
        <p:nvPicPr>
          <p:cNvPr id="20" name="Image 19">
            <a:extLst>
              <a:ext uri="{FF2B5EF4-FFF2-40B4-BE49-F238E27FC236}">
                <a16:creationId xmlns:a16="http://schemas.microsoft.com/office/drawing/2014/main" id="{43E1B5B1-50FE-4790-B805-65405BA53CEC}"/>
              </a:ext>
            </a:extLst>
          </p:cNvPr>
          <p:cNvPicPr>
            <a:picLocks noChangeAspect="1"/>
          </p:cNvPicPr>
          <p:nvPr/>
        </p:nvPicPr>
        <p:blipFill>
          <a:blip r:embed="rId4"/>
          <a:stretch>
            <a:fillRect/>
          </a:stretch>
        </p:blipFill>
        <p:spPr>
          <a:xfrm>
            <a:off x="9084979" y="2167525"/>
            <a:ext cx="659427" cy="598556"/>
          </a:xfrm>
          <a:prstGeom prst="rect">
            <a:avLst/>
          </a:prstGeom>
        </p:spPr>
      </p:pic>
      <p:sp>
        <p:nvSpPr>
          <p:cNvPr id="22" name="ZoneTexte 21">
            <a:extLst>
              <a:ext uri="{FF2B5EF4-FFF2-40B4-BE49-F238E27FC236}">
                <a16:creationId xmlns:a16="http://schemas.microsoft.com/office/drawing/2014/main" id="{8BDDB504-9BAB-4007-9D06-0E80B8E52125}"/>
              </a:ext>
            </a:extLst>
          </p:cNvPr>
          <p:cNvSpPr txBox="1"/>
          <p:nvPr/>
        </p:nvSpPr>
        <p:spPr>
          <a:xfrm>
            <a:off x="360000" y="5990313"/>
            <a:ext cx="9864459" cy="276999"/>
          </a:xfrm>
          <a:prstGeom prst="rect">
            <a:avLst/>
          </a:prstGeom>
          <a:noFill/>
        </p:spPr>
        <p:txBody>
          <a:bodyPr wrap="square">
            <a:spAutoFit/>
          </a:bodyPr>
          <a:lstStyle/>
          <a:p>
            <a:pPr defTabSz="1028736">
              <a:defRPr/>
            </a:pPr>
            <a:r>
              <a:rPr lang="fr-FR" sz="1200" i="1" dirty="0"/>
              <a:t>(1) contrairement aux paiements par carte, les retraits d’espèces sont débités immédiatement sur le compte du client.</a:t>
            </a:r>
          </a:p>
        </p:txBody>
      </p:sp>
      <p:sp>
        <p:nvSpPr>
          <p:cNvPr id="21" name="Titre 2">
            <a:extLst>
              <a:ext uri="{FF2B5EF4-FFF2-40B4-BE49-F238E27FC236}">
                <a16:creationId xmlns:a16="http://schemas.microsoft.com/office/drawing/2014/main" id="{AFCE6408-95C0-4C44-863C-5DE9A4775DB6}"/>
              </a:ext>
            </a:extLst>
          </p:cNvPr>
          <p:cNvSpPr txBox="1">
            <a:spLocks/>
          </p:cNvSpPr>
          <p:nvPr/>
        </p:nvSpPr>
        <p:spPr>
          <a:xfrm>
            <a:off x="923242" y="365734"/>
            <a:ext cx="10756800" cy="709200"/>
          </a:xfrm>
          <a:prstGeom prst="rect">
            <a:avLst/>
          </a:prstGeom>
        </p:spPr>
        <p:txBody>
          <a:bodyPr vert="horz" lIns="91440" tIns="45720" rIns="91440" bIns="45720" rtlCol="0" anchor="ctr">
            <a:normAutofit/>
          </a:bodyPr>
          <a:lstStyle>
            <a:lvl1pPr algn="ctr" defTabSz="914400" rtl="0" eaLnBrk="1" latinLnBrk="0" hangingPunct="1">
              <a:spcBef>
                <a:spcPct val="0"/>
              </a:spcBef>
              <a:buNone/>
              <a:defRPr sz="2800" b="1" kern="1200" cap="all" baseline="0">
                <a:solidFill>
                  <a:schemeClr val="bg1"/>
                </a:solidFill>
                <a:latin typeface="+mj-lt"/>
                <a:ea typeface="+mj-ea"/>
                <a:cs typeface="+mj-cs"/>
              </a:defRPr>
            </a:lvl1pPr>
          </a:lstStyle>
          <a:p>
            <a:pPr algn="r"/>
            <a:r>
              <a:rPr lang="fr-FR">
                <a:effectLst>
                  <a:outerShdw blurRad="38100" dist="38100" dir="2700000" algn="tl">
                    <a:srgbClr val="000000">
                      <a:alpha val="43137"/>
                    </a:srgbClr>
                  </a:outerShdw>
                </a:effectLst>
                <a:latin typeface="Montserrat Black" panose="00000A00000000000000" pitchFamily="2" charset="0"/>
                <a:cs typeface="Aharoni" panose="02010803020104030203" pitchFamily="2" charset="-79"/>
              </a:rPr>
              <a:t>Quels sont les avantages du debit différé ?</a:t>
            </a:r>
            <a:endParaRPr lang="fr-FR" dirty="0">
              <a:effectLst>
                <a:outerShdw blurRad="38100" dist="38100" dir="2700000" algn="tl">
                  <a:srgbClr val="000000">
                    <a:alpha val="43137"/>
                  </a:srgbClr>
                </a:outerShdw>
              </a:effectLst>
              <a:latin typeface="Montserrat Black" panose="00000A00000000000000" pitchFamily="2" charset="0"/>
              <a:cs typeface="Aharoni" panose="02010803020104030203" pitchFamily="2" charset="-79"/>
            </a:endParaRPr>
          </a:p>
        </p:txBody>
      </p:sp>
    </p:spTree>
    <p:extLst>
      <p:ext uri="{BB962C8B-B14F-4D97-AF65-F5344CB8AC3E}">
        <p14:creationId xmlns:p14="http://schemas.microsoft.com/office/powerpoint/2010/main" val="907863638"/>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 name="Espace réservé du texte 10">
            <a:extLst>
              <a:ext uri="{FF2B5EF4-FFF2-40B4-BE49-F238E27FC236}">
                <a16:creationId xmlns:a16="http://schemas.microsoft.com/office/drawing/2014/main" id="{C96DEF65-A2C3-42E8-B945-EB4ECA0B7E9F}"/>
              </a:ext>
            </a:extLst>
          </p:cNvPr>
          <p:cNvSpPr>
            <a:spLocks noGrp="1"/>
          </p:cNvSpPr>
          <p:nvPr>
            <p:ph type="body" sz="quarter" idx="18"/>
          </p:nvPr>
        </p:nvSpPr>
        <p:spPr>
          <a:xfrm>
            <a:off x="381453" y="1570245"/>
            <a:ext cx="2763284" cy="612643"/>
          </a:xfrm>
        </p:spPr>
        <p:txBody>
          <a:bodyPr>
            <a:noAutofit/>
          </a:bodyPr>
          <a:lstStyle/>
          <a:p>
            <a:pPr marL="0" indent="0" algn="ctr">
              <a:buNone/>
            </a:pPr>
            <a:r>
              <a:rPr lang="fr-FR" sz="2000" b="1" dirty="0">
                <a:solidFill>
                  <a:srgbClr val="00B0F0"/>
                </a:solidFill>
                <a:sym typeface="Wingdings" panose="05000000000000000000" pitchFamily="2" charset="2"/>
              </a:rPr>
              <a:t> </a:t>
            </a:r>
            <a:r>
              <a:rPr lang="fr-FR" sz="2000" b="1" dirty="0">
                <a:solidFill>
                  <a:srgbClr val="00B0F0"/>
                </a:solidFill>
              </a:rPr>
              <a:t>Toutes les cartes Visa Business* de la Caisse d’Epargne peuvent être émises en débit différé </a:t>
            </a:r>
          </a:p>
        </p:txBody>
      </p:sp>
      <p:pic>
        <p:nvPicPr>
          <p:cNvPr id="14" name="Image 13" descr="Une image contenant texte, carte de visite&#10;&#10;Description générée automatiquement">
            <a:extLst>
              <a:ext uri="{FF2B5EF4-FFF2-40B4-BE49-F238E27FC236}">
                <a16:creationId xmlns:a16="http://schemas.microsoft.com/office/drawing/2014/main" id="{AD7CD88C-0654-468E-8F25-CBE550D94C08}"/>
              </a:ext>
            </a:extLst>
          </p:cNvPr>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3705696" y="1540616"/>
            <a:ext cx="1792867" cy="1233515"/>
          </a:xfrm>
          <a:prstGeom prst="rect">
            <a:avLst/>
          </a:prstGeom>
        </p:spPr>
      </p:pic>
      <p:pic>
        <p:nvPicPr>
          <p:cNvPr id="15" name="Image 14" descr="Une image contenant texte, équipement électronique&#10;&#10;Description générée automatiquement">
            <a:extLst>
              <a:ext uri="{FF2B5EF4-FFF2-40B4-BE49-F238E27FC236}">
                <a16:creationId xmlns:a16="http://schemas.microsoft.com/office/drawing/2014/main" id="{C60C0E98-FF20-4B01-8497-A1CC10DDE122}"/>
              </a:ext>
            </a:extLst>
          </p:cNvPr>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9493681" y="1566131"/>
            <a:ext cx="1792868" cy="1233515"/>
          </a:xfrm>
          <a:prstGeom prst="rect">
            <a:avLst/>
          </a:prstGeom>
        </p:spPr>
      </p:pic>
      <p:pic>
        <p:nvPicPr>
          <p:cNvPr id="16" name="Image 15" descr="Une image contenant texte, carte de visite&#10;&#10;Description générée automatiquement">
            <a:extLst>
              <a:ext uri="{FF2B5EF4-FFF2-40B4-BE49-F238E27FC236}">
                <a16:creationId xmlns:a16="http://schemas.microsoft.com/office/drawing/2014/main" id="{C00513B4-D248-4786-9EFF-3B728437B50F}"/>
              </a:ext>
            </a:extLst>
          </p:cNvPr>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6580127" y="1566131"/>
            <a:ext cx="1792868" cy="1233515"/>
          </a:xfrm>
          <a:prstGeom prst="rect">
            <a:avLst/>
          </a:prstGeom>
        </p:spPr>
      </p:pic>
      <p:sp>
        <p:nvSpPr>
          <p:cNvPr id="17" name="Rectangle 16">
            <a:extLst>
              <a:ext uri="{FF2B5EF4-FFF2-40B4-BE49-F238E27FC236}">
                <a16:creationId xmlns:a16="http://schemas.microsoft.com/office/drawing/2014/main" id="{47D20A4E-EC19-458F-B9FE-551A85A8DBA8}"/>
              </a:ext>
            </a:extLst>
          </p:cNvPr>
          <p:cNvSpPr/>
          <p:nvPr/>
        </p:nvSpPr>
        <p:spPr>
          <a:xfrm>
            <a:off x="6411000" y="1172003"/>
            <a:ext cx="2101067" cy="1552716"/>
          </a:xfrm>
          <a:prstGeom prst="rect">
            <a:avLst/>
          </a:prstGeom>
          <a:noFill/>
          <a:ln w="19050">
            <a:solidFill>
              <a:schemeClr val="tx1"/>
            </a:solidFill>
            <a:prstDash val="lgDash"/>
          </a:ln>
        </p:spPr>
        <p:style>
          <a:lnRef idx="2">
            <a:schemeClr val="accent1">
              <a:shade val="50000"/>
            </a:schemeClr>
          </a:lnRef>
          <a:fillRef idx="1">
            <a:schemeClr val="accent1"/>
          </a:fillRef>
          <a:effectRef idx="0">
            <a:schemeClr val="accent1"/>
          </a:effectRef>
          <a:fontRef idx="minor">
            <a:schemeClr val="lt1"/>
          </a:fontRef>
        </p:style>
        <p:txBody>
          <a:bodyPr rtlCol="0" anchor="t"/>
          <a:lstStyle/>
          <a:p>
            <a:pPr algn="ctr"/>
            <a:r>
              <a:rPr lang="fr-FR" sz="1600" b="1" dirty="0">
                <a:solidFill>
                  <a:schemeClr val="tx1"/>
                </a:solidFill>
              </a:rPr>
              <a:t>VISA GOLD BUSINESS</a:t>
            </a:r>
          </a:p>
        </p:txBody>
      </p:sp>
      <p:sp>
        <p:nvSpPr>
          <p:cNvPr id="18" name="Rectangle 17">
            <a:extLst>
              <a:ext uri="{FF2B5EF4-FFF2-40B4-BE49-F238E27FC236}">
                <a16:creationId xmlns:a16="http://schemas.microsoft.com/office/drawing/2014/main" id="{E18085A5-0410-427D-8A1C-B870C4A9B2A8}"/>
              </a:ext>
            </a:extLst>
          </p:cNvPr>
          <p:cNvSpPr/>
          <p:nvPr/>
        </p:nvSpPr>
        <p:spPr>
          <a:xfrm>
            <a:off x="3558493" y="1154479"/>
            <a:ext cx="2101067" cy="1552716"/>
          </a:xfrm>
          <a:prstGeom prst="rect">
            <a:avLst/>
          </a:prstGeom>
          <a:noFill/>
          <a:ln w="19050">
            <a:solidFill>
              <a:schemeClr val="tx1"/>
            </a:solidFill>
            <a:prstDash val="lgDash"/>
          </a:ln>
        </p:spPr>
        <p:style>
          <a:lnRef idx="2">
            <a:schemeClr val="accent1">
              <a:shade val="50000"/>
            </a:schemeClr>
          </a:lnRef>
          <a:fillRef idx="1">
            <a:schemeClr val="accent1"/>
          </a:fillRef>
          <a:effectRef idx="0">
            <a:schemeClr val="accent1"/>
          </a:effectRef>
          <a:fontRef idx="minor">
            <a:schemeClr val="lt1"/>
          </a:fontRef>
        </p:style>
        <p:txBody>
          <a:bodyPr rtlCol="0" anchor="t"/>
          <a:lstStyle/>
          <a:p>
            <a:pPr algn="ctr"/>
            <a:r>
              <a:rPr lang="fr-FR" sz="1600" b="1" dirty="0">
                <a:solidFill>
                  <a:schemeClr val="tx1"/>
                </a:solidFill>
              </a:rPr>
              <a:t>VISA BUSINESS</a:t>
            </a:r>
          </a:p>
        </p:txBody>
      </p:sp>
      <p:sp>
        <p:nvSpPr>
          <p:cNvPr id="19" name="Rectangle 18">
            <a:extLst>
              <a:ext uri="{FF2B5EF4-FFF2-40B4-BE49-F238E27FC236}">
                <a16:creationId xmlns:a16="http://schemas.microsoft.com/office/drawing/2014/main" id="{6533CD5E-7045-4604-B438-7FAF3AC45E21}"/>
              </a:ext>
            </a:extLst>
          </p:cNvPr>
          <p:cNvSpPr/>
          <p:nvPr/>
        </p:nvSpPr>
        <p:spPr>
          <a:xfrm>
            <a:off x="9339581" y="1172003"/>
            <a:ext cx="2101067" cy="1552716"/>
          </a:xfrm>
          <a:prstGeom prst="rect">
            <a:avLst/>
          </a:prstGeom>
          <a:noFill/>
          <a:ln w="19050">
            <a:solidFill>
              <a:schemeClr val="tx1"/>
            </a:solidFill>
            <a:prstDash val="lgDash"/>
          </a:ln>
        </p:spPr>
        <p:style>
          <a:lnRef idx="2">
            <a:schemeClr val="accent1">
              <a:shade val="50000"/>
            </a:schemeClr>
          </a:lnRef>
          <a:fillRef idx="1">
            <a:schemeClr val="accent1"/>
          </a:fillRef>
          <a:effectRef idx="0">
            <a:schemeClr val="accent1"/>
          </a:effectRef>
          <a:fontRef idx="minor">
            <a:schemeClr val="lt1"/>
          </a:fontRef>
        </p:style>
        <p:txBody>
          <a:bodyPr rtlCol="0" anchor="t"/>
          <a:lstStyle/>
          <a:p>
            <a:pPr algn="ctr"/>
            <a:r>
              <a:rPr lang="fr-FR" sz="1600" b="1" dirty="0">
                <a:solidFill>
                  <a:schemeClr val="tx1"/>
                </a:solidFill>
              </a:rPr>
              <a:t>VISA PLATINUM BUSINESS</a:t>
            </a:r>
          </a:p>
        </p:txBody>
      </p:sp>
      <p:sp>
        <p:nvSpPr>
          <p:cNvPr id="20" name="ZoneTexte 19">
            <a:extLst>
              <a:ext uri="{FF2B5EF4-FFF2-40B4-BE49-F238E27FC236}">
                <a16:creationId xmlns:a16="http://schemas.microsoft.com/office/drawing/2014/main" id="{9F1C3F5D-CD25-4FC0-9A3B-C78D5935A57B}"/>
              </a:ext>
            </a:extLst>
          </p:cNvPr>
          <p:cNvSpPr txBox="1"/>
          <p:nvPr/>
        </p:nvSpPr>
        <p:spPr>
          <a:xfrm>
            <a:off x="3775003" y="2785362"/>
            <a:ext cx="1872629" cy="830997"/>
          </a:xfrm>
          <a:prstGeom prst="rect">
            <a:avLst/>
          </a:prstGeom>
          <a:noFill/>
        </p:spPr>
        <p:txBody>
          <a:bodyPr wrap="none" rtlCol="0">
            <a:spAutoFit/>
          </a:bodyPr>
          <a:lstStyle/>
          <a:p>
            <a:r>
              <a:rPr lang="fr-FR" sz="2400" dirty="0"/>
              <a:t>Débit immédiat</a:t>
            </a:r>
            <a:br>
              <a:rPr lang="fr-FR" sz="2400" b="1" dirty="0">
                <a:solidFill>
                  <a:schemeClr val="bg2"/>
                </a:solidFill>
              </a:rPr>
            </a:br>
            <a:r>
              <a:rPr lang="fr-FR" sz="2400" b="1" dirty="0">
                <a:solidFill>
                  <a:srgbClr val="C00000"/>
                </a:solidFill>
              </a:rPr>
              <a:t>Débit différé</a:t>
            </a:r>
          </a:p>
        </p:txBody>
      </p:sp>
      <p:sp>
        <p:nvSpPr>
          <p:cNvPr id="21" name="ZoneTexte 20">
            <a:extLst>
              <a:ext uri="{FF2B5EF4-FFF2-40B4-BE49-F238E27FC236}">
                <a16:creationId xmlns:a16="http://schemas.microsoft.com/office/drawing/2014/main" id="{1B8C1889-0600-4A7F-BE73-16F8FAA64B8F}"/>
              </a:ext>
            </a:extLst>
          </p:cNvPr>
          <p:cNvSpPr txBox="1"/>
          <p:nvPr/>
        </p:nvSpPr>
        <p:spPr>
          <a:xfrm>
            <a:off x="6557293" y="2741839"/>
            <a:ext cx="1872629" cy="830997"/>
          </a:xfrm>
          <a:prstGeom prst="rect">
            <a:avLst/>
          </a:prstGeom>
          <a:noFill/>
        </p:spPr>
        <p:txBody>
          <a:bodyPr wrap="none" rtlCol="0">
            <a:spAutoFit/>
          </a:bodyPr>
          <a:lstStyle/>
          <a:p>
            <a:r>
              <a:rPr lang="fr-FR" sz="2400" dirty="0"/>
              <a:t>Débit immédiat</a:t>
            </a:r>
            <a:br>
              <a:rPr lang="fr-FR" sz="2400" dirty="0"/>
            </a:br>
            <a:r>
              <a:rPr lang="fr-FR" sz="2400" b="1" dirty="0">
                <a:solidFill>
                  <a:srgbClr val="C00000"/>
                </a:solidFill>
              </a:rPr>
              <a:t>Débit différé</a:t>
            </a:r>
          </a:p>
        </p:txBody>
      </p:sp>
      <p:sp>
        <p:nvSpPr>
          <p:cNvPr id="22" name="ZoneTexte 21">
            <a:extLst>
              <a:ext uri="{FF2B5EF4-FFF2-40B4-BE49-F238E27FC236}">
                <a16:creationId xmlns:a16="http://schemas.microsoft.com/office/drawing/2014/main" id="{711D7692-3166-44F8-A0E2-53710F84FBAA}"/>
              </a:ext>
            </a:extLst>
          </p:cNvPr>
          <p:cNvSpPr txBox="1"/>
          <p:nvPr/>
        </p:nvSpPr>
        <p:spPr>
          <a:xfrm>
            <a:off x="9623665" y="2843086"/>
            <a:ext cx="1657826" cy="461665"/>
          </a:xfrm>
          <a:prstGeom prst="rect">
            <a:avLst/>
          </a:prstGeom>
          <a:noFill/>
        </p:spPr>
        <p:txBody>
          <a:bodyPr wrap="none" rtlCol="0">
            <a:spAutoFit/>
          </a:bodyPr>
          <a:lstStyle/>
          <a:p>
            <a:r>
              <a:rPr lang="fr-FR" sz="2400" b="1" dirty="0">
                <a:solidFill>
                  <a:srgbClr val="C00000"/>
                </a:solidFill>
              </a:rPr>
              <a:t>Débit différé</a:t>
            </a:r>
          </a:p>
        </p:txBody>
      </p:sp>
      <p:graphicFrame>
        <p:nvGraphicFramePr>
          <p:cNvPr id="38" name="Tableau 38">
            <a:extLst>
              <a:ext uri="{FF2B5EF4-FFF2-40B4-BE49-F238E27FC236}">
                <a16:creationId xmlns:a16="http://schemas.microsoft.com/office/drawing/2014/main" id="{2C054907-E685-467A-98D5-64C4A32203C9}"/>
              </a:ext>
            </a:extLst>
          </p:cNvPr>
          <p:cNvGraphicFramePr>
            <a:graphicFrameLocks noGrp="1"/>
          </p:cNvGraphicFramePr>
          <p:nvPr>
            <p:extLst>
              <p:ext uri="{D42A27DB-BD31-4B8C-83A1-F6EECF244321}">
                <p14:modId xmlns:p14="http://schemas.microsoft.com/office/powerpoint/2010/main" val="1607658763"/>
              </p:ext>
            </p:extLst>
          </p:nvPr>
        </p:nvGraphicFramePr>
        <p:xfrm>
          <a:off x="169872" y="3621021"/>
          <a:ext cx="11852256" cy="2514600"/>
        </p:xfrm>
        <a:graphic>
          <a:graphicData uri="http://schemas.openxmlformats.org/drawingml/2006/table">
            <a:tbl>
              <a:tblPr firstRow="1" bandRow="1">
                <a:tableStyleId>{EB344D84-9AFB-497E-A393-DC336BA19D2E}</a:tableStyleId>
              </a:tblPr>
              <a:tblGrid>
                <a:gridCol w="2963064">
                  <a:extLst>
                    <a:ext uri="{9D8B030D-6E8A-4147-A177-3AD203B41FA5}">
                      <a16:colId xmlns:a16="http://schemas.microsoft.com/office/drawing/2014/main" val="3070856071"/>
                    </a:ext>
                  </a:extLst>
                </a:gridCol>
                <a:gridCol w="3251096">
                  <a:extLst>
                    <a:ext uri="{9D8B030D-6E8A-4147-A177-3AD203B41FA5}">
                      <a16:colId xmlns:a16="http://schemas.microsoft.com/office/drawing/2014/main" val="1007478139"/>
                    </a:ext>
                  </a:extLst>
                </a:gridCol>
                <a:gridCol w="2603507">
                  <a:extLst>
                    <a:ext uri="{9D8B030D-6E8A-4147-A177-3AD203B41FA5}">
                      <a16:colId xmlns:a16="http://schemas.microsoft.com/office/drawing/2014/main" val="1279206613"/>
                    </a:ext>
                  </a:extLst>
                </a:gridCol>
                <a:gridCol w="3034589">
                  <a:extLst>
                    <a:ext uri="{9D8B030D-6E8A-4147-A177-3AD203B41FA5}">
                      <a16:colId xmlns:a16="http://schemas.microsoft.com/office/drawing/2014/main" val="848202290"/>
                    </a:ext>
                  </a:extLst>
                </a:gridCol>
              </a:tblGrid>
              <a:tr h="345440">
                <a:tc>
                  <a:txBody>
                    <a:bodyPr/>
                    <a:lstStyle/>
                    <a:p>
                      <a:pPr marL="0" marR="0" lvl="0" indent="0" algn="l" defTabSz="685800" rtl="0" eaLnBrk="1" fontAlgn="auto" latinLnBrk="0" hangingPunct="1">
                        <a:lnSpc>
                          <a:spcPct val="100000"/>
                        </a:lnSpc>
                        <a:spcBef>
                          <a:spcPts val="0"/>
                        </a:spcBef>
                        <a:spcAft>
                          <a:spcPts val="0"/>
                        </a:spcAft>
                        <a:buClrTx/>
                        <a:buSzTx/>
                        <a:buFontTx/>
                        <a:buNone/>
                        <a:tabLst/>
                        <a:defRPr/>
                      </a:pPr>
                      <a:r>
                        <a:rPr lang="fr-FR" sz="1400" b="1" kern="1200" dirty="0">
                          <a:solidFill>
                            <a:schemeClr val="dk1"/>
                          </a:solidFill>
                        </a:rPr>
                        <a:t>Cotisation</a:t>
                      </a:r>
                      <a:endParaRPr lang="fr-FR" sz="1400" b="1" kern="1200" dirty="0">
                        <a:solidFill>
                          <a:schemeClr val="dk1"/>
                        </a:solidFill>
                        <a:latin typeface="+mn-lt"/>
                        <a:ea typeface="+mn-ea"/>
                        <a:cs typeface="+mn-cs"/>
                      </a:endParaRPr>
                    </a:p>
                  </a:txBody>
                  <a:tcPr marL="121920" marR="121920" marT="60960" marB="60960">
                    <a:noFill/>
                  </a:tcPr>
                </a:tc>
                <a:tc gridSpan="3">
                  <a:txBody>
                    <a:bodyPr/>
                    <a:lstStyle/>
                    <a:p>
                      <a:pPr algn="ctr"/>
                      <a:r>
                        <a:rPr lang="fr-FR" sz="1500" b="1" baseline="0">
                          <a:solidFill>
                            <a:srgbClr val="C00000"/>
                          </a:solidFill>
                        </a:rPr>
                        <a:t>Voir plaquette tarifaire </a:t>
                      </a:r>
                      <a:endParaRPr lang="fr-FR" sz="1500" b="1" baseline="0" dirty="0">
                        <a:solidFill>
                          <a:srgbClr val="C00000"/>
                        </a:solidFill>
                      </a:endParaRPr>
                    </a:p>
                  </a:txBody>
                  <a:tcPr marL="121920" marR="121920" marT="60960" marB="60960" anchor="ctr">
                    <a:noFill/>
                  </a:tcPr>
                </a:tc>
                <a:tc hMerge="1">
                  <a:txBody>
                    <a:bodyPr/>
                    <a:lstStyle/>
                    <a:p>
                      <a:pPr algn="ctr"/>
                      <a:endParaRPr lang="fr-FR" sz="1100" b="1" dirty="0">
                        <a:solidFill>
                          <a:schemeClr val="bg2"/>
                        </a:solidFill>
                      </a:endParaRPr>
                    </a:p>
                  </a:txBody>
                  <a:tcPr anchor="ctr">
                    <a:noFill/>
                  </a:tcPr>
                </a:tc>
                <a:tc hMerge="1">
                  <a:txBody>
                    <a:bodyPr/>
                    <a:lstStyle/>
                    <a:p>
                      <a:pPr algn="ctr"/>
                      <a:endParaRPr lang="fr-FR" sz="1100" b="1" dirty="0">
                        <a:solidFill>
                          <a:schemeClr val="bg2"/>
                        </a:solidFill>
                      </a:endParaRPr>
                    </a:p>
                  </a:txBody>
                  <a:tcPr anchor="ctr">
                    <a:noFill/>
                  </a:tcPr>
                </a:tc>
                <a:extLst>
                  <a:ext uri="{0D108BD9-81ED-4DB2-BD59-A6C34878D82A}">
                    <a16:rowId xmlns:a16="http://schemas.microsoft.com/office/drawing/2014/main" val="2355524634"/>
                  </a:ext>
                </a:extLst>
              </a:tr>
              <a:tr h="762000">
                <a:tc>
                  <a:txBody>
                    <a:bodyPr/>
                    <a:lstStyle/>
                    <a:p>
                      <a:pPr marL="0" marR="0" lvl="0" indent="0" algn="l" defTabSz="685800" rtl="0" eaLnBrk="1" fontAlgn="auto" latinLnBrk="0" hangingPunct="1">
                        <a:lnSpc>
                          <a:spcPct val="100000"/>
                        </a:lnSpc>
                        <a:spcBef>
                          <a:spcPts val="0"/>
                        </a:spcBef>
                        <a:spcAft>
                          <a:spcPts val="0"/>
                        </a:spcAft>
                        <a:buClrTx/>
                        <a:buSzTx/>
                        <a:buFontTx/>
                        <a:buNone/>
                        <a:tabLst/>
                        <a:defRPr/>
                      </a:pPr>
                      <a:r>
                        <a:rPr lang="fr-FR" sz="1400" b="1" kern="1200" dirty="0">
                          <a:solidFill>
                            <a:schemeClr val="dk1"/>
                          </a:solidFill>
                        </a:rPr>
                        <a:t>Plafond de paiement standard (France + Etranger) </a:t>
                      </a:r>
                    </a:p>
                    <a:p>
                      <a:pPr marL="0" marR="0" lvl="0" indent="0" algn="l" defTabSz="685800" rtl="0" eaLnBrk="1" fontAlgn="auto" latinLnBrk="0" hangingPunct="1">
                        <a:lnSpc>
                          <a:spcPct val="100000"/>
                        </a:lnSpc>
                        <a:spcBef>
                          <a:spcPts val="0"/>
                        </a:spcBef>
                        <a:spcAft>
                          <a:spcPts val="0"/>
                        </a:spcAft>
                        <a:buClrTx/>
                        <a:buSzTx/>
                        <a:buFontTx/>
                        <a:buNone/>
                        <a:tabLst/>
                        <a:defRPr/>
                      </a:pPr>
                      <a:r>
                        <a:rPr lang="fr-FR" sz="1400" b="1" kern="1200" dirty="0">
                          <a:solidFill>
                            <a:schemeClr val="dk1"/>
                          </a:solidFill>
                        </a:rPr>
                        <a:t>Sur 30 jours glissants</a:t>
                      </a:r>
                      <a:endParaRPr lang="fr-FR" sz="1400" b="1" kern="1200" dirty="0">
                        <a:solidFill>
                          <a:schemeClr val="dk1"/>
                        </a:solidFill>
                        <a:latin typeface="+mn-lt"/>
                        <a:ea typeface="+mn-ea"/>
                        <a:cs typeface="+mn-cs"/>
                      </a:endParaRPr>
                    </a:p>
                  </a:txBody>
                  <a:tcPr marL="121920" marR="121920" marT="60960" marB="60960"/>
                </a:tc>
                <a:tc>
                  <a:txBody>
                    <a:bodyPr/>
                    <a:lstStyle/>
                    <a:p>
                      <a:pPr algn="ctr"/>
                      <a:r>
                        <a:rPr lang="fr-FR" sz="1500" b="1" baseline="0" dirty="0">
                          <a:solidFill>
                            <a:srgbClr val="C00000"/>
                          </a:solidFill>
                        </a:rPr>
                        <a:t>+</a:t>
                      </a:r>
                    </a:p>
                  </a:txBody>
                  <a:tcPr marL="121920" marR="121920" marT="60960" marB="60960" anchor="ctr"/>
                </a:tc>
                <a:tc>
                  <a:txBody>
                    <a:bodyPr/>
                    <a:lstStyle/>
                    <a:p>
                      <a:pPr algn="ctr"/>
                      <a:r>
                        <a:rPr lang="fr-FR" sz="1500" b="1" baseline="0" dirty="0">
                          <a:solidFill>
                            <a:srgbClr val="C00000"/>
                          </a:solidFill>
                        </a:rPr>
                        <a:t>++</a:t>
                      </a:r>
                    </a:p>
                  </a:txBody>
                  <a:tcPr marL="121920" marR="121920" marT="60960" marB="60960" anchor="ctr"/>
                </a:tc>
                <a:tc>
                  <a:txBody>
                    <a:bodyPr/>
                    <a:lstStyle/>
                    <a:p>
                      <a:pPr algn="ctr"/>
                      <a:r>
                        <a:rPr lang="fr-FR" sz="1500" b="1" baseline="0" dirty="0">
                          <a:solidFill>
                            <a:srgbClr val="C00000"/>
                          </a:solidFill>
                        </a:rPr>
                        <a:t>+++</a:t>
                      </a:r>
                    </a:p>
                  </a:txBody>
                  <a:tcPr marL="121920" marR="121920" marT="60960" marB="60960" anchor="ctr"/>
                </a:tc>
                <a:extLst>
                  <a:ext uri="{0D108BD9-81ED-4DB2-BD59-A6C34878D82A}">
                    <a16:rowId xmlns:a16="http://schemas.microsoft.com/office/drawing/2014/main" val="343366128"/>
                  </a:ext>
                </a:extLst>
              </a:tr>
              <a:tr h="345440">
                <a:tc>
                  <a:txBody>
                    <a:bodyPr/>
                    <a:lstStyle/>
                    <a:p>
                      <a:pPr marL="0" marR="0" lvl="0" indent="0" algn="l" defTabSz="685800" rtl="0" eaLnBrk="1" fontAlgn="auto" latinLnBrk="0" hangingPunct="1">
                        <a:lnSpc>
                          <a:spcPct val="100000"/>
                        </a:lnSpc>
                        <a:spcBef>
                          <a:spcPts val="0"/>
                        </a:spcBef>
                        <a:spcAft>
                          <a:spcPts val="0"/>
                        </a:spcAft>
                        <a:buClrTx/>
                        <a:buSzTx/>
                        <a:buFontTx/>
                        <a:buNone/>
                        <a:tabLst/>
                        <a:defRPr/>
                      </a:pPr>
                      <a:r>
                        <a:rPr lang="fr-FR" sz="1400" b="1" kern="1200" dirty="0">
                          <a:solidFill>
                            <a:schemeClr val="dk1"/>
                          </a:solidFill>
                        </a:rPr>
                        <a:t>Garanties d’assurances</a:t>
                      </a:r>
                      <a:endParaRPr lang="fr-FR" sz="1400" b="1" kern="1200" dirty="0">
                        <a:solidFill>
                          <a:schemeClr val="dk1"/>
                        </a:solidFill>
                        <a:latin typeface="+mn-lt"/>
                        <a:ea typeface="+mn-ea"/>
                        <a:cs typeface="+mn-cs"/>
                      </a:endParaRPr>
                    </a:p>
                  </a:txBody>
                  <a:tcPr marL="121920" marR="121920" marT="60960" marB="60960"/>
                </a:tc>
                <a:tc>
                  <a:txBody>
                    <a:bodyPr/>
                    <a:lstStyle/>
                    <a:p>
                      <a:pPr algn="ctr"/>
                      <a:r>
                        <a:rPr lang="fr-FR" sz="1500" b="1" baseline="0" dirty="0">
                          <a:solidFill>
                            <a:srgbClr val="C00000"/>
                          </a:solidFill>
                        </a:rPr>
                        <a:t>+</a:t>
                      </a:r>
                    </a:p>
                  </a:txBody>
                  <a:tcPr marL="121920" marR="121920" marT="60960" marB="60960" anchor="ctr"/>
                </a:tc>
                <a:tc>
                  <a:txBody>
                    <a:bodyPr/>
                    <a:lstStyle/>
                    <a:p>
                      <a:pPr algn="ctr"/>
                      <a:r>
                        <a:rPr lang="fr-FR" sz="1500" b="1" baseline="0" dirty="0">
                          <a:solidFill>
                            <a:srgbClr val="C00000"/>
                          </a:solidFill>
                        </a:rPr>
                        <a:t>++</a:t>
                      </a:r>
                    </a:p>
                  </a:txBody>
                  <a:tcPr marL="121920" marR="121920" marT="60960" marB="60960" anchor="ctr"/>
                </a:tc>
                <a:tc>
                  <a:txBody>
                    <a:bodyPr/>
                    <a:lstStyle/>
                    <a:p>
                      <a:pPr algn="ctr"/>
                      <a:r>
                        <a:rPr lang="fr-FR" sz="1500" b="1" baseline="0" dirty="0">
                          <a:solidFill>
                            <a:srgbClr val="C00000"/>
                          </a:solidFill>
                        </a:rPr>
                        <a:t>+++</a:t>
                      </a:r>
                    </a:p>
                  </a:txBody>
                  <a:tcPr marL="121920" marR="121920" marT="60960" marB="60960" anchor="ctr"/>
                </a:tc>
                <a:extLst>
                  <a:ext uri="{0D108BD9-81ED-4DB2-BD59-A6C34878D82A}">
                    <a16:rowId xmlns:a16="http://schemas.microsoft.com/office/drawing/2014/main" val="573852747"/>
                  </a:ext>
                </a:extLst>
              </a:tr>
              <a:tr h="345440">
                <a:tc>
                  <a:txBody>
                    <a:bodyPr/>
                    <a:lstStyle/>
                    <a:p>
                      <a:pPr marL="0" marR="0" lvl="0" indent="0" algn="l" defTabSz="685800" rtl="0" eaLnBrk="1" fontAlgn="auto" latinLnBrk="0" hangingPunct="1">
                        <a:lnSpc>
                          <a:spcPct val="100000"/>
                        </a:lnSpc>
                        <a:spcBef>
                          <a:spcPts val="0"/>
                        </a:spcBef>
                        <a:spcAft>
                          <a:spcPts val="0"/>
                        </a:spcAft>
                        <a:buClrTx/>
                        <a:buSzTx/>
                        <a:buFontTx/>
                        <a:buNone/>
                        <a:tabLst/>
                        <a:defRPr/>
                      </a:pPr>
                      <a:r>
                        <a:rPr lang="fr-FR" sz="1400" b="1" kern="1200" dirty="0">
                          <a:solidFill>
                            <a:schemeClr val="dk1"/>
                          </a:solidFill>
                        </a:rPr>
                        <a:t>Garanties d’assistances</a:t>
                      </a:r>
                      <a:endParaRPr lang="fr-FR" sz="1400" b="1" kern="1200" dirty="0">
                        <a:solidFill>
                          <a:schemeClr val="dk1"/>
                        </a:solidFill>
                        <a:latin typeface="+mn-lt"/>
                        <a:ea typeface="+mn-ea"/>
                        <a:cs typeface="+mn-cs"/>
                      </a:endParaRPr>
                    </a:p>
                  </a:txBody>
                  <a:tcPr marL="121920" marR="121920" marT="60960" marB="60960"/>
                </a:tc>
                <a:tc>
                  <a:txBody>
                    <a:bodyPr/>
                    <a:lstStyle/>
                    <a:p>
                      <a:pPr algn="ctr"/>
                      <a:r>
                        <a:rPr lang="fr-FR" sz="1500" b="1" baseline="0" dirty="0">
                          <a:solidFill>
                            <a:srgbClr val="C00000"/>
                          </a:solidFill>
                        </a:rPr>
                        <a:t>+</a:t>
                      </a:r>
                    </a:p>
                  </a:txBody>
                  <a:tcPr marL="121920" marR="121920" marT="60960" marB="60960" anchor="ctr"/>
                </a:tc>
                <a:tc>
                  <a:txBody>
                    <a:bodyPr/>
                    <a:lstStyle/>
                    <a:p>
                      <a:pPr algn="ctr"/>
                      <a:r>
                        <a:rPr lang="fr-FR" sz="1500" b="1" baseline="0" dirty="0">
                          <a:solidFill>
                            <a:srgbClr val="C00000"/>
                          </a:solidFill>
                        </a:rPr>
                        <a:t>++</a:t>
                      </a:r>
                    </a:p>
                  </a:txBody>
                  <a:tcPr marL="121920" marR="121920" marT="60960" marB="60960" anchor="ctr"/>
                </a:tc>
                <a:tc>
                  <a:txBody>
                    <a:bodyPr/>
                    <a:lstStyle/>
                    <a:p>
                      <a:pPr algn="ctr"/>
                      <a:r>
                        <a:rPr lang="fr-FR" sz="1500" b="1" baseline="0" dirty="0">
                          <a:solidFill>
                            <a:srgbClr val="C00000"/>
                          </a:solidFill>
                        </a:rPr>
                        <a:t>+++</a:t>
                      </a:r>
                    </a:p>
                  </a:txBody>
                  <a:tcPr marL="121920" marR="121920" marT="60960" marB="60960" anchor="ctr"/>
                </a:tc>
                <a:extLst>
                  <a:ext uri="{0D108BD9-81ED-4DB2-BD59-A6C34878D82A}">
                    <a16:rowId xmlns:a16="http://schemas.microsoft.com/office/drawing/2014/main" val="191722846"/>
                  </a:ext>
                </a:extLst>
              </a:tr>
              <a:tr h="345440">
                <a:tc>
                  <a:txBody>
                    <a:bodyPr/>
                    <a:lstStyle/>
                    <a:p>
                      <a:pPr marL="0" marR="0" lvl="0" indent="0" algn="l" defTabSz="685800" rtl="0" eaLnBrk="1" fontAlgn="auto" latinLnBrk="0" hangingPunct="1">
                        <a:lnSpc>
                          <a:spcPct val="100000"/>
                        </a:lnSpc>
                        <a:spcBef>
                          <a:spcPts val="0"/>
                        </a:spcBef>
                        <a:spcAft>
                          <a:spcPts val="0"/>
                        </a:spcAft>
                        <a:buClrTx/>
                        <a:buSzTx/>
                        <a:buFontTx/>
                        <a:buNone/>
                        <a:tabLst/>
                        <a:defRPr/>
                      </a:pPr>
                      <a:r>
                        <a:rPr lang="fr-FR" sz="1400" b="1" kern="1200" dirty="0">
                          <a:solidFill>
                            <a:schemeClr val="dk1"/>
                          </a:solidFill>
                        </a:rPr>
                        <a:t>Avantages partenaires</a:t>
                      </a:r>
                      <a:endParaRPr lang="fr-FR" sz="1400" b="1" kern="1200" dirty="0">
                        <a:solidFill>
                          <a:schemeClr val="dk1"/>
                        </a:solidFill>
                        <a:latin typeface="+mn-lt"/>
                        <a:ea typeface="+mn-ea"/>
                        <a:cs typeface="+mn-cs"/>
                      </a:endParaRPr>
                    </a:p>
                  </a:txBody>
                  <a:tcPr marL="121920" marR="121920" marT="60960" marB="60960"/>
                </a:tc>
                <a:tc>
                  <a:txBody>
                    <a:bodyPr/>
                    <a:lstStyle/>
                    <a:p>
                      <a:pPr algn="ctr"/>
                      <a:r>
                        <a:rPr lang="fr-FR" sz="1500" b="1" baseline="0" dirty="0">
                          <a:solidFill>
                            <a:srgbClr val="C00000"/>
                          </a:solidFill>
                        </a:rPr>
                        <a:t>OUI</a:t>
                      </a:r>
                    </a:p>
                  </a:txBody>
                  <a:tcPr marL="121920" marR="121920" marT="60960" marB="60960" anchor="ctr"/>
                </a:tc>
                <a:tc>
                  <a:txBody>
                    <a:bodyPr/>
                    <a:lstStyle/>
                    <a:p>
                      <a:pPr algn="ctr"/>
                      <a:r>
                        <a:rPr lang="fr-FR" sz="1500" b="1" baseline="0" dirty="0">
                          <a:solidFill>
                            <a:srgbClr val="C00000"/>
                          </a:solidFill>
                        </a:rPr>
                        <a:t>OUI</a:t>
                      </a:r>
                    </a:p>
                  </a:txBody>
                  <a:tcPr marL="121920" marR="121920" marT="60960" marB="60960" anchor="ctr"/>
                </a:tc>
                <a:tc>
                  <a:txBody>
                    <a:bodyPr/>
                    <a:lstStyle/>
                    <a:p>
                      <a:pPr algn="ctr"/>
                      <a:r>
                        <a:rPr lang="fr-FR" sz="1500" b="1" baseline="0" dirty="0">
                          <a:solidFill>
                            <a:srgbClr val="C00000"/>
                          </a:solidFill>
                        </a:rPr>
                        <a:t>OUI</a:t>
                      </a:r>
                    </a:p>
                  </a:txBody>
                  <a:tcPr marL="121920" marR="121920" marT="60960" marB="60960" anchor="ctr"/>
                </a:tc>
                <a:extLst>
                  <a:ext uri="{0D108BD9-81ED-4DB2-BD59-A6C34878D82A}">
                    <a16:rowId xmlns:a16="http://schemas.microsoft.com/office/drawing/2014/main" val="1203626947"/>
                  </a:ext>
                </a:extLst>
              </a:tr>
              <a:tr h="345440">
                <a:tc>
                  <a:txBody>
                    <a:bodyPr/>
                    <a:lstStyle/>
                    <a:p>
                      <a:pPr marL="0" marR="0" lvl="0" indent="0" algn="l" defTabSz="685800" rtl="0" eaLnBrk="1" fontAlgn="auto" latinLnBrk="0" hangingPunct="1">
                        <a:lnSpc>
                          <a:spcPct val="100000"/>
                        </a:lnSpc>
                        <a:spcBef>
                          <a:spcPts val="0"/>
                        </a:spcBef>
                        <a:spcAft>
                          <a:spcPts val="0"/>
                        </a:spcAft>
                        <a:buClrTx/>
                        <a:buSzTx/>
                        <a:buFontTx/>
                        <a:buNone/>
                        <a:tabLst/>
                        <a:defRPr/>
                      </a:pPr>
                      <a:r>
                        <a:rPr lang="fr-FR" sz="1400" b="1" kern="1200" dirty="0">
                          <a:solidFill>
                            <a:schemeClr val="dk1"/>
                          </a:solidFill>
                        </a:rPr>
                        <a:t>Assistant (Conciergerie « Pro »)</a:t>
                      </a:r>
                      <a:endParaRPr lang="fr-FR" sz="1400" b="1" kern="1200" dirty="0">
                        <a:solidFill>
                          <a:schemeClr val="dk1"/>
                        </a:solidFill>
                        <a:latin typeface="+mn-lt"/>
                        <a:ea typeface="+mn-ea"/>
                        <a:cs typeface="+mn-cs"/>
                      </a:endParaRPr>
                    </a:p>
                  </a:txBody>
                  <a:tcPr marL="121920" marR="121920" marT="60960" marB="60960"/>
                </a:tc>
                <a:tc>
                  <a:txBody>
                    <a:bodyPr/>
                    <a:lstStyle/>
                    <a:p>
                      <a:pPr algn="ctr"/>
                      <a:endParaRPr lang="fr-FR" sz="1500" b="1" dirty="0">
                        <a:solidFill>
                          <a:schemeClr val="bg2"/>
                        </a:solidFill>
                      </a:endParaRPr>
                    </a:p>
                  </a:txBody>
                  <a:tcPr marL="121920" marR="121920" marT="60960" marB="60960" anchor="ctr"/>
                </a:tc>
                <a:tc>
                  <a:txBody>
                    <a:bodyPr/>
                    <a:lstStyle/>
                    <a:p>
                      <a:pPr algn="ctr"/>
                      <a:endParaRPr lang="fr-FR" sz="1500" b="1" dirty="0">
                        <a:solidFill>
                          <a:schemeClr val="bg2"/>
                        </a:solidFill>
                      </a:endParaRPr>
                    </a:p>
                  </a:txBody>
                  <a:tcPr marL="121920" marR="121920" marT="60960" marB="60960" anchor="ctr"/>
                </a:tc>
                <a:tc>
                  <a:txBody>
                    <a:bodyPr/>
                    <a:lstStyle/>
                    <a:p>
                      <a:pPr algn="ctr"/>
                      <a:r>
                        <a:rPr lang="fr-FR" sz="1500" b="1" baseline="0" dirty="0">
                          <a:solidFill>
                            <a:srgbClr val="C00000"/>
                          </a:solidFill>
                        </a:rPr>
                        <a:t>OUI</a:t>
                      </a:r>
                    </a:p>
                  </a:txBody>
                  <a:tcPr marL="121920" marR="121920" marT="60960" marB="60960" anchor="ctr"/>
                </a:tc>
                <a:extLst>
                  <a:ext uri="{0D108BD9-81ED-4DB2-BD59-A6C34878D82A}">
                    <a16:rowId xmlns:a16="http://schemas.microsoft.com/office/drawing/2014/main" val="2155403114"/>
                  </a:ext>
                </a:extLst>
              </a:tr>
            </a:tbl>
          </a:graphicData>
        </a:graphic>
      </p:graphicFrame>
      <p:sp>
        <p:nvSpPr>
          <p:cNvPr id="41" name="ZoneTexte 40">
            <a:extLst>
              <a:ext uri="{FF2B5EF4-FFF2-40B4-BE49-F238E27FC236}">
                <a16:creationId xmlns:a16="http://schemas.microsoft.com/office/drawing/2014/main" id="{AC865927-0BBB-4AE0-AF93-115D14EE3A4C}"/>
              </a:ext>
            </a:extLst>
          </p:cNvPr>
          <p:cNvSpPr txBox="1"/>
          <p:nvPr/>
        </p:nvSpPr>
        <p:spPr>
          <a:xfrm>
            <a:off x="437052" y="2813791"/>
            <a:ext cx="3044393" cy="297454"/>
          </a:xfrm>
          <a:prstGeom prst="rect">
            <a:avLst/>
          </a:prstGeom>
          <a:noFill/>
        </p:spPr>
        <p:txBody>
          <a:bodyPr wrap="square">
            <a:spAutoFit/>
          </a:bodyPr>
          <a:lstStyle/>
          <a:p>
            <a:r>
              <a:rPr lang="fr-FR" sz="1333" dirty="0"/>
              <a:t>*excepté la carte à contrôle de solde</a:t>
            </a:r>
          </a:p>
        </p:txBody>
      </p:sp>
      <p:sp>
        <p:nvSpPr>
          <p:cNvPr id="23" name="Titre 2">
            <a:extLst>
              <a:ext uri="{FF2B5EF4-FFF2-40B4-BE49-F238E27FC236}">
                <a16:creationId xmlns:a16="http://schemas.microsoft.com/office/drawing/2014/main" id="{A3E48628-669A-4553-90C1-B794B0137D8E}"/>
              </a:ext>
            </a:extLst>
          </p:cNvPr>
          <p:cNvSpPr txBox="1">
            <a:spLocks/>
          </p:cNvSpPr>
          <p:nvPr/>
        </p:nvSpPr>
        <p:spPr>
          <a:xfrm>
            <a:off x="923242" y="365734"/>
            <a:ext cx="10756800" cy="709200"/>
          </a:xfrm>
          <a:prstGeom prst="rect">
            <a:avLst/>
          </a:prstGeom>
        </p:spPr>
        <p:txBody>
          <a:bodyPr vert="horz" lIns="91440" tIns="45720" rIns="91440" bIns="45720" rtlCol="0" anchor="ctr">
            <a:normAutofit/>
          </a:bodyPr>
          <a:lstStyle>
            <a:lvl1pPr algn="ctr" defTabSz="914400" rtl="0" eaLnBrk="1" latinLnBrk="0" hangingPunct="1">
              <a:spcBef>
                <a:spcPct val="0"/>
              </a:spcBef>
              <a:buNone/>
              <a:defRPr sz="2800" b="1" kern="1200" cap="all" baseline="0">
                <a:solidFill>
                  <a:schemeClr val="bg1"/>
                </a:solidFill>
                <a:latin typeface="+mj-lt"/>
                <a:ea typeface="+mj-ea"/>
                <a:cs typeface="+mj-cs"/>
              </a:defRPr>
            </a:lvl1pPr>
          </a:lstStyle>
          <a:p>
            <a:pPr algn="r"/>
            <a:r>
              <a:rPr lang="fr-FR">
                <a:effectLst>
                  <a:outerShdw blurRad="38100" dist="38100" dir="2700000" algn="tl">
                    <a:srgbClr val="000000">
                      <a:alpha val="43137"/>
                    </a:srgbClr>
                  </a:outerShdw>
                </a:effectLst>
                <a:latin typeface="Montserrat Black" panose="00000A00000000000000" pitchFamily="2" charset="0"/>
                <a:cs typeface="Aharoni" panose="02010803020104030203" pitchFamily="2" charset="-79"/>
              </a:rPr>
              <a:t>Quels sont les cartes a debit différé ?</a:t>
            </a:r>
            <a:endParaRPr lang="fr-FR" dirty="0">
              <a:effectLst>
                <a:outerShdw blurRad="38100" dist="38100" dir="2700000" algn="tl">
                  <a:srgbClr val="000000">
                    <a:alpha val="43137"/>
                  </a:srgbClr>
                </a:outerShdw>
              </a:effectLst>
              <a:latin typeface="Montserrat Black" panose="00000A00000000000000" pitchFamily="2" charset="0"/>
              <a:cs typeface="Aharoni" panose="02010803020104030203" pitchFamily="2" charset="-79"/>
            </a:endParaRPr>
          </a:p>
        </p:txBody>
      </p:sp>
    </p:spTree>
    <p:extLst>
      <p:ext uri="{BB962C8B-B14F-4D97-AF65-F5344CB8AC3E}">
        <p14:creationId xmlns:p14="http://schemas.microsoft.com/office/powerpoint/2010/main" val="474753074"/>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4" name="ZoneTexte 33">
            <a:extLst>
              <a:ext uri="{FF2B5EF4-FFF2-40B4-BE49-F238E27FC236}">
                <a16:creationId xmlns:a16="http://schemas.microsoft.com/office/drawing/2014/main" id="{477FAD65-0F3E-454D-BBF9-1DF14547B083}"/>
              </a:ext>
            </a:extLst>
          </p:cNvPr>
          <p:cNvSpPr txBox="1"/>
          <p:nvPr/>
        </p:nvSpPr>
        <p:spPr>
          <a:xfrm>
            <a:off x="6095996" y="2761712"/>
            <a:ext cx="5726177" cy="3745513"/>
          </a:xfrm>
          <a:prstGeom prst="rect">
            <a:avLst/>
          </a:prstGeom>
          <a:noFill/>
        </p:spPr>
        <p:txBody>
          <a:bodyPr wrap="square" rtlCol="0">
            <a:spAutoFit/>
          </a:bodyPr>
          <a:lstStyle/>
          <a:p>
            <a:r>
              <a:rPr lang="fr-FR" sz="1467" b="1" u="sng" dirty="0">
                <a:solidFill>
                  <a:srgbClr val="C00000"/>
                </a:solidFill>
                <a:latin typeface="Arial" panose="020B0604020202020204" pitchFamily="34" charset="0"/>
                <a:cs typeface="Arial" panose="020B0604020202020204" pitchFamily="34" charset="0"/>
              </a:rPr>
              <a:t>Les + de la carte Visa Business Platinum :</a:t>
            </a:r>
          </a:p>
          <a:p>
            <a:pPr marL="228594" indent="-228594">
              <a:buFontTx/>
              <a:buChar char="-"/>
            </a:pPr>
            <a:r>
              <a:rPr lang="fr-FR" sz="1467" dirty="0">
                <a:latin typeface="Arial" panose="020B0604020202020204" pitchFamily="34" charset="0"/>
                <a:cs typeface="Arial" panose="020B0604020202020204" pitchFamily="34" charset="0"/>
                <a:sym typeface="Wingdings" panose="05000000000000000000" pitchFamily="2" charset="2"/>
              </a:rPr>
              <a:t>Le service VISA Platinum Business est </a:t>
            </a:r>
            <a:r>
              <a:rPr lang="fr-FR" sz="1467" b="1" dirty="0">
                <a:latin typeface="Arial" panose="020B0604020202020204" pitchFamily="34" charset="0"/>
                <a:cs typeface="Arial" panose="020B0604020202020204" pitchFamily="34" charset="0"/>
                <a:sym typeface="Wingdings" panose="05000000000000000000" pitchFamily="2" charset="2"/>
              </a:rPr>
              <a:t>un véritable assistant.</a:t>
            </a:r>
          </a:p>
          <a:p>
            <a:pPr marL="228594" lvl="7" indent="-228594">
              <a:buFont typeface="Courier New" panose="02070309020205020404" pitchFamily="49" charset="0"/>
              <a:buChar char="o"/>
            </a:pPr>
            <a:r>
              <a:rPr lang="fr-FR" sz="1467" dirty="0">
                <a:latin typeface="Arial" panose="020B0604020202020204" pitchFamily="34" charset="0"/>
                <a:cs typeface="Arial" panose="020B0604020202020204" pitchFamily="34" charset="0"/>
                <a:sym typeface="Wingdings" panose="05000000000000000000" pitchFamily="2" charset="2"/>
              </a:rPr>
              <a:t>Réservation de repas d’affaires</a:t>
            </a:r>
          </a:p>
          <a:p>
            <a:pPr marL="228594" lvl="7" indent="-228594">
              <a:buFont typeface="Courier New" panose="02070309020205020404" pitchFamily="49" charset="0"/>
              <a:buChar char="o"/>
            </a:pPr>
            <a:r>
              <a:rPr lang="fr-FR" sz="1467" dirty="0">
                <a:latin typeface="Arial" panose="020B0604020202020204" pitchFamily="34" charset="0"/>
                <a:cs typeface="Arial" panose="020B0604020202020204" pitchFamily="34" charset="0"/>
                <a:sym typeface="Wingdings" panose="05000000000000000000" pitchFamily="2" charset="2"/>
              </a:rPr>
              <a:t>Organisation de déplacements professionnels</a:t>
            </a:r>
          </a:p>
          <a:p>
            <a:pPr marL="228594" lvl="7" indent="-228594">
              <a:buFont typeface="Courier New" panose="02070309020205020404" pitchFamily="49" charset="0"/>
              <a:buChar char="o"/>
            </a:pPr>
            <a:r>
              <a:rPr lang="fr-FR" sz="1467" dirty="0">
                <a:latin typeface="Arial" panose="020B0604020202020204" pitchFamily="34" charset="0"/>
                <a:cs typeface="Arial" panose="020B0604020202020204" pitchFamily="34" charset="0"/>
                <a:sym typeface="Wingdings" panose="05000000000000000000" pitchFamily="2" charset="2"/>
              </a:rPr>
              <a:t>Secrétariats courants : location ou achat de matériel…</a:t>
            </a:r>
          </a:p>
          <a:p>
            <a:pPr marL="228594" lvl="7" indent="-228594">
              <a:buFont typeface="Courier New" panose="02070309020205020404" pitchFamily="49" charset="0"/>
              <a:buChar char="o"/>
            </a:pPr>
            <a:r>
              <a:rPr lang="fr-FR" sz="1467" dirty="0">
                <a:latin typeface="Arial" panose="020B0604020202020204" pitchFamily="34" charset="0"/>
                <a:cs typeface="Arial" panose="020B0604020202020204" pitchFamily="34" charset="0"/>
                <a:sym typeface="Wingdings" panose="05000000000000000000" pitchFamily="2" charset="2"/>
              </a:rPr>
              <a:t>Ligne prioritaire de Taxi 24h24 7j7 en France métropolitaine</a:t>
            </a:r>
          </a:p>
          <a:p>
            <a:endParaRPr lang="fr-FR" sz="1600" dirty="0">
              <a:latin typeface="Arial" panose="020B0604020202020204" pitchFamily="34" charset="0"/>
              <a:cs typeface="Arial" panose="020B0604020202020204" pitchFamily="34" charset="0"/>
            </a:endParaRPr>
          </a:p>
          <a:p>
            <a:pPr marL="228594" indent="-228594">
              <a:buFont typeface="Arial" panose="020B0604020202020204" pitchFamily="34" charset="0"/>
              <a:buChar char="-"/>
            </a:pPr>
            <a:r>
              <a:rPr lang="fr-FR" sz="1467" b="1" dirty="0">
                <a:latin typeface="Arial" panose="020B0604020202020204" pitchFamily="34" charset="0"/>
                <a:cs typeface="Arial" panose="020B0604020202020204" pitchFamily="34" charset="0"/>
              </a:rPr>
              <a:t>Garantie Achat 30 jours </a:t>
            </a:r>
          </a:p>
          <a:p>
            <a:pPr marL="228594" indent="-228594">
              <a:buFont typeface="Arial" panose="020B0604020202020204" pitchFamily="34" charset="0"/>
              <a:buChar char="-"/>
            </a:pPr>
            <a:r>
              <a:rPr lang="fr-FR" sz="1467" b="1" dirty="0">
                <a:latin typeface="Arial" panose="020B0604020202020204" pitchFamily="34" charset="0"/>
                <a:cs typeface="Arial" panose="020B0604020202020204" pitchFamily="34" charset="0"/>
              </a:rPr>
              <a:t>Prolongation constructeur 6 mois</a:t>
            </a:r>
          </a:p>
          <a:p>
            <a:pPr marL="228594" indent="-228594">
              <a:buFont typeface="Arial" panose="020B0604020202020204" pitchFamily="34" charset="0"/>
              <a:buChar char="-"/>
            </a:pPr>
            <a:r>
              <a:rPr lang="fr-FR" sz="1467" b="1" dirty="0">
                <a:latin typeface="Arial" panose="020B0604020202020204" pitchFamily="34" charset="0"/>
                <a:cs typeface="Arial" panose="020B0604020202020204" pitchFamily="34" charset="0"/>
              </a:rPr>
              <a:t>Air </a:t>
            </a:r>
            <a:r>
              <a:rPr lang="fr-FR" sz="1467" b="1" dirty="0" err="1">
                <a:latin typeface="Arial" panose="020B0604020202020204" pitchFamily="34" charset="0"/>
                <a:cs typeface="Arial" panose="020B0604020202020204" pitchFamily="34" charset="0"/>
              </a:rPr>
              <a:t>Refund</a:t>
            </a:r>
            <a:r>
              <a:rPr lang="fr-FR" sz="1467" b="1" dirty="0">
                <a:latin typeface="Arial" panose="020B0604020202020204" pitchFamily="34" charset="0"/>
                <a:cs typeface="Arial" panose="020B0604020202020204" pitchFamily="34" charset="0"/>
              </a:rPr>
              <a:t> : </a:t>
            </a:r>
            <a:r>
              <a:rPr lang="fr-FR" sz="1467" dirty="0">
                <a:latin typeface="Arial" panose="020B0604020202020204" pitchFamily="34" charset="0"/>
                <a:cs typeface="Arial" panose="020B0604020202020204" pitchFamily="34" charset="0"/>
              </a:rPr>
              <a:t>Possibilité d’être indemnisé sur les vols antérieurs ou à venir retardés, annulés ou refusés d’embarquement (frais de dossier gratuit, indemnisation pouvant aller jusqu’à 600€ )</a:t>
            </a:r>
          </a:p>
          <a:p>
            <a:pPr marL="228594" indent="-228594">
              <a:buFont typeface="Arial" panose="020B0604020202020204" pitchFamily="34" charset="0"/>
              <a:buChar char="-"/>
            </a:pPr>
            <a:r>
              <a:rPr lang="fr-FR" sz="1467" b="1" dirty="0">
                <a:latin typeface="Arial" panose="020B0604020202020204" pitchFamily="34" charset="0"/>
                <a:cs typeface="Arial" panose="020B0604020202020204" pitchFamily="34" charset="0"/>
              </a:rPr>
              <a:t>Mise à disposition d’une carte de remplacement ou d’espèce</a:t>
            </a:r>
            <a:r>
              <a:rPr lang="fr-FR" sz="1467" dirty="0">
                <a:latin typeface="Arial" panose="020B0604020202020204" pitchFamily="34" charset="0"/>
                <a:cs typeface="Arial" panose="020B0604020202020204" pitchFamily="34" charset="0"/>
              </a:rPr>
              <a:t> en cas de vol, perte ou endommagement de la carte </a:t>
            </a:r>
            <a:r>
              <a:rPr lang="fr-FR" sz="1467" b="1" dirty="0">
                <a:latin typeface="Arial" panose="020B0604020202020204" pitchFamily="34" charset="0"/>
                <a:cs typeface="Arial" panose="020B0604020202020204" pitchFamily="34" charset="0"/>
              </a:rPr>
              <a:t>à l’ étranger.</a:t>
            </a:r>
          </a:p>
          <a:p>
            <a:endParaRPr lang="fr-FR" sz="1600" dirty="0"/>
          </a:p>
        </p:txBody>
      </p:sp>
      <p:sp>
        <p:nvSpPr>
          <p:cNvPr id="16" name="ZoneTexte 15">
            <a:extLst>
              <a:ext uri="{FF2B5EF4-FFF2-40B4-BE49-F238E27FC236}">
                <a16:creationId xmlns:a16="http://schemas.microsoft.com/office/drawing/2014/main" id="{9972C52B-5F7D-4198-8F6A-CA354FAAE0D8}"/>
              </a:ext>
            </a:extLst>
          </p:cNvPr>
          <p:cNvSpPr txBox="1"/>
          <p:nvPr/>
        </p:nvSpPr>
        <p:spPr>
          <a:xfrm>
            <a:off x="160617" y="2825643"/>
            <a:ext cx="5664865" cy="2554545"/>
          </a:xfrm>
          <a:prstGeom prst="rect">
            <a:avLst/>
          </a:prstGeom>
          <a:noFill/>
        </p:spPr>
        <p:txBody>
          <a:bodyPr wrap="square" rtlCol="0">
            <a:spAutoFit/>
          </a:bodyPr>
          <a:lstStyle/>
          <a:p>
            <a:pPr marL="228594" indent="-228594">
              <a:buFont typeface="Wingdings" panose="05000000000000000000" pitchFamily="2" charset="2"/>
              <a:buChar char="è"/>
            </a:pPr>
            <a:r>
              <a:rPr lang="fr-FR" sz="1600" dirty="0">
                <a:latin typeface="Arial" panose="020B0604020202020204" pitchFamily="34" charset="0"/>
                <a:cs typeface="Arial" panose="020B0604020202020204" pitchFamily="34" charset="0"/>
              </a:rPr>
              <a:t>Les cartes Haut de gamme Visa Gold et Visa Platinum peuvent </a:t>
            </a:r>
            <a:r>
              <a:rPr lang="fr-FR" sz="1600" b="1" dirty="0">
                <a:latin typeface="Arial" panose="020B0604020202020204" pitchFamily="34" charset="0"/>
                <a:cs typeface="Arial" panose="020B0604020202020204" pitchFamily="34" charset="0"/>
              </a:rPr>
              <a:t>bénéficier d’avantages supplémentaires tout au long de l’année </a:t>
            </a:r>
            <a:r>
              <a:rPr lang="fr-FR" sz="1600" dirty="0">
                <a:latin typeface="Arial" panose="020B0604020202020204" pitchFamily="34" charset="0"/>
                <a:cs typeface="Arial" panose="020B0604020202020204" pitchFamily="34" charset="0"/>
              </a:rPr>
              <a:t>grâce aux partenaires VISA.</a:t>
            </a:r>
          </a:p>
          <a:p>
            <a:endParaRPr lang="fr-FR" sz="1600" dirty="0">
              <a:latin typeface="Arial" panose="020B0604020202020204" pitchFamily="34" charset="0"/>
              <a:cs typeface="Arial" panose="020B0604020202020204" pitchFamily="34" charset="0"/>
            </a:endParaRPr>
          </a:p>
          <a:p>
            <a:pPr marL="228594" indent="-228594">
              <a:buFont typeface="Wingdings" panose="05000000000000000000" pitchFamily="2" charset="2"/>
              <a:buChar char="è"/>
            </a:pPr>
            <a:endParaRPr lang="fr-FR" sz="1600" dirty="0">
              <a:latin typeface="Arial" panose="020B0604020202020204" pitchFamily="34" charset="0"/>
              <a:cs typeface="Arial" panose="020B0604020202020204" pitchFamily="34" charset="0"/>
            </a:endParaRPr>
          </a:p>
          <a:p>
            <a:pPr marL="228594" indent="-228594">
              <a:buFont typeface="Wingdings" panose="05000000000000000000" pitchFamily="2" charset="2"/>
              <a:buChar char="è"/>
            </a:pPr>
            <a:endParaRPr lang="fr-FR" sz="1600" dirty="0">
              <a:latin typeface="Arial" panose="020B0604020202020204" pitchFamily="34" charset="0"/>
              <a:cs typeface="Arial" panose="020B0604020202020204" pitchFamily="34" charset="0"/>
            </a:endParaRPr>
          </a:p>
          <a:p>
            <a:r>
              <a:rPr lang="fr-FR" sz="1600" dirty="0">
                <a:latin typeface="Arial" panose="020B0604020202020204" pitchFamily="34" charset="0"/>
                <a:cs typeface="Arial" panose="020B0604020202020204" pitchFamily="34" charset="0"/>
                <a:sym typeface="Wingdings" panose="05000000000000000000" pitchFamily="2" charset="2"/>
              </a:rPr>
              <a:t> </a:t>
            </a:r>
            <a:r>
              <a:rPr lang="fr-FR" sz="1600" dirty="0">
                <a:latin typeface="Arial" panose="020B0604020202020204" pitchFamily="34" charset="0"/>
                <a:cs typeface="Arial" panose="020B0604020202020204" pitchFamily="34" charset="0"/>
              </a:rPr>
              <a:t>Garantie </a:t>
            </a:r>
            <a:r>
              <a:rPr lang="fr-FR" sz="1600" b="1" dirty="0">
                <a:latin typeface="Arial" panose="020B0604020202020204" pitchFamily="34" charset="0"/>
                <a:cs typeface="Arial" panose="020B0604020202020204" pitchFamily="34" charset="0"/>
              </a:rPr>
              <a:t>modification, annulation ou interruption de voyage.</a:t>
            </a:r>
            <a:r>
              <a:rPr lang="fr-FR" sz="1600" dirty="0">
                <a:latin typeface="Arial" panose="020B0604020202020204" pitchFamily="34" charset="0"/>
                <a:cs typeface="Arial" panose="020B0604020202020204" pitchFamily="34" charset="0"/>
              </a:rPr>
              <a:t> Possibilité </a:t>
            </a:r>
            <a:r>
              <a:rPr lang="fr-FR" sz="1600" b="1" dirty="0">
                <a:latin typeface="Arial" panose="020B0604020202020204" pitchFamily="34" charset="0"/>
                <a:cs typeface="Arial" panose="020B0604020202020204" pitchFamily="34" charset="0"/>
              </a:rPr>
              <a:t>de couvrir 2 collaborateurs supplémentaires </a:t>
            </a:r>
            <a:r>
              <a:rPr lang="fr-FR" sz="1600" dirty="0">
                <a:latin typeface="Arial" panose="020B0604020202020204" pitchFamily="34" charset="0"/>
                <a:cs typeface="Arial" panose="020B0604020202020204" pitchFamily="34" charset="0"/>
              </a:rPr>
              <a:t>en plus du titulaire de la carte</a:t>
            </a:r>
          </a:p>
          <a:p>
            <a:pPr marL="228594" indent="-228594">
              <a:buFont typeface="Wingdings" panose="05000000000000000000" pitchFamily="2" charset="2"/>
              <a:buChar char="è"/>
            </a:pPr>
            <a:endParaRPr lang="fr-FR" sz="1600" dirty="0"/>
          </a:p>
        </p:txBody>
      </p:sp>
      <p:grpSp>
        <p:nvGrpSpPr>
          <p:cNvPr id="15" name="Groupe 14">
            <a:extLst>
              <a:ext uri="{FF2B5EF4-FFF2-40B4-BE49-F238E27FC236}">
                <a16:creationId xmlns:a16="http://schemas.microsoft.com/office/drawing/2014/main" id="{0968333F-3517-4AD7-AC10-6DC6AEF09125}"/>
              </a:ext>
            </a:extLst>
          </p:cNvPr>
          <p:cNvGrpSpPr/>
          <p:nvPr/>
        </p:nvGrpSpPr>
        <p:grpSpPr>
          <a:xfrm>
            <a:off x="2477787" y="2258639"/>
            <a:ext cx="1158527" cy="441491"/>
            <a:chOff x="661785" y="4328369"/>
            <a:chExt cx="868895" cy="331118"/>
          </a:xfrm>
        </p:grpSpPr>
        <p:pic>
          <p:nvPicPr>
            <p:cNvPr id="25" name="Image 24">
              <a:extLst>
                <a:ext uri="{FF2B5EF4-FFF2-40B4-BE49-F238E27FC236}">
                  <a16:creationId xmlns:a16="http://schemas.microsoft.com/office/drawing/2014/main" id="{88D3C979-FEC1-4211-98B5-F4EC3F5E90C4}"/>
                </a:ext>
              </a:extLst>
            </p:cNvPr>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rot="20338772">
              <a:off x="1044626" y="4328369"/>
              <a:ext cx="486054" cy="323573"/>
            </a:xfrm>
            <a:prstGeom prst="rect">
              <a:avLst/>
            </a:prstGeom>
          </p:spPr>
        </p:pic>
        <p:pic>
          <p:nvPicPr>
            <p:cNvPr id="26" name="Image 25">
              <a:extLst>
                <a:ext uri="{FF2B5EF4-FFF2-40B4-BE49-F238E27FC236}">
                  <a16:creationId xmlns:a16="http://schemas.microsoft.com/office/drawing/2014/main" id="{2A4120F1-8026-4AE7-BCB7-72E13A4A554A}"/>
                </a:ext>
              </a:extLst>
            </p:cNvPr>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rot="20338772">
              <a:off x="661785" y="4335914"/>
              <a:ext cx="486053" cy="323573"/>
            </a:xfrm>
            <a:prstGeom prst="rect">
              <a:avLst/>
            </a:prstGeom>
          </p:spPr>
        </p:pic>
      </p:grpSp>
      <p:pic>
        <p:nvPicPr>
          <p:cNvPr id="28" name="Image 27">
            <a:extLst>
              <a:ext uri="{FF2B5EF4-FFF2-40B4-BE49-F238E27FC236}">
                <a16:creationId xmlns:a16="http://schemas.microsoft.com/office/drawing/2014/main" id="{A74456E7-154A-4CAD-8BB1-953C2D608A2B}"/>
              </a:ext>
            </a:extLst>
          </p:cNvPr>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rot="20338772">
            <a:off x="8837060" y="2082933"/>
            <a:ext cx="648072" cy="431431"/>
          </a:xfrm>
          <a:prstGeom prst="rect">
            <a:avLst/>
          </a:prstGeom>
        </p:spPr>
      </p:pic>
      <p:pic>
        <p:nvPicPr>
          <p:cNvPr id="12" name="Image 11">
            <a:extLst>
              <a:ext uri="{FF2B5EF4-FFF2-40B4-BE49-F238E27FC236}">
                <a16:creationId xmlns:a16="http://schemas.microsoft.com/office/drawing/2014/main" id="{CEB22DE4-C16E-40C7-8CBA-BBBFD3222E1F}"/>
              </a:ext>
            </a:extLst>
          </p:cNvPr>
          <p:cNvPicPr>
            <a:picLocks noChangeAspect="1"/>
          </p:cNvPicPr>
          <p:nvPr/>
        </p:nvPicPr>
        <p:blipFill>
          <a:blip r:embed="rId5" cstate="print">
            <a:extLst>
              <a:ext uri="{28A0092B-C50C-407E-A947-70E740481C1C}">
                <a14:useLocalDpi xmlns:a14="http://schemas.microsoft.com/office/drawing/2010/main" val="0"/>
              </a:ext>
            </a:extLst>
          </a:blip>
          <a:stretch>
            <a:fillRect/>
          </a:stretch>
        </p:blipFill>
        <p:spPr>
          <a:xfrm>
            <a:off x="3752370" y="3795765"/>
            <a:ext cx="999481" cy="305311"/>
          </a:xfrm>
          <a:prstGeom prst="rect">
            <a:avLst/>
          </a:prstGeom>
        </p:spPr>
      </p:pic>
      <p:pic>
        <p:nvPicPr>
          <p:cNvPr id="29" name="Picture 2" descr="Agence de voyage Visa Business Travel">
            <a:extLst>
              <a:ext uri="{FF2B5EF4-FFF2-40B4-BE49-F238E27FC236}">
                <a16:creationId xmlns:a16="http://schemas.microsoft.com/office/drawing/2014/main" id="{E4550EBB-1751-46DC-84FC-839136F23E13}"/>
              </a:ext>
            </a:extLst>
          </p:cNvPr>
          <p:cNvPicPr>
            <a:picLocks noChangeAspect="1" noChangeArrowheads="1"/>
          </p:cNvPicPr>
          <p:nvPr/>
        </p:nvPicPr>
        <p:blipFill rotWithShape="1">
          <a:blip r:embed="rId6">
            <a:extLst>
              <a:ext uri="{28A0092B-C50C-407E-A947-70E740481C1C}">
                <a14:useLocalDpi xmlns:a14="http://schemas.microsoft.com/office/drawing/2010/main" val="0"/>
              </a:ext>
            </a:extLst>
          </a:blip>
          <a:srcRect l="25837" t="33587" r="25198" b="36296"/>
          <a:stretch/>
        </p:blipFill>
        <p:spPr bwMode="auto">
          <a:xfrm>
            <a:off x="4851106" y="3667609"/>
            <a:ext cx="1109633" cy="511881"/>
          </a:xfrm>
          <a:prstGeom prst="rect">
            <a:avLst/>
          </a:prstGeom>
          <a:noFill/>
          <a:extLst>
            <a:ext uri="{909E8E84-426E-40DD-AFC4-6F175D3DCCD1}">
              <a14:hiddenFill xmlns:a14="http://schemas.microsoft.com/office/drawing/2010/main">
                <a:solidFill>
                  <a:srgbClr val="FFFFFF"/>
                </a:solidFill>
              </a14:hiddenFill>
            </a:ext>
          </a:extLst>
        </p:spPr>
      </p:pic>
      <p:pic>
        <p:nvPicPr>
          <p:cNvPr id="6" name="Image 5">
            <a:extLst>
              <a:ext uri="{FF2B5EF4-FFF2-40B4-BE49-F238E27FC236}">
                <a16:creationId xmlns:a16="http://schemas.microsoft.com/office/drawing/2014/main" id="{D85EF0B8-AB68-438C-AE35-3D8808E2ED72}"/>
              </a:ext>
            </a:extLst>
          </p:cNvPr>
          <p:cNvPicPr>
            <a:picLocks noChangeAspect="1"/>
          </p:cNvPicPr>
          <p:nvPr/>
        </p:nvPicPr>
        <p:blipFill>
          <a:blip r:embed="rId7" cstate="print">
            <a:extLst>
              <a:ext uri="{28A0092B-C50C-407E-A947-70E740481C1C}">
                <a14:useLocalDpi xmlns:a14="http://schemas.microsoft.com/office/drawing/2010/main" val="0"/>
              </a:ext>
            </a:extLst>
          </a:blip>
          <a:stretch>
            <a:fillRect/>
          </a:stretch>
        </p:blipFill>
        <p:spPr>
          <a:xfrm>
            <a:off x="10992544" y="4489184"/>
            <a:ext cx="673211" cy="320448"/>
          </a:xfrm>
          <a:prstGeom prst="rect">
            <a:avLst/>
          </a:prstGeom>
        </p:spPr>
      </p:pic>
      <p:graphicFrame>
        <p:nvGraphicFramePr>
          <p:cNvPr id="5" name="Diagramme 4">
            <a:extLst>
              <a:ext uri="{FF2B5EF4-FFF2-40B4-BE49-F238E27FC236}">
                <a16:creationId xmlns:a16="http://schemas.microsoft.com/office/drawing/2014/main" id="{389F0978-C83E-4C05-98B5-21B4820861DB}"/>
              </a:ext>
            </a:extLst>
          </p:cNvPr>
          <p:cNvGraphicFramePr/>
          <p:nvPr>
            <p:extLst>
              <p:ext uri="{D42A27DB-BD31-4B8C-83A1-F6EECF244321}">
                <p14:modId xmlns:p14="http://schemas.microsoft.com/office/powerpoint/2010/main" val="2874201826"/>
              </p:ext>
            </p:extLst>
          </p:nvPr>
        </p:nvGraphicFramePr>
        <p:xfrm>
          <a:off x="623392" y="1074491"/>
          <a:ext cx="10199624" cy="818339"/>
        </p:xfrm>
        <a:graphic>
          <a:graphicData uri="http://schemas.openxmlformats.org/drawingml/2006/diagram">
            <dgm:relIds xmlns:dgm="http://schemas.openxmlformats.org/drawingml/2006/diagram" xmlns:r="http://schemas.openxmlformats.org/officeDocument/2006/relationships" r:dm="rId8" r:lo="rId9" r:qs="rId10" r:cs="rId11"/>
          </a:graphicData>
        </a:graphic>
      </p:graphicFrame>
      <p:pic>
        <p:nvPicPr>
          <p:cNvPr id="32" name="Graphique 31">
            <a:extLst>
              <a:ext uri="{FF2B5EF4-FFF2-40B4-BE49-F238E27FC236}">
                <a16:creationId xmlns:a16="http://schemas.microsoft.com/office/drawing/2014/main" id="{E18A9800-64B6-4AE8-AF84-6846263EE44E}"/>
              </a:ext>
            </a:extLst>
          </p:cNvPr>
          <p:cNvPicPr>
            <a:picLocks noChangeAspect="1"/>
          </p:cNvPicPr>
          <p:nvPr/>
        </p:nvPicPr>
        <p:blipFill>
          <a:blip r:embed="rId13">
            <a:extLst>
              <a:ext uri="{28A0092B-C50C-407E-A947-70E740481C1C}">
                <a14:useLocalDpi xmlns:a14="http://schemas.microsoft.com/office/drawing/2010/main" val="0"/>
              </a:ext>
              <a:ext uri="{96DAC541-7B7A-43D3-8B79-37D633B846F1}">
                <asvg:svgBlip xmlns:asvg="http://schemas.microsoft.com/office/drawing/2016/SVG/main" r:embed="rId14"/>
              </a:ext>
            </a:extLst>
          </a:blip>
          <a:stretch>
            <a:fillRect/>
          </a:stretch>
        </p:blipFill>
        <p:spPr>
          <a:xfrm>
            <a:off x="4880804" y="5042820"/>
            <a:ext cx="762000" cy="762000"/>
          </a:xfrm>
          <a:prstGeom prst="rect">
            <a:avLst/>
          </a:prstGeom>
        </p:spPr>
      </p:pic>
      <p:pic>
        <p:nvPicPr>
          <p:cNvPr id="33" name="Graphique 32">
            <a:extLst>
              <a:ext uri="{FF2B5EF4-FFF2-40B4-BE49-F238E27FC236}">
                <a16:creationId xmlns:a16="http://schemas.microsoft.com/office/drawing/2014/main" id="{1514399B-0403-4131-8617-1C87F223997B}"/>
              </a:ext>
            </a:extLst>
          </p:cNvPr>
          <p:cNvPicPr>
            <a:picLocks noChangeAspect="1"/>
          </p:cNvPicPr>
          <p:nvPr/>
        </p:nvPicPr>
        <p:blipFill>
          <a:blip r:embed="rId15">
            <a:extLst>
              <a:ext uri="{28A0092B-C50C-407E-A947-70E740481C1C}">
                <a14:useLocalDpi xmlns:a14="http://schemas.microsoft.com/office/drawing/2010/main" val="0"/>
              </a:ext>
              <a:ext uri="{96DAC541-7B7A-43D3-8B79-37D633B846F1}">
                <asvg:svgBlip xmlns:asvg="http://schemas.microsoft.com/office/drawing/2016/SVG/main" r:embed="rId16"/>
              </a:ext>
            </a:extLst>
          </a:blip>
          <a:stretch>
            <a:fillRect/>
          </a:stretch>
        </p:blipFill>
        <p:spPr>
          <a:xfrm>
            <a:off x="4009732" y="5135455"/>
            <a:ext cx="762000" cy="762000"/>
          </a:xfrm>
          <a:prstGeom prst="rect">
            <a:avLst/>
          </a:prstGeom>
        </p:spPr>
      </p:pic>
      <p:cxnSp>
        <p:nvCxnSpPr>
          <p:cNvPr id="19" name="Connecteur droit 18">
            <a:extLst>
              <a:ext uri="{FF2B5EF4-FFF2-40B4-BE49-F238E27FC236}">
                <a16:creationId xmlns:a16="http://schemas.microsoft.com/office/drawing/2014/main" id="{F6399527-645F-4BC7-92C4-2FDDBCD08C1C}"/>
              </a:ext>
            </a:extLst>
          </p:cNvPr>
          <p:cNvCxnSpPr/>
          <p:nvPr/>
        </p:nvCxnSpPr>
        <p:spPr>
          <a:xfrm>
            <a:off x="5960739" y="2791948"/>
            <a:ext cx="0" cy="3012873"/>
          </a:xfrm>
          <a:prstGeom prst="line">
            <a:avLst/>
          </a:prstGeom>
          <a:ln>
            <a:solidFill>
              <a:schemeClr val="bg1">
                <a:lumMod val="50000"/>
              </a:schemeClr>
            </a:solidFill>
            <a:prstDash val="lgDash"/>
          </a:ln>
        </p:spPr>
        <p:style>
          <a:lnRef idx="1">
            <a:schemeClr val="accent1"/>
          </a:lnRef>
          <a:fillRef idx="0">
            <a:schemeClr val="accent1"/>
          </a:fillRef>
          <a:effectRef idx="0">
            <a:schemeClr val="accent1"/>
          </a:effectRef>
          <a:fontRef idx="minor">
            <a:schemeClr val="tx1"/>
          </a:fontRef>
        </p:style>
      </p:cxnSp>
      <p:pic>
        <p:nvPicPr>
          <p:cNvPr id="17" name="Image 16">
            <a:extLst>
              <a:ext uri="{FF2B5EF4-FFF2-40B4-BE49-F238E27FC236}">
                <a16:creationId xmlns:a16="http://schemas.microsoft.com/office/drawing/2014/main" id="{6221AF88-91A8-4A82-B548-4215C2BEA0D1}"/>
              </a:ext>
            </a:extLst>
          </p:cNvPr>
          <p:cNvPicPr>
            <a:picLocks noChangeAspect="1"/>
          </p:cNvPicPr>
          <p:nvPr/>
        </p:nvPicPr>
        <p:blipFill rotWithShape="1">
          <a:blip r:embed="rId17" cstate="print">
            <a:extLst>
              <a:ext uri="{28A0092B-C50C-407E-A947-70E740481C1C}">
                <a14:useLocalDpi xmlns:a14="http://schemas.microsoft.com/office/drawing/2010/main" val="0"/>
              </a:ext>
            </a:extLst>
          </a:blip>
          <a:srcRect l="5699" t="17400" r="12058"/>
          <a:stretch/>
        </p:blipFill>
        <p:spPr>
          <a:xfrm>
            <a:off x="10320469" y="856598"/>
            <a:ext cx="1824203" cy="1832084"/>
          </a:xfrm>
          <a:prstGeom prst="rect">
            <a:avLst/>
          </a:prstGeom>
        </p:spPr>
      </p:pic>
      <p:sp>
        <p:nvSpPr>
          <p:cNvPr id="20" name="Titre 2">
            <a:extLst>
              <a:ext uri="{FF2B5EF4-FFF2-40B4-BE49-F238E27FC236}">
                <a16:creationId xmlns:a16="http://schemas.microsoft.com/office/drawing/2014/main" id="{0C8C3C17-92F9-4BDE-84CA-C18C2F1DA47D}"/>
              </a:ext>
            </a:extLst>
          </p:cNvPr>
          <p:cNvSpPr txBox="1">
            <a:spLocks/>
          </p:cNvSpPr>
          <p:nvPr/>
        </p:nvSpPr>
        <p:spPr>
          <a:xfrm>
            <a:off x="923242" y="365734"/>
            <a:ext cx="10756800" cy="709200"/>
          </a:xfrm>
          <a:prstGeom prst="rect">
            <a:avLst/>
          </a:prstGeom>
        </p:spPr>
        <p:txBody>
          <a:bodyPr vert="horz" lIns="91440" tIns="45720" rIns="91440" bIns="45720" rtlCol="0" anchor="ctr">
            <a:noAutofit/>
          </a:bodyPr>
          <a:lstStyle>
            <a:lvl1pPr algn="ctr" defTabSz="914400" rtl="0" eaLnBrk="1" latinLnBrk="0" hangingPunct="1">
              <a:spcBef>
                <a:spcPct val="0"/>
              </a:spcBef>
              <a:buNone/>
              <a:defRPr sz="2800" b="1" kern="1200" cap="all" baseline="0">
                <a:solidFill>
                  <a:schemeClr val="bg1"/>
                </a:solidFill>
                <a:latin typeface="+mj-lt"/>
                <a:ea typeface="+mj-ea"/>
                <a:cs typeface="+mj-cs"/>
              </a:defRPr>
            </a:lvl1pPr>
          </a:lstStyle>
          <a:p>
            <a:pPr algn="r"/>
            <a:r>
              <a:rPr lang="fr-FR" sz="2200">
                <a:effectLst>
                  <a:outerShdw blurRad="38100" dist="38100" dir="2700000" algn="tl">
                    <a:srgbClr val="000000">
                      <a:alpha val="43137"/>
                    </a:srgbClr>
                  </a:outerShdw>
                </a:effectLst>
                <a:latin typeface="Montserrat Black" panose="00000A00000000000000" pitchFamily="2" charset="0"/>
                <a:cs typeface="Aharoni" panose="02010803020104030203" pitchFamily="2" charset="-79"/>
              </a:rPr>
              <a:t>Quels bénéfices pour le client de disposer d’une carte haut de gamme ?</a:t>
            </a:r>
            <a:endParaRPr lang="fr-FR" sz="2200" dirty="0">
              <a:effectLst>
                <a:outerShdw blurRad="38100" dist="38100" dir="2700000" algn="tl">
                  <a:srgbClr val="000000">
                    <a:alpha val="43137"/>
                  </a:srgbClr>
                </a:outerShdw>
              </a:effectLst>
              <a:latin typeface="Montserrat Black" panose="00000A00000000000000" pitchFamily="2" charset="0"/>
              <a:cs typeface="Aharoni" panose="02010803020104030203" pitchFamily="2" charset="-79"/>
            </a:endParaRPr>
          </a:p>
        </p:txBody>
      </p:sp>
    </p:spTree>
    <p:extLst>
      <p:ext uri="{BB962C8B-B14F-4D97-AF65-F5344CB8AC3E}">
        <p14:creationId xmlns:p14="http://schemas.microsoft.com/office/powerpoint/2010/main" val="771083984"/>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Espace réservé du numéro de diapositive 4">
            <a:extLst>
              <a:ext uri="{FF2B5EF4-FFF2-40B4-BE49-F238E27FC236}">
                <a16:creationId xmlns:a16="http://schemas.microsoft.com/office/drawing/2014/main" id="{DF1CD688-8B30-4B76-9621-E7B79D57A374}"/>
              </a:ext>
            </a:extLst>
          </p:cNvPr>
          <p:cNvSpPr>
            <a:spLocks noGrp="1"/>
          </p:cNvSpPr>
          <p:nvPr>
            <p:ph type="sldNum" sz="quarter" idx="12"/>
          </p:nvPr>
        </p:nvSpPr>
        <p:spPr/>
        <p:txBody>
          <a:bodyPr/>
          <a:lstStyle/>
          <a:p>
            <a:fld id="{8A6CD031-D4DB-42BE-93E7-D6A25A1B8778}" type="slidenum">
              <a:rPr lang="en-US" smtClean="0"/>
              <a:t>6</a:t>
            </a:fld>
            <a:endParaRPr lang="en-US"/>
          </a:p>
        </p:txBody>
      </p:sp>
      <p:pic>
        <p:nvPicPr>
          <p:cNvPr id="7" name="Image 6">
            <a:hlinkClick r:id="rId2"/>
            <a:extLst>
              <a:ext uri="{FF2B5EF4-FFF2-40B4-BE49-F238E27FC236}">
                <a16:creationId xmlns:a16="http://schemas.microsoft.com/office/drawing/2014/main" id="{7119CCDE-29D5-4D91-94E8-F5F945ED703E}"/>
              </a:ext>
            </a:extLst>
          </p:cNvPr>
          <p:cNvPicPr>
            <a:picLocks noChangeAspect="1"/>
          </p:cNvPicPr>
          <p:nvPr/>
        </p:nvPicPr>
        <p:blipFill rotWithShape="1">
          <a:blip r:embed="rId3"/>
          <a:srcRect t="10513"/>
          <a:stretch/>
        </p:blipFill>
        <p:spPr>
          <a:xfrm>
            <a:off x="2255574" y="1125409"/>
            <a:ext cx="7537221" cy="4609593"/>
          </a:xfrm>
          <a:prstGeom prst="rect">
            <a:avLst/>
          </a:prstGeom>
        </p:spPr>
      </p:pic>
      <p:sp>
        <p:nvSpPr>
          <p:cNvPr id="11" name="Rectangle 1">
            <a:extLst>
              <a:ext uri="{FF2B5EF4-FFF2-40B4-BE49-F238E27FC236}">
                <a16:creationId xmlns:a16="http://schemas.microsoft.com/office/drawing/2014/main" id="{9D934D91-89BC-4F06-AB79-F981ACB8F96E}"/>
              </a:ext>
            </a:extLst>
          </p:cNvPr>
          <p:cNvSpPr>
            <a:spLocks noChangeArrowheads="1"/>
          </p:cNvSpPr>
          <p:nvPr/>
        </p:nvSpPr>
        <p:spPr bwMode="auto">
          <a:xfrm>
            <a:off x="2277333" y="5702324"/>
            <a:ext cx="5546860" cy="34887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121920" tIns="60960" rIns="121920" bIns="60960" numCol="1" anchor="ctr" anchorCtr="0" compatLnSpc="1">
            <a:prstTxWarp prst="textNoShape">
              <a:avLst/>
            </a:prstTxWarp>
            <a:spAutoFit/>
          </a:bodyPr>
          <a:lstStyle/>
          <a:p>
            <a:pPr defTabSz="1219170" eaLnBrk="0" fontAlgn="base" hangingPunct="0">
              <a:spcBef>
                <a:spcPct val="0"/>
              </a:spcBef>
              <a:spcAft>
                <a:spcPct val="0"/>
              </a:spcAft>
            </a:pPr>
            <a:r>
              <a:rPr lang="fr-FR" altLang="fr-FR" sz="1467" dirty="0">
                <a:latin typeface="Arial" panose="020B0604020202020204" pitchFamily="34" charset="0"/>
                <a:ea typeface="Calibri" panose="020F0502020204030204" pitchFamily="34" charset="0"/>
                <a:hlinkClick r:id="rId2"/>
              </a:rPr>
              <a:t>https://youtu.be/9ZzkFAGgnrQ</a:t>
            </a:r>
            <a:endParaRPr lang="fr-FR" altLang="fr-FR" sz="2400" dirty="0">
              <a:latin typeface="Arial" panose="020B0604020202020204" pitchFamily="34" charset="0"/>
            </a:endParaRPr>
          </a:p>
        </p:txBody>
      </p:sp>
      <p:sp>
        <p:nvSpPr>
          <p:cNvPr id="6" name="Titre 2">
            <a:extLst>
              <a:ext uri="{FF2B5EF4-FFF2-40B4-BE49-F238E27FC236}">
                <a16:creationId xmlns:a16="http://schemas.microsoft.com/office/drawing/2014/main" id="{2BAD9B16-A3AB-4AA7-B3F0-DE570D054C80}"/>
              </a:ext>
            </a:extLst>
          </p:cNvPr>
          <p:cNvSpPr txBox="1">
            <a:spLocks/>
          </p:cNvSpPr>
          <p:nvPr/>
        </p:nvSpPr>
        <p:spPr>
          <a:xfrm>
            <a:off x="1020232" y="365028"/>
            <a:ext cx="10756800" cy="709200"/>
          </a:xfrm>
          <a:prstGeom prst="rect">
            <a:avLst/>
          </a:prstGeom>
        </p:spPr>
        <p:txBody>
          <a:bodyPr vert="horz" lIns="91440" tIns="45720" rIns="91440" bIns="45720" rtlCol="0" anchor="ctr">
            <a:normAutofit/>
          </a:bodyPr>
          <a:lstStyle>
            <a:lvl1pPr algn="ctr" defTabSz="914400" rtl="0" eaLnBrk="1" latinLnBrk="0" hangingPunct="1">
              <a:spcBef>
                <a:spcPct val="0"/>
              </a:spcBef>
              <a:buNone/>
              <a:defRPr sz="2800" b="1" kern="1200" cap="all" baseline="0">
                <a:solidFill>
                  <a:schemeClr val="bg1"/>
                </a:solidFill>
                <a:latin typeface="+mj-lt"/>
                <a:ea typeface="+mj-ea"/>
                <a:cs typeface="+mj-cs"/>
              </a:defRPr>
            </a:lvl1pPr>
          </a:lstStyle>
          <a:p>
            <a:pPr algn="r"/>
            <a:r>
              <a:rPr lang="fr-FR" sz="2200">
                <a:effectLst>
                  <a:outerShdw blurRad="38100" dist="38100" dir="2700000" algn="tl">
                    <a:srgbClr val="000000">
                      <a:alpha val="43137"/>
                    </a:srgbClr>
                  </a:outerShdw>
                </a:effectLst>
                <a:latin typeface="Montserrat Black" panose="00000A00000000000000" pitchFamily="2" charset="0"/>
                <a:cs typeface="Aharoni" panose="02010803020104030203" pitchFamily="2" charset="-79"/>
              </a:rPr>
              <a:t>Pour en savoir plus sur l’assistant visa platinum business ?</a:t>
            </a:r>
            <a:endParaRPr lang="fr-FR" sz="2200" dirty="0">
              <a:effectLst>
                <a:outerShdw blurRad="38100" dist="38100" dir="2700000" algn="tl">
                  <a:srgbClr val="000000">
                    <a:alpha val="43137"/>
                  </a:srgbClr>
                </a:outerShdw>
              </a:effectLst>
              <a:latin typeface="Montserrat Black" panose="00000A00000000000000" pitchFamily="2" charset="0"/>
              <a:cs typeface="Aharoni" panose="02010803020104030203" pitchFamily="2" charset="-79"/>
            </a:endParaRPr>
          </a:p>
        </p:txBody>
      </p:sp>
    </p:spTree>
    <p:extLst>
      <p:ext uri="{BB962C8B-B14F-4D97-AF65-F5344CB8AC3E}">
        <p14:creationId xmlns:p14="http://schemas.microsoft.com/office/powerpoint/2010/main" val="1558135708"/>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8" name="Graphique 17">
            <a:extLst>
              <a:ext uri="{FF2B5EF4-FFF2-40B4-BE49-F238E27FC236}">
                <a16:creationId xmlns:a16="http://schemas.microsoft.com/office/drawing/2014/main" id="{88DFEEBA-013B-4C3F-8556-5830B20B3158}"/>
              </a:ext>
            </a:extLst>
          </p:cNvPr>
          <p:cNvPicPr>
            <a:picLocks noChangeAspect="1"/>
          </p:cNvPicPr>
          <p:nvPr/>
        </p:nvPicPr>
        <p:blipFill>
          <a:blip r:embed="rId3">
            <a:extLst>
              <a:ext uri="{28A0092B-C50C-407E-A947-70E740481C1C}">
                <a14:useLocalDpi xmlns:a14="http://schemas.microsoft.com/office/drawing/2010/main" val="0"/>
              </a:ext>
              <a:ext uri="{96DAC541-7B7A-43D3-8B79-37D633B846F1}">
                <asvg:svgBlip xmlns:asvg="http://schemas.microsoft.com/office/drawing/2016/SVG/main" r:embed="rId4"/>
              </a:ext>
            </a:extLst>
          </a:blip>
          <a:stretch>
            <a:fillRect/>
          </a:stretch>
        </p:blipFill>
        <p:spPr>
          <a:xfrm>
            <a:off x="245215" y="1260959"/>
            <a:ext cx="762000" cy="762000"/>
          </a:xfrm>
          <a:prstGeom prst="rect">
            <a:avLst/>
          </a:prstGeom>
        </p:spPr>
      </p:pic>
      <p:sp>
        <p:nvSpPr>
          <p:cNvPr id="39" name="ZoneTexte 38">
            <a:extLst>
              <a:ext uri="{FF2B5EF4-FFF2-40B4-BE49-F238E27FC236}">
                <a16:creationId xmlns:a16="http://schemas.microsoft.com/office/drawing/2014/main" id="{B409AAF4-70F6-4C4F-BFE6-4F293B0456EE}"/>
              </a:ext>
            </a:extLst>
          </p:cNvPr>
          <p:cNvSpPr txBox="1"/>
          <p:nvPr/>
        </p:nvSpPr>
        <p:spPr>
          <a:xfrm>
            <a:off x="1116294" y="1260959"/>
            <a:ext cx="10123237" cy="1077218"/>
          </a:xfrm>
          <a:prstGeom prst="rect">
            <a:avLst/>
          </a:prstGeom>
          <a:solidFill>
            <a:schemeClr val="bg1">
              <a:lumMod val="95000"/>
            </a:schemeClr>
          </a:solidFill>
        </p:spPr>
        <p:txBody>
          <a:bodyPr wrap="square">
            <a:spAutoFit/>
          </a:bodyPr>
          <a:lstStyle/>
          <a:p>
            <a:r>
              <a:rPr lang="fr-FR" sz="1600" b="1"/>
              <a:t>Interchange cartes Visa Business </a:t>
            </a:r>
            <a:r>
              <a:rPr lang="fr-FR" sz="1600" b="1" u="sng"/>
              <a:t>Classic</a:t>
            </a:r>
            <a:r>
              <a:rPr lang="fr-FR" sz="1600" b="1"/>
              <a:t> et Visa </a:t>
            </a:r>
            <a:r>
              <a:rPr lang="fr-FR" sz="1600" b="1" u="sng"/>
              <a:t>Gold</a:t>
            </a:r>
            <a:r>
              <a:rPr lang="fr-FR" sz="1600" b="1"/>
              <a:t> Business </a:t>
            </a:r>
            <a:r>
              <a:rPr lang="fr-FR" sz="1600" b="1" u="sng"/>
              <a:t>débit différé</a:t>
            </a:r>
            <a:r>
              <a:rPr lang="fr-FR" sz="1600" b="1"/>
              <a:t> :  </a:t>
            </a:r>
            <a:r>
              <a:rPr lang="fr-FR" sz="1600" b="1" dirty="0">
                <a:solidFill>
                  <a:srgbClr val="C00000"/>
                </a:solidFill>
              </a:rPr>
              <a:t>1,30</a:t>
            </a:r>
            <a:r>
              <a:rPr lang="fr-FR" sz="1600" b="1">
                <a:solidFill>
                  <a:srgbClr val="C00000"/>
                </a:solidFill>
              </a:rPr>
              <a:t>%</a:t>
            </a:r>
            <a:r>
              <a:rPr lang="fr-FR" sz="1600" b="1">
                <a:solidFill>
                  <a:schemeClr val="bg2"/>
                </a:solidFill>
              </a:rPr>
              <a:t> </a:t>
            </a:r>
            <a:r>
              <a:rPr lang="fr-FR" sz="1600">
                <a:solidFill>
                  <a:schemeClr val="tx1">
                    <a:lumMod val="50000"/>
                  </a:schemeClr>
                </a:solidFill>
              </a:rPr>
              <a:t>vs </a:t>
            </a:r>
            <a:r>
              <a:rPr lang="fr-FR" sz="1600" dirty="0">
                <a:solidFill>
                  <a:schemeClr val="tx1">
                    <a:lumMod val="50000"/>
                  </a:schemeClr>
                </a:solidFill>
              </a:rPr>
              <a:t>0,90% en CB</a:t>
            </a:r>
          </a:p>
          <a:p>
            <a:r>
              <a:rPr lang="fr-FR" sz="1600" b="1"/>
              <a:t>Interchange cartes Visa Business </a:t>
            </a:r>
            <a:r>
              <a:rPr lang="fr-FR" sz="1600" b="1" u="sng"/>
              <a:t>Platinum</a:t>
            </a:r>
            <a:r>
              <a:rPr lang="fr-FR" sz="1600" b="1"/>
              <a:t> :</a:t>
            </a:r>
          </a:p>
          <a:p>
            <a:pPr marL="285750" indent="-285750">
              <a:buFont typeface="Arial" panose="020B0604020202020204" pitchFamily="34" charset="0"/>
              <a:buChar char="•"/>
            </a:pPr>
            <a:r>
              <a:rPr lang="fr-FR" sz="1600" b="1"/>
              <a:t>Proximité : </a:t>
            </a:r>
            <a:r>
              <a:rPr lang="fr-FR" sz="1600" b="1" u="sng">
                <a:solidFill>
                  <a:srgbClr val="C00000"/>
                </a:solidFill>
              </a:rPr>
              <a:t>1,55 %</a:t>
            </a:r>
          </a:p>
          <a:p>
            <a:pPr marL="285750" indent="-285750">
              <a:buFont typeface="Arial" panose="020B0604020202020204" pitchFamily="34" charset="0"/>
              <a:buChar char="•"/>
            </a:pPr>
            <a:r>
              <a:rPr lang="fr-FR" sz="1600" b="1">
                <a:solidFill>
                  <a:schemeClr val="tx1">
                    <a:lumMod val="50000"/>
                  </a:schemeClr>
                </a:solidFill>
              </a:rPr>
              <a:t>E-commerce : </a:t>
            </a:r>
            <a:r>
              <a:rPr lang="fr-FR" sz="1600" b="1" u="sng">
                <a:solidFill>
                  <a:srgbClr val="C00000"/>
                </a:solidFill>
              </a:rPr>
              <a:t>1,80 %</a:t>
            </a:r>
            <a:endParaRPr lang="fr-FR" sz="1600" u="sng" dirty="0">
              <a:solidFill>
                <a:srgbClr val="C00000"/>
              </a:solidFill>
            </a:endParaRPr>
          </a:p>
        </p:txBody>
      </p:sp>
      <p:sp>
        <p:nvSpPr>
          <p:cNvPr id="235" name="Titre 2">
            <a:extLst>
              <a:ext uri="{FF2B5EF4-FFF2-40B4-BE49-F238E27FC236}">
                <a16:creationId xmlns:a16="http://schemas.microsoft.com/office/drawing/2014/main" id="{C64DE502-8AC2-4F8C-A7A9-385DD8EF6942}"/>
              </a:ext>
            </a:extLst>
          </p:cNvPr>
          <p:cNvSpPr txBox="1">
            <a:spLocks/>
          </p:cNvSpPr>
          <p:nvPr/>
        </p:nvSpPr>
        <p:spPr>
          <a:xfrm>
            <a:off x="1020232" y="365028"/>
            <a:ext cx="10756800" cy="709200"/>
          </a:xfrm>
          <a:prstGeom prst="rect">
            <a:avLst/>
          </a:prstGeom>
        </p:spPr>
        <p:txBody>
          <a:bodyPr vert="horz" lIns="91440" tIns="45720" rIns="91440" bIns="45720" rtlCol="0" anchor="ctr">
            <a:normAutofit/>
          </a:bodyPr>
          <a:lstStyle>
            <a:lvl1pPr algn="ctr" defTabSz="914400" rtl="0" eaLnBrk="1" latinLnBrk="0" hangingPunct="1">
              <a:spcBef>
                <a:spcPct val="0"/>
              </a:spcBef>
              <a:buNone/>
              <a:defRPr sz="2800" b="1" kern="1200" cap="all" baseline="0">
                <a:solidFill>
                  <a:schemeClr val="bg1"/>
                </a:solidFill>
                <a:latin typeface="+mj-lt"/>
                <a:ea typeface="+mj-ea"/>
                <a:cs typeface="+mj-cs"/>
              </a:defRPr>
            </a:lvl1pPr>
          </a:lstStyle>
          <a:p>
            <a:pPr algn="r"/>
            <a:r>
              <a:rPr lang="fr-FR" sz="2200">
                <a:effectLst>
                  <a:outerShdw blurRad="38100" dist="38100" dir="2700000" algn="tl">
                    <a:srgbClr val="000000">
                      <a:alpha val="43137"/>
                    </a:srgbClr>
                  </a:outerShdw>
                </a:effectLst>
                <a:latin typeface="Montserrat Black" panose="00000A00000000000000" pitchFamily="2" charset="0"/>
                <a:cs typeface="Aharoni" panose="02010803020104030203" pitchFamily="2" charset="-79"/>
              </a:rPr>
              <a:t>QUELS SONT LES BENEFICES POUR LA CAISSE D’EPARGNE ?</a:t>
            </a:r>
            <a:endParaRPr lang="fr-FR" sz="2200" dirty="0">
              <a:effectLst>
                <a:outerShdw blurRad="38100" dist="38100" dir="2700000" algn="tl">
                  <a:srgbClr val="000000">
                    <a:alpha val="43137"/>
                  </a:srgbClr>
                </a:outerShdw>
              </a:effectLst>
              <a:latin typeface="Montserrat Black" panose="00000A00000000000000" pitchFamily="2" charset="0"/>
              <a:cs typeface="Aharoni" panose="02010803020104030203" pitchFamily="2" charset="-79"/>
            </a:endParaRPr>
          </a:p>
        </p:txBody>
      </p:sp>
      <p:sp>
        <p:nvSpPr>
          <p:cNvPr id="470" name="Titre 3">
            <a:extLst>
              <a:ext uri="{FF2B5EF4-FFF2-40B4-BE49-F238E27FC236}">
                <a16:creationId xmlns:a16="http://schemas.microsoft.com/office/drawing/2014/main" id="{0F3D49EB-09DA-4CB4-ABE5-A299E24298A6}"/>
              </a:ext>
            </a:extLst>
          </p:cNvPr>
          <p:cNvSpPr txBox="1">
            <a:spLocks/>
          </p:cNvSpPr>
          <p:nvPr/>
        </p:nvSpPr>
        <p:spPr>
          <a:xfrm>
            <a:off x="1103445" y="3979157"/>
            <a:ext cx="10918531" cy="2208245"/>
          </a:xfrm>
          <a:prstGeom prst="rect">
            <a:avLst/>
          </a:prstGeom>
        </p:spPr>
        <p:txBody>
          <a:bodyPr vert="horz" lIns="121920" tIns="60960" rIns="121920" bIns="60960" rtlCol="0" anchor="t">
            <a:noAutofit/>
          </a:bodyPr>
          <a:lstStyle>
            <a:lvl1pPr algn="l" defTabSz="685800" rtl="0" eaLnBrk="1" latinLnBrk="0" hangingPunct="1">
              <a:lnSpc>
                <a:spcPct val="90000"/>
              </a:lnSpc>
              <a:spcBef>
                <a:spcPct val="0"/>
              </a:spcBef>
              <a:buNone/>
              <a:defRPr sz="1725" b="1" i="0" kern="1200" cap="all" baseline="0">
                <a:solidFill>
                  <a:schemeClr val="tx2"/>
                </a:solidFill>
                <a:latin typeface="+mj-lt"/>
                <a:ea typeface="+mj-ea"/>
                <a:cs typeface="+mj-cs"/>
              </a:defRPr>
            </a:lvl1pPr>
          </a:lstStyle>
          <a:p>
            <a:endParaRPr lang="fr-FR" sz="1600" i="1" u="sng" cap="none">
              <a:latin typeface="+mn-lt"/>
            </a:endParaRPr>
          </a:p>
          <a:p>
            <a:r>
              <a:rPr lang="fr-FR" sz="1600" i="1" u="sng" cap="none">
                <a:latin typeface="+mn-lt"/>
              </a:rPr>
              <a:t>Pour </a:t>
            </a:r>
            <a:r>
              <a:rPr lang="fr-FR" sz="1600" i="1" u="sng" cap="none" dirty="0">
                <a:latin typeface="+mn-lt"/>
              </a:rPr>
              <a:t>en savoir </a:t>
            </a:r>
            <a:r>
              <a:rPr lang="fr-FR" sz="1600" i="1" u="sng" cap="none">
                <a:latin typeface="+mn-lt"/>
              </a:rPr>
              <a:t>plus :</a:t>
            </a:r>
            <a:endParaRPr lang="fr-FR" sz="1600" i="1" u="sng" cap="none" dirty="0">
              <a:latin typeface="+mn-lt"/>
            </a:endParaRPr>
          </a:p>
          <a:p>
            <a:pPr marL="380990" indent="-380990">
              <a:buFontTx/>
              <a:buChar char="-"/>
            </a:pPr>
            <a:r>
              <a:rPr lang="fr-FR" sz="1600" cap="none">
                <a:latin typeface="+mn-lt"/>
              </a:rPr>
              <a:t>Brochure </a:t>
            </a:r>
            <a:r>
              <a:rPr lang="fr-FR" sz="1600" b="0" cap="none" dirty="0">
                <a:solidFill>
                  <a:schemeClr val="tx1"/>
                </a:solidFill>
                <a:latin typeface="+mn-lt"/>
              </a:rPr>
              <a:t>carte Business </a:t>
            </a:r>
            <a:r>
              <a:rPr lang="fr-FR" sz="1467" cap="none" dirty="0">
                <a:latin typeface="+mn-lt"/>
              </a:rPr>
              <a:t>(sous main) </a:t>
            </a:r>
            <a:r>
              <a:rPr lang="fr-FR" sz="1600" b="0" cap="none">
                <a:solidFill>
                  <a:schemeClr val="tx1"/>
                </a:solidFill>
                <a:latin typeface="+mn-lt"/>
              </a:rPr>
              <a:t>: disponible dans la rubrique des commerciaux : clic ici</a:t>
            </a:r>
            <a:endParaRPr lang="fr-FR" sz="1600" b="0" cap="none" dirty="0">
              <a:solidFill>
                <a:schemeClr val="tx1"/>
              </a:solidFill>
              <a:latin typeface="+mn-lt"/>
            </a:endParaRPr>
          </a:p>
          <a:p>
            <a:pPr marL="380990" indent="-380990">
              <a:buFontTx/>
              <a:buChar char="-"/>
            </a:pPr>
            <a:r>
              <a:rPr lang="fr-FR" sz="1600" cap="none" dirty="0">
                <a:latin typeface="+mn-lt"/>
              </a:rPr>
              <a:t>Pages cartes Business :</a:t>
            </a:r>
          </a:p>
          <a:p>
            <a:pPr marL="457189" lvl="8" indent="-457189">
              <a:buFont typeface="Arial" panose="020B0604020202020204" pitchFamily="34" charset="0"/>
              <a:buChar char="•"/>
            </a:pPr>
            <a:r>
              <a:rPr lang="fr-FR" sz="1467" dirty="0">
                <a:hlinkClick r:id="rId5">
                  <a:extLst>
                    <a:ext uri="{A12FA001-AC4F-418D-AE19-62706E023703}">
                      <ahyp:hlinkClr xmlns:ahyp="http://schemas.microsoft.com/office/drawing/2018/hyperlinkcolor" val="tx"/>
                    </a:ext>
                  </a:extLst>
                </a:hlinkClick>
              </a:rPr>
              <a:t>Page carte Visa Business</a:t>
            </a:r>
            <a:endParaRPr lang="fr-FR" sz="1467" dirty="0"/>
          </a:p>
          <a:p>
            <a:pPr marL="457189" lvl="8" indent="-457189">
              <a:buFont typeface="Arial" panose="020B0604020202020204" pitchFamily="34" charset="0"/>
              <a:buChar char="•"/>
            </a:pPr>
            <a:r>
              <a:rPr lang="fr-FR" sz="1467" dirty="0">
                <a:hlinkClick r:id="rId6">
                  <a:extLst>
                    <a:ext uri="{A12FA001-AC4F-418D-AE19-62706E023703}">
                      <ahyp:hlinkClr xmlns:ahyp="http://schemas.microsoft.com/office/drawing/2018/hyperlinkcolor" val="tx"/>
                    </a:ext>
                  </a:extLst>
                </a:hlinkClick>
              </a:rPr>
              <a:t>Page carte Visa Gold Business</a:t>
            </a:r>
            <a:endParaRPr lang="fr-FR" sz="1467" dirty="0"/>
          </a:p>
          <a:p>
            <a:pPr marL="457189" lvl="8" indent="-457189">
              <a:buFont typeface="Arial" panose="020B0604020202020204" pitchFamily="34" charset="0"/>
              <a:buChar char="•"/>
            </a:pPr>
            <a:r>
              <a:rPr lang="fr-FR" sz="1467" dirty="0">
                <a:hlinkClick r:id="rId7">
                  <a:extLst>
                    <a:ext uri="{A12FA001-AC4F-418D-AE19-62706E023703}">
                      <ahyp:hlinkClr xmlns:ahyp="http://schemas.microsoft.com/office/drawing/2018/hyperlinkcolor" val="tx"/>
                    </a:ext>
                  </a:extLst>
                </a:hlinkClick>
              </a:rPr>
              <a:t>Page carte Visa Platinum Business</a:t>
            </a:r>
            <a:endParaRPr lang="fr-FR" sz="1600" dirty="0"/>
          </a:p>
          <a:p>
            <a:endParaRPr lang="fr-FR" sz="2133" cap="none" dirty="0">
              <a:latin typeface="+mn-lt"/>
            </a:endParaRPr>
          </a:p>
        </p:txBody>
      </p:sp>
      <p:grpSp>
        <p:nvGrpSpPr>
          <p:cNvPr id="471" name="Graphique 5">
            <a:extLst>
              <a:ext uri="{FF2B5EF4-FFF2-40B4-BE49-F238E27FC236}">
                <a16:creationId xmlns:a16="http://schemas.microsoft.com/office/drawing/2014/main" id="{79CD89F3-A37D-43E6-9722-D7E22F13BBF3}"/>
              </a:ext>
            </a:extLst>
          </p:cNvPr>
          <p:cNvGrpSpPr/>
          <p:nvPr/>
        </p:nvGrpSpPr>
        <p:grpSpPr>
          <a:xfrm flipH="1">
            <a:off x="9456374" y="4231710"/>
            <a:ext cx="2123676" cy="1934467"/>
            <a:chOff x="1535290" y="2863757"/>
            <a:chExt cx="2933716" cy="2489132"/>
          </a:xfrm>
        </p:grpSpPr>
        <p:sp>
          <p:nvSpPr>
            <p:cNvPr id="472" name="Forme libre : forme 471">
              <a:extLst>
                <a:ext uri="{FF2B5EF4-FFF2-40B4-BE49-F238E27FC236}">
                  <a16:creationId xmlns:a16="http://schemas.microsoft.com/office/drawing/2014/main" id="{1290AE28-35C4-4DC2-A155-5D20326598D2}"/>
                </a:ext>
              </a:extLst>
            </p:cNvPr>
            <p:cNvSpPr/>
            <p:nvPr/>
          </p:nvSpPr>
          <p:spPr>
            <a:xfrm>
              <a:off x="1535290" y="3659135"/>
              <a:ext cx="2933716" cy="1693754"/>
            </a:xfrm>
            <a:custGeom>
              <a:avLst/>
              <a:gdLst>
                <a:gd name="connsiteX0" fmla="*/ 2933717 w 2933716"/>
                <a:gd name="connsiteY0" fmla="*/ 846877 h 1693754"/>
                <a:gd name="connsiteX1" fmla="*/ 1466858 w 2933716"/>
                <a:gd name="connsiteY1" fmla="*/ 1693755 h 1693754"/>
                <a:gd name="connsiteX2" fmla="*/ 0 w 2933716"/>
                <a:gd name="connsiteY2" fmla="*/ 846877 h 1693754"/>
                <a:gd name="connsiteX3" fmla="*/ 1466858 w 2933716"/>
                <a:gd name="connsiteY3" fmla="*/ 0 h 1693754"/>
                <a:gd name="connsiteX4" fmla="*/ 2933717 w 2933716"/>
                <a:gd name="connsiteY4" fmla="*/ 846877 h 1693754"/>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2933716" h="1693754">
                  <a:moveTo>
                    <a:pt x="2933717" y="846877"/>
                  </a:moveTo>
                  <a:cubicBezTo>
                    <a:pt x="2933717" y="1314595"/>
                    <a:pt x="2276982" y="1693755"/>
                    <a:pt x="1466858" y="1693755"/>
                  </a:cubicBezTo>
                  <a:cubicBezTo>
                    <a:pt x="656735" y="1693755"/>
                    <a:pt x="0" y="1314595"/>
                    <a:pt x="0" y="846877"/>
                  </a:cubicBezTo>
                  <a:cubicBezTo>
                    <a:pt x="0" y="379160"/>
                    <a:pt x="656735" y="0"/>
                    <a:pt x="1466858" y="0"/>
                  </a:cubicBezTo>
                  <a:cubicBezTo>
                    <a:pt x="2276982" y="0"/>
                    <a:pt x="2933717" y="379160"/>
                    <a:pt x="2933717" y="846877"/>
                  </a:cubicBezTo>
                  <a:close/>
                </a:path>
              </a:pathLst>
            </a:custGeom>
            <a:solidFill>
              <a:srgbClr val="F5F5F5"/>
            </a:solidFill>
            <a:ln w="6058" cap="flat">
              <a:noFill/>
              <a:prstDash val="solid"/>
              <a:miter/>
            </a:ln>
          </p:spPr>
          <p:txBody>
            <a:bodyPr rtlCol="0" anchor="ctr"/>
            <a:lstStyle/>
            <a:p>
              <a:endParaRPr lang="fr-FR" sz="2400"/>
            </a:p>
          </p:txBody>
        </p:sp>
        <p:grpSp>
          <p:nvGrpSpPr>
            <p:cNvPr id="473" name="Graphique 5">
              <a:extLst>
                <a:ext uri="{FF2B5EF4-FFF2-40B4-BE49-F238E27FC236}">
                  <a16:creationId xmlns:a16="http://schemas.microsoft.com/office/drawing/2014/main" id="{DE897AF3-5927-4363-9D51-1A5F88C076B9}"/>
                </a:ext>
              </a:extLst>
            </p:cNvPr>
            <p:cNvGrpSpPr/>
            <p:nvPr/>
          </p:nvGrpSpPr>
          <p:grpSpPr>
            <a:xfrm>
              <a:off x="1660159" y="3816418"/>
              <a:ext cx="2439816" cy="1226269"/>
              <a:chOff x="1660159" y="3816418"/>
              <a:chExt cx="2439816" cy="1226269"/>
            </a:xfrm>
            <a:solidFill>
              <a:srgbClr val="E0E0E0"/>
            </a:solidFill>
          </p:grpSpPr>
          <p:sp>
            <p:nvSpPr>
              <p:cNvPr id="686" name="Forme libre : forme 685">
                <a:extLst>
                  <a:ext uri="{FF2B5EF4-FFF2-40B4-BE49-F238E27FC236}">
                    <a16:creationId xmlns:a16="http://schemas.microsoft.com/office/drawing/2014/main" id="{C7002CB4-8FCE-4F44-BADC-CD0C1931FB23}"/>
                  </a:ext>
                </a:extLst>
              </p:cNvPr>
              <p:cNvSpPr/>
              <p:nvPr/>
            </p:nvSpPr>
            <p:spPr>
              <a:xfrm>
                <a:off x="3342281" y="4585320"/>
                <a:ext cx="757694" cy="437434"/>
              </a:xfrm>
              <a:custGeom>
                <a:avLst/>
                <a:gdLst>
                  <a:gd name="connsiteX0" fmla="*/ 757694 w 757694"/>
                  <a:gd name="connsiteY0" fmla="*/ 218717 h 437434"/>
                  <a:gd name="connsiteX1" fmla="*/ 378847 w 757694"/>
                  <a:gd name="connsiteY1" fmla="*/ 437434 h 437434"/>
                  <a:gd name="connsiteX2" fmla="*/ 0 w 757694"/>
                  <a:gd name="connsiteY2" fmla="*/ 218717 h 437434"/>
                  <a:gd name="connsiteX3" fmla="*/ 378847 w 757694"/>
                  <a:gd name="connsiteY3" fmla="*/ 0 h 437434"/>
                  <a:gd name="connsiteX4" fmla="*/ 757694 w 757694"/>
                  <a:gd name="connsiteY4" fmla="*/ 218717 h 437434"/>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757694" h="437434">
                    <a:moveTo>
                      <a:pt x="757694" y="218717"/>
                    </a:moveTo>
                    <a:cubicBezTo>
                      <a:pt x="757694" y="339511"/>
                      <a:pt x="588079" y="437434"/>
                      <a:pt x="378847" y="437434"/>
                    </a:cubicBezTo>
                    <a:cubicBezTo>
                      <a:pt x="169616" y="437434"/>
                      <a:pt x="0" y="339511"/>
                      <a:pt x="0" y="218717"/>
                    </a:cubicBezTo>
                    <a:cubicBezTo>
                      <a:pt x="0" y="97923"/>
                      <a:pt x="169616" y="0"/>
                      <a:pt x="378847" y="0"/>
                    </a:cubicBezTo>
                    <a:cubicBezTo>
                      <a:pt x="588079" y="0"/>
                      <a:pt x="757694" y="97923"/>
                      <a:pt x="757694" y="218717"/>
                    </a:cubicBezTo>
                    <a:close/>
                  </a:path>
                </a:pathLst>
              </a:custGeom>
              <a:solidFill>
                <a:srgbClr val="E0E0E0"/>
              </a:solidFill>
              <a:ln w="6058" cap="flat">
                <a:noFill/>
                <a:prstDash val="solid"/>
                <a:miter/>
              </a:ln>
            </p:spPr>
            <p:txBody>
              <a:bodyPr rtlCol="0" anchor="ctr"/>
              <a:lstStyle/>
              <a:p>
                <a:endParaRPr lang="fr-FR" sz="2400"/>
              </a:p>
            </p:txBody>
          </p:sp>
          <p:sp>
            <p:nvSpPr>
              <p:cNvPr id="687" name="Forme libre : forme 686">
                <a:extLst>
                  <a:ext uri="{FF2B5EF4-FFF2-40B4-BE49-F238E27FC236}">
                    <a16:creationId xmlns:a16="http://schemas.microsoft.com/office/drawing/2014/main" id="{A2F50B19-A7F9-464C-92E9-CD6056990732}"/>
                  </a:ext>
                </a:extLst>
              </p:cNvPr>
              <p:cNvSpPr/>
              <p:nvPr/>
            </p:nvSpPr>
            <p:spPr>
              <a:xfrm>
                <a:off x="2423124" y="4601012"/>
                <a:ext cx="764964" cy="441675"/>
              </a:xfrm>
              <a:custGeom>
                <a:avLst/>
                <a:gdLst>
                  <a:gd name="connsiteX0" fmla="*/ 764964 w 764964"/>
                  <a:gd name="connsiteY0" fmla="*/ 220838 h 441675"/>
                  <a:gd name="connsiteX1" fmla="*/ 382482 w 764964"/>
                  <a:gd name="connsiteY1" fmla="*/ 441675 h 441675"/>
                  <a:gd name="connsiteX2" fmla="*/ 0 w 764964"/>
                  <a:gd name="connsiteY2" fmla="*/ 220838 h 441675"/>
                  <a:gd name="connsiteX3" fmla="*/ 382482 w 764964"/>
                  <a:gd name="connsiteY3" fmla="*/ 0 h 441675"/>
                  <a:gd name="connsiteX4" fmla="*/ 764964 w 764964"/>
                  <a:gd name="connsiteY4" fmla="*/ 220838 h 441675"/>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764964" h="441675">
                    <a:moveTo>
                      <a:pt x="764964" y="220838"/>
                    </a:moveTo>
                    <a:cubicBezTo>
                      <a:pt x="764964" y="342803"/>
                      <a:pt x="593721" y="441675"/>
                      <a:pt x="382482" y="441675"/>
                    </a:cubicBezTo>
                    <a:cubicBezTo>
                      <a:pt x="171243" y="441675"/>
                      <a:pt x="0" y="342803"/>
                      <a:pt x="0" y="220838"/>
                    </a:cubicBezTo>
                    <a:cubicBezTo>
                      <a:pt x="0" y="98872"/>
                      <a:pt x="171243" y="0"/>
                      <a:pt x="382482" y="0"/>
                    </a:cubicBezTo>
                    <a:cubicBezTo>
                      <a:pt x="593721" y="0"/>
                      <a:pt x="764964" y="98872"/>
                      <a:pt x="764964" y="220838"/>
                    </a:cubicBezTo>
                    <a:close/>
                  </a:path>
                </a:pathLst>
              </a:custGeom>
              <a:solidFill>
                <a:srgbClr val="E0E0E0"/>
              </a:solidFill>
              <a:ln w="6058" cap="flat">
                <a:noFill/>
                <a:prstDash val="solid"/>
                <a:miter/>
              </a:ln>
            </p:spPr>
            <p:txBody>
              <a:bodyPr rtlCol="0" anchor="ctr"/>
              <a:lstStyle/>
              <a:p>
                <a:endParaRPr lang="fr-FR" sz="2400"/>
              </a:p>
            </p:txBody>
          </p:sp>
          <p:sp>
            <p:nvSpPr>
              <p:cNvPr id="688" name="Forme libre : forme 687">
                <a:extLst>
                  <a:ext uri="{FF2B5EF4-FFF2-40B4-BE49-F238E27FC236}">
                    <a16:creationId xmlns:a16="http://schemas.microsoft.com/office/drawing/2014/main" id="{4FD67A55-F19A-4DB0-AF13-CCBE38AE854E}"/>
                  </a:ext>
                </a:extLst>
              </p:cNvPr>
              <p:cNvSpPr/>
              <p:nvPr/>
            </p:nvSpPr>
            <p:spPr>
              <a:xfrm>
                <a:off x="1660159" y="3816418"/>
                <a:ext cx="1804506" cy="1041723"/>
              </a:xfrm>
              <a:custGeom>
                <a:avLst/>
                <a:gdLst>
                  <a:gd name="connsiteX0" fmla="*/ 586840 w 1804506"/>
                  <a:gd name="connsiteY0" fmla="*/ 1041723 h 1041723"/>
                  <a:gd name="connsiteX1" fmla="*/ 0 w 1804506"/>
                  <a:gd name="connsiteY1" fmla="*/ 703045 h 1041723"/>
                  <a:gd name="connsiteX2" fmla="*/ 1217666 w 1804506"/>
                  <a:gd name="connsiteY2" fmla="*/ 0 h 1041723"/>
                  <a:gd name="connsiteX3" fmla="*/ 1804507 w 1804506"/>
                  <a:gd name="connsiteY3" fmla="*/ 338678 h 1041723"/>
                  <a:gd name="connsiteX4" fmla="*/ 586840 w 1804506"/>
                  <a:gd name="connsiteY4" fmla="*/ 1041723 h 1041723"/>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804506" h="1041723">
                    <a:moveTo>
                      <a:pt x="586840" y="1041723"/>
                    </a:moveTo>
                    <a:lnTo>
                      <a:pt x="0" y="703045"/>
                    </a:lnTo>
                    <a:lnTo>
                      <a:pt x="1217666" y="0"/>
                    </a:lnTo>
                    <a:lnTo>
                      <a:pt x="1804507" y="338678"/>
                    </a:lnTo>
                    <a:lnTo>
                      <a:pt x="586840" y="1041723"/>
                    </a:lnTo>
                    <a:close/>
                  </a:path>
                </a:pathLst>
              </a:custGeom>
              <a:solidFill>
                <a:srgbClr val="E0E0E0"/>
              </a:solidFill>
              <a:ln w="6058" cap="flat">
                <a:noFill/>
                <a:prstDash val="solid"/>
                <a:miter/>
              </a:ln>
            </p:spPr>
            <p:txBody>
              <a:bodyPr rtlCol="0" anchor="ctr"/>
              <a:lstStyle/>
              <a:p>
                <a:endParaRPr lang="fr-FR" sz="2400"/>
              </a:p>
            </p:txBody>
          </p:sp>
        </p:grpSp>
        <p:grpSp>
          <p:nvGrpSpPr>
            <p:cNvPr id="474" name="Graphique 5">
              <a:extLst>
                <a:ext uri="{FF2B5EF4-FFF2-40B4-BE49-F238E27FC236}">
                  <a16:creationId xmlns:a16="http://schemas.microsoft.com/office/drawing/2014/main" id="{25A91DFF-F7D5-4C96-A4C3-F695D2AF96FB}"/>
                </a:ext>
              </a:extLst>
            </p:cNvPr>
            <p:cNvGrpSpPr/>
            <p:nvPr/>
          </p:nvGrpSpPr>
          <p:grpSpPr>
            <a:xfrm>
              <a:off x="1615081" y="3089610"/>
              <a:ext cx="805437" cy="1238793"/>
              <a:chOff x="1615081" y="3089610"/>
              <a:chExt cx="805437" cy="1238793"/>
            </a:xfrm>
          </p:grpSpPr>
          <p:sp>
            <p:nvSpPr>
              <p:cNvPr id="634" name="Forme libre : forme 633">
                <a:extLst>
                  <a:ext uri="{FF2B5EF4-FFF2-40B4-BE49-F238E27FC236}">
                    <a16:creationId xmlns:a16="http://schemas.microsoft.com/office/drawing/2014/main" id="{41F2C1D6-9BB0-4441-B9CD-920CE0613200}"/>
                  </a:ext>
                </a:extLst>
              </p:cNvPr>
              <p:cNvSpPr/>
              <p:nvPr/>
            </p:nvSpPr>
            <p:spPr>
              <a:xfrm>
                <a:off x="1890933" y="4208997"/>
                <a:ext cx="49514" cy="63286"/>
              </a:xfrm>
              <a:custGeom>
                <a:avLst/>
                <a:gdLst>
                  <a:gd name="connsiteX0" fmla="*/ 0 w 49514"/>
                  <a:gd name="connsiteY0" fmla="*/ 45764 h 63286"/>
                  <a:gd name="connsiteX1" fmla="*/ 727 w 49514"/>
                  <a:gd name="connsiteY1" fmla="*/ 52246 h 63286"/>
                  <a:gd name="connsiteX2" fmla="*/ 6786 w 49514"/>
                  <a:gd name="connsiteY2" fmla="*/ 61274 h 63286"/>
                  <a:gd name="connsiteX3" fmla="*/ 6786 w 49514"/>
                  <a:gd name="connsiteY3" fmla="*/ 61274 h 63286"/>
                  <a:gd name="connsiteX4" fmla="*/ 24962 w 49514"/>
                  <a:gd name="connsiteY4" fmla="*/ 59880 h 63286"/>
                  <a:gd name="connsiteX5" fmla="*/ 49439 w 49514"/>
                  <a:gd name="connsiteY5" fmla="*/ 17530 h 63286"/>
                  <a:gd name="connsiteX6" fmla="*/ 42471 w 49514"/>
                  <a:gd name="connsiteY6" fmla="*/ 1838 h 63286"/>
                  <a:gd name="connsiteX7" fmla="*/ 42471 w 49514"/>
                  <a:gd name="connsiteY7" fmla="*/ 1838 h 63286"/>
                  <a:gd name="connsiteX8" fmla="*/ 41259 w 49514"/>
                  <a:gd name="connsiteY8" fmla="*/ 1172 h 63286"/>
                  <a:gd name="connsiteX9" fmla="*/ 41259 w 49514"/>
                  <a:gd name="connsiteY9" fmla="*/ 1172 h 63286"/>
                  <a:gd name="connsiteX10" fmla="*/ 30717 w 49514"/>
                  <a:gd name="connsiteY10" fmla="*/ 748 h 63286"/>
                  <a:gd name="connsiteX11" fmla="*/ 24659 w 49514"/>
                  <a:gd name="connsiteY11" fmla="*/ 3353 h 63286"/>
                  <a:gd name="connsiteX12" fmla="*/ 0 w 49514"/>
                  <a:gd name="connsiteY12" fmla="*/ 45763 h 6328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Lst>
                <a:rect l="l" t="t" r="r" b="b"/>
                <a:pathLst>
                  <a:path w="49514" h="63286">
                    <a:moveTo>
                      <a:pt x="0" y="45764"/>
                    </a:moveTo>
                    <a:cubicBezTo>
                      <a:pt x="8" y="47944"/>
                      <a:pt x="252" y="50118"/>
                      <a:pt x="727" y="52246"/>
                    </a:cubicBezTo>
                    <a:cubicBezTo>
                      <a:pt x="1521" y="55918"/>
                      <a:pt x="3688" y="59148"/>
                      <a:pt x="6786" y="61274"/>
                    </a:cubicBezTo>
                    <a:lnTo>
                      <a:pt x="6786" y="61274"/>
                    </a:lnTo>
                    <a:cubicBezTo>
                      <a:pt x="12597" y="64396"/>
                      <a:pt x="19694" y="63852"/>
                      <a:pt x="24962" y="59880"/>
                    </a:cubicBezTo>
                    <a:cubicBezTo>
                      <a:pt x="39350" y="50420"/>
                      <a:pt x="48424" y="34720"/>
                      <a:pt x="49439" y="17530"/>
                    </a:cubicBezTo>
                    <a:cubicBezTo>
                      <a:pt x="50004" y="11444"/>
                      <a:pt x="47365" y="5501"/>
                      <a:pt x="42471" y="1838"/>
                    </a:cubicBezTo>
                    <a:lnTo>
                      <a:pt x="42471" y="1838"/>
                    </a:lnTo>
                    <a:lnTo>
                      <a:pt x="41259" y="1172"/>
                    </a:lnTo>
                    <a:lnTo>
                      <a:pt x="41259" y="1172"/>
                    </a:lnTo>
                    <a:cubicBezTo>
                      <a:pt x="37910" y="-228"/>
                      <a:pt x="34169" y="-379"/>
                      <a:pt x="30717" y="748"/>
                    </a:cubicBezTo>
                    <a:cubicBezTo>
                      <a:pt x="28608" y="1390"/>
                      <a:pt x="26576" y="2264"/>
                      <a:pt x="24659" y="3353"/>
                    </a:cubicBezTo>
                    <a:cubicBezTo>
                      <a:pt x="10185" y="12785"/>
                      <a:pt x="1037" y="28518"/>
                      <a:pt x="0" y="45763"/>
                    </a:cubicBezTo>
                    <a:close/>
                  </a:path>
                </a:pathLst>
              </a:custGeom>
              <a:solidFill>
                <a:srgbClr val="455A64"/>
              </a:solidFill>
              <a:ln w="6058" cap="flat">
                <a:noFill/>
                <a:prstDash val="solid"/>
                <a:miter/>
              </a:ln>
            </p:spPr>
            <p:txBody>
              <a:bodyPr rtlCol="0" anchor="ctr"/>
              <a:lstStyle/>
              <a:p>
                <a:endParaRPr lang="fr-FR" sz="2400"/>
              </a:p>
            </p:txBody>
          </p:sp>
          <p:sp>
            <p:nvSpPr>
              <p:cNvPr id="635" name="Forme libre : forme 634">
                <a:extLst>
                  <a:ext uri="{FF2B5EF4-FFF2-40B4-BE49-F238E27FC236}">
                    <a16:creationId xmlns:a16="http://schemas.microsoft.com/office/drawing/2014/main" id="{E52F2287-EA92-4E54-A722-518833C04FE4}"/>
                  </a:ext>
                </a:extLst>
              </p:cNvPr>
              <p:cNvSpPr/>
              <p:nvPr/>
            </p:nvSpPr>
            <p:spPr>
              <a:xfrm>
                <a:off x="1873358" y="4198293"/>
                <a:ext cx="58895" cy="71977"/>
              </a:xfrm>
              <a:custGeom>
                <a:avLst/>
                <a:gdLst>
                  <a:gd name="connsiteX0" fmla="*/ 24361 w 58895"/>
                  <a:gd name="connsiteY0" fmla="*/ 3334 h 71977"/>
                  <a:gd name="connsiteX1" fmla="*/ 35327 w 58895"/>
                  <a:gd name="connsiteY1" fmla="*/ 2 h 71977"/>
                  <a:gd name="connsiteX2" fmla="*/ 42294 w 58895"/>
                  <a:gd name="connsiteY2" fmla="*/ 1940 h 71977"/>
                  <a:gd name="connsiteX3" fmla="*/ 42961 w 58895"/>
                  <a:gd name="connsiteY3" fmla="*/ 2304 h 71977"/>
                  <a:gd name="connsiteX4" fmla="*/ 58895 w 58895"/>
                  <a:gd name="connsiteY4" fmla="*/ 11513 h 71977"/>
                  <a:gd name="connsiteX5" fmla="*/ 48353 w 58895"/>
                  <a:gd name="connsiteY5" fmla="*/ 11089 h 71977"/>
                  <a:gd name="connsiteX6" fmla="*/ 42294 w 58895"/>
                  <a:gd name="connsiteY6" fmla="*/ 13694 h 71977"/>
                  <a:gd name="connsiteX7" fmla="*/ 17575 w 58895"/>
                  <a:gd name="connsiteY7" fmla="*/ 56468 h 71977"/>
                  <a:gd name="connsiteX8" fmla="*/ 18302 w 58895"/>
                  <a:gd name="connsiteY8" fmla="*/ 62951 h 71977"/>
                  <a:gd name="connsiteX9" fmla="*/ 24361 w 58895"/>
                  <a:gd name="connsiteY9" fmla="*/ 71978 h 71977"/>
                  <a:gd name="connsiteX10" fmla="*/ 7942 w 58895"/>
                  <a:gd name="connsiteY10" fmla="*/ 62527 h 71977"/>
                  <a:gd name="connsiteX11" fmla="*/ 7942 w 58895"/>
                  <a:gd name="connsiteY11" fmla="*/ 62527 h 71977"/>
                  <a:gd name="connsiteX12" fmla="*/ 6548 w 58895"/>
                  <a:gd name="connsiteY12" fmla="*/ 61678 h 71977"/>
                  <a:gd name="connsiteX13" fmla="*/ 6124 w 58895"/>
                  <a:gd name="connsiteY13" fmla="*/ 61375 h 71977"/>
                  <a:gd name="connsiteX14" fmla="*/ 66 w 58895"/>
                  <a:gd name="connsiteY14" fmla="*/ 46229 h 71977"/>
                  <a:gd name="connsiteX15" fmla="*/ 24361 w 58895"/>
                  <a:gd name="connsiteY15" fmla="*/ 3334 h 7197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Lst>
                <a:rect l="l" t="t" r="r" b="b"/>
                <a:pathLst>
                  <a:path w="58895" h="71977">
                    <a:moveTo>
                      <a:pt x="24361" y="3334"/>
                    </a:moveTo>
                    <a:cubicBezTo>
                      <a:pt x="27663" y="1286"/>
                      <a:pt x="31444" y="138"/>
                      <a:pt x="35327" y="2"/>
                    </a:cubicBezTo>
                    <a:cubicBezTo>
                      <a:pt x="37788" y="-36"/>
                      <a:pt x="40207" y="637"/>
                      <a:pt x="42294" y="1940"/>
                    </a:cubicBezTo>
                    <a:lnTo>
                      <a:pt x="42961" y="2304"/>
                    </a:lnTo>
                    <a:lnTo>
                      <a:pt x="58895" y="11513"/>
                    </a:lnTo>
                    <a:cubicBezTo>
                      <a:pt x="55545" y="10113"/>
                      <a:pt x="51804" y="9962"/>
                      <a:pt x="48353" y="11089"/>
                    </a:cubicBezTo>
                    <a:cubicBezTo>
                      <a:pt x="46244" y="11731"/>
                      <a:pt x="44212" y="12605"/>
                      <a:pt x="42294" y="13694"/>
                    </a:cubicBezTo>
                    <a:cubicBezTo>
                      <a:pt x="27698" y="23187"/>
                      <a:pt x="18513" y="39081"/>
                      <a:pt x="17575" y="56468"/>
                    </a:cubicBezTo>
                    <a:cubicBezTo>
                      <a:pt x="17583" y="58649"/>
                      <a:pt x="17827" y="60822"/>
                      <a:pt x="18302" y="62951"/>
                    </a:cubicBezTo>
                    <a:cubicBezTo>
                      <a:pt x="19096" y="66622"/>
                      <a:pt x="21263" y="69852"/>
                      <a:pt x="24361" y="71978"/>
                    </a:cubicBezTo>
                    <a:lnTo>
                      <a:pt x="7942" y="62527"/>
                    </a:lnTo>
                    <a:lnTo>
                      <a:pt x="7942" y="62527"/>
                    </a:lnTo>
                    <a:lnTo>
                      <a:pt x="6548" y="61678"/>
                    </a:lnTo>
                    <a:cubicBezTo>
                      <a:pt x="6380" y="61621"/>
                      <a:pt x="6233" y="61516"/>
                      <a:pt x="6124" y="61375"/>
                    </a:cubicBezTo>
                    <a:cubicBezTo>
                      <a:pt x="1825" y="57567"/>
                      <a:pt x="-421" y="51951"/>
                      <a:pt x="66" y="46229"/>
                    </a:cubicBezTo>
                    <a:cubicBezTo>
                      <a:pt x="869" y="28877"/>
                      <a:pt x="9892" y="12946"/>
                      <a:pt x="24361" y="3334"/>
                    </a:cubicBezTo>
                    <a:close/>
                  </a:path>
                </a:pathLst>
              </a:custGeom>
              <a:solidFill>
                <a:srgbClr val="263238"/>
              </a:solidFill>
              <a:ln w="6058" cap="flat">
                <a:noFill/>
                <a:prstDash val="solid"/>
                <a:miter/>
              </a:ln>
            </p:spPr>
            <p:txBody>
              <a:bodyPr rtlCol="0" anchor="ctr"/>
              <a:lstStyle/>
              <a:p>
                <a:endParaRPr lang="fr-FR" sz="2400"/>
              </a:p>
            </p:txBody>
          </p:sp>
          <p:sp>
            <p:nvSpPr>
              <p:cNvPr id="636" name="Forme libre : forme 635">
                <a:extLst>
                  <a:ext uri="{FF2B5EF4-FFF2-40B4-BE49-F238E27FC236}">
                    <a16:creationId xmlns:a16="http://schemas.microsoft.com/office/drawing/2014/main" id="{94DE5A5C-BA0E-40EF-9C33-2A001D1069AD}"/>
                  </a:ext>
                </a:extLst>
              </p:cNvPr>
              <p:cNvSpPr/>
              <p:nvPr/>
            </p:nvSpPr>
            <p:spPr>
              <a:xfrm>
                <a:off x="2158361" y="4064798"/>
                <a:ext cx="49703" cy="63714"/>
              </a:xfrm>
              <a:custGeom>
                <a:avLst/>
                <a:gdLst>
                  <a:gd name="connsiteX0" fmla="*/ 0 w 49703"/>
                  <a:gd name="connsiteY0" fmla="*/ 46191 h 63714"/>
                  <a:gd name="connsiteX1" fmla="*/ 667 w 49703"/>
                  <a:gd name="connsiteY1" fmla="*/ 52674 h 63714"/>
                  <a:gd name="connsiteX2" fmla="*/ 6726 w 49703"/>
                  <a:gd name="connsiteY2" fmla="*/ 61701 h 63714"/>
                  <a:gd name="connsiteX3" fmla="*/ 6725 w 49703"/>
                  <a:gd name="connsiteY3" fmla="*/ 61701 h 63714"/>
                  <a:gd name="connsiteX4" fmla="*/ 24901 w 49703"/>
                  <a:gd name="connsiteY4" fmla="*/ 60308 h 63714"/>
                  <a:gd name="connsiteX5" fmla="*/ 49621 w 49703"/>
                  <a:gd name="connsiteY5" fmla="*/ 17534 h 63714"/>
                  <a:gd name="connsiteX6" fmla="*/ 42714 w 49703"/>
                  <a:gd name="connsiteY6" fmla="*/ 1842 h 63714"/>
                  <a:gd name="connsiteX7" fmla="*/ 42714 w 49703"/>
                  <a:gd name="connsiteY7" fmla="*/ 1842 h 63714"/>
                  <a:gd name="connsiteX8" fmla="*/ 41502 w 49703"/>
                  <a:gd name="connsiteY8" fmla="*/ 1115 h 63714"/>
                  <a:gd name="connsiteX9" fmla="*/ 41502 w 49703"/>
                  <a:gd name="connsiteY9" fmla="*/ 1115 h 63714"/>
                  <a:gd name="connsiteX10" fmla="*/ 30960 w 49703"/>
                  <a:gd name="connsiteY10" fmla="*/ 751 h 63714"/>
                  <a:gd name="connsiteX11" fmla="*/ 24901 w 49703"/>
                  <a:gd name="connsiteY11" fmla="*/ 3356 h 63714"/>
                  <a:gd name="connsiteX12" fmla="*/ 0 w 49703"/>
                  <a:gd name="connsiteY12" fmla="*/ 46191 h 6371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Lst>
                <a:rect l="l" t="t" r="r" b="b"/>
                <a:pathLst>
                  <a:path w="49703" h="63714">
                    <a:moveTo>
                      <a:pt x="0" y="46191"/>
                    </a:moveTo>
                    <a:cubicBezTo>
                      <a:pt x="-11" y="48370"/>
                      <a:pt x="212" y="50543"/>
                      <a:pt x="667" y="52674"/>
                    </a:cubicBezTo>
                    <a:cubicBezTo>
                      <a:pt x="1466" y="56343"/>
                      <a:pt x="3633" y="59571"/>
                      <a:pt x="6726" y="61701"/>
                    </a:cubicBezTo>
                    <a:lnTo>
                      <a:pt x="6725" y="61701"/>
                    </a:lnTo>
                    <a:cubicBezTo>
                      <a:pt x="12537" y="64823"/>
                      <a:pt x="19634" y="64279"/>
                      <a:pt x="24901" y="60308"/>
                    </a:cubicBezTo>
                    <a:cubicBezTo>
                      <a:pt x="39498" y="50814"/>
                      <a:pt x="48683" y="34921"/>
                      <a:pt x="49621" y="17534"/>
                    </a:cubicBezTo>
                    <a:cubicBezTo>
                      <a:pt x="50212" y="11456"/>
                      <a:pt x="47595" y="5510"/>
                      <a:pt x="42714" y="1842"/>
                    </a:cubicBezTo>
                    <a:lnTo>
                      <a:pt x="42714" y="1842"/>
                    </a:lnTo>
                    <a:lnTo>
                      <a:pt x="41502" y="1115"/>
                    </a:lnTo>
                    <a:lnTo>
                      <a:pt x="41502" y="1115"/>
                    </a:lnTo>
                    <a:cubicBezTo>
                      <a:pt x="38139" y="-234"/>
                      <a:pt x="34409" y="-363"/>
                      <a:pt x="30960" y="751"/>
                    </a:cubicBezTo>
                    <a:cubicBezTo>
                      <a:pt x="28851" y="1394"/>
                      <a:pt x="26819" y="2267"/>
                      <a:pt x="24901" y="3356"/>
                    </a:cubicBezTo>
                    <a:cubicBezTo>
                      <a:pt x="10219" y="12821"/>
                      <a:pt x="960" y="28748"/>
                      <a:pt x="0" y="46191"/>
                    </a:cubicBezTo>
                    <a:close/>
                  </a:path>
                </a:pathLst>
              </a:custGeom>
              <a:solidFill>
                <a:srgbClr val="455A64"/>
              </a:solidFill>
              <a:ln w="6058" cap="flat">
                <a:noFill/>
                <a:prstDash val="solid"/>
                <a:miter/>
              </a:ln>
            </p:spPr>
            <p:txBody>
              <a:bodyPr rtlCol="0" anchor="ctr"/>
              <a:lstStyle/>
              <a:p>
                <a:endParaRPr lang="fr-FR" sz="2400"/>
              </a:p>
            </p:txBody>
          </p:sp>
          <p:sp>
            <p:nvSpPr>
              <p:cNvPr id="637" name="Forme libre : forme 636">
                <a:extLst>
                  <a:ext uri="{FF2B5EF4-FFF2-40B4-BE49-F238E27FC236}">
                    <a16:creationId xmlns:a16="http://schemas.microsoft.com/office/drawing/2014/main" id="{3290476A-4BFF-4E4B-9B92-F58FA5C1138D}"/>
                  </a:ext>
                </a:extLst>
              </p:cNvPr>
              <p:cNvSpPr/>
              <p:nvPr/>
            </p:nvSpPr>
            <p:spPr>
              <a:xfrm>
                <a:off x="2140726" y="4054522"/>
                <a:ext cx="58894" cy="71977"/>
              </a:xfrm>
              <a:custGeom>
                <a:avLst/>
                <a:gdLst>
                  <a:gd name="connsiteX0" fmla="*/ 24361 w 58894"/>
                  <a:gd name="connsiteY0" fmla="*/ 3333 h 71977"/>
                  <a:gd name="connsiteX1" fmla="*/ 35387 w 58894"/>
                  <a:gd name="connsiteY1" fmla="*/ 1 h 71977"/>
                  <a:gd name="connsiteX2" fmla="*/ 42294 w 58894"/>
                  <a:gd name="connsiteY2" fmla="*/ 1940 h 71977"/>
                  <a:gd name="connsiteX3" fmla="*/ 42961 w 58894"/>
                  <a:gd name="connsiteY3" fmla="*/ 2303 h 71977"/>
                  <a:gd name="connsiteX4" fmla="*/ 58895 w 58894"/>
                  <a:gd name="connsiteY4" fmla="*/ 11452 h 71977"/>
                  <a:gd name="connsiteX5" fmla="*/ 48353 w 58894"/>
                  <a:gd name="connsiteY5" fmla="*/ 11088 h 71977"/>
                  <a:gd name="connsiteX6" fmla="*/ 42294 w 58894"/>
                  <a:gd name="connsiteY6" fmla="*/ 13693 h 71977"/>
                  <a:gd name="connsiteX7" fmla="*/ 17636 w 58894"/>
                  <a:gd name="connsiteY7" fmla="*/ 56467 h 71977"/>
                  <a:gd name="connsiteX8" fmla="*/ 18302 w 58894"/>
                  <a:gd name="connsiteY8" fmla="*/ 62950 h 71977"/>
                  <a:gd name="connsiteX9" fmla="*/ 24361 w 58894"/>
                  <a:gd name="connsiteY9" fmla="*/ 71977 h 71977"/>
                  <a:gd name="connsiteX10" fmla="*/ 7942 w 58894"/>
                  <a:gd name="connsiteY10" fmla="*/ 62526 h 71977"/>
                  <a:gd name="connsiteX11" fmla="*/ 7942 w 58894"/>
                  <a:gd name="connsiteY11" fmla="*/ 62526 h 71977"/>
                  <a:gd name="connsiteX12" fmla="*/ 6548 w 58894"/>
                  <a:gd name="connsiteY12" fmla="*/ 61678 h 71977"/>
                  <a:gd name="connsiteX13" fmla="*/ 6124 w 58894"/>
                  <a:gd name="connsiteY13" fmla="*/ 61678 h 71977"/>
                  <a:gd name="connsiteX14" fmla="*/ 66 w 58894"/>
                  <a:gd name="connsiteY14" fmla="*/ 46531 h 71977"/>
                  <a:gd name="connsiteX15" fmla="*/ 24361 w 58894"/>
                  <a:gd name="connsiteY15" fmla="*/ 3333 h 7197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Lst>
                <a:rect l="l" t="t" r="r" b="b"/>
                <a:pathLst>
                  <a:path w="58894" h="71977">
                    <a:moveTo>
                      <a:pt x="24361" y="3333"/>
                    </a:moveTo>
                    <a:cubicBezTo>
                      <a:pt x="27681" y="1276"/>
                      <a:pt x="31483" y="126"/>
                      <a:pt x="35387" y="1"/>
                    </a:cubicBezTo>
                    <a:cubicBezTo>
                      <a:pt x="37828" y="-29"/>
                      <a:pt x="40226" y="644"/>
                      <a:pt x="42294" y="1940"/>
                    </a:cubicBezTo>
                    <a:lnTo>
                      <a:pt x="42961" y="2303"/>
                    </a:lnTo>
                    <a:lnTo>
                      <a:pt x="58895" y="11452"/>
                    </a:lnTo>
                    <a:cubicBezTo>
                      <a:pt x="55531" y="10103"/>
                      <a:pt x="51802" y="9974"/>
                      <a:pt x="48353" y="11088"/>
                    </a:cubicBezTo>
                    <a:cubicBezTo>
                      <a:pt x="46244" y="11731"/>
                      <a:pt x="44212" y="12604"/>
                      <a:pt x="42294" y="13693"/>
                    </a:cubicBezTo>
                    <a:cubicBezTo>
                      <a:pt x="27721" y="23200"/>
                      <a:pt x="18560" y="39092"/>
                      <a:pt x="17636" y="56467"/>
                    </a:cubicBezTo>
                    <a:cubicBezTo>
                      <a:pt x="17624" y="58646"/>
                      <a:pt x="17847" y="60819"/>
                      <a:pt x="18302" y="62950"/>
                    </a:cubicBezTo>
                    <a:cubicBezTo>
                      <a:pt x="19102" y="66620"/>
                      <a:pt x="21268" y="69847"/>
                      <a:pt x="24361" y="71977"/>
                    </a:cubicBezTo>
                    <a:lnTo>
                      <a:pt x="7942" y="62526"/>
                    </a:lnTo>
                    <a:lnTo>
                      <a:pt x="7942" y="62526"/>
                    </a:lnTo>
                    <a:lnTo>
                      <a:pt x="6548" y="61678"/>
                    </a:lnTo>
                    <a:lnTo>
                      <a:pt x="6124" y="61678"/>
                    </a:lnTo>
                    <a:cubicBezTo>
                      <a:pt x="1825" y="57870"/>
                      <a:pt x="-421" y="52254"/>
                      <a:pt x="66" y="46531"/>
                    </a:cubicBezTo>
                    <a:cubicBezTo>
                      <a:pt x="774" y="29071"/>
                      <a:pt x="9808" y="13008"/>
                      <a:pt x="24361" y="3333"/>
                    </a:cubicBezTo>
                    <a:close/>
                  </a:path>
                </a:pathLst>
              </a:custGeom>
              <a:solidFill>
                <a:srgbClr val="263238"/>
              </a:solidFill>
              <a:ln w="6058" cap="flat">
                <a:noFill/>
                <a:prstDash val="solid"/>
                <a:miter/>
              </a:ln>
            </p:spPr>
            <p:txBody>
              <a:bodyPr rtlCol="0" anchor="ctr"/>
              <a:lstStyle/>
              <a:p>
                <a:endParaRPr lang="fr-FR" sz="2400"/>
              </a:p>
            </p:txBody>
          </p:sp>
          <p:sp>
            <p:nvSpPr>
              <p:cNvPr id="638" name="Forme libre : forme 637">
                <a:extLst>
                  <a:ext uri="{FF2B5EF4-FFF2-40B4-BE49-F238E27FC236}">
                    <a16:creationId xmlns:a16="http://schemas.microsoft.com/office/drawing/2014/main" id="{369BF27A-9A90-482B-9026-3FB456625F46}"/>
                  </a:ext>
                </a:extLst>
              </p:cNvPr>
              <p:cNvSpPr/>
              <p:nvPr/>
            </p:nvSpPr>
            <p:spPr>
              <a:xfrm>
                <a:off x="2060926" y="4264699"/>
                <a:ext cx="49693" cy="63704"/>
              </a:xfrm>
              <a:custGeom>
                <a:avLst/>
                <a:gdLst>
                  <a:gd name="connsiteX0" fmla="*/ 49693 w 49693"/>
                  <a:gd name="connsiteY0" fmla="*/ 46225 h 63704"/>
                  <a:gd name="connsiteX1" fmla="*/ 49027 w 49693"/>
                  <a:gd name="connsiteY1" fmla="*/ 52648 h 63704"/>
                  <a:gd name="connsiteX2" fmla="*/ 42968 w 49693"/>
                  <a:gd name="connsiteY2" fmla="*/ 61736 h 63704"/>
                  <a:gd name="connsiteX3" fmla="*/ 42968 w 49693"/>
                  <a:gd name="connsiteY3" fmla="*/ 61736 h 63704"/>
                  <a:gd name="connsiteX4" fmla="*/ 24792 w 49693"/>
                  <a:gd name="connsiteY4" fmla="*/ 60342 h 63704"/>
                  <a:gd name="connsiteX5" fmla="*/ 73 w 49693"/>
                  <a:gd name="connsiteY5" fmla="*/ 17507 h 63704"/>
                  <a:gd name="connsiteX6" fmla="*/ 7041 w 49693"/>
                  <a:gd name="connsiteY6" fmla="*/ 1876 h 63704"/>
                  <a:gd name="connsiteX7" fmla="*/ 7041 w 49693"/>
                  <a:gd name="connsiteY7" fmla="*/ 1876 h 63704"/>
                  <a:gd name="connsiteX8" fmla="*/ 8252 w 49693"/>
                  <a:gd name="connsiteY8" fmla="*/ 1149 h 63704"/>
                  <a:gd name="connsiteX9" fmla="*/ 8252 w 49693"/>
                  <a:gd name="connsiteY9" fmla="*/ 1149 h 63704"/>
                  <a:gd name="connsiteX10" fmla="*/ 18734 w 49693"/>
                  <a:gd name="connsiteY10" fmla="*/ 725 h 63704"/>
                  <a:gd name="connsiteX11" fmla="*/ 24792 w 49693"/>
                  <a:gd name="connsiteY11" fmla="*/ 3391 h 63704"/>
                  <a:gd name="connsiteX12" fmla="*/ 49693 w 49693"/>
                  <a:gd name="connsiteY12" fmla="*/ 46225 h 6370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Lst>
                <a:rect l="l" t="t" r="r" b="b"/>
                <a:pathLst>
                  <a:path w="49693" h="63704">
                    <a:moveTo>
                      <a:pt x="49693" y="46225"/>
                    </a:moveTo>
                    <a:cubicBezTo>
                      <a:pt x="49704" y="48384"/>
                      <a:pt x="49480" y="50537"/>
                      <a:pt x="49027" y="52648"/>
                    </a:cubicBezTo>
                    <a:cubicBezTo>
                      <a:pt x="48225" y="56332"/>
                      <a:pt x="46061" y="59578"/>
                      <a:pt x="42968" y="61736"/>
                    </a:cubicBezTo>
                    <a:lnTo>
                      <a:pt x="42968" y="61736"/>
                    </a:lnTo>
                    <a:cubicBezTo>
                      <a:pt x="37144" y="64797"/>
                      <a:pt x="30082" y="64256"/>
                      <a:pt x="24792" y="60342"/>
                    </a:cubicBezTo>
                    <a:cubicBezTo>
                      <a:pt x="10179" y="50836"/>
                      <a:pt x="992" y="34916"/>
                      <a:pt x="73" y="17507"/>
                    </a:cubicBezTo>
                    <a:cubicBezTo>
                      <a:pt x="-482" y="11439"/>
                      <a:pt x="2156" y="5519"/>
                      <a:pt x="7041" y="1876"/>
                    </a:cubicBezTo>
                    <a:lnTo>
                      <a:pt x="7041" y="1876"/>
                    </a:lnTo>
                    <a:lnTo>
                      <a:pt x="8252" y="1149"/>
                    </a:lnTo>
                    <a:lnTo>
                      <a:pt x="8252" y="1149"/>
                    </a:lnTo>
                    <a:cubicBezTo>
                      <a:pt x="11587" y="-221"/>
                      <a:pt x="15299" y="-371"/>
                      <a:pt x="18734" y="725"/>
                    </a:cubicBezTo>
                    <a:cubicBezTo>
                      <a:pt x="20862" y="1341"/>
                      <a:pt x="22900" y="2238"/>
                      <a:pt x="24792" y="3391"/>
                    </a:cubicBezTo>
                    <a:cubicBezTo>
                      <a:pt x="39475" y="12856"/>
                      <a:pt x="48734" y="28783"/>
                      <a:pt x="49693" y="46225"/>
                    </a:cubicBezTo>
                    <a:close/>
                  </a:path>
                </a:pathLst>
              </a:custGeom>
              <a:solidFill>
                <a:srgbClr val="455A64"/>
              </a:solidFill>
              <a:ln w="6058" cap="flat">
                <a:noFill/>
                <a:prstDash val="solid"/>
                <a:miter/>
              </a:ln>
            </p:spPr>
            <p:txBody>
              <a:bodyPr rtlCol="0" anchor="ctr"/>
              <a:lstStyle/>
              <a:p>
                <a:endParaRPr lang="fr-FR" sz="2400"/>
              </a:p>
            </p:txBody>
          </p:sp>
          <p:sp>
            <p:nvSpPr>
              <p:cNvPr id="639" name="Forme libre : forme 638">
                <a:extLst>
                  <a:ext uri="{FF2B5EF4-FFF2-40B4-BE49-F238E27FC236}">
                    <a16:creationId xmlns:a16="http://schemas.microsoft.com/office/drawing/2014/main" id="{66995128-7B09-4AA1-91B2-CCBA4271C580}"/>
                  </a:ext>
                </a:extLst>
              </p:cNvPr>
              <p:cNvSpPr/>
              <p:nvPr/>
            </p:nvSpPr>
            <p:spPr>
              <a:xfrm>
                <a:off x="2069117" y="4254457"/>
                <a:ext cx="58839" cy="71977"/>
              </a:xfrm>
              <a:custGeom>
                <a:avLst/>
                <a:gdLst>
                  <a:gd name="connsiteX0" fmla="*/ 34777 w 58839"/>
                  <a:gd name="connsiteY0" fmla="*/ 3333 h 71977"/>
                  <a:gd name="connsiteX1" fmla="*/ 23750 w 58839"/>
                  <a:gd name="connsiteY1" fmla="*/ 0 h 71977"/>
                  <a:gd name="connsiteX2" fmla="*/ 16782 w 58839"/>
                  <a:gd name="connsiteY2" fmla="*/ 1939 h 71977"/>
                  <a:gd name="connsiteX3" fmla="*/ 16177 w 58839"/>
                  <a:gd name="connsiteY3" fmla="*/ 2242 h 71977"/>
                  <a:gd name="connsiteX4" fmla="*/ 0 w 58839"/>
                  <a:gd name="connsiteY4" fmla="*/ 11451 h 71977"/>
                  <a:gd name="connsiteX5" fmla="*/ 10481 w 58839"/>
                  <a:gd name="connsiteY5" fmla="*/ 11027 h 71977"/>
                  <a:gd name="connsiteX6" fmla="*/ 16540 w 58839"/>
                  <a:gd name="connsiteY6" fmla="*/ 13693 h 71977"/>
                  <a:gd name="connsiteX7" fmla="*/ 41259 w 58839"/>
                  <a:gd name="connsiteY7" fmla="*/ 56467 h 71977"/>
                  <a:gd name="connsiteX8" fmla="*/ 40593 w 58839"/>
                  <a:gd name="connsiteY8" fmla="*/ 62889 h 71977"/>
                  <a:gd name="connsiteX9" fmla="*/ 34534 w 58839"/>
                  <a:gd name="connsiteY9" fmla="*/ 71977 h 71977"/>
                  <a:gd name="connsiteX10" fmla="*/ 50893 w 58839"/>
                  <a:gd name="connsiteY10" fmla="*/ 62465 h 71977"/>
                  <a:gd name="connsiteX11" fmla="*/ 50893 w 58839"/>
                  <a:gd name="connsiteY11" fmla="*/ 62465 h 71977"/>
                  <a:gd name="connsiteX12" fmla="*/ 52286 w 58839"/>
                  <a:gd name="connsiteY12" fmla="*/ 61617 h 71977"/>
                  <a:gd name="connsiteX13" fmla="*/ 52710 w 58839"/>
                  <a:gd name="connsiteY13" fmla="*/ 61617 h 71977"/>
                  <a:gd name="connsiteX14" fmla="*/ 58769 w 58839"/>
                  <a:gd name="connsiteY14" fmla="*/ 46410 h 71977"/>
                  <a:gd name="connsiteX15" fmla="*/ 34777 w 58839"/>
                  <a:gd name="connsiteY15" fmla="*/ 3333 h 7197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Lst>
                <a:rect l="l" t="t" r="r" b="b"/>
                <a:pathLst>
                  <a:path w="58839" h="71977">
                    <a:moveTo>
                      <a:pt x="34777" y="3333"/>
                    </a:moveTo>
                    <a:cubicBezTo>
                      <a:pt x="31453" y="1283"/>
                      <a:pt x="27653" y="135"/>
                      <a:pt x="23750" y="0"/>
                    </a:cubicBezTo>
                    <a:cubicBezTo>
                      <a:pt x="21291" y="-21"/>
                      <a:pt x="18877" y="651"/>
                      <a:pt x="16782" y="1939"/>
                    </a:cubicBezTo>
                    <a:lnTo>
                      <a:pt x="16177" y="2242"/>
                    </a:lnTo>
                    <a:lnTo>
                      <a:pt x="0" y="11451"/>
                    </a:lnTo>
                    <a:cubicBezTo>
                      <a:pt x="3335" y="10082"/>
                      <a:pt x="7046" y="9931"/>
                      <a:pt x="10481" y="11027"/>
                    </a:cubicBezTo>
                    <a:cubicBezTo>
                      <a:pt x="12610" y="11644"/>
                      <a:pt x="14648" y="12540"/>
                      <a:pt x="16540" y="13693"/>
                    </a:cubicBezTo>
                    <a:cubicBezTo>
                      <a:pt x="31137" y="23186"/>
                      <a:pt x="40322" y="39080"/>
                      <a:pt x="41259" y="56467"/>
                    </a:cubicBezTo>
                    <a:cubicBezTo>
                      <a:pt x="41270" y="58625"/>
                      <a:pt x="41046" y="60779"/>
                      <a:pt x="40593" y="62889"/>
                    </a:cubicBezTo>
                    <a:cubicBezTo>
                      <a:pt x="39790" y="66573"/>
                      <a:pt x="37627" y="69819"/>
                      <a:pt x="34534" y="71977"/>
                    </a:cubicBezTo>
                    <a:lnTo>
                      <a:pt x="50893" y="62465"/>
                    </a:lnTo>
                    <a:lnTo>
                      <a:pt x="50893" y="62465"/>
                    </a:lnTo>
                    <a:lnTo>
                      <a:pt x="52286" y="61617"/>
                    </a:lnTo>
                    <a:lnTo>
                      <a:pt x="52710" y="61617"/>
                    </a:lnTo>
                    <a:cubicBezTo>
                      <a:pt x="57027" y="57796"/>
                      <a:pt x="59275" y="52153"/>
                      <a:pt x="58769" y="46410"/>
                    </a:cubicBezTo>
                    <a:cubicBezTo>
                      <a:pt x="58091" y="29048"/>
                      <a:pt x="49180" y="13049"/>
                      <a:pt x="34777" y="3333"/>
                    </a:cubicBezTo>
                    <a:close/>
                  </a:path>
                </a:pathLst>
              </a:custGeom>
              <a:solidFill>
                <a:srgbClr val="263238"/>
              </a:solidFill>
              <a:ln w="6058" cap="flat">
                <a:noFill/>
                <a:prstDash val="solid"/>
                <a:miter/>
              </a:ln>
            </p:spPr>
            <p:txBody>
              <a:bodyPr rtlCol="0" anchor="ctr"/>
              <a:lstStyle/>
              <a:p>
                <a:endParaRPr lang="fr-FR" sz="2400"/>
              </a:p>
            </p:txBody>
          </p:sp>
          <p:sp>
            <p:nvSpPr>
              <p:cNvPr id="640" name="Forme libre : forme 639">
                <a:extLst>
                  <a:ext uri="{FF2B5EF4-FFF2-40B4-BE49-F238E27FC236}">
                    <a16:creationId xmlns:a16="http://schemas.microsoft.com/office/drawing/2014/main" id="{389BA128-7C76-41D6-8D9C-D190B5C2EE3F}"/>
                  </a:ext>
                </a:extLst>
              </p:cNvPr>
              <p:cNvSpPr/>
              <p:nvPr/>
            </p:nvSpPr>
            <p:spPr>
              <a:xfrm>
                <a:off x="2234503" y="4179757"/>
                <a:ext cx="49696" cy="63622"/>
              </a:xfrm>
              <a:custGeom>
                <a:avLst/>
                <a:gdLst>
                  <a:gd name="connsiteX0" fmla="*/ 49696 w 49696"/>
                  <a:gd name="connsiteY0" fmla="*/ 46104 h 63622"/>
                  <a:gd name="connsiteX1" fmla="*/ 49030 w 49696"/>
                  <a:gd name="connsiteY1" fmla="*/ 52587 h 63622"/>
                  <a:gd name="connsiteX2" fmla="*/ 42971 w 49696"/>
                  <a:gd name="connsiteY2" fmla="*/ 61675 h 63622"/>
                  <a:gd name="connsiteX3" fmla="*/ 42971 w 49696"/>
                  <a:gd name="connsiteY3" fmla="*/ 61675 h 63622"/>
                  <a:gd name="connsiteX4" fmla="*/ 24795 w 49696"/>
                  <a:gd name="connsiteY4" fmla="*/ 60281 h 63622"/>
                  <a:gd name="connsiteX5" fmla="*/ 76 w 49696"/>
                  <a:gd name="connsiteY5" fmla="*/ 17447 h 63622"/>
                  <a:gd name="connsiteX6" fmla="*/ 7043 w 49696"/>
                  <a:gd name="connsiteY6" fmla="*/ 1815 h 63622"/>
                  <a:gd name="connsiteX7" fmla="*/ 7043 w 49696"/>
                  <a:gd name="connsiteY7" fmla="*/ 1815 h 63622"/>
                  <a:gd name="connsiteX8" fmla="*/ 8195 w 49696"/>
                  <a:gd name="connsiteY8" fmla="*/ 1149 h 63622"/>
                  <a:gd name="connsiteX9" fmla="*/ 8195 w 49696"/>
                  <a:gd name="connsiteY9" fmla="*/ 1149 h 63622"/>
                  <a:gd name="connsiteX10" fmla="*/ 18676 w 49696"/>
                  <a:gd name="connsiteY10" fmla="*/ 725 h 63622"/>
                  <a:gd name="connsiteX11" fmla="*/ 24735 w 49696"/>
                  <a:gd name="connsiteY11" fmla="*/ 3391 h 63622"/>
                  <a:gd name="connsiteX12" fmla="*/ 49696 w 49696"/>
                  <a:gd name="connsiteY12" fmla="*/ 46104 h 6362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Lst>
                <a:rect l="l" t="t" r="r" b="b"/>
                <a:pathLst>
                  <a:path w="49696" h="63622">
                    <a:moveTo>
                      <a:pt x="49696" y="46104"/>
                    </a:moveTo>
                    <a:cubicBezTo>
                      <a:pt x="49677" y="48281"/>
                      <a:pt x="49453" y="50452"/>
                      <a:pt x="49030" y="52587"/>
                    </a:cubicBezTo>
                    <a:cubicBezTo>
                      <a:pt x="48205" y="56262"/>
                      <a:pt x="46046" y="59501"/>
                      <a:pt x="42971" y="61675"/>
                    </a:cubicBezTo>
                    <a:lnTo>
                      <a:pt x="42971" y="61675"/>
                    </a:lnTo>
                    <a:cubicBezTo>
                      <a:pt x="37141" y="64707"/>
                      <a:pt x="30095" y="64167"/>
                      <a:pt x="24795" y="60281"/>
                    </a:cubicBezTo>
                    <a:cubicBezTo>
                      <a:pt x="10182" y="50776"/>
                      <a:pt x="995" y="34856"/>
                      <a:pt x="76" y="17447"/>
                    </a:cubicBezTo>
                    <a:cubicBezTo>
                      <a:pt x="-492" y="11377"/>
                      <a:pt x="2150" y="5451"/>
                      <a:pt x="7043" y="1815"/>
                    </a:cubicBezTo>
                    <a:lnTo>
                      <a:pt x="7043" y="1815"/>
                    </a:lnTo>
                    <a:lnTo>
                      <a:pt x="8195" y="1149"/>
                    </a:lnTo>
                    <a:lnTo>
                      <a:pt x="8195" y="1149"/>
                    </a:lnTo>
                    <a:cubicBezTo>
                      <a:pt x="11530" y="-221"/>
                      <a:pt x="15241" y="-371"/>
                      <a:pt x="18676" y="725"/>
                    </a:cubicBezTo>
                    <a:cubicBezTo>
                      <a:pt x="20801" y="1352"/>
                      <a:pt x="22837" y="2248"/>
                      <a:pt x="24735" y="3391"/>
                    </a:cubicBezTo>
                    <a:cubicBezTo>
                      <a:pt x="39407" y="12818"/>
                      <a:pt x="48685" y="28694"/>
                      <a:pt x="49696" y="46104"/>
                    </a:cubicBezTo>
                    <a:close/>
                  </a:path>
                </a:pathLst>
              </a:custGeom>
              <a:solidFill>
                <a:srgbClr val="455A64"/>
              </a:solidFill>
              <a:ln w="6058" cap="flat">
                <a:noFill/>
                <a:prstDash val="solid"/>
                <a:miter/>
              </a:ln>
            </p:spPr>
            <p:txBody>
              <a:bodyPr rtlCol="0" anchor="ctr"/>
              <a:lstStyle/>
              <a:p>
                <a:endParaRPr lang="fr-FR" sz="2400"/>
              </a:p>
            </p:txBody>
          </p:sp>
          <p:sp>
            <p:nvSpPr>
              <p:cNvPr id="641" name="Forme libre : forme 640">
                <a:extLst>
                  <a:ext uri="{FF2B5EF4-FFF2-40B4-BE49-F238E27FC236}">
                    <a16:creationId xmlns:a16="http://schemas.microsoft.com/office/drawing/2014/main" id="{1DB37EDA-C0F6-4823-AB12-501E5F5680BE}"/>
                  </a:ext>
                </a:extLst>
              </p:cNvPr>
              <p:cNvSpPr/>
              <p:nvPr/>
            </p:nvSpPr>
            <p:spPr>
              <a:xfrm>
                <a:off x="2242940" y="4169394"/>
                <a:ext cx="58839" cy="72037"/>
              </a:xfrm>
              <a:custGeom>
                <a:avLst/>
                <a:gdLst>
                  <a:gd name="connsiteX0" fmla="*/ 34534 w 58839"/>
                  <a:gd name="connsiteY0" fmla="*/ 3332 h 72037"/>
                  <a:gd name="connsiteX1" fmla="*/ 23507 w 58839"/>
                  <a:gd name="connsiteY1" fmla="*/ 0 h 72037"/>
                  <a:gd name="connsiteX2" fmla="*/ 16540 w 58839"/>
                  <a:gd name="connsiteY2" fmla="*/ 1939 h 72037"/>
                  <a:gd name="connsiteX3" fmla="*/ 15934 w 58839"/>
                  <a:gd name="connsiteY3" fmla="*/ 2302 h 72037"/>
                  <a:gd name="connsiteX4" fmla="*/ 0 w 58839"/>
                  <a:gd name="connsiteY4" fmla="*/ 11511 h 72037"/>
                  <a:gd name="connsiteX5" fmla="*/ 10481 w 58839"/>
                  <a:gd name="connsiteY5" fmla="*/ 11087 h 72037"/>
                  <a:gd name="connsiteX6" fmla="*/ 16540 w 58839"/>
                  <a:gd name="connsiteY6" fmla="*/ 13753 h 72037"/>
                  <a:gd name="connsiteX7" fmla="*/ 41259 w 58839"/>
                  <a:gd name="connsiteY7" fmla="*/ 56466 h 72037"/>
                  <a:gd name="connsiteX8" fmla="*/ 40593 w 58839"/>
                  <a:gd name="connsiteY8" fmla="*/ 62949 h 72037"/>
                  <a:gd name="connsiteX9" fmla="*/ 34534 w 58839"/>
                  <a:gd name="connsiteY9" fmla="*/ 72037 h 72037"/>
                  <a:gd name="connsiteX10" fmla="*/ 50893 w 58839"/>
                  <a:gd name="connsiteY10" fmla="*/ 62525 h 72037"/>
                  <a:gd name="connsiteX11" fmla="*/ 50893 w 58839"/>
                  <a:gd name="connsiteY11" fmla="*/ 62525 h 72037"/>
                  <a:gd name="connsiteX12" fmla="*/ 52286 w 58839"/>
                  <a:gd name="connsiteY12" fmla="*/ 61677 h 72037"/>
                  <a:gd name="connsiteX13" fmla="*/ 52710 w 58839"/>
                  <a:gd name="connsiteY13" fmla="*/ 61677 h 72037"/>
                  <a:gd name="connsiteX14" fmla="*/ 58769 w 58839"/>
                  <a:gd name="connsiteY14" fmla="*/ 46470 h 72037"/>
                  <a:gd name="connsiteX15" fmla="*/ 34534 w 58839"/>
                  <a:gd name="connsiteY15" fmla="*/ 3332 h 7203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Lst>
                <a:rect l="l" t="t" r="r" b="b"/>
                <a:pathLst>
                  <a:path w="58839" h="72037">
                    <a:moveTo>
                      <a:pt x="34534" y="3332"/>
                    </a:moveTo>
                    <a:cubicBezTo>
                      <a:pt x="31195" y="1317"/>
                      <a:pt x="27404" y="171"/>
                      <a:pt x="23507" y="0"/>
                    </a:cubicBezTo>
                    <a:cubicBezTo>
                      <a:pt x="21051" y="-8"/>
                      <a:pt x="18639" y="663"/>
                      <a:pt x="16540" y="1939"/>
                    </a:cubicBezTo>
                    <a:lnTo>
                      <a:pt x="15934" y="2302"/>
                    </a:lnTo>
                    <a:lnTo>
                      <a:pt x="0" y="11511"/>
                    </a:lnTo>
                    <a:cubicBezTo>
                      <a:pt x="3335" y="10142"/>
                      <a:pt x="7046" y="9992"/>
                      <a:pt x="10481" y="11087"/>
                    </a:cubicBezTo>
                    <a:cubicBezTo>
                      <a:pt x="12606" y="11715"/>
                      <a:pt x="14642" y="12610"/>
                      <a:pt x="16540" y="13753"/>
                    </a:cubicBezTo>
                    <a:cubicBezTo>
                      <a:pt x="31120" y="23234"/>
                      <a:pt x="40303" y="39101"/>
                      <a:pt x="41259" y="56466"/>
                    </a:cubicBezTo>
                    <a:cubicBezTo>
                      <a:pt x="41240" y="58643"/>
                      <a:pt x="41016" y="60814"/>
                      <a:pt x="40593" y="62949"/>
                    </a:cubicBezTo>
                    <a:cubicBezTo>
                      <a:pt x="39768" y="66624"/>
                      <a:pt x="37610" y="69863"/>
                      <a:pt x="34534" y="72037"/>
                    </a:cubicBezTo>
                    <a:lnTo>
                      <a:pt x="50893" y="62525"/>
                    </a:lnTo>
                    <a:lnTo>
                      <a:pt x="50893" y="62525"/>
                    </a:lnTo>
                    <a:lnTo>
                      <a:pt x="52286" y="61677"/>
                    </a:lnTo>
                    <a:lnTo>
                      <a:pt x="52710" y="61677"/>
                    </a:lnTo>
                    <a:cubicBezTo>
                      <a:pt x="57027" y="57856"/>
                      <a:pt x="59275" y="52213"/>
                      <a:pt x="58769" y="46470"/>
                    </a:cubicBezTo>
                    <a:cubicBezTo>
                      <a:pt x="58055" y="29042"/>
                      <a:pt x="49047" y="13008"/>
                      <a:pt x="34534" y="3332"/>
                    </a:cubicBezTo>
                    <a:close/>
                  </a:path>
                </a:pathLst>
              </a:custGeom>
              <a:solidFill>
                <a:srgbClr val="263238"/>
              </a:solidFill>
              <a:ln w="6058" cap="flat">
                <a:noFill/>
                <a:prstDash val="solid"/>
                <a:miter/>
              </a:ln>
            </p:spPr>
            <p:txBody>
              <a:bodyPr rtlCol="0" anchor="ctr"/>
              <a:lstStyle/>
              <a:p>
                <a:endParaRPr lang="fr-FR" sz="2400"/>
              </a:p>
            </p:txBody>
          </p:sp>
          <p:sp>
            <p:nvSpPr>
              <p:cNvPr id="642" name="Forme libre : forme 641">
                <a:extLst>
                  <a:ext uri="{FF2B5EF4-FFF2-40B4-BE49-F238E27FC236}">
                    <a16:creationId xmlns:a16="http://schemas.microsoft.com/office/drawing/2014/main" id="{1B3395E9-8FA9-47AB-84B0-E12531E6E784}"/>
                  </a:ext>
                </a:extLst>
              </p:cNvPr>
              <p:cNvSpPr/>
              <p:nvPr/>
            </p:nvSpPr>
            <p:spPr>
              <a:xfrm>
                <a:off x="1899399" y="4075791"/>
                <a:ext cx="49332" cy="63340"/>
              </a:xfrm>
              <a:custGeom>
                <a:avLst/>
                <a:gdLst>
                  <a:gd name="connsiteX0" fmla="*/ 49333 w 49332"/>
                  <a:gd name="connsiteY0" fmla="*/ 45801 h 63340"/>
                  <a:gd name="connsiteX1" fmla="*/ 48606 w 49332"/>
                  <a:gd name="connsiteY1" fmla="*/ 52283 h 63340"/>
                  <a:gd name="connsiteX2" fmla="*/ 42547 w 49332"/>
                  <a:gd name="connsiteY2" fmla="*/ 61371 h 63340"/>
                  <a:gd name="connsiteX3" fmla="*/ 42547 w 49332"/>
                  <a:gd name="connsiteY3" fmla="*/ 61371 h 63340"/>
                  <a:gd name="connsiteX4" fmla="*/ 24371 w 49332"/>
                  <a:gd name="connsiteY4" fmla="*/ 59978 h 63340"/>
                  <a:gd name="connsiteX5" fmla="*/ 76 w 49332"/>
                  <a:gd name="connsiteY5" fmla="*/ 17446 h 63340"/>
                  <a:gd name="connsiteX6" fmla="*/ 7043 w 49332"/>
                  <a:gd name="connsiteY6" fmla="*/ 1815 h 63340"/>
                  <a:gd name="connsiteX7" fmla="*/ 7043 w 49332"/>
                  <a:gd name="connsiteY7" fmla="*/ 1815 h 63340"/>
                  <a:gd name="connsiteX8" fmla="*/ 8255 w 49332"/>
                  <a:gd name="connsiteY8" fmla="*/ 1149 h 63340"/>
                  <a:gd name="connsiteX9" fmla="*/ 8255 w 49332"/>
                  <a:gd name="connsiteY9" fmla="*/ 1149 h 63340"/>
                  <a:gd name="connsiteX10" fmla="*/ 18797 w 49332"/>
                  <a:gd name="connsiteY10" fmla="*/ 724 h 63340"/>
                  <a:gd name="connsiteX11" fmla="*/ 24856 w 49332"/>
                  <a:gd name="connsiteY11" fmla="*/ 3390 h 63340"/>
                  <a:gd name="connsiteX12" fmla="*/ 49333 w 49332"/>
                  <a:gd name="connsiteY12" fmla="*/ 45801 h 6334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Lst>
                <a:rect l="l" t="t" r="r" b="b"/>
                <a:pathLst>
                  <a:path w="49332" h="63340">
                    <a:moveTo>
                      <a:pt x="49333" y="45801"/>
                    </a:moveTo>
                    <a:cubicBezTo>
                      <a:pt x="49324" y="47982"/>
                      <a:pt x="49081" y="50155"/>
                      <a:pt x="48606" y="52283"/>
                    </a:cubicBezTo>
                    <a:cubicBezTo>
                      <a:pt x="47792" y="55963"/>
                      <a:pt x="45631" y="59205"/>
                      <a:pt x="42547" y="61371"/>
                    </a:cubicBezTo>
                    <a:lnTo>
                      <a:pt x="42547" y="61371"/>
                    </a:lnTo>
                    <a:cubicBezTo>
                      <a:pt x="36723" y="64433"/>
                      <a:pt x="29661" y="63892"/>
                      <a:pt x="24371" y="59978"/>
                    </a:cubicBezTo>
                    <a:cubicBezTo>
                      <a:pt x="10003" y="50440"/>
                      <a:pt x="993" y="34668"/>
                      <a:pt x="76" y="17446"/>
                    </a:cubicBezTo>
                    <a:cubicBezTo>
                      <a:pt x="-492" y="11377"/>
                      <a:pt x="2150" y="5450"/>
                      <a:pt x="7043" y="1815"/>
                    </a:cubicBezTo>
                    <a:lnTo>
                      <a:pt x="7043" y="1815"/>
                    </a:lnTo>
                    <a:lnTo>
                      <a:pt x="8255" y="1149"/>
                    </a:lnTo>
                    <a:lnTo>
                      <a:pt x="8255" y="1149"/>
                    </a:lnTo>
                    <a:cubicBezTo>
                      <a:pt x="11612" y="-220"/>
                      <a:pt x="15342" y="-370"/>
                      <a:pt x="18797" y="724"/>
                    </a:cubicBezTo>
                    <a:cubicBezTo>
                      <a:pt x="20917" y="1364"/>
                      <a:pt x="22952" y="2259"/>
                      <a:pt x="24856" y="3390"/>
                    </a:cubicBezTo>
                    <a:cubicBezTo>
                      <a:pt x="39261" y="12863"/>
                      <a:pt x="48337" y="28589"/>
                      <a:pt x="49333" y="45801"/>
                    </a:cubicBezTo>
                    <a:close/>
                  </a:path>
                </a:pathLst>
              </a:custGeom>
              <a:solidFill>
                <a:srgbClr val="455A64"/>
              </a:solidFill>
              <a:ln w="6058" cap="flat">
                <a:noFill/>
                <a:prstDash val="solid"/>
                <a:miter/>
              </a:ln>
            </p:spPr>
            <p:txBody>
              <a:bodyPr rtlCol="0" anchor="ctr"/>
              <a:lstStyle/>
              <a:p>
                <a:endParaRPr lang="fr-FR" sz="2400"/>
              </a:p>
            </p:txBody>
          </p:sp>
          <p:sp>
            <p:nvSpPr>
              <p:cNvPr id="643" name="Forme libre : forme 642">
                <a:extLst>
                  <a:ext uri="{FF2B5EF4-FFF2-40B4-BE49-F238E27FC236}">
                    <a16:creationId xmlns:a16="http://schemas.microsoft.com/office/drawing/2014/main" id="{636EC422-BE8F-4489-80F7-7D82044057FA}"/>
                  </a:ext>
                </a:extLst>
              </p:cNvPr>
              <p:cNvSpPr/>
              <p:nvPr/>
            </p:nvSpPr>
            <p:spPr>
              <a:xfrm>
                <a:off x="1907352" y="4065125"/>
                <a:ext cx="58839" cy="72037"/>
              </a:xfrm>
              <a:custGeom>
                <a:avLst/>
                <a:gdLst>
                  <a:gd name="connsiteX0" fmla="*/ 34534 w 58839"/>
                  <a:gd name="connsiteY0" fmla="*/ 3332 h 72037"/>
                  <a:gd name="connsiteX1" fmla="*/ 23568 w 58839"/>
                  <a:gd name="connsiteY1" fmla="*/ 0 h 72037"/>
                  <a:gd name="connsiteX2" fmla="*/ 16601 w 58839"/>
                  <a:gd name="connsiteY2" fmla="*/ 1939 h 72037"/>
                  <a:gd name="connsiteX3" fmla="*/ 15934 w 58839"/>
                  <a:gd name="connsiteY3" fmla="*/ 2302 h 72037"/>
                  <a:gd name="connsiteX4" fmla="*/ 0 w 58839"/>
                  <a:gd name="connsiteY4" fmla="*/ 11511 h 72037"/>
                  <a:gd name="connsiteX5" fmla="*/ 10542 w 58839"/>
                  <a:gd name="connsiteY5" fmla="*/ 11087 h 72037"/>
                  <a:gd name="connsiteX6" fmla="*/ 16601 w 58839"/>
                  <a:gd name="connsiteY6" fmla="*/ 13753 h 72037"/>
                  <a:gd name="connsiteX7" fmla="*/ 41320 w 58839"/>
                  <a:gd name="connsiteY7" fmla="*/ 56466 h 72037"/>
                  <a:gd name="connsiteX8" fmla="*/ 40593 w 58839"/>
                  <a:gd name="connsiteY8" fmla="*/ 62949 h 72037"/>
                  <a:gd name="connsiteX9" fmla="*/ 34534 w 58839"/>
                  <a:gd name="connsiteY9" fmla="*/ 72037 h 72037"/>
                  <a:gd name="connsiteX10" fmla="*/ 50893 w 58839"/>
                  <a:gd name="connsiteY10" fmla="*/ 62525 h 72037"/>
                  <a:gd name="connsiteX11" fmla="*/ 50893 w 58839"/>
                  <a:gd name="connsiteY11" fmla="*/ 62525 h 72037"/>
                  <a:gd name="connsiteX12" fmla="*/ 52286 w 58839"/>
                  <a:gd name="connsiteY12" fmla="*/ 61677 h 72037"/>
                  <a:gd name="connsiteX13" fmla="*/ 52710 w 58839"/>
                  <a:gd name="connsiteY13" fmla="*/ 61677 h 72037"/>
                  <a:gd name="connsiteX14" fmla="*/ 58769 w 58839"/>
                  <a:gd name="connsiteY14" fmla="*/ 46470 h 72037"/>
                  <a:gd name="connsiteX15" fmla="*/ 34534 w 58839"/>
                  <a:gd name="connsiteY15" fmla="*/ 3332 h 7203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Lst>
                <a:rect l="l" t="t" r="r" b="b"/>
                <a:pathLst>
                  <a:path w="58839" h="72037">
                    <a:moveTo>
                      <a:pt x="34534" y="3332"/>
                    </a:moveTo>
                    <a:cubicBezTo>
                      <a:pt x="31219" y="1312"/>
                      <a:pt x="27446" y="166"/>
                      <a:pt x="23568" y="0"/>
                    </a:cubicBezTo>
                    <a:cubicBezTo>
                      <a:pt x="21111" y="-8"/>
                      <a:pt x="18700" y="663"/>
                      <a:pt x="16601" y="1939"/>
                    </a:cubicBezTo>
                    <a:lnTo>
                      <a:pt x="15934" y="2302"/>
                    </a:lnTo>
                    <a:lnTo>
                      <a:pt x="0" y="11511"/>
                    </a:lnTo>
                    <a:cubicBezTo>
                      <a:pt x="3356" y="10142"/>
                      <a:pt x="7086" y="9993"/>
                      <a:pt x="10542" y="11087"/>
                    </a:cubicBezTo>
                    <a:cubicBezTo>
                      <a:pt x="12662" y="11726"/>
                      <a:pt x="14697" y="12622"/>
                      <a:pt x="16601" y="13753"/>
                    </a:cubicBezTo>
                    <a:cubicBezTo>
                      <a:pt x="31181" y="23234"/>
                      <a:pt x="40363" y="39101"/>
                      <a:pt x="41320" y="56466"/>
                    </a:cubicBezTo>
                    <a:cubicBezTo>
                      <a:pt x="41312" y="58647"/>
                      <a:pt x="41068" y="60821"/>
                      <a:pt x="40593" y="62949"/>
                    </a:cubicBezTo>
                    <a:cubicBezTo>
                      <a:pt x="39779" y="66629"/>
                      <a:pt x="37618" y="69871"/>
                      <a:pt x="34534" y="72037"/>
                    </a:cubicBezTo>
                    <a:lnTo>
                      <a:pt x="50893" y="62525"/>
                    </a:lnTo>
                    <a:lnTo>
                      <a:pt x="50893" y="62525"/>
                    </a:lnTo>
                    <a:lnTo>
                      <a:pt x="52286" y="61677"/>
                    </a:lnTo>
                    <a:lnTo>
                      <a:pt x="52710" y="61677"/>
                    </a:lnTo>
                    <a:cubicBezTo>
                      <a:pt x="57027" y="57856"/>
                      <a:pt x="59275" y="52213"/>
                      <a:pt x="58769" y="46470"/>
                    </a:cubicBezTo>
                    <a:cubicBezTo>
                      <a:pt x="58055" y="29042"/>
                      <a:pt x="49047" y="13008"/>
                      <a:pt x="34534" y="3332"/>
                    </a:cubicBezTo>
                    <a:close/>
                  </a:path>
                </a:pathLst>
              </a:custGeom>
              <a:solidFill>
                <a:srgbClr val="263238"/>
              </a:solidFill>
              <a:ln w="6058" cap="flat">
                <a:noFill/>
                <a:prstDash val="solid"/>
                <a:miter/>
              </a:ln>
            </p:spPr>
            <p:txBody>
              <a:bodyPr rtlCol="0" anchor="ctr"/>
              <a:lstStyle/>
              <a:p>
                <a:endParaRPr lang="fr-FR" sz="2400"/>
              </a:p>
            </p:txBody>
          </p:sp>
          <p:sp>
            <p:nvSpPr>
              <p:cNvPr id="644" name="Forme libre : forme 643">
                <a:extLst>
                  <a:ext uri="{FF2B5EF4-FFF2-40B4-BE49-F238E27FC236}">
                    <a16:creationId xmlns:a16="http://schemas.microsoft.com/office/drawing/2014/main" id="{902780EC-E8F9-45BD-9F74-D332EDB71930}"/>
                  </a:ext>
                </a:extLst>
              </p:cNvPr>
              <p:cNvSpPr/>
              <p:nvPr/>
            </p:nvSpPr>
            <p:spPr>
              <a:xfrm>
                <a:off x="2096260" y="4044041"/>
                <a:ext cx="88213" cy="69795"/>
              </a:xfrm>
              <a:custGeom>
                <a:avLst/>
                <a:gdLst>
                  <a:gd name="connsiteX0" fmla="*/ 0 w 88213"/>
                  <a:gd name="connsiteY0" fmla="*/ 25325 h 69795"/>
                  <a:gd name="connsiteX1" fmla="*/ 88214 w 88213"/>
                  <a:gd name="connsiteY1" fmla="*/ 0 h 69795"/>
                  <a:gd name="connsiteX2" fmla="*/ 88214 w 88213"/>
                  <a:gd name="connsiteY2" fmla="*/ 18842 h 69795"/>
                  <a:gd name="connsiteX3" fmla="*/ 0 w 88213"/>
                  <a:gd name="connsiteY3" fmla="*/ 69796 h 69795"/>
                  <a:gd name="connsiteX4" fmla="*/ 0 w 88213"/>
                  <a:gd name="connsiteY4" fmla="*/ 25325 h 69795"/>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88213" h="69795">
                    <a:moveTo>
                      <a:pt x="0" y="25325"/>
                    </a:moveTo>
                    <a:lnTo>
                      <a:pt x="88214" y="0"/>
                    </a:lnTo>
                    <a:lnTo>
                      <a:pt x="88214" y="18842"/>
                    </a:lnTo>
                    <a:lnTo>
                      <a:pt x="0" y="69796"/>
                    </a:lnTo>
                    <a:lnTo>
                      <a:pt x="0" y="25325"/>
                    </a:lnTo>
                    <a:close/>
                  </a:path>
                </a:pathLst>
              </a:custGeom>
              <a:solidFill>
                <a:srgbClr val="EBEBEB"/>
              </a:solidFill>
              <a:ln w="6058" cap="flat">
                <a:noFill/>
                <a:prstDash val="solid"/>
                <a:miter/>
              </a:ln>
            </p:spPr>
            <p:txBody>
              <a:bodyPr rtlCol="0" anchor="ctr"/>
              <a:lstStyle/>
              <a:p>
                <a:endParaRPr lang="fr-FR" sz="2400"/>
              </a:p>
            </p:txBody>
          </p:sp>
          <p:sp>
            <p:nvSpPr>
              <p:cNvPr id="645" name="Forme libre : forme 644">
                <a:extLst>
                  <a:ext uri="{FF2B5EF4-FFF2-40B4-BE49-F238E27FC236}">
                    <a16:creationId xmlns:a16="http://schemas.microsoft.com/office/drawing/2014/main" id="{EDD209E6-10C8-4508-A5E7-8806F5500639}"/>
                  </a:ext>
                </a:extLst>
              </p:cNvPr>
              <p:cNvSpPr/>
              <p:nvPr/>
            </p:nvSpPr>
            <p:spPr>
              <a:xfrm>
                <a:off x="2087536" y="4039861"/>
                <a:ext cx="96938" cy="29505"/>
              </a:xfrm>
              <a:custGeom>
                <a:avLst/>
                <a:gdLst>
                  <a:gd name="connsiteX0" fmla="*/ 8724 w 96938"/>
                  <a:gd name="connsiteY0" fmla="*/ 29506 h 29505"/>
                  <a:gd name="connsiteX1" fmla="*/ 0 w 96938"/>
                  <a:gd name="connsiteY1" fmla="*/ 24174 h 29505"/>
                  <a:gd name="connsiteX2" fmla="*/ 88517 w 96938"/>
                  <a:gd name="connsiteY2" fmla="*/ 0 h 29505"/>
                  <a:gd name="connsiteX3" fmla="*/ 96938 w 96938"/>
                  <a:gd name="connsiteY3" fmla="*/ 4180 h 29505"/>
                  <a:gd name="connsiteX4" fmla="*/ 8724 w 96938"/>
                  <a:gd name="connsiteY4" fmla="*/ 29506 h 29505"/>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96938" h="29505">
                    <a:moveTo>
                      <a:pt x="8724" y="29506"/>
                    </a:moveTo>
                    <a:lnTo>
                      <a:pt x="0" y="24174"/>
                    </a:lnTo>
                    <a:lnTo>
                      <a:pt x="88517" y="0"/>
                    </a:lnTo>
                    <a:lnTo>
                      <a:pt x="96938" y="4180"/>
                    </a:lnTo>
                    <a:lnTo>
                      <a:pt x="8724" y="29506"/>
                    </a:lnTo>
                    <a:close/>
                  </a:path>
                </a:pathLst>
              </a:custGeom>
              <a:solidFill>
                <a:srgbClr val="F5F5F5"/>
              </a:solidFill>
              <a:ln w="6058" cap="flat">
                <a:noFill/>
                <a:prstDash val="solid"/>
                <a:miter/>
              </a:ln>
            </p:spPr>
            <p:txBody>
              <a:bodyPr rtlCol="0" anchor="ctr"/>
              <a:lstStyle/>
              <a:p>
                <a:endParaRPr lang="fr-FR" sz="2400"/>
              </a:p>
            </p:txBody>
          </p:sp>
          <p:sp>
            <p:nvSpPr>
              <p:cNvPr id="646" name="Forme libre : forme 645">
                <a:extLst>
                  <a:ext uri="{FF2B5EF4-FFF2-40B4-BE49-F238E27FC236}">
                    <a16:creationId xmlns:a16="http://schemas.microsoft.com/office/drawing/2014/main" id="{18E81A30-0427-4ABF-B4E1-D41A6251FD2E}"/>
                  </a:ext>
                </a:extLst>
              </p:cNvPr>
              <p:cNvSpPr/>
              <p:nvPr/>
            </p:nvSpPr>
            <p:spPr>
              <a:xfrm>
                <a:off x="1932980" y="4059672"/>
                <a:ext cx="125111" cy="65918"/>
              </a:xfrm>
              <a:custGeom>
                <a:avLst/>
                <a:gdLst>
                  <a:gd name="connsiteX0" fmla="*/ 125111 w 125111"/>
                  <a:gd name="connsiteY0" fmla="*/ 65918 h 65918"/>
                  <a:gd name="connsiteX1" fmla="*/ 0 w 125111"/>
                  <a:gd name="connsiteY1" fmla="*/ 19085 h 65918"/>
                  <a:gd name="connsiteX2" fmla="*/ 0 w 125111"/>
                  <a:gd name="connsiteY2" fmla="*/ 0 h 65918"/>
                  <a:gd name="connsiteX3" fmla="*/ 125111 w 125111"/>
                  <a:gd name="connsiteY3" fmla="*/ 11148 h 65918"/>
                  <a:gd name="connsiteX4" fmla="*/ 125111 w 125111"/>
                  <a:gd name="connsiteY4" fmla="*/ 65918 h 65918"/>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25111" h="65918">
                    <a:moveTo>
                      <a:pt x="125111" y="65918"/>
                    </a:moveTo>
                    <a:lnTo>
                      <a:pt x="0" y="19085"/>
                    </a:lnTo>
                    <a:lnTo>
                      <a:pt x="0" y="0"/>
                    </a:lnTo>
                    <a:lnTo>
                      <a:pt x="125111" y="11148"/>
                    </a:lnTo>
                    <a:lnTo>
                      <a:pt x="125111" y="65918"/>
                    </a:lnTo>
                    <a:close/>
                  </a:path>
                </a:pathLst>
              </a:custGeom>
              <a:solidFill>
                <a:srgbClr val="EBEBEB"/>
              </a:solidFill>
              <a:ln w="6058" cap="flat">
                <a:noFill/>
                <a:prstDash val="solid"/>
                <a:miter/>
              </a:ln>
            </p:spPr>
            <p:txBody>
              <a:bodyPr rtlCol="0" anchor="ctr"/>
              <a:lstStyle/>
              <a:p>
                <a:endParaRPr lang="fr-FR" sz="2400"/>
              </a:p>
            </p:txBody>
          </p:sp>
          <p:sp>
            <p:nvSpPr>
              <p:cNvPr id="647" name="Forme libre : forme 646">
                <a:extLst>
                  <a:ext uri="{FF2B5EF4-FFF2-40B4-BE49-F238E27FC236}">
                    <a16:creationId xmlns:a16="http://schemas.microsoft.com/office/drawing/2014/main" id="{0E8F17AD-0A46-4913-8D36-C9DE53F12124}"/>
                  </a:ext>
                </a:extLst>
              </p:cNvPr>
              <p:cNvSpPr/>
              <p:nvPr/>
            </p:nvSpPr>
            <p:spPr>
              <a:xfrm>
                <a:off x="1932980" y="4057249"/>
                <a:ext cx="132563" cy="13571"/>
              </a:xfrm>
              <a:custGeom>
                <a:avLst/>
                <a:gdLst>
                  <a:gd name="connsiteX0" fmla="*/ 0 w 132563"/>
                  <a:gd name="connsiteY0" fmla="*/ 2423 h 13571"/>
                  <a:gd name="connsiteX1" fmla="*/ 9209 w 132563"/>
                  <a:gd name="connsiteY1" fmla="*/ 0 h 13571"/>
                  <a:gd name="connsiteX2" fmla="*/ 132563 w 132563"/>
                  <a:gd name="connsiteY2" fmla="*/ 7937 h 13571"/>
                  <a:gd name="connsiteX3" fmla="*/ 125111 w 132563"/>
                  <a:gd name="connsiteY3" fmla="*/ 13571 h 13571"/>
                  <a:gd name="connsiteX4" fmla="*/ 0 w 132563"/>
                  <a:gd name="connsiteY4" fmla="*/ 2423 h 13571"/>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32563" h="13571">
                    <a:moveTo>
                      <a:pt x="0" y="2423"/>
                    </a:moveTo>
                    <a:lnTo>
                      <a:pt x="9209" y="0"/>
                    </a:lnTo>
                    <a:lnTo>
                      <a:pt x="132563" y="7937"/>
                    </a:lnTo>
                    <a:lnTo>
                      <a:pt x="125111" y="13571"/>
                    </a:lnTo>
                    <a:lnTo>
                      <a:pt x="0" y="2423"/>
                    </a:lnTo>
                    <a:close/>
                  </a:path>
                </a:pathLst>
              </a:custGeom>
              <a:solidFill>
                <a:srgbClr val="F5F5F5"/>
              </a:solidFill>
              <a:ln w="6058" cap="flat">
                <a:noFill/>
                <a:prstDash val="solid"/>
                <a:miter/>
              </a:ln>
            </p:spPr>
            <p:txBody>
              <a:bodyPr rtlCol="0" anchor="ctr"/>
              <a:lstStyle/>
              <a:p>
                <a:endParaRPr lang="fr-FR" sz="2400"/>
              </a:p>
            </p:txBody>
          </p:sp>
          <p:sp>
            <p:nvSpPr>
              <p:cNvPr id="648" name="Forme libre : forme 647">
                <a:extLst>
                  <a:ext uri="{FF2B5EF4-FFF2-40B4-BE49-F238E27FC236}">
                    <a16:creationId xmlns:a16="http://schemas.microsoft.com/office/drawing/2014/main" id="{5DA9053B-F315-4F97-AB9D-F2A82770B033}"/>
                  </a:ext>
                </a:extLst>
              </p:cNvPr>
              <p:cNvSpPr/>
              <p:nvPr/>
            </p:nvSpPr>
            <p:spPr>
              <a:xfrm>
                <a:off x="2054698" y="3995875"/>
                <a:ext cx="43561" cy="134350"/>
              </a:xfrm>
              <a:custGeom>
                <a:avLst/>
                <a:gdLst>
                  <a:gd name="connsiteX0" fmla="*/ 0 w 43561"/>
                  <a:gd name="connsiteY0" fmla="*/ 123718 h 134350"/>
                  <a:gd name="connsiteX1" fmla="*/ 43562 w 43561"/>
                  <a:gd name="connsiteY1" fmla="*/ 123718 h 134350"/>
                  <a:gd name="connsiteX2" fmla="*/ 43562 w 43561"/>
                  <a:gd name="connsiteY2" fmla="*/ 0 h 134350"/>
                  <a:gd name="connsiteX3" fmla="*/ 0 w 43561"/>
                  <a:gd name="connsiteY3" fmla="*/ 0 h 134350"/>
                </a:gdLst>
                <a:ahLst/>
                <a:cxnLst>
                  <a:cxn ang="0">
                    <a:pos x="connsiteX0" y="connsiteY0"/>
                  </a:cxn>
                  <a:cxn ang="0">
                    <a:pos x="connsiteX1" y="connsiteY1"/>
                  </a:cxn>
                  <a:cxn ang="0">
                    <a:pos x="connsiteX2" y="connsiteY2"/>
                  </a:cxn>
                  <a:cxn ang="0">
                    <a:pos x="connsiteX3" y="connsiteY3"/>
                  </a:cxn>
                </a:cxnLst>
                <a:rect l="l" t="t" r="r" b="b"/>
                <a:pathLst>
                  <a:path w="43561" h="134350">
                    <a:moveTo>
                      <a:pt x="0" y="123718"/>
                    </a:moveTo>
                    <a:cubicBezTo>
                      <a:pt x="0" y="137895"/>
                      <a:pt x="43562" y="137895"/>
                      <a:pt x="43562" y="123718"/>
                    </a:cubicBezTo>
                    <a:lnTo>
                      <a:pt x="43562" y="0"/>
                    </a:lnTo>
                    <a:lnTo>
                      <a:pt x="0" y="0"/>
                    </a:lnTo>
                    <a:close/>
                  </a:path>
                </a:pathLst>
              </a:custGeom>
              <a:solidFill>
                <a:srgbClr val="FAFAFA"/>
              </a:solidFill>
              <a:ln w="6058" cap="flat">
                <a:noFill/>
                <a:prstDash val="solid"/>
                <a:miter/>
              </a:ln>
            </p:spPr>
            <p:txBody>
              <a:bodyPr rtlCol="0" anchor="ctr"/>
              <a:lstStyle/>
              <a:p>
                <a:endParaRPr lang="fr-FR" sz="2400"/>
              </a:p>
            </p:txBody>
          </p:sp>
          <p:sp>
            <p:nvSpPr>
              <p:cNvPr id="649" name="Forme libre : forme 648">
                <a:extLst>
                  <a:ext uri="{FF2B5EF4-FFF2-40B4-BE49-F238E27FC236}">
                    <a16:creationId xmlns:a16="http://schemas.microsoft.com/office/drawing/2014/main" id="{73A53BDE-4D34-459C-A97D-6D229A49523F}"/>
                  </a:ext>
                </a:extLst>
              </p:cNvPr>
              <p:cNvSpPr/>
              <p:nvPr/>
            </p:nvSpPr>
            <p:spPr>
              <a:xfrm>
                <a:off x="2072510" y="4087179"/>
                <a:ext cx="39017" cy="155585"/>
              </a:xfrm>
              <a:custGeom>
                <a:avLst/>
                <a:gdLst>
                  <a:gd name="connsiteX0" fmla="*/ 14783 w 39017"/>
                  <a:gd name="connsiteY0" fmla="*/ 0 h 155585"/>
                  <a:gd name="connsiteX1" fmla="*/ 39018 w 39017"/>
                  <a:gd name="connsiteY1" fmla="*/ 155586 h 155585"/>
                  <a:gd name="connsiteX2" fmla="*/ 22659 w 39017"/>
                  <a:gd name="connsiteY2" fmla="*/ 155586 h 155585"/>
                  <a:gd name="connsiteX3" fmla="*/ 0 w 39017"/>
                  <a:gd name="connsiteY3" fmla="*/ 0 h 155585"/>
                  <a:gd name="connsiteX4" fmla="*/ 14783 w 39017"/>
                  <a:gd name="connsiteY4" fmla="*/ 0 h 155585"/>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39017" h="155585">
                    <a:moveTo>
                      <a:pt x="14783" y="0"/>
                    </a:moveTo>
                    <a:lnTo>
                      <a:pt x="39018" y="155586"/>
                    </a:lnTo>
                    <a:lnTo>
                      <a:pt x="22659" y="155586"/>
                    </a:lnTo>
                    <a:lnTo>
                      <a:pt x="0" y="0"/>
                    </a:lnTo>
                    <a:cubicBezTo>
                      <a:pt x="4826" y="1417"/>
                      <a:pt x="9957" y="1417"/>
                      <a:pt x="14783" y="0"/>
                    </a:cubicBezTo>
                    <a:close/>
                  </a:path>
                </a:pathLst>
              </a:custGeom>
              <a:solidFill>
                <a:srgbClr val="F5F5F5"/>
              </a:solidFill>
              <a:ln w="6058" cap="flat">
                <a:noFill/>
                <a:prstDash val="solid"/>
                <a:miter/>
              </a:ln>
            </p:spPr>
            <p:txBody>
              <a:bodyPr rtlCol="0" anchor="ctr"/>
              <a:lstStyle/>
              <a:p>
                <a:endParaRPr lang="fr-FR" sz="2400"/>
              </a:p>
            </p:txBody>
          </p:sp>
          <p:sp>
            <p:nvSpPr>
              <p:cNvPr id="650" name="Forme libre : forme 649">
                <a:extLst>
                  <a:ext uri="{FF2B5EF4-FFF2-40B4-BE49-F238E27FC236}">
                    <a16:creationId xmlns:a16="http://schemas.microsoft.com/office/drawing/2014/main" id="{D0937426-685F-4D02-8097-8889A698B7AF}"/>
                  </a:ext>
                </a:extLst>
              </p:cNvPr>
              <p:cNvSpPr/>
              <p:nvPr/>
            </p:nvSpPr>
            <p:spPr>
              <a:xfrm>
                <a:off x="2072510" y="4087421"/>
                <a:ext cx="22417" cy="181638"/>
              </a:xfrm>
              <a:custGeom>
                <a:avLst/>
                <a:gdLst>
                  <a:gd name="connsiteX0" fmla="*/ 0 w 22417"/>
                  <a:gd name="connsiteY0" fmla="*/ 0 h 181638"/>
                  <a:gd name="connsiteX1" fmla="*/ 0 w 22417"/>
                  <a:gd name="connsiteY1" fmla="*/ 42653 h 181638"/>
                  <a:gd name="connsiteX2" fmla="*/ 22417 w 22417"/>
                  <a:gd name="connsiteY2" fmla="*/ 181638 h 181638"/>
                  <a:gd name="connsiteX3" fmla="*/ 22417 w 22417"/>
                  <a:gd name="connsiteY3" fmla="*/ 155344 h 181638"/>
                  <a:gd name="connsiteX4" fmla="*/ 0 w 22417"/>
                  <a:gd name="connsiteY4" fmla="*/ 0 h 181638"/>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22417" h="181638">
                    <a:moveTo>
                      <a:pt x="0" y="0"/>
                    </a:moveTo>
                    <a:lnTo>
                      <a:pt x="0" y="42653"/>
                    </a:lnTo>
                    <a:lnTo>
                      <a:pt x="22417" y="181638"/>
                    </a:lnTo>
                    <a:lnTo>
                      <a:pt x="22417" y="155344"/>
                    </a:lnTo>
                    <a:lnTo>
                      <a:pt x="0" y="0"/>
                    </a:lnTo>
                    <a:close/>
                  </a:path>
                </a:pathLst>
              </a:custGeom>
              <a:solidFill>
                <a:srgbClr val="EBEBEB"/>
              </a:solidFill>
              <a:ln w="6058" cap="flat">
                <a:noFill/>
                <a:prstDash val="solid"/>
                <a:miter/>
              </a:ln>
            </p:spPr>
            <p:txBody>
              <a:bodyPr rtlCol="0" anchor="ctr"/>
              <a:lstStyle/>
              <a:p>
                <a:endParaRPr lang="fr-FR" sz="2400"/>
              </a:p>
            </p:txBody>
          </p:sp>
          <p:sp>
            <p:nvSpPr>
              <p:cNvPr id="651" name="Forme libre : forme 650">
                <a:extLst>
                  <a:ext uri="{FF2B5EF4-FFF2-40B4-BE49-F238E27FC236}">
                    <a16:creationId xmlns:a16="http://schemas.microsoft.com/office/drawing/2014/main" id="{DD675488-89E0-444C-BADC-D0399601BAC0}"/>
                  </a:ext>
                </a:extLst>
              </p:cNvPr>
              <p:cNvSpPr/>
              <p:nvPr/>
            </p:nvSpPr>
            <p:spPr>
              <a:xfrm>
                <a:off x="2094927" y="4242765"/>
                <a:ext cx="16358" cy="26294"/>
              </a:xfrm>
              <a:custGeom>
                <a:avLst/>
                <a:gdLst>
                  <a:gd name="connsiteX0" fmla="*/ 0 w 16358"/>
                  <a:gd name="connsiteY0" fmla="*/ 0 h 26294"/>
                  <a:gd name="connsiteX1" fmla="*/ 16358 w 16358"/>
                  <a:gd name="connsiteY1" fmla="*/ 0 h 26294"/>
                  <a:gd name="connsiteX2" fmla="*/ 16358 w 16358"/>
                  <a:gd name="connsiteY2" fmla="*/ 26294 h 26294"/>
                  <a:gd name="connsiteX3" fmla="*/ 0 w 16358"/>
                  <a:gd name="connsiteY3" fmla="*/ 26294 h 26294"/>
                </a:gdLst>
                <a:ahLst/>
                <a:cxnLst>
                  <a:cxn ang="0">
                    <a:pos x="connsiteX0" y="connsiteY0"/>
                  </a:cxn>
                  <a:cxn ang="0">
                    <a:pos x="connsiteX1" y="connsiteY1"/>
                  </a:cxn>
                  <a:cxn ang="0">
                    <a:pos x="connsiteX2" y="connsiteY2"/>
                  </a:cxn>
                  <a:cxn ang="0">
                    <a:pos x="connsiteX3" y="connsiteY3"/>
                  </a:cxn>
                </a:cxnLst>
                <a:rect l="l" t="t" r="r" b="b"/>
                <a:pathLst>
                  <a:path w="16358" h="26294">
                    <a:moveTo>
                      <a:pt x="0" y="0"/>
                    </a:moveTo>
                    <a:lnTo>
                      <a:pt x="16358" y="0"/>
                    </a:lnTo>
                    <a:lnTo>
                      <a:pt x="16358" y="26294"/>
                    </a:lnTo>
                    <a:lnTo>
                      <a:pt x="0" y="26294"/>
                    </a:lnTo>
                    <a:close/>
                  </a:path>
                </a:pathLst>
              </a:custGeom>
              <a:solidFill>
                <a:srgbClr val="E0E0E0"/>
              </a:solidFill>
              <a:ln w="6058" cap="flat">
                <a:noFill/>
                <a:prstDash val="solid"/>
                <a:miter/>
              </a:ln>
            </p:spPr>
            <p:txBody>
              <a:bodyPr rtlCol="0" anchor="ctr"/>
              <a:lstStyle/>
              <a:p>
                <a:endParaRPr lang="fr-FR" sz="2400"/>
              </a:p>
            </p:txBody>
          </p:sp>
          <p:sp>
            <p:nvSpPr>
              <p:cNvPr id="652" name="Forme libre : forme 651">
                <a:extLst>
                  <a:ext uri="{FF2B5EF4-FFF2-40B4-BE49-F238E27FC236}">
                    <a16:creationId xmlns:a16="http://schemas.microsoft.com/office/drawing/2014/main" id="{F49C39A1-141C-46B2-B920-860661C93FE4}"/>
                  </a:ext>
                </a:extLst>
              </p:cNvPr>
              <p:cNvSpPr/>
              <p:nvPr/>
            </p:nvSpPr>
            <p:spPr>
              <a:xfrm>
                <a:off x="1903777" y="4087542"/>
                <a:ext cx="161281" cy="125837"/>
              </a:xfrm>
              <a:custGeom>
                <a:avLst/>
                <a:gdLst>
                  <a:gd name="connsiteX0" fmla="*/ 161281 w 161281"/>
                  <a:gd name="connsiteY0" fmla="*/ 41259 h 125837"/>
                  <a:gd name="connsiteX1" fmla="*/ 0 w 161281"/>
                  <a:gd name="connsiteY1" fmla="*/ 125838 h 125837"/>
                  <a:gd name="connsiteX2" fmla="*/ 0 w 161281"/>
                  <a:gd name="connsiteY2" fmla="*/ 99786 h 125837"/>
                  <a:gd name="connsiteX3" fmla="*/ 161281 w 161281"/>
                  <a:gd name="connsiteY3" fmla="*/ 0 h 125837"/>
                  <a:gd name="connsiteX4" fmla="*/ 161281 w 161281"/>
                  <a:gd name="connsiteY4" fmla="*/ 41259 h 125837"/>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61281" h="125837">
                    <a:moveTo>
                      <a:pt x="161281" y="41259"/>
                    </a:moveTo>
                    <a:lnTo>
                      <a:pt x="0" y="125838"/>
                    </a:lnTo>
                    <a:lnTo>
                      <a:pt x="0" y="99786"/>
                    </a:lnTo>
                    <a:lnTo>
                      <a:pt x="161281" y="0"/>
                    </a:lnTo>
                    <a:lnTo>
                      <a:pt x="161281" y="41259"/>
                    </a:lnTo>
                    <a:close/>
                  </a:path>
                </a:pathLst>
              </a:custGeom>
              <a:solidFill>
                <a:srgbClr val="EBEBEB"/>
              </a:solidFill>
              <a:ln w="6058" cap="flat">
                <a:noFill/>
                <a:prstDash val="solid"/>
                <a:miter/>
              </a:ln>
            </p:spPr>
            <p:txBody>
              <a:bodyPr rtlCol="0" anchor="ctr"/>
              <a:lstStyle/>
              <a:p>
                <a:endParaRPr lang="fr-FR" sz="2400"/>
              </a:p>
            </p:txBody>
          </p:sp>
          <p:sp>
            <p:nvSpPr>
              <p:cNvPr id="653" name="Forme libre : forme 652">
                <a:extLst>
                  <a:ext uri="{FF2B5EF4-FFF2-40B4-BE49-F238E27FC236}">
                    <a16:creationId xmlns:a16="http://schemas.microsoft.com/office/drawing/2014/main" id="{93BB80A2-1FA4-4DD9-B76F-DF206ED6A45E}"/>
                  </a:ext>
                </a:extLst>
              </p:cNvPr>
              <p:cNvSpPr/>
              <p:nvPr/>
            </p:nvSpPr>
            <p:spPr>
              <a:xfrm>
                <a:off x="1893417" y="4082816"/>
                <a:ext cx="171641" cy="104511"/>
              </a:xfrm>
              <a:custGeom>
                <a:avLst/>
                <a:gdLst>
                  <a:gd name="connsiteX0" fmla="*/ 171641 w 171641"/>
                  <a:gd name="connsiteY0" fmla="*/ 4726 h 104511"/>
                  <a:gd name="connsiteX1" fmla="*/ 161281 w 171641"/>
                  <a:gd name="connsiteY1" fmla="*/ 0 h 104511"/>
                  <a:gd name="connsiteX2" fmla="*/ 0 w 171641"/>
                  <a:gd name="connsiteY2" fmla="*/ 97665 h 104511"/>
                  <a:gd name="connsiteX3" fmla="*/ 10118 w 171641"/>
                  <a:gd name="connsiteY3" fmla="*/ 104512 h 104511"/>
                </a:gdLst>
                <a:ahLst/>
                <a:cxnLst>
                  <a:cxn ang="0">
                    <a:pos x="connsiteX0" y="connsiteY0"/>
                  </a:cxn>
                  <a:cxn ang="0">
                    <a:pos x="connsiteX1" y="connsiteY1"/>
                  </a:cxn>
                  <a:cxn ang="0">
                    <a:pos x="connsiteX2" y="connsiteY2"/>
                  </a:cxn>
                  <a:cxn ang="0">
                    <a:pos x="connsiteX3" y="connsiteY3"/>
                  </a:cxn>
                </a:cxnLst>
                <a:rect l="l" t="t" r="r" b="b"/>
                <a:pathLst>
                  <a:path w="171641" h="104511">
                    <a:moveTo>
                      <a:pt x="171641" y="4726"/>
                    </a:moveTo>
                    <a:cubicBezTo>
                      <a:pt x="167778" y="4276"/>
                      <a:pt x="164153" y="2623"/>
                      <a:pt x="161281" y="0"/>
                    </a:cubicBezTo>
                    <a:lnTo>
                      <a:pt x="0" y="97665"/>
                    </a:lnTo>
                    <a:lnTo>
                      <a:pt x="10118" y="104512"/>
                    </a:lnTo>
                    <a:close/>
                  </a:path>
                </a:pathLst>
              </a:custGeom>
              <a:solidFill>
                <a:srgbClr val="F5F5F5"/>
              </a:solidFill>
              <a:ln w="6058" cap="flat">
                <a:noFill/>
                <a:prstDash val="solid"/>
                <a:miter/>
              </a:ln>
            </p:spPr>
            <p:txBody>
              <a:bodyPr rtlCol="0" anchor="ctr"/>
              <a:lstStyle/>
              <a:p>
                <a:endParaRPr lang="fr-FR" sz="2400"/>
              </a:p>
            </p:txBody>
          </p:sp>
          <p:sp>
            <p:nvSpPr>
              <p:cNvPr id="654" name="Forme libre : forme 653">
                <a:extLst>
                  <a:ext uri="{FF2B5EF4-FFF2-40B4-BE49-F238E27FC236}">
                    <a16:creationId xmlns:a16="http://schemas.microsoft.com/office/drawing/2014/main" id="{B4E15201-84C7-41B1-B4FA-863A0ECD84D2}"/>
                  </a:ext>
                </a:extLst>
              </p:cNvPr>
              <p:cNvSpPr/>
              <p:nvPr/>
            </p:nvSpPr>
            <p:spPr>
              <a:xfrm>
                <a:off x="1893659" y="4180482"/>
                <a:ext cx="10117" cy="32898"/>
              </a:xfrm>
              <a:custGeom>
                <a:avLst/>
                <a:gdLst>
                  <a:gd name="connsiteX0" fmla="*/ 10118 w 10117"/>
                  <a:gd name="connsiteY0" fmla="*/ 32898 h 32898"/>
                  <a:gd name="connsiteX1" fmla="*/ 10118 w 10117"/>
                  <a:gd name="connsiteY1" fmla="*/ 6846 h 32898"/>
                  <a:gd name="connsiteX2" fmla="*/ 0 w 10117"/>
                  <a:gd name="connsiteY2" fmla="*/ 0 h 32898"/>
                  <a:gd name="connsiteX3" fmla="*/ 0 w 10117"/>
                  <a:gd name="connsiteY3" fmla="*/ 25265 h 32898"/>
                  <a:gd name="connsiteX4" fmla="*/ 10118 w 10117"/>
                  <a:gd name="connsiteY4" fmla="*/ 32898 h 32898"/>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0117" h="32898">
                    <a:moveTo>
                      <a:pt x="10118" y="32898"/>
                    </a:moveTo>
                    <a:lnTo>
                      <a:pt x="10118" y="6846"/>
                    </a:lnTo>
                    <a:lnTo>
                      <a:pt x="0" y="0"/>
                    </a:lnTo>
                    <a:lnTo>
                      <a:pt x="0" y="25265"/>
                    </a:lnTo>
                    <a:lnTo>
                      <a:pt x="10118" y="32898"/>
                    </a:lnTo>
                    <a:close/>
                  </a:path>
                </a:pathLst>
              </a:custGeom>
              <a:solidFill>
                <a:srgbClr val="E0E0E0"/>
              </a:solidFill>
              <a:ln w="6058" cap="flat">
                <a:noFill/>
                <a:prstDash val="solid"/>
                <a:miter/>
              </a:ln>
            </p:spPr>
            <p:txBody>
              <a:bodyPr rtlCol="0" anchor="ctr"/>
              <a:lstStyle/>
              <a:p>
                <a:endParaRPr lang="fr-FR" sz="2400"/>
              </a:p>
            </p:txBody>
          </p:sp>
          <p:sp>
            <p:nvSpPr>
              <p:cNvPr id="655" name="Forme libre : forme 654">
                <a:extLst>
                  <a:ext uri="{FF2B5EF4-FFF2-40B4-BE49-F238E27FC236}">
                    <a16:creationId xmlns:a16="http://schemas.microsoft.com/office/drawing/2014/main" id="{81DE009C-667C-4E31-91F2-439FE08F472C}"/>
                  </a:ext>
                </a:extLst>
              </p:cNvPr>
              <p:cNvSpPr/>
              <p:nvPr/>
            </p:nvSpPr>
            <p:spPr>
              <a:xfrm>
                <a:off x="2096139" y="4085785"/>
                <a:ext cx="172307" cy="97665"/>
              </a:xfrm>
              <a:custGeom>
                <a:avLst/>
                <a:gdLst>
                  <a:gd name="connsiteX0" fmla="*/ 172308 w 172307"/>
                  <a:gd name="connsiteY0" fmla="*/ 97666 h 97665"/>
                  <a:gd name="connsiteX1" fmla="*/ 0 w 172307"/>
                  <a:gd name="connsiteY1" fmla="*/ 38715 h 97665"/>
                  <a:gd name="connsiteX2" fmla="*/ 0 w 172307"/>
                  <a:gd name="connsiteY2" fmla="*/ 0 h 97665"/>
                  <a:gd name="connsiteX3" fmla="*/ 172308 w 172307"/>
                  <a:gd name="connsiteY3" fmla="*/ 71674 h 97665"/>
                  <a:gd name="connsiteX4" fmla="*/ 172308 w 172307"/>
                  <a:gd name="connsiteY4" fmla="*/ 97666 h 97665"/>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72307" h="97665">
                    <a:moveTo>
                      <a:pt x="172308" y="97666"/>
                    </a:moveTo>
                    <a:lnTo>
                      <a:pt x="0" y="38715"/>
                    </a:lnTo>
                    <a:lnTo>
                      <a:pt x="0" y="0"/>
                    </a:lnTo>
                    <a:lnTo>
                      <a:pt x="172308" y="71674"/>
                    </a:lnTo>
                    <a:lnTo>
                      <a:pt x="172308" y="97666"/>
                    </a:lnTo>
                    <a:close/>
                  </a:path>
                </a:pathLst>
              </a:custGeom>
              <a:solidFill>
                <a:srgbClr val="EBEBEB"/>
              </a:solidFill>
              <a:ln w="6058" cap="flat">
                <a:noFill/>
                <a:prstDash val="solid"/>
                <a:miter/>
              </a:ln>
            </p:spPr>
            <p:txBody>
              <a:bodyPr rtlCol="0" anchor="ctr"/>
              <a:lstStyle/>
              <a:p>
                <a:endParaRPr lang="fr-FR" sz="2400"/>
              </a:p>
            </p:txBody>
          </p:sp>
          <p:sp>
            <p:nvSpPr>
              <p:cNvPr id="656" name="Forme libre : forme 655">
                <a:extLst>
                  <a:ext uri="{FF2B5EF4-FFF2-40B4-BE49-F238E27FC236}">
                    <a16:creationId xmlns:a16="http://schemas.microsoft.com/office/drawing/2014/main" id="{BC72FDA8-5720-4F0E-940F-A135A654AC8D}"/>
                  </a:ext>
                </a:extLst>
              </p:cNvPr>
              <p:cNvSpPr/>
              <p:nvPr/>
            </p:nvSpPr>
            <p:spPr>
              <a:xfrm>
                <a:off x="2096139" y="4079060"/>
                <a:ext cx="177397" cy="78398"/>
              </a:xfrm>
              <a:custGeom>
                <a:avLst/>
                <a:gdLst>
                  <a:gd name="connsiteX0" fmla="*/ 0 w 177397"/>
                  <a:gd name="connsiteY0" fmla="*/ 6725 h 78398"/>
                  <a:gd name="connsiteX1" fmla="*/ 2121 w 177397"/>
                  <a:gd name="connsiteY1" fmla="*/ 0 h 78398"/>
                  <a:gd name="connsiteX2" fmla="*/ 177397 w 177397"/>
                  <a:gd name="connsiteY2" fmla="*/ 76278 h 78398"/>
                  <a:gd name="connsiteX3" fmla="*/ 172308 w 177397"/>
                  <a:gd name="connsiteY3" fmla="*/ 78399 h 78398"/>
                </a:gdLst>
                <a:ahLst/>
                <a:cxnLst>
                  <a:cxn ang="0">
                    <a:pos x="connsiteX0" y="connsiteY0"/>
                  </a:cxn>
                  <a:cxn ang="0">
                    <a:pos x="connsiteX1" y="connsiteY1"/>
                  </a:cxn>
                  <a:cxn ang="0">
                    <a:pos x="connsiteX2" y="connsiteY2"/>
                  </a:cxn>
                  <a:cxn ang="0">
                    <a:pos x="connsiteX3" y="connsiteY3"/>
                  </a:cxn>
                </a:cxnLst>
                <a:rect l="l" t="t" r="r" b="b"/>
                <a:pathLst>
                  <a:path w="177397" h="78398">
                    <a:moveTo>
                      <a:pt x="0" y="6725"/>
                    </a:moveTo>
                    <a:cubicBezTo>
                      <a:pt x="1394" y="6301"/>
                      <a:pt x="1999" y="3817"/>
                      <a:pt x="2121" y="0"/>
                    </a:cubicBezTo>
                    <a:lnTo>
                      <a:pt x="177397" y="76278"/>
                    </a:lnTo>
                    <a:lnTo>
                      <a:pt x="172308" y="78399"/>
                    </a:lnTo>
                    <a:close/>
                  </a:path>
                </a:pathLst>
              </a:custGeom>
              <a:solidFill>
                <a:srgbClr val="F5F5F5"/>
              </a:solidFill>
              <a:ln w="6058" cap="flat">
                <a:noFill/>
                <a:prstDash val="solid"/>
                <a:miter/>
              </a:ln>
            </p:spPr>
            <p:txBody>
              <a:bodyPr rtlCol="0" anchor="ctr"/>
              <a:lstStyle/>
              <a:p>
                <a:endParaRPr lang="fr-FR" sz="2400"/>
              </a:p>
            </p:txBody>
          </p:sp>
          <p:sp>
            <p:nvSpPr>
              <p:cNvPr id="657" name="Forme libre : forme 656">
                <a:extLst>
                  <a:ext uri="{FF2B5EF4-FFF2-40B4-BE49-F238E27FC236}">
                    <a16:creationId xmlns:a16="http://schemas.microsoft.com/office/drawing/2014/main" id="{8900176B-0DE5-41B6-A8F0-D5DE901C0C95}"/>
                  </a:ext>
                </a:extLst>
              </p:cNvPr>
              <p:cNvSpPr/>
              <p:nvPr/>
            </p:nvSpPr>
            <p:spPr>
              <a:xfrm>
                <a:off x="2268447" y="4155338"/>
                <a:ext cx="5089" cy="28112"/>
              </a:xfrm>
              <a:custGeom>
                <a:avLst/>
                <a:gdLst>
                  <a:gd name="connsiteX0" fmla="*/ 5089 w 5089"/>
                  <a:gd name="connsiteY0" fmla="*/ 0 h 28112"/>
                  <a:gd name="connsiteX1" fmla="*/ 5089 w 5089"/>
                  <a:gd name="connsiteY1" fmla="*/ 25204 h 28112"/>
                  <a:gd name="connsiteX2" fmla="*/ 0 w 5089"/>
                  <a:gd name="connsiteY2" fmla="*/ 28112 h 28112"/>
                  <a:gd name="connsiteX3" fmla="*/ 0 w 5089"/>
                  <a:gd name="connsiteY3" fmla="*/ 2121 h 28112"/>
                  <a:gd name="connsiteX4" fmla="*/ 5089 w 5089"/>
                  <a:gd name="connsiteY4" fmla="*/ 0 h 28112"/>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5089" h="28112">
                    <a:moveTo>
                      <a:pt x="5089" y="0"/>
                    </a:moveTo>
                    <a:lnTo>
                      <a:pt x="5089" y="25204"/>
                    </a:lnTo>
                    <a:lnTo>
                      <a:pt x="0" y="28112"/>
                    </a:lnTo>
                    <a:lnTo>
                      <a:pt x="0" y="2121"/>
                    </a:lnTo>
                    <a:lnTo>
                      <a:pt x="5089" y="0"/>
                    </a:lnTo>
                    <a:close/>
                  </a:path>
                </a:pathLst>
              </a:custGeom>
              <a:solidFill>
                <a:srgbClr val="E0E0E0"/>
              </a:solidFill>
              <a:ln w="6058" cap="flat">
                <a:noFill/>
                <a:prstDash val="solid"/>
                <a:miter/>
              </a:ln>
            </p:spPr>
            <p:txBody>
              <a:bodyPr rtlCol="0" anchor="ctr"/>
              <a:lstStyle/>
              <a:p>
                <a:endParaRPr lang="fr-FR" sz="2400"/>
              </a:p>
            </p:txBody>
          </p:sp>
          <p:sp>
            <p:nvSpPr>
              <p:cNvPr id="658" name="Forme libre : forme 657">
                <a:extLst>
                  <a:ext uri="{FF2B5EF4-FFF2-40B4-BE49-F238E27FC236}">
                    <a16:creationId xmlns:a16="http://schemas.microsoft.com/office/drawing/2014/main" id="{B486ADF3-787F-4FC6-8665-7358D77CFF2D}"/>
                  </a:ext>
                </a:extLst>
              </p:cNvPr>
              <p:cNvSpPr/>
              <p:nvPr/>
            </p:nvSpPr>
            <p:spPr>
              <a:xfrm>
                <a:off x="2094927" y="4242765"/>
                <a:ext cx="16358" cy="26294"/>
              </a:xfrm>
              <a:custGeom>
                <a:avLst/>
                <a:gdLst>
                  <a:gd name="connsiteX0" fmla="*/ 0 w 16358"/>
                  <a:gd name="connsiteY0" fmla="*/ 0 h 26294"/>
                  <a:gd name="connsiteX1" fmla="*/ 16358 w 16358"/>
                  <a:gd name="connsiteY1" fmla="*/ 0 h 26294"/>
                  <a:gd name="connsiteX2" fmla="*/ 16358 w 16358"/>
                  <a:gd name="connsiteY2" fmla="*/ 26294 h 26294"/>
                  <a:gd name="connsiteX3" fmla="*/ 0 w 16358"/>
                  <a:gd name="connsiteY3" fmla="*/ 26294 h 26294"/>
                </a:gdLst>
                <a:ahLst/>
                <a:cxnLst>
                  <a:cxn ang="0">
                    <a:pos x="connsiteX0" y="connsiteY0"/>
                  </a:cxn>
                  <a:cxn ang="0">
                    <a:pos x="connsiteX1" y="connsiteY1"/>
                  </a:cxn>
                  <a:cxn ang="0">
                    <a:pos x="connsiteX2" y="connsiteY2"/>
                  </a:cxn>
                  <a:cxn ang="0">
                    <a:pos x="connsiteX3" y="connsiteY3"/>
                  </a:cxn>
                </a:cxnLst>
                <a:rect l="l" t="t" r="r" b="b"/>
                <a:pathLst>
                  <a:path w="16358" h="26294">
                    <a:moveTo>
                      <a:pt x="0" y="0"/>
                    </a:moveTo>
                    <a:lnTo>
                      <a:pt x="16358" y="0"/>
                    </a:lnTo>
                    <a:lnTo>
                      <a:pt x="16358" y="26294"/>
                    </a:lnTo>
                    <a:lnTo>
                      <a:pt x="0" y="26294"/>
                    </a:lnTo>
                    <a:close/>
                  </a:path>
                </a:pathLst>
              </a:custGeom>
              <a:solidFill>
                <a:srgbClr val="000000">
                  <a:alpha val="10000"/>
                </a:srgbClr>
              </a:solidFill>
              <a:ln w="6058" cap="flat">
                <a:noFill/>
                <a:prstDash val="solid"/>
                <a:miter/>
              </a:ln>
            </p:spPr>
            <p:txBody>
              <a:bodyPr rtlCol="0" anchor="ctr"/>
              <a:lstStyle/>
              <a:p>
                <a:endParaRPr lang="fr-FR" sz="2400"/>
              </a:p>
            </p:txBody>
          </p:sp>
          <p:sp>
            <p:nvSpPr>
              <p:cNvPr id="659" name="Forme libre : forme 658">
                <a:extLst>
                  <a:ext uri="{FF2B5EF4-FFF2-40B4-BE49-F238E27FC236}">
                    <a16:creationId xmlns:a16="http://schemas.microsoft.com/office/drawing/2014/main" id="{DD343BCE-984B-4AF5-A1BA-6227BC91A96A}"/>
                  </a:ext>
                </a:extLst>
              </p:cNvPr>
              <p:cNvSpPr/>
              <p:nvPr/>
            </p:nvSpPr>
            <p:spPr>
              <a:xfrm>
                <a:off x="1893659" y="4180482"/>
                <a:ext cx="10117" cy="32898"/>
              </a:xfrm>
              <a:custGeom>
                <a:avLst/>
                <a:gdLst>
                  <a:gd name="connsiteX0" fmla="*/ 10118 w 10117"/>
                  <a:gd name="connsiteY0" fmla="*/ 32898 h 32898"/>
                  <a:gd name="connsiteX1" fmla="*/ 10118 w 10117"/>
                  <a:gd name="connsiteY1" fmla="*/ 6846 h 32898"/>
                  <a:gd name="connsiteX2" fmla="*/ 0 w 10117"/>
                  <a:gd name="connsiteY2" fmla="*/ 0 h 32898"/>
                  <a:gd name="connsiteX3" fmla="*/ 0 w 10117"/>
                  <a:gd name="connsiteY3" fmla="*/ 25265 h 32898"/>
                  <a:gd name="connsiteX4" fmla="*/ 10118 w 10117"/>
                  <a:gd name="connsiteY4" fmla="*/ 32898 h 32898"/>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0117" h="32898">
                    <a:moveTo>
                      <a:pt x="10118" y="32898"/>
                    </a:moveTo>
                    <a:lnTo>
                      <a:pt x="10118" y="6846"/>
                    </a:lnTo>
                    <a:lnTo>
                      <a:pt x="0" y="0"/>
                    </a:lnTo>
                    <a:lnTo>
                      <a:pt x="0" y="25265"/>
                    </a:lnTo>
                    <a:lnTo>
                      <a:pt x="10118" y="32898"/>
                    </a:lnTo>
                    <a:close/>
                  </a:path>
                </a:pathLst>
              </a:custGeom>
              <a:solidFill>
                <a:srgbClr val="000000">
                  <a:alpha val="10000"/>
                </a:srgbClr>
              </a:solidFill>
              <a:ln w="6058" cap="flat">
                <a:noFill/>
                <a:prstDash val="solid"/>
                <a:miter/>
              </a:ln>
            </p:spPr>
            <p:txBody>
              <a:bodyPr rtlCol="0" anchor="ctr"/>
              <a:lstStyle/>
              <a:p>
                <a:endParaRPr lang="fr-FR" sz="2400"/>
              </a:p>
            </p:txBody>
          </p:sp>
          <p:sp>
            <p:nvSpPr>
              <p:cNvPr id="660" name="Forme libre : forme 659">
                <a:extLst>
                  <a:ext uri="{FF2B5EF4-FFF2-40B4-BE49-F238E27FC236}">
                    <a16:creationId xmlns:a16="http://schemas.microsoft.com/office/drawing/2014/main" id="{F149E6E3-9F68-4B51-A9D9-D813332CCE1F}"/>
                  </a:ext>
                </a:extLst>
              </p:cNvPr>
              <p:cNvSpPr/>
              <p:nvPr/>
            </p:nvSpPr>
            <p:spPr>
              <a:xfrm>
                <a:off x="2268447" y="4155338"/>
                <a:ext cx="5089" cy="28112"/>
              </a:xfrm>
              <a:custGeom>
                <a:avLst/>
                <a:gdLst>
                  <a:gd name="connsiteX0" fmla="*/ 5089 w 5089"/>
                  <a:gd name="connsiteY0" fmla="*/ 0 h 28112"/>
                  <a:gd name="connsiteX1" fmla="*/ 5089 w 5089"/>
                  <a:gd name="connsiteY1" fmla="*/ 25204 h 28112"/>
                  <a:gd name="connsiteX2" fmla="*/ 0 w 5089"/>
                  <a:gd name="connsiteY2" fmla="*/ 28112 h 28112"/>
                  <a:gd name="connsiteX3" fmla="*/ 0 w 5089"/>
                  <a:gd name="connsiteY3" fmla="*/ 2121 h 28112"/>
                  <a:gd name="connsiteX4" fmla="*/ 5089 w 5089"/>
                  <a:gd name="connsiteY4" fmla="*/ 0 h 28112"/>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5089" h="28112">
                    <a:moveTo>
                      <a:pt x="5089" y="0"/>
                    </a:moveTo>
                    <a:lnTo>
                      <a:pt x="5089" y="25204"/>
                    </a:lnTo>
                    <a:lnTo>
                      <a:pt x="0" y="28112"/>
                    </a:lnTo>
                    <a:lnTo>
                      <a:pt x="0" y="2121"/>
                    </a:lnTo>
                    <a:lnTo>
                      <a:pt x="5089" y="0"/>
                    </a:lnTo>
                    <a:close/>
                  </a:path>
                </a:pathLst>
              </a:custGeom>
              <a:solidFill>
                <a:srgbClr val="000000">
                  <a:alpha val="10000"/>
                </a:srgbClr>
              </a:solidFill>
              <a:ln w="6058" cap="flat">
                <a:noFill/>
                <a:prstDash val="solid"/>
                <a:miter/>
              </a:ln>
            </p:spPr>
            <p:txBody>
              <a:bodyPr rtlCol="0" anchor="ctr"/>
              <a:lstStyle/>
              <a:p>
                <a:endParaRPr lang="fr-FR" sz="2400"/>
              </a:p>
            </p:txBody>
          </p:sp>
          <p:sp>
            <p:nvSpPr>
              <p:cNvPr id="661" name="Forme libre : forme 660">
                <a:extLst>
                  <a:ext uri="{FF2B5EF4-FFF2-40B4-BE49-F238E27FC236}">
                    <a16:creationId xmlns:a16="http://schemas.microsoft.com/office/drawing/2014/main" id="{12C71AEC-4095-4106-B7CE-11D29817F738}"/>
                  </a:ext>
                </a:extLst>
              </p:cNvPr>
              <p:cNvSpPr/>
              <p:nvPr/>
            </p:nvSpPr>
            <p:spPr>
              <a:xfrm>
                <a:off x="2039612" y="3780308"/>
                <a:ext cx="73733" cy="271048"/>
              </a:xfrm>
              <a:custGeom>
                <a:avLst/>
                <a:gdLst>
                  <a:gd name="connsiteX0" fmla="*/ 73734 w 73733"/>
                  <a:gd name="connsiteY0" fmla="*/ 0 h 271048"/>
                  <a:gd name="connsiteX1" fmla="*/ 0 w 73733"/>
                  <a:gd name="connsiteY1" fmla="*/ 0 h 271048"/>
                  <a:gd name="connsiteX2" fmla="*/ 0 w 73733"/>
                  <a:gd name="connsiteY2" fmla="*/ 255190 h 271048"/>
                  <a:gd name="connsiteX3" fmla="*/ 73734 w 73733"/>
                  <a:gd name="connsiteY3" fmla="*/ 255190 h 271048"/>
                </a:gdLst>
                <a:ahLst/>
                <a:cxnLst>
                  <a:cxn ang="0">
                    <a:pos x="connsiteX0" y="connsiteY0"/>
                  </a:cxn>
                  <a:cxn ang="0">
                    <a:pos x="connsiteX1" y="connsiteY1"/>
                  </a:cxn>
                  <a:cxn ang="0">
                    <a:pos x="connsiteX2" y="connsiteY2"/>
                  </a:cxn>
                  <a:cxn ang="0">
                    <a:pos x="connsiteX3" y="connsiteY3"/>
                  </a:cxn>
                </a:cxnLst>
                <a:rect l="l" t="t" r="r" b="b"/>
                <a:pathLst>
                  <a:path w="73733" h="271048">
                    <a:moveTo>
                      <a:pt x="73734" y="0"/>
                    </a:moveTo>
                    <a:lnTo>
                      <a:pt x="0" y="0"/>
                    </a:lnTo>
                    <a:lnTo>
                      <a:pt x="0" y="255190"/>
                    </a:lnTo>
                    <a:cubicBezTo>
                      <a:pt x="0" y="276335"/>
                      <a:pt x="73734" y="276335"/>
                      <a:pt x="73734" y="255190"/>
                    </a:cubicBezTo>
                    <a:close/>
                  </a:path>
                </a:pathLst>
              </a:custGeom>
              <a:solidFill>
                <a:srgbClr val="F0F0F0"/>
              </a:solidFill>
              <a:ln w="6058" cap="flat">
                <a:noFill/>
                <a:prstDash val="solid"/>
                <a:miter/>
              </a:ln>
            </p:spPr>
            <p:txBody>
              <a:bodyPr rtlCol="0" anchor="ctr"/>
              <a:lstStyle/>
              <a:p>
                <a:endParaRPr lang="fr-FR" sz="2400"/>
              </a:p>
            </p:txBody>
          </p:sp>
          <p:sp>
            <p:nvSpPr>
              <p:cNvPr id="662" name="Forme libre : forme 661">
                <a:extLst>
                  <a:ext uri="{FF2B5EF4-FFF2-40B4-BE49-F238E27FC236}">
                    <a16:creationId xmlns:a16="http://schemas.microsoft.com/office/drawing/2014/main" id="{C18D92B6-C529-487C-A443-797883B21D05}"/>
                  </a:ext>
                </a:extLst>
              </p:cNvPr>
              <p:cNvSpPr/>
              <p:nvPr/>
            </p:nvSpPr>
            <p:spPr>
              <a:xfrm>
                <a:off x="1662582" y="3104284"/>
                <a:ext cx="437691" cy="640702"/>
              </a:xfrm>
              <a:custGeom>
                <a:avLst/>
                <a:gdLst>
                  <a:gd name="connsiteX0" fmla="*/ 152617 w 437691"/>
                  <a:gd name="connsiteY0" fmla="*/ 640703 h 640702"/>
                  <a:gd name="connsiteX1" fmla="*/ 434950 w 437691"/>
                  <a:gd name="connsiteY1" fmla="*/ 493235 h 640702"/>
                  <a:gd name="connsiteX2" fmla="*/ 387874 w 437691"/>
                  <a:gd name="connsiteY2" fmla="*/ 291361 h 640702"/>
                  <a:gd name="connsiteX3" fmla="*/ 374364 w 437691"/>
                  <a:gd name="connsiteY3" fmla="*/ 41382 h 640702"/>
                  <a:gd name="connsiteX4" fmla="*/ 320684 w 437691"/>
                  <a:gd name="connsiteY4" fmla="*/ 304 h 640702"/>
                  <a:gd name="connsiteX5" fmla="*/ 0 w 437691"/>
                  <a:gd name="connsiteY5" fmla="*/ 145045 h 64070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437691" h="640702">
                    <a:moveTo>
                      <a:pt x="152617" y="640703"/>
                    </a:moveTo>
                    <a:lnTo>
                      <a:pt x="434950" y="493235"/>
                    </a:lnTo>
                    <a:cubicBezTo>
                      <a:pt x="434950" y="493235"/>
                      <a:pt x="454762" y="396661"/>
                      <a:pt x="387874" y="291361"/>
                    </a:cubicBezTo>
                    <a:cubicBezTo>
                      <a:pt x="387874" y="291361"/>
                      <a:pt x="407807" y="103543"/>
                      <a:pt x="374364" y="41382"/>
                    </a:cubicBezTo>
                    <a:cubicBezTo>
                      <a:pt x="350129" y="-6239"/>
                      <a:pt x="320684" y="304"/>
                      <a:pt x="320684" y="304"/>
                    </a:cubicBezTo>
                    <a:lnTo>
                      <a:pt x="0" y="145045"/>
                    </a:lnTo>
                    <a:close/>
                  </a:path>
                </a:pathLst>
              </a:custGeom>
              <a:solidFill>
                <a:srgbClr val="77787B"/>
              </a:solidFill>
              <a:ln w="6058" cap="flat">
                <a:noFill/>
                <a:prstDash val="solid"/>
                <a:miter/>
              </a:ln>
            </p:spPr>
            <p:txBody>
              <a:bodyPr rtlCol="0" anchor="ctr"/>
              <a:lstStyle/>
              <a:p>
                <a:endParaRPr lang="fr-FR" sz="2400"/>
              </a:p>
            </p:txBody>
          </p:sp>
          <p:sp>
            <p:nvSpPr>
              <p:cNvPr id="663" name="Forme libre : forme 662">
                <a:extLst>
                  <a:ext uri="{FF2B5EF4-FFF2-40B4-BE49-F238E27FC236}">
                    <a16:creationId xmlns:a16="http://schemas.microsoft.com/office/drawing/2014/main" id="{FEE3456A-842E-475A-AD61-F3673DD1BE96}"/>
                  </a:ext>
                </a:extLst>
              </p:cNvPr>
              <p:cNvSpPr/>
              <p:nvPr/>
            </p:nvSpPr>
            <p:spPr>
              <a:xfrm>
                <a:off x="1662582" y="3104284"/>
                <a:ext cx="437691" cy="640702"/>
              </a:xfrm>
              <a:custGeom>
                <a:avLst/>
                <a:gdLst>
                  <a:gd name="connsiteX0" fmla="*/ 152617 w 437691"/>
                  <a:gd name="connsiteY0" fmla="*/ 640703 h 640702"/>
                  <a:gd name="connsiteX1" fmla="*/ 434950 w 437691"/>
                  <a:gd name="connsiteY1" fmla="*/ 493235 h 640702"/>
                  <a:gd name="connsiteX2" fmla="*/ 387874 w 437691"/>
                  <a:gd name="connsiteY2" fmla="*/ 291361 h 640702"/>
                  <a:gd name="connsiteX3" fmla="*/ 374364 w 437691"/>
                  <a:gd name="connsiteY3" fmla="*/ 41382 h 640702"/>
                  <a:gd name="connsiteX4" fmla="*/ 320684 w 437691"/>
                  <a:gd name="connsiteY4" fmla="*/ 304 h 640702"/>
                  <a:gd name="connsiteX5" fmla="*/ 0 w 437691"/>
                  <a:gd name="connsiteY5" fmla="*/ 145045 h 64070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437691" h="640702">
                    <a:moveTo>
                      <a:pt x="152617" y="640703"/>
                    </a:moveTo>
                    <a:lnTo>
                      <a:pt x="434950" y="493235"/>
                    </a:lnTo>
                    <a:cubicBezTo>
                      <a:pt x="434950" y="493235"/>
                      <a:pt x="454762" y="396661"/>
                      <a:pt x="387874" y="291361"/>
                    </a:cubicBezTo>
                    <a:cubicBezTo>
                      <a:pt x="387874" y="291361"/>
                      <a:pt x="407807" y="103543"/>
                      <a:pt x="374364" y="41382"/>
                    </a:cubicBezTo>
                    <a:cubicBezTo>
                      <a:pt x="350129" y="-6239"/>
                      <a:pt x="320684" y="304"/>
                      <a:pt x="320684" y="304"/>
                    </a:cubicBezTo>
                    <a:lnTo>
                      <a:pt x="0" y="145045"/>
                    </a:lnTo>
                    <a:close/>
                  </a:path>
                </a:pathLst>
              </a:custGeom>
              <a:solidFill>
                <a:srgbClr val="000000">
                  <a:alpha val="20000"/>
                </a:srgbClr>
              </a:solidFill>
              <a:ln w="6058" cap="flat">
                <a:noFill/>
                <a:prstDash val="solid"/>
                <a:miter/>
              </a:ln>
            </p:spPr>
            <p:txBody>
              <a:bodyPr rtlCol="0" anchor="ctr"/>
              <a:lstStyle/>
              <a:p>
                <a:endParaRPr lang="fr-FR" sz="2400"/>
              </a:p>
            </p:txBody>
          </p:sp>
          <p:sp>
            <p:nvSpPr>
              <p:cNvPr id="664" name="Forme libre : forme 663">
                <a:extLst>
                  <a:ext uri="{FF2B5EF4-FFF2-40B4-BE49-F238E27FC236}">
                    <a16:creationId xmlns:a16="http://schemas.microsoft.com/office/drawing/2014/main" id="{3F54ED5A-FC3D-4B9C-8A40-1912B63E52C8}"/>
                  </a:ext>
                </a:extLst>
              </p:cNvPr>
              <p:cNvSpPr/>
              <p:nvPr/>
            </p:nvSpPr>
            <p:spPr>
              <a:xfrm>
                <a:off x="1662582" y="3104287"/>
                <a:ext cx="361216" cy="179272"/>
              </a:xfrm>
              <a:custGeom>
                <a:avLst/>
                <a:gdLst>
                  <a:gd name="connsiteX0" fmla="*/ 320684 w 361216"/>
                  <a:gd name="connsiteY0" fmla="*/ 301 h 179272"/>
                  <a:gd name="connsiteX1" fmla="*/ 0 w 361216"/>
                  <a:gd name="connsiteY1" fmla="*/ 145042 h 179272"/>
                  <a:gd name="connsiteX2" fmla="*/ 10542 w 361216"/>
                  <a:gd name="connsiteY2" fmla="*/ 179273 h 179272"/>
                  <a:gd name="connsiteX3" fmla="*/ 361216 w 361216"/>
                  <a:gd name="connsiteY3" fmla="*/ 20961 h 179272"/>
                  <a:gd name="connsiteX4" fmla="*/ 320684 w 361216"/>
                  <a:gd name="connsiteY4" fmla="*/ 301 h 179272"/>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361216" h="179272">
                    <a:moveTo>
                      <a:pt x="320684" y="301"/>
                    </a:moveTo>
                    <a:lnTo>
                      <a:pt x="0" y="145042"/>
                    </a:lnTo>
                    <a:lnTo>
                      <a:pt x="10542" y="179273"/>
                    </a:lnTo>
                    <a:lnTo>
                      <a:pt x="361216" y="20961"/>
                    </a:lnTo>
                    <a:cubicBezTo>
                      <a:pt x="340556" y="-4122"/>
                      <a:pt x="320684" y="301"/>
                      <a:pt x="320684" y="301"/>
                    </a:cubicBezTo>
                    <a:close/>
                  </a:path>
                </a:pathLst>
              </a:custGeom>
              <a:solidFill>
                <a:srgbClr val="77787B"/>
              </a:solidFill>
              <a:ln w="6058" cap="flat">
                <a:noFill/>
                <a:prstDash val="solid"/>
                <a:miter/>
              </a:ln>
            </p:spPr>
            <p:txBody>
              <a:bodyPr rtlCol="0" anchor="ctr"/>
              <a:lstStyle/>
              <a:p>
                <a:endParaRPr lang="fr-FR" sz="2400"/>
              </a:p>
            </p:txBody>
          </p:sp>
          <p:sp>
            <p:nvSpPr>
              <p:cNvPr id="665" name="Forme libre : forme 664">
                <a:extLst>
                  <a:ext uri="{FF2B5EF4-FFF2-40B4-BE49-F238E27FC236}">
                    <a16:creationId xmlns:a16="http://schemas.microsoft.com/office/drawing/2014/main" id="{80827CE4-10F7-4E49-9364-9EA617A82D75}"/>
                  </a:ext>
                </a:extLst>
              </p:cNvPr>
              <p:cNvSpPr/>
              <p:nvPr/>
            </p:nvSpPr>
            <p:spPr>
              <a:xfrm>
                <a:off x="1984268" y="3389586"/>
                <a:ext cx="16838" cy="20422"/>
              </a:xfrm>
              <a:custGeom>
                <a:avLst/>
                <a:gdLst>
                  <a:gd name="connsiteX0" fmla="*/ 28 w 16838"/>
                  <a:gd name="connsiteY0" fmla="*/ 15087 h 20422"/>
                  <a:gd name="connsiteX1" fmla="*/ 6767 w 16838"/>
                  <a:gd name="connsiteY1" fmla="*/ 20378 h 20422"/>
                  <a:gd name="connsiteX2" fmla="*/ 9601 w 16838"/>
                  <a:gd name="connsiteY2" fmla="*/ 19267 h 20422"/>
                  <a:gd name="connsiteX3" fmla="*/ 16811 w 16838"/>
                  <a:gd name="connsiteY3" fmla="*/ 5393 h 20422"/>
                  <a:gd name="connsiteX4" fmla="*/ 7177 w 16838"/>
                  <a:gd name="connsiteY4" fmla="*/ 1213 h 20422"/>
                  <a:gd name="connsiteX5" fmla="*/ 28 w 16838"/>
                  <a:gd name="connsiteY5" fmla="*/ 15087 h 2042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16838" h="20422">
                    <a:moveTo>
                      <a:pt x="28" y="15087"/>
                    </a:moveTo>
                    <a:cubicBezTo>
                      <a:pt x="428" y="18409"/>
                      <a:pt x="3445" y="20778"/>
                      <a:pt x="6767" y="20378"/>
                    </a:cubicBezTo>
                    <a:cubicBezTo>
                      <a:pt x="7791" y="20255"/>
                      <a:pt x="8766" y="19873"/>
                      <a:pt x="9601" y="19267"/>
                    </a:cubicBezTo>
                    <a:cubicBezTo>
                      <a:pt x="14380" y="16327"/>
                      <a:pt x="17151" y="10994"/>
                      <a:pt x="16811" y="5393"/>
                    </a:cubicBezTo>
                    <a:cubicBezTo>
                      <a:pt x="16144" y="425"/>
                      <a:pt x="11843" y="-1453"/>
                      <a:pt x="7177" y="1213"/>
                    </a:cubicBezTo>
                    <a:cubicBezTo>
                      <a:pt x="2432" y="4178"/>
                      <a:pt x="-311" y="9501"/>
                      <a:pt x="28" y="15087"/>
                    </a:cubicBezTo>
                    <a:close/>
                  </a:path>
                </a:pathLst>
              </a:custGeom>
              <a:solidFill>
                <a:srgbClr val="FFFFFF">
                  <a:alpha val="40000"/>
                </a:srgbClr>
              </a:solidFill>
              <a:ln w="6058" cap="flat">
                <a:noFill/>
                <a:prstDash val="solid"/>
                <a:miter/>
              </a:ln>
            </p:spPr>
            <p:txBody>
              <a:bodyPr rtlCol="0" anchor="ctr"/>
              <a:lstStyle/>
              <a:p>
                <a:endParaRPr lang="fr-FR" sz="2400"/>
              </a:p>
            </p:txBody>
          </p:sp>
          <p:sp>
            <p:nvSpPr>
              <p:cNvPr id="666" name="Forme libre : forme 665">
                <a:extLst>
                  <a:ext uri="{FF2B5EF4-FFF2-40B4-BE49-F238E27FC236}">
                    <a16:creationId xmlns:a16="http://schemas.microsoft.com/office/drawing/2014/main" id="{1371708A-7250-4092-8E51-F15956FA4F30}"/>
                  </a:ext>
                </a:extLst>
              </p:cNvPr>
              <p:cNvSpPr/>
              <p:nvPr/>
            </p:nvSpPr>
            <p:spPr>
              <a:xfrm>
                <a:off x="1935799" y="3417758"/>
                <a:ext cx="16838" cy="20422"/>
              </a:xfrm>
              <a:custGeom>
                <a:avLst/>
                <a:gdLst>
                  <a:gd name="connsiteX0" fmla="*/ 28 w 16838"/>
                  <a:gd name="connsiteY0" fmla="*/ 15087 h 20422"/>
                  <a:gd name="connsiteX1" fmla="*/ 6767 w 16838"/>
                  <a:gd name="connsiteY1" fmla="*/ 20378 h 20422"/>
                  <a:gd name="connsiteX2" fmla="*/ 9601 w 16838"/>
                  <a:gd name="connsiteY2" fmla="*/ 19267 h 20422"/>
                  <a:gd name="connsiteX3" fmla="*/ 16811 w 16838"/>
                  <a:gd name="connsiteY3" fmla="*/ 5393 h 20422"/>
                  <a:gd name="connsiteX4" fmla="*/ 7177 w 16838"/>
                  <a:gd name="connsiteY4" fmla="*/ 1213 h 20422"/>
                  <a:gd name="connsiteX5" fmla="*/ 28 w 16838"/>
                  <a:gd name="connsiteY5" fmla="*/ 15087 h 2042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16838" h="20422">
                    <a:moveTo>
                      <a:pt x="28" y="15087"/>
                    </a:moveTo>
                    <a:cubicBezTo>
                      <a:pt x="428" y="18409"/>
                      <a:pt x="3445" y="20778"/>
                      <a:pt x="6767" y="20378"/>
                    </a:cubicBezTo>
                    <a:cubicBezTo>
                      <a:pt x="7791" y="20255"/>
                      <a:pt x="8766" y="19873"/>
                      <a:pt x="9601" y="19267"/>
                    </a:cubicBezTo>
                    <a:cubicBezTo>
                      <a:pt x="14380" y="16327"/>
                      <a:pt x="17151" y="10994"/>
                      <a:pt x="16811" y="5393"/>
                    </a:cubicBezTo>
                    <a:cubicBezTo>
                      <a:pt x="16144" y="425"/>
                      <a:pt x="11843" y="-1453"/>
                      <a:pt x="7177" y="1213"/>
                    </a:cubicBezTo>
                    <a:cubicBezTo>
                      <a:pt x="2432" y="4178"/>
                      <a:pt x="-311" y="9501"/>
                      <a:pt x="28" y="15087"/>
                    </a:cubicBezTo>
                    <a:close/>
                  </a:path>
                </a:pathLst>
              </a:custGeom>
              <a:solidFill>
                <a:srgbClr val="FFFFFF">
                  <a:alpha val="40000"/>
                </a:srgbClr>
              </a:solidFill>
              <a:ln w="6058" cap="flat">
                <a:noFill/>
                <a:prstDash val="solid"/>
                <a:miter/>
              </a:ln>
            </p:spPr>
            <p:txBody>
              <a:bodyPr rtlCol="0" anchor="ctr"/>
              <a:lstStyle/>
              <a:p>
                <a:endParaRPr lang="fr-FR" sz="2400"/>
              </a:p>
            </p:txBody>
          </p:sp>
          <p:sp>
            <p:nvSpPr>
              <p:cNvPr id="667" name="Forme libre : forme 666">
                <a:extLst>
                  <a:ext uri="{FF2B5EF4-FFF2-40B4-BE49-F238E27FC236}">
                    <a16:creationId xmlns:a16="http://schemas.microsoft.com/office/drawing/2014/main" id="{D28E5BB0-7CEB-4B24-A2F6-5F93889341F4}"/>
                  </a:ext>
                </a:extLst>
              </p:cNvPr>
              <p:cNvSpPr/>
              <p:nvPr/>
            </p:nvSpPr>
            <p:spPr>
              <a:xfrm>
                <a:off x="1886659" y="3446052"/>
                <a:ext cx="16843" cy="20422"/>
              </a:xfrm>
              <a:custGeom>
                <a:avLst/>
                <a:gdLst>
                  <a:gd name="connsiteX0" fmla="*/ 33 w 16843"/>
                  <a:gd name="connsiteY0" fmla="*/ 15087 h 20422"/>
                  <a:gd name="connsiteX1" fmla="*/ 6772 w 16843"/>
                  <a:gd name="connsiteY1" fmla="*/ 20378 h 20422"/>
                  <a:gd name="connsiteX2" fmla="*/ 9605 w 16843"/>
                  <a:gd name="connsiteY2" fmla="*/ 19267 h 20422"/>
                  <a:gd name="connsiteX3" fmla="*/ 16815 w 16843"/>
                  <a:gd name="connsiteY3" fmla="*/ 5393 h 20422"/>
                  <a:gd name="connsiteX4" fmla="*/ 7182 w 16843"/>
                  <a:gd name="connsiteY4" fmla="*/ 1213 h 20422"/>
                  <a:gd name="connsiteX5" fmla="*/ 33 w 16843"/>
                  <a:gd name="connsiteY5" fmla="*/ 15087 h 2042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16843" h="20422">
                    <a:moveTo>
                      <a:pt x="33" y="15087"/>
                    </a:moveTo>
                    <a:cubicBezTo>
                      <a:pt x="432" y="18409"/>
                      <a:pt x="3450" y="20778"/>
                      <a:pt x="6772" y="20378"/>
                    </a:cubicBezTo>
                    <a:cubicBezTo>
                      <a:pt x="7795" y="20255"/>
                      <a:pt x="8771" y="19873"/>
                      <a:pt x="9605" y="19267"/>
                    </a:cubicBezTo>
                    <a:cubicBezTo>
                      <a:pt x="14384" y="16327"/>
                      <a:pt x="17155" y="10994"/>
                      <a:pt x="16815" y="5393"/>
                    </a:cubicBezTo>
                    <a:cubicBezTo>
                      <a:pt x="16149" y="425"/>
                      <a:pt x="11847" y="-1453"/>
                      <a:pt x="7182" y="1213"/>
                    </a:cubicBezTo>
                    <a:cubicBezTo>
                      <a:pt x="2416" y="4159"/>
                      <a:pt x="-334" y="9496"/>
                      <a:pt x="33" y="15087"/>
                    </a:cubicBezTo>
                    <a:close/>
                  </a:path>
                </a:pathLst>
              </a:custGeom>
              <a:solidFill>
                <a:srgbClr val="FFFFFF">
                  <a:alpha val="40000"/>
                </a:srgbClr>
              </a:solidFill>
              <a:ln w="6058" cap="flat">
                <a:noFill/>
                <a:prstDash val="solid"/>
                <a:miter/>
              </a:ln>
            </p:spPr>
            <p:txBody>
              <a:bodyPr rtlCol="0" anchor="ctr"/>
              <a:lstStyle/>
              <a:p>
                <a:endParaRPr lang="fr-FR" sz="2400"/>
              </a:p>
            </p:txBody>
          </p:sp>
          <p:sp>
            <p:nvSpPr>
              <p:cNvPr id="668" name="Forme libre : forme 667">
                <a:extLst>
                  <a:ext uri="{FF2B5EF4-FFF2-40B4-BE49-F238E27FC236}">
                    <a16:creationId xmlns:a16="http://schemas.microsoft.com/office/drawing/2014/main" id="{83C464A1-DD63-4FF1-B62B-7253CC04C16E}"/>
                  </a:ext>
                </a:extLst>
              </p:cNvPr>
              <p:cNvSpPr/>
              <p:nvPr/>
            </p:nvSpPr>
            <p:spPr>
              <a:xfrm>
                <a:off x="1837766" y="3474285"/>
                <a:ext cx="16843" cy="20422"/>
              </a:xfrm>
              <a:custGeom>
                <a:avLst/>
                <a:gdLst>
                  <a:gd name="connsiteX0" fmla="*/ 33 w 16843"/>
                  <a:gd name="connsiteY0" fmla="*/ 15087 h 20422"/>
                  <a:gd name="connsiteX1" fmla="*/ 6772 w 16843"/>
                  <a:gd name="connsiteY1" fmla="*/ 20378 h 20422"/>
                  <a:gd name="connsiteX2" fmla="*/ 9605 w 16843"/>
                  <a:gd name="connsiteY2" fmla="*/ 19267 h 20422"/>
                  <a:gd name="connsiteX3" fmla="*/ 16815 w 16843"/>
                  <a:gd name="connsiteY3" fmla="*/ 5393 h 20422"/>
                  <a:gd name="connsiteX4" fmla="*/ 7182 w 16843"/>
                  <a:gd name="connsiteY4" fmla="*/ 1212 h 20422"/>
                  <a:gd name="connsiteX5" fmla="*/ 33 w 16843"/>
                  <a:gd name="connsiteY5" fmla="*/ 15087 h 2042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16843" h="20422">
                    <a:moveTo>
                      <a:pt x="33" y="15087"/>
                    </a:moveTo>
                    <a:cubicBezTo>
                      <a:pt x="432" y="18409"/>
                      <a:pt x="3450" y="20778"/>
                      <a:pt x="6772" y="20378"/>
                    </a:cubicBezTo>
                    <a:cubicBezTo>
                      <a:pt x="7795" y="20255"/>
                      <a:pt x="8771" y="19873"/>
                      <a:pt x="9605" y="19267"/>
                    </a:cubicBezTo>
                    <a:cubicBezTo>
                      <a:pt x="14384" y="16327"/>
                      <a:pt x="17155" y="10994"/>
                      <a:pt x="16815" y="5393"/>
                    </a:cubicBezTo>
                    <a:cubicBezTo>
                      <a:pt x="16149" y="425"/>
                      <a:pt x="11847" y="-1453"/>
                      <a:pt x="7182" y="1212"/>
                    </a:cubicBezTo>
                    <a:cubicBezTo>
                      <a:pt x="2416" y="4159"/>
                      <a:pt x="-334" y="9496"/>
                      <a:pt x="33" y="15087"/>
                    </a:cubicBezTo>
                    <a:close/>
                  </a:path>
                </a:pathLst>
              </a:custGeom>
              <a:solidFill>
                <a:srgbClr val="FFFFFF">
                  <a:alpha val="40000"/>
                </a:srgbClr>
              </a:solidFill>
              <a:ln w="6058" cap="flat">
                <a:noFill/>
                <a:prstDash val="solid"/>
                <a:miter/>
              </a:ln>
            </p:spPr>
            <p:txBody>
              <a:bodyPr rtlCol="0" anchor="ctr"/>
              <a:lstStyle/>
              <a:p>
                <a:endParaRPr lang="fr-FR" sz="2400"/>
              </a:p>
            </p:txBody>
          </p:sp>
          <p:sp>
            <p:nvSpPr>
              <p:cNvPr id="669" name="Forme libre : forme 668">
                <a:extLst>
                  <a:ext uri="{FF2B5EF4-FFF2-40B4-BE49-F238E27FC236}">
                    <a16:creationId xmlns:a16="http://schemas.microsoft.com/office/drawing/2014/main" id="{E96E6522-F178-43BC-A7BB-61B3D0C084D2}"/>
                  </a:ext>
                </a:extLst>
              </p:cNvPr>
              <p:cNvSpPr/>
              <p:nvPr/>
            </p:nvSpPr>
            <p:spPr>
              <a:xfrm>
                <a:off x="1814897" y="3568715"/>
                <a:ext cx="605622" cy="380869"/>
              </a:xfrm>
              <a:custGeom>
                <a:avLst/>
                <a:gdLst>
                  <a:gd name="connsiteX0" fmla="*/ 605622 w 605622"/>
                  <a:gd name="connsiteY0" fmla="*/ 148886 h 380869"/>
                  <a:gd name="connsiteX1" fmla="*/ 605622 w 605622"/>
                  <a:gd name="connsiteY1" fmla="*/ 164457 h 380869"/>
                  <a:gd name="connsiteX2" fmla="*/ 578176 w 605622"/>
                  <a:gd name="connsiteY2" fmla="*/ 209958 h 380869"/>
                  <a:gd name="connsiteX3" fmla="*/ 263127 w 605622"/>
                  <a:gd name="connsiteY3" fmla="*/ 375177 h 380869"/>
                  <a:gd name="connsiteX4" fmla="*/ 208599 w 605622"/>
                  <a:gd name="connsiteY4" fmla="*/ 374086 h 380869"/>
                  <a:gd name="connsiteX5" fmla="*/ 26840 w 605622"/>
                  <a:gd name="connsiteY5" fmla="*/ 269272 h 380869"/>
                  <a:gd name="connsiteX6" fmla="*/ 0 w 605622"/>
                  <a:gd name="connsiteY6" fmla="*/ 222681 h 380869"/>
                  <a:gd name="connsiteX7" fmla="*/ 0 w 605622"/>
                  <a:gd name="connsiteY7" fmla="*/ 207110 h 380869"/>
                  <a:gd name="connsiteX8" fmla="*/ 27506 w 605622"/>
                  <a:gd name="connsiteY8" fmla="*/ 161731 h 380869"/>
                  <a:gd name="connsiteX9" fmla="*/ 325410 w 605622"/>
                  <a:gd name="connsiteY9" fmla="*/ 6084 h 380869"/>
                  <a:gd name="connsiteX10" fmla="*/ 380665 w 605622"/>
                  <a:gd name="connsiteY10" fmla="*/ 5599 h 380869"/>
                  <a:gd name="connsiteX11" fmla="*/ 577268 w 605622"/>
                  <a:gd name="connsiteY11" fmla="*/ 103992 h 380869"/>
                  <a:gd name="connsiteX12" fmla="*/ 605622 w 605622"/>
                  <a:gd name="connsiteY12" fmla="*/ 148886 h 38086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Lst>
                <a:rect l="l" t="t" r="r" b="b"/>
                <a:pathLst>
                  <a:path w="605622" h="380869">
                    <a:moveTo>
                      <a:pt x="605622" y="148886"/>
                    </a:moveTo>
                    <a:lnTo>
                      <a:pt x="605622" y="164457"/>
                    </a:lnTo>
                    <a:cubicBezTo>
                      <a:pt x="604617" y="183247"/>
                      <a:pt x="594328" y="200304"/>
                      <a:pt x="578176" y="209958"/>
                    </a:cubicBezTo>
                    <a:lnTo>
                      <a:pt x="263127" y="375177"/>
                    </a:lnTo>
                    <a:cubicBezTo>
                      <a:pt x="245733" y="383132"/>
                      <a:pt x="225661" y="382731"/>
                      <a:pt x="208599" y="374086"/>
                    </a:cubicBezTo>
                    <a:lnTo>
                      <a:pt x="26840" y="269272"/>
                    </a:lnTo>
                    <a:cubicBezTo>
                      <a:pt x="10986" y="258900"/>
                      <a:pt x="1018" y="241598"/>
                      <a:pt x="0" y="222681"/>
                    </a:cubicBezTo>
                    <a:lnTo>
                      <a:pt x="0" y="207110"/>
                    </a:lnTo>
                    <a:cubicBezTo>
                      <a:pt x="1005" y="188336"/>
                      <a:pt x="11327" y="171307"/>
                      <a:pt x="27506" y="161731"/>
                    </a:cubicBezTo>
                    <a:lnTo>
                      <a:pt x="325410" y="6084"/>
                    </a:lnTo>
                    <a:cubicBezTo>
                      <a:pt x="342937" y="-1856"/>
                      <a:pt x="363001" y="-2032"/>
                      <a:pt x="380665" y="5599"/>
                    </a:cubicBezTo>
                    <a:lnTo>
                      <a:pt x="577268" y="103992"/>
                    </a:lnTo>
                    <a:cubicBezTo>
                      <a:pt x="593794" y="113103"/>
                      <a:pt x="604496" y="130049"/>
                      <a:pt x="605622" y="148886"/>
                    </a:cubicBezTo>
                    <a:close/>
                  </a:path>
                </a:pathLst>
              </a:custGeom>
              <a:solidFill>
                <a:srgbClr val="77787B"/>
              </a:solidFill>
              <a:ln w="6058" cap="flat">
                <a:noFill/>
                <a:prstDash val="solid"/>
                <a:miter/>
              </a:ln>
            </p:spPr>
            <p:txBody>
              <a:bodyPr rtlCol="0" anchor="ctr"/>
              <a:lstStyle/>
              <a:p>
                <a:endParaRPr lang="fr-FR" sz="2400"/>
              </a:p>
            </p:txBody>
          </p:sp>
          <p:sp>
            <p:nvSpPr>
              <p:cNvPr id="670" name="Forme libre : forme 669">
                <a:extLst>
                  <a:ext uri="{FF2B5EF4-FFF2-40B4-BE49-F238E27FC236}">
                    <a16:creationId xmlns:a16="http://schemas.microsoft.com/office/drawing/2014/main" id="{A19AB990-A6AB-42C1-B305-5DB18E4EB2D9}"/>
                  </a:ext>
                </a:extLst>
              </p:cNvPr>
              <p:cNvSpPr/>
              <p:nvPr/>
            </p:nvSpPr>
            <p:spPr>
              <a:xfrm>
                <a:off x="1814897" y="3568715"/>
                <a:ext cx="605622" cy="380869"/>
              </a:xfrm>
              <a:custGeom>
                <a:avLst/>
                <a:gdLst>
                  <a:gd name="connsiteX0" fmla="*/ 605622 w 605622"/>
                  <a:gd name="connsiteY0" fmla="*/ 148886 h 380869"/>
                  <a:gd name="connsiteX1" fmla="*/ 605622 w 605622"/>
                  <a:gd name="connsiteY1" fmla="*/ 164457 h 380869"/>
                  <a:gd name="connsiteX2" fmla="*/ 578176 w 605622"/>
                  <a:gd name="connsiteY2" fmla="*/ 209958 h 380869"/>
                  <a:gd name="connsiteX3" fmla="*/ 263127 w 605622"/>
                  <a:gd name="connsiteY3" fmla="*/ 375177 h 380869"/>
                  <a:gd name="connsiteX4" fmla="*/ 208599 w 605622"/>
                  <a:gd name="connsiteY4" fmla="*/ 374086 h 380869"/>
                  <a:gd name="connsiteX5" fmla="*/ 26840 w 605622"/>
                  <a:gd name="connsiteY5" fmla="*/ 269272 h 380869"/>
                  <a:gd name="connsiteX6" fmla="*/ 0 w 605622"/>
                  <a:gd name="connsiteY6" fmla="*/ 222681 h 380869"/>
                  <a:gd name="connsiteX7" fmla="*/ 0 w 605622"/>
                  <a:gd name="connsiteY7" fmla="*/ 207110 h 380869"/>
                  <a:gd name="connsiteX8" fmla="*/ 27506 w 605622"/>
                  <a:gd name="connsiteY8" fmla="*/ 161731 h 380869"/>
                  <a:gd name="connsiteX9" fmla="*/ 325410 w 605622"/>
                  <a:gd name="connsiteY9" fmla="*/ 6084 h 380869"/>
                  <a:gd name="connsiteX10" fmla="*/ 380665 w 605622"/>
                  <a:gd name="connsiteY10" fmla="*/ 5599 h 380869"/>
                  <a:gd name="connsiteX11" fmla="*/ 577268 w 605622"/>
                  <a:gd name="connsiteY11" fmla="*/ 103992 h 380869"/>
                  <a:gd name="connsiteX12" fmla="*/ 605622 w 605622"/>
                  <a:gd name="connsiteY12" fmla="*/ 148886 h 38086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Lst>
                <a:rect l="l" t="t" r="r" b="b"/>
                <a:pathLst>
                  <a:path w="605622" h="380869">
                    <a:moveTo>
                      <a:pt x="605622" y="148886"/>
                    </a:moveTo>
                    <a:lnTo>
                      <a:pt x="605622" y="164457"/>
                    </a:lnTo>
                    <a:cubicBezTo>
                      <a:pt x="604617" y="183247"/>
                      <a:pt x="594328" y="200304"/>
                      <a:pt x="578176" y="209958"/>
                    </a:cubicBezTo>
                    <a:lnTo>
                      <a:pt x="263127" y="375177"/>
                    </a:lnTo>
                    <a:cubicBezTo>
                      <a:pt x="245733" y="383132"/>
                      <a:pt x="225661" y="382731"/>
                      <a:pt x="208599" y="374086"/>
                    </a:cubicBezTo>
                    <a:lnTo>
                      <a:pt x="26840" y="269272"/>
                    </a:lnTo>
                    <a:cubicBezTo>
                      <a:pt x="10986" y="258900"/>
                      <a:pt x="1018" y="241598"/>
                      <a:pt x="0" y="222681"/>
                    </a:cubicBezTo>
                    <a:lnTo>
                      <a:pt x="0" y="207110"/>
                    </a:lnTo>
                    <a:cubicBezTo>
                      <a:pt x="1005" y="188336"/>
                      <a:pt x="11327" y="171307"/>
                      <a:pt x="27506" y="161731"/>
                    </a:cubicBezTo>
                    <a:lnTo>
                      <a:pt x="325410" y="6084"/>
                    </a:lnTo>
                    <a:cubicBezTo>
                      <a:pt x="342937" y="-1856"/>
                      <a:pt x="363001" y="-2032"/>
                      <a:pt x="380665" y="5599"/>
                    </a:cubicBezTo>
                    <a:lnTo>
                      <a:pt x="577268" y="103992"/>
                    </a:lnTo>
                    <a:cubicBezTo>
                      <a:pt x="593794" y="113103"/>
                      <a:pt x="604496" y="130049"/>
                      <a:pt x="605622" y="148886"/>
                    </a:cubicBezTo>
                    <a:close/>
                  </a:path>
                </a:pathLst>
              </a:custGeom>
              <a:solidFill>
                <a:srgbClr val="000000">
                  <a:alpha val="20000"/>
                </a:srgbClr>
              </a:solidFill>
              <a:ln w="6058" cap="flat">
                <a:noFill/>
                <a:prstDash val="solid"/>
                <a:miter/>
              </a:ln>
            </p:spPr>
            <p:txBody>
              <a:bodyPr rtlCol="0" anchor="ctr"/>
              <a:lstStyle/>
              <a:p>
                <a:endParaRPr lang="fr-FR" sz="2400"/>
              </a:p>
            </p:txBody>
          </p:sp>
          <p:sp>
            <p:nvSpPr>
              <p:cNvPr id="671" name="Forme libre : forme 670">
                <a:extLst>
                  <a:ext uri="{FF2B5EF4-FFF2-40B4-BE49-F238E27FC236}">
                    <a16:creationId xmlns:a16="http://schemas.microsoft.com/office/drawing/2014/main" id="{D6B8DD68-6134-45FD-8EE8-AF2B999BAD8B}"/>
                  </a:ext>
                </a:extLst>
              </p:cNvPr>
              <p:cNvSpPr/>
              <p:nvPr/>
            </p:nvSpPr>
            <p:spPr>
              <a:xfrm>
                <a:off x="1815018" y="3733051"/>
                <a:ext cx="242709" cy="216712"/>
              </a:xfrm>
              <a:custGeom>
                <a:avLst/>
                <a:gdLst>
                  <a:gd name="connsiteX0" fmla="*/ 242709 w 242709"/>
                  <a:gd name="connsiteY0" fmla="*/ 216415 h 216712"/>
                  <a:gd name="connsiteX1" fmla="*/ 208599 w 242709"/>
                  <a:gd name="connsiteY1" fmla="*/ 209932 h 216712"/>
                  <a:gd name="connsiteX2" fmla="*/ 26840 w 242709"/>
                  <a:gd name="connsiteY2" fmla="*/ 105117 h 216712"/>
                  <a:gd name="connsiteX3" fmla="*/ 0 w 242709"/>
                  <a:gd name="connsiteY3" fmla="*/ 58587 h 216712"/>
                  <a:gd name="connsiteX4" fmla="*/ 0 w 242709"/>
                  <a:gd name="connsiteY4" fmla="*/ 42956 h 216712"/>
                  <a:gd name="connsiteX5" fmla="*/ 23871 w 242709"/>
                  <a:gd name="connsiteY5" fmla="*/ 0 h 216712"/>
                  <a:gd name="connsiteX6" fmla="*/ 27143 w 242709"/>
                  <a:gd name="connsiteY6" fmla="*/ 27446 h 216712"/>
                  <a:gd name="connsiteX7" fmla="*/ 208902 w 242709"/>
                  <a:gd name="connsiteY7" fmla="*/ 132321 h 216712"/>
                  <a:gd name="connsiteX8" fmla="*/ 236651 w 242709"/>
                  <a:gd name="connsiteY8" fmla="*/ 138985 h 21671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242709" h="216712">
                    <a:moveTo>
                      <a:pt x="242709" y="216415"/>
                    </a:moveTo>
                    <a:cubicBezTo>
                      <a:pt x="230953" y="217575"/>
                      <a:pt x="219110" y="215325"/>
                      <a:pt x="208599" y="209932"/>
                    </a:cubicBezTo>
                    <a:lnTo>
                      <a:pt x="26840" y="105117"/>
                    </a:lnTo>
                    <a:cubicBezTo>
                      <a:pt x="10995" y="94766"/>
                      <a:pt x="1028" y="77486"/>
                      <a:pt x="0" y="58587"/>
                    </a:cubicBezTo>
                    <a:lnTo>
                      <a:pt x="0" y="42956"/>
                    </a:lnTo>
                    <a:cubicBezTo>
                      <a:pt x="991" y="25746"/>
                      <a:pt x="9781" y="9930"/>
                      <a:pt x="23871" y="0"/>
                    </a:cubicBezTo>
                    <a:cubicBezTo>
                      <a:pt x="12663" y="7997"/>
                      <a:pt x="13753" y="19691"/>
                      <a:pt x="27143" y="27446"/>
                    </a:cubicBezTo>
                    <a:lnTo>
                      <a:pt x="208902" y="132321"/>
                    </a:lnTo>
                    <a:cubicBezTo>
                      <a:pt x="217449" y="136827"/>
                      <a:pt x="226989" y="139118"/>
                      <a:pt x="236651" y="138985"/>
                    </a:cubicBezTo>
                    <a:close/>
                  </a:path>
                </a:pathLst>
              </a:custGeom>
              <a:solidFill>
                <a:srgbClr val="000000">
                  <a:alpha val="20000"/>
                </a:srgbClr>
              </a:solidFill>
              <a:ln w="6058" cap="flat">
                <a:noFill/>
                <a:prstDash val="solid"/>
                <a:miter/>
              </a:ln>
            </p:spPr>
            <p:txBody>
              <a:bodyPr rtlCol="0" anchor="ctr"/>
              <a:lstStyle/>
              <a:p>
                <a:endParaRPr lang="fr-FR" sz="2400"/>
              </a:p>
            </p:txBody>
          </p:sp>
          <p:sp>
            <p:nvSpPr>
              <p:cNvPr id="672" name="Forme libre : forme 671">
                <a:extLst>
                  <a:ext uri="{FF2B5EF4-FFF2-40B4-BE49-F238E27FC236}">
                    <a16:creationId xmlns:a16="http://schemas.microsoft.com/office/drawing/2014/main" id="{C18A85CE-EE70-4193-81DD-B82BC5E713BC}"/>
                  </a:ext>
                </a:extLst>
              </p:cNvPr>
              <p:cNvSpPr/>
              <p:nvPr/>
            </p:nvSpPr>
            <p:spPr>
              <a:xfrm>
                <a:off x="1831101" y="3568897"/>
                <a:ext cx="573226" cy="303156"/>
              </a:xfrm>
              <a:custGeom>
                <a:avLst/>
                <a:gdLst>
                  <a:gd name="connsiteX0" fmla="*/ 246862 w 573226"/>
                  <a:gd name="connsiteY0" fmla="*/ 297505 h 303156"/>
                  <a:gd name="connsiteX1" fmla="*/ 561912 w 573226"/>
                  <a:gd name="connsiteY1" fmla="*/ 132286 h 303156"/>
                  <a:gd name="connsiteX2" fmla="*/ 561912 w 573226"/>
                  <a:gd name="connsiteY2" fmla="*/ 103992 h 303156"/>
                  <a:gd name="connsiteX3" fmla="*/ 365309 w 573226"/>
                  <a:gd name="connsiteY3" fmla="*/ 5599 h 303156"/>
                  <a:gd name="connsiteX4" fmla="*/ 310054 w 573226"/>
                  <a:gd name="connsiteY4" fmla="*/ 6084 h 303156"/>
                  <a:gd name="connsiteX5" fmla="*/ 11605 w 573226"/>
                  <a:gd name="connsiteY5" fmla="*/ 161731 h 303156"/>
                  <a:gd name="connsiteX6" fmla="*/ 10939 w 573226"/>
                  <a:gd name="connsiteY6" fmla="*/ 191600 h 303156"/>
                  <a:gd name="connsiteX7" fmla="*/ 192698 w 573226"/>
                  <a:gd name="connsiteY7" fmla="*/ 296414 h 303156"/>
                  <a:gd name="connsiteX8" fmla="*/ 246862 w 573226"/>
                  <a:gd name="connsiteY8" fmla="*/ 297505 h 30315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573226" h="303156">
                    <a:moveTo>
                      <a:pt x="246862" y="297505"/>
                    </a:moveTo>
                    <a:lnTo>
                      <a:pt x="561912" y="132286"/>
                    </a:lnTo>
                    <a:cubicBezTo>
                      <a:pt x="577059" y="124349"/>
                      <a:pt x="576937" y="111686"/>
                      <a:pt x="561912" y="103992"/>
                    </a:cubicBezTo>
                    <a:lnTo>
                      <a:pt x="365309" y="5599"/>
                    </a:lnTo>
                    <a:cubicBezTo>
                      <a:pt x="347645" y="-2032"/>
                      <a:pt x="327581" y="-1856"/>
                      <a:pt x="310054" y="6084"/>
                    </a:cubicBezTo>
                    <a:lnTo>
                      <a:pt x="11605" y="161731"/>
                    </a:lnTo>
                    <a:cubicBezTo>
                      <a:pt x="-3602" y="169668"/>
                      <a:pt x="-3905" y="183057"/>
                      <a:pt x="10939" y="191600"/>
                    </a:cubicBezTo>
                    <a:lnTo>
                      <a:pt x="192698" y="296414"/>
                    </a:lnTo>
                    <a:cubicBezTo>
                      <a:pt x="209645" y="305005"/>
                      <a:pt x="229583" y="305406"/>
                      <a:pt x="246862" y="297505"/>
                    </a:cubicBezTo>
                    <a:close/>
                  </a:path>
                </a:pathLst>
              </a:custGeom>
              <a:solidFill>
                <a:srgbClr val="77787B"/>
              </a:solidFill>
              <a:ln w="6058" cap="flat">
                <a:noFill/>
                <a:prstDash val="solid"/>
                <a:miter/>
              </a:ln>
            </p:spPr>
            <p:txBody>
              <a:bodyPr rtlCol="0" anchor="ctr"/>
              <a:lstStyle/>
              <a:p>
                <a:endParaRPr lang="fr-FR" sz="2400"/>
              </a:p>
            </p:txBody>
          </p:sp>
          <p:sp>
            <p:nvSpPr>
              <p:cNvPr id="673" name="Forme libre : forme 672">
                <a:extLst>
                  <a:ext uri="{FF2B5EF4-FFF2-40B4-BE49-F238E27FC236}">
                    <a16:creationId xmlns:a16="http://schemas.microsoft.com/office/drawing/2014/main" id="{46991E9D-5556-46BD-9C57-84CF8BC374AE}"/>
                  </a:ext>
                </a:extLst>
              </p:cNvPr>
              <p:cNvSpPr/>
              <p:nvPr/>
            </p:nvSpPr>
            <p:spPr>
              <a:xfrm>
                <a:off x="1831101" y="3568897"/>
                <a:ext cx="573226" cy="303156"/>
              </a:xfrm>
              <a:custGeom>
                <a:avLst/>
                <a:gdLst>
                  <a:gd name="connsiteX0" fmla="*/ 246862 w 573226"/>
                  <a:gd name="connsiteY0" fmla="*/ 297505 h 303156"/>
                  <a:gd name="connsiteX1" fmla="*/ 561912 w 573226"/>
                  <a:gd name="connsiteY1" fmla="*/ 132286 h 303156"/>
                  <a:gd name="connsiteX2" fmla="*/ 561912 w 573226"/>
                  <a:gd name="connsiteY2" fmla="*/ 103992 h 303156"/>
                  <a:gd name="connsiteX3" fmla="*/ 365309 w 573226"/>
                  <a:gd name="connsiteY3" fmla="*/ 5599 h 303156"/>
                  <a:gd name="connsiteX4" fmla="*/ 310054 w 573226"/>
                  <a:gd name="connsiteY4" fmla="*/ 6084 h 303156"/>
                  <a:gd name="connsiteX5" fmla="*/ 11605 w 573226"/>
                  <a:gd name="connsiteY5" fmla="*/ 161731 h 303156"/>
                  <a:gd name="connsiteX6" fmla="*/ 10939 w 573226"/>
                  <a:gd name="connsiteY6" fmla="*/ 191600 h 303156"/>
                  <a:gd name="connsiteX7" fmla="*/ 192698 w 573226"/>
                  <a:gd name="connsiteY7" fmla="*/ 296414 h 303156"/>
                  <a:gd name="connsiteX8" fmla="*/ 246862 w 573226"/>
                  <a:gd name="connsiteY8" fmla="*/ 297505 h 30315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573226" h="303156">
                    <a:moveTo>
                      <a:pt x="246862" y="297505"/>
                    </a:moveTo>
                    <a:lnTo>
                      <a:pt x="561912" y="132286"/>
                    </a:lnTo>
                    <a:cubicBezTo>
                      <a:pt x="577059" y="124349"/>
                      <a:pt x="576937" y="111686"/>
                      <a:pt x="561912" y="103992"/>
                    </a:cubicBezTo>
                    <a:lnTo>
                      <a:pt x="365309" y="5599"/>
                    </a:lnTo>
                    <a:cubicBezTo>
                      <a:pt x="347645" y="-2032"/>
                      <a:pt x="327581" y="-1856"/>
                      <a:pt x="310054" y="6084"/>
                    </a:cubicBezTo>
                    <a:lnTo>
                      <a:pt x="11605" y="161731"/>
                    </a:lnTo>
                    <a:cubicBezTo>
                      <a:pt x="-3602" y="169668"/>
                      <a:pt x="-3905" y="183057"/>
                      <a:pt x="10939" y="191600"/>
                    </a:cubicBezTo>
                    <a:lnTo>
                      <a:pt x="192698" y="296414"/>
                    </a:lnTo>
                    <a:cubicBezTo>
                      <a:pt x="209645" y="305005"/>
                      <a:pt x="229583" y="305406"/>
                      <a:pt x="246862" y="297505"/>
                    </a:cubicBezTo>
                    <a:close/>
                  </a:path>
                </a:pathLst>
              </a:custGeom>
              <a:solidFill>
                <a:srgbClr val="77787B"/>
              </a:solidFill>
              <a:ln w="6058" cap="flat">
                <a:noFill/>
                <a:prstDash val="solid"/>
                <a:miter/>
              </a:ln>
            </p:spPr>
            <p:txBody>
              <a:bodyPr rtlCol="0" anchor="ctr"/>
              <a:lstStyle/>
              <a:p>
                <a:endParaRPr lang="fr-FR" sz="2400"/>
              </a:p>
            </p:txBody>
          </p:sp>
          <p:sp>
            <p:nvSpPr>
              <p:cNvPr id="674" name="Forme libre : forme 673">
                <a:extLst>
                  <a:ext uri="{FF2B5EF4-FFF2-40B4-BE49-F238E27FC236}">
                    <a16:creationId xmlns:a16="http://schemas.microsoft.com/office/drawing/2014/main" id="{729C6371-0E0B-49BF-AB3E-8BA6E1090CDB}"/>
                  </a:ext>
                </a:extLst>
              </p:cNvPr>
              <p:cNvSpPr/>
              <p:nvPr/>
            </p:nvSpPr>
            <p:spPr>
              <a:xfrm>
                <a:off x="1983266" y="3089610"/>
                <a:ext cx="403081" cy="589518"/>
              </a:xfrm>
              <a:custGeom>
                <a:avLst/>
                <a:gdLst>
                  <a:gd name="connsiteX0" fmla="*/ 0 w 403081"/>
                  <a:gd name="connsiteY0" fmla="*/ 14978 h 589518"/>
                  <a:gd name="connsiteX1" fmla="*/ 95302 w 403081"/>
                  <a:gd name="connsiteY1" fmla="*/ 11767 h 589518"/>
                  <a:gd name="connsiteX2" fmla="*/ 122869 w 403081"/>
                  <a:gd name="connsiteY2" fmla="*/ 196313 h 589518"/>
                  <a:gd name="connsiteX3" fmla="*/ 158555 w 403081"/>
                  <a:gd name="connsiteY3" fmla="*/ 403094 h 589518"/>
                  <a:gd name="connsiteX4" fmla="*/ 403082 w 403081"/>
                  <a:gd name="connsiteY4" fmla="*/ 390311 h 589518"/>
                  <a:gd name="connsiteX5" fmla="*/ 349099 w 403081"/>
                  <a:gd name="connsiteY5" fmla="*/ 589519 h 589518"/>
                  <a:gd name="connsiteX6" fmla="*/ 114024 w 403081"/>
                  <a:gd name="connsiteY6" fmla="*/ 507909 h 589518"/>
                  <a:gd name="connsiteX7" fmla="*/ 59496 w 403081"/>
                  <a:gd name="connsiteY7" fmla="*/ 312760 h 589518"/>
                  <a:gd name="connsiteX8" fmla="*/ 66766 w 403081"/>
                  <a:gd name="connsiteY8" fmla="*/ 163536 h 589518"/>
                  <a:gd name="connsiteX9" fmla="*/ 0 w 403081"/>
                  <a:gd name="connsiteY9" fmla="*/ 14978 h 58951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403081" h="589518">
                    <a:moveTo>
                      <a:pt x="0" y="14978"/>
                    </a:moveTo>
                    <a:cubicBezTo>
                      <a:pt x="0" y="14978"/>
                      <a:pt x="46409" y="-16467"/>
                      <a:pt x="95302" y="11767"/>
                    </a:cubicBezTo>
                    <a:cubicBezTo>
                      <a:pt x="144196" y="40000"/>
                      <a:pt x="128080" y="135060"/>
                      <a:pt x="122869" y="196313"/>
                    </a:cubicBezTo>
                    <a:cubicBezTo>
                      <a:pt x="117659" y="257566"/>
                      <a:pt x="116144" y="364258"/>
                      <a:pt x="158555" y="403094"/>
                    </a:cubicBezTo>
                    <a:cubicBezTo>
                      <a:pt x="200965" y="441930"/>
                      <a:pt x="341829" y="390311"/>
                      <a:pt x="403082" y="390311"/>
                    </a:cubicBezTo>
                    <a:lnTo>
                      <a:pt x="349099" y="589519"/>
                    </a:lnTo>
                    <a:cubicBezTo>
                      <a:pt x="289482" y="557105"/>
                      <a:pt x="194180" y="523783"/>
                      <a:pt x="114024" y="507909"/>
                    </a:cubicBezTo>
                    <a:cubicBezTo>
                      <a:pt x="114024" y="507909"/>
                      <a:pt x="116629" y="383707"/>
                      <a:pt x="59496" y="312760"/>
                    </a:cubicBezTo>
                    <a:cubicBezTo>
                      <a:pt x="59496" y="312760"/>
                      <a:pt x="80519" y="263079"/>
                      <a:pt x="66766" y="163536"/>
                    </a:cubicBezTo>
                    <a:cubicBezTo>
                      <a:pt x="54467" y="71384"/>
                      <a:pt x="37382" y="36486"/>
                      <a:pt x="0" y="14978"/>
                    </a:cubicBezTo>
                    <a:close/>
                  </a:path>
                </a:pathLst>
              </a:custGeom>
              <a:solidFill>
                <a:srgbClr val="77787B"/>
              </a:solidFill>
              <a:ln w="6058" cap="flat">
                <a:noFill/>
                <a:prstDash val="solid"/>
                <a:miter/>
              </a:ln>
            </p:spPr>
            <p:txBody>
              <a:bodyPr rtlCol="0" anchor="ctr"/>
              <a:lstStyle/>
              <a:p>
                <a:endParaRPr lang="fr-FR" sz="2400"/>
              </a:p>
            </p:txBody>
          </p:sp>
          <p:sp>
            <p:nvSpPr>
              <p:cNvPr id="675" name="Forme libre : forme 674">
                <a:extLst>
                  <a:ext uri="{FF2B5EF4-FFF2-40B4-BE49-F238E27FC236}">
                    <a16:creationId xmlns:a16="http://schemas.microsoft.com/office/drawing/2014/main" id="{3B8CBEE6-2AA4-4E12-A3D4-4DE7DF424EDB}"/>
                  </a:ext>
                </a:extLst>
              </p:cNvPr>
              <p:cNvSpPr/>
              <p:nvPr/>
            </p:nvSpPr>
            <p:spPr>
              <a:xfrm>
                <a:off x="1983266" y="3089610"/>
                <a:ext cx="403081" cy="589518"/>
              </a:xfrm>
              <a:custGeom>
                <a:avLst/>
                <a:gdLst>
                  <a:gd name="connsiteX0" fmla="*/ 0 w 403081"/>
                  <a:gd name="connsiteY0" fmla="*/ 14978 h 589518"/>
                  <a:gd name="connsiteX1" fmla="*/ 95302 w 403081"/>
                  <a:gd name="connsiteY1" fmla="*/ 11767 h 589518"/>
                  <a:gd name="connsiteX2" fmla="*/ 122869 w 403081"/>
                  <a:gd name="connsiteY2" fmla="*/ 196313 h 589518"/>
                  <a:gd name="connsiteX3" fmla="*/ 158555 w 403081"/>
                  <a:gd name="connsiteY3" fmla="*/ 403094 h 589518"/>
                  <a:gd name="connsiteX4" fmla="*/ 403082 w 403081"/>
                  <a:gd name="connsiteY4" fmla="*/ 390311 h 589518"/>
                  <a:gd name="connsiteX5" fmla="*/ 349099 w 403081"/>
                  <a:gd name="connsiteY5" fmla="*/ 589519 h 589518"/>
                  <a:gd name="connsiteX6" fmla="*/ 114024 w 403081"/>
                  <a:gd name="connsiteY6" fmla="*/ 507909 h 589518"/>
                  <a:gd name="connsiteX7" fmla="*/ 59496 w 403081"/>
                  <a:gd name="connsiteY7" fmla="*/ 312760 h 589518"/>
                  <a:gd name="connsiteX8" fmla="*/ 66766 w 403081"/>
                  <a:gd name="connsiteY8" fmla="*/ 163536 h 589518"/>
                  <a:gd name="connsiteX9" fmla="*/ 0 w 403081"/>
                  <a:gd name="connsiteY9" fmla="*/ 14978 h 58951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403081" h="589518">
                    <a:moveTo>
                      <a:pt x="0" y="14978"/>
                    </a:moveTo>
                    <a:cubicBezTo>
                      <a:pt x="0" y="14978"/>
                      <a:pt x="46409" y="-16467"/>
                      <a:pt x="95302" y="11767"/>
                    </a:cubicBezTo>
                    <a:cubicBezTo>
                      <a:pt x="144196" y="40000"/>
                      <a:pt x="128080" y="135060"/>
                      <a:pt x="122869" y="196313"/>
                    </a:cubicBezTo>
                    <a:cubicBezTo>
                      <a:pt x="117659" y="257566"/>
                      <a:pt x="116144" y="364258"/>
                      <a:pt x="158555" y="403094"/>
                    </a:cubicBezTo>
                    <a:cubicBezTo>
                      <a:pt x="200965" y="441930"/>
                      <a:pt x="341829" y="390311"/>
                      <a:pt x="403082" y="390311"/>
                    </a:cubicBezTo>
                    <a:lnTo>
                      <a:pt x="349099" y="589519"/>
                    </a:lnTo>
                    <a:cubicBezTo>
                      <a:pt x="289482" y="557105"/>
                      <a:pt x="194180" y="523783"/>
                      <a:pt x="114024" y="507909"/>
                    </a:cubicBezTo>
                    <a:cubicBezTo>
                      <a:pt x="114024" y="507909"/>
                      <a:pt x="116629" y="383707"/>
                      <a:pt x="59496" y="312760"/>
                    </a:cubicBezTo>
                    <a:cubicBezTo>
                      <a:pt x="59496" y="312760"/>
                      <a:pt x="80519" y="263079"/>
                      <a:pt x="66766" y="163536"/>
                    </a:cubicBezTo>
                    <a:cubicBezTo>
                      <a:pt x="54467" y="71384"/>
                      <a:pt x="37382" y="36486"/>
                      <a:pt x="0" y="14978"/>
                    </a:cubicBezTo>
                    <a:close/>
                  </a:path>
                </a:pathLst>
              </a:custGeom>
              <a:solidFill>
                <a:srgbClr val="000000">
                  <a:alpha val="35000"/>
                </a:srgbClr>
              </a:solidFill>
              <a:ln w="6058" cap="flat">
                <a:noFill/>
                <a:prstDash val="solid"/>
                <a:miter/>
              </a:ln>
            </p:spPr>
            <p:txBody>
              <a:bodyPr rtlCol="0" anchor="ctr"/>
              <a:lstStyle/>
              <a:p>
                <a:endParaRPr lang="fr-FR" sz="2400"/>
              </a:p>
            </p:txBody>
          </p:sp>
          <p:sp>
            <p:nvSpPr>
              <p:cNvPr id="676" name="Forme libre : forme 675">
                <a:extLst>
                  <a:ext uri="{FF2B5EF4-FFF2-40B4-BE49-F238E27FC236}">
                    <a16:creationId xmlns:a16="http://schemas.microsoft.com/office/drawing/2014/main" id="{133D1500-A20B-478D-ACC3-E1254B74895B}"/>
                  </a:ext>
                </a:extLst>
              </p:cNvPr>
              <p:cNvSpPr/>
              <p:nvPr/>
            </p:nvSpPr>
            <p:spPr>
              <a:xfrm>
                <a:off x="2326740" y="3479978"/>
                <a:ext cx="90519" cy="199151"/>
              </a:xfrm>
              <a:custGeom>
                <a:avLst/>
                <a:gdLst>
                  <a:gd name="connsiteX0" fmla="*/ 5868 w 90519"/>
                  <a:gd name="connsiteY0" fmla="*/ 199151 h 199151"/>
                  <a:gd name="connsiteX1" fmla="*/ 10896 w 90519"/>
                  <a:gd name="connsiteY1" fmla="*/ 34235 h 199151"/>
                  <a:gd name="connsiteX2" fmla="*/ 84872 w 90519"/>
                  <a:gd name="connsiteY2" fmla="*/ 10000 h 199151"/>
                  <a:gd name="connsiteX3" fmla="*/ 64515 w 90519"/>
                  <a:gd name="connsiteY3" fmla="*/ 75252 h 199151"/>
                  <a:gd name="connsiteX4" fmla="*/ 39493 w 90519"/>
                  <a:gd name="connsiteY4" fmla="*/ 180006 h 199151"/>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90519" h="199151">
                    <a:moveTo>
                      <a:pt x="5868" y="199151"/>
                    </a:moveTo>
                    <a:cubicBezTo>
                      <a:pt x="3081" y="181399"/>
                      <a:pt x="-8249" y="78827"/>
                      <a:pt x="10896" y="34235"/>
                    </a:cubicBezTo>
                    <a:cubicBezTo>
                      <a:pt x="27558" y="-4601"/>
                      <a:pt x="71483" y="-6903"/>
                      <a:pt x="84872" y="10000"/>
                    </a:cubicBezTo>
                    <a:cubicBezTo>
                      <a:pt x="98262" y="26904"/>
                      <a:pt x="86387" y="46776"/>
                      <a:pt x="64515" y="75252"/>
                    </a:cubicBezTo>
                    <a:cubicBezTo>
                      <a:pt x="46339" y="99487"/>
                      <a:pt x="39493" y="121782"/>
                      <a:pt x="39493" y="180006"/>
                    </a:cubicBezTo>
                    <a:close/>
                  </a:path>
                </a:pathLst>
              </a:custGeom>
              <a:solidFill>
                <a:srgbClr val="77787B"/>
              </a:solidFill>
              <a:ln w="6058" cap="flat">
                <a:noFill/>
                <a:prstDash val="solid"/>
                <a:miter/>
              </a:ln>
            </p:spPr>
            <p:txBody>
              <a:bodyPr rtlCol="0" anchor="ctr"/>
              <a:lstStyle/>
              <a:p>
                <a:endParaRPr lang="fr-FR" sz="2400"/>
              </a:p>
            </p:txBody>
          </p:sp>
          <p:sp>
            <p:nvSpPr>
              <p:cNvPr id="677" name="Forme libre : forme 676">
                <a:extLst>
                  <a:ext uri="{FF2B5EF4-FFF2-40B4-BE49-F238E27FC236}">
                    <a16:creationId xmlns:a16="http://schemas.microsoft.com/office/drawing/2014/main" id="{61798AAF-FDBD-41AF-938C-9680C0B1372B}"/>
                  </a:ext>
                </a:extLst>
              </p:cNvPr>
              <p:cNvSpPr/>
              <p:nvPr/>
            </p:nvSpPr>
            <p:spPr>
              <a:xfrm>
                <a:off x="2326740" y="3479978"/>
                <a:ext cx="90519" cy="199151"/>
              </a:xfrm>
              <a:custGeom>
                <a:avLst/>
                <a:gdLst>
                  <a:gd name="connsiteX0" fmla="*/ 5868 w 90519"/>
                  <a:gd name="connsiteY0" fmla="*/ 199151 h 199151"/>
                  <a:gd name="connsiteX1" fmla="*/ 10896 w 90519"/>
                  <a:gd name="connsiteY1" fmla="*/ 34235 h 199151"/>
                  <a:gd name="connsiteX2" fmla="*/ 84872 w 90519"/>
                  <a:gd name="connsiteY2" fmla="*/ 10000 h 199151"/>
                  <a:gd name="connsiteX3" fmla="*/ 64515 w 90519"/>
                  <a:gd name="connsiteY3" fmla="*/ 75252 h 199151"/>
                  <a:gd name="connsiteX4" fmla="*/ 39493 w 90519"/>
                  <a:gd name="connsiteY4" fmla="*/ 180006 h 199151"/>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90519" h="199151">
                    <a:moveTo>
                      <a:pt x="5868" y="199151"/>
                    </a:moveTo>
                    <a:cubicBezTo>
                      <a:pt x="3081" y="181399"/>
                      <a:pt x="-8249" y="78827"/>
                      <a:pt x="10896" y="34235"/>
                    </a:cubicBezTo>
                    <a:cubicBezTo>
                      <a:pt x="27558" y="-4601"/>
                      <a:pt x="71483" y="-6903"/>
                      <a:pt x="84872" y="10000"/>
                    </a:cubicBezTo>
                    <a:cubicBezTo>
                      <a:pt x="98262" y="26904"/>
                      <a:pt x="86387" y="46776"/>
                      <a:pt x="64515" y="75252"/>
                    </a:cubicBezTo>
                    <a:cubicBezTo>
                      <a:pt x="46339" y="99487"/>
                      <a:pt x="39493" y="121782"/>
                      <a:pt x="39493" y="180006"/>
                    </a:cubicBezTo>
                    <a:close/>
                  </a:path>
                </a:pathLst>
              </a:custGeom>
              <a:solidFill>
                <a:srgbClr val="000000">
                  <a:alpha val="20000"/>
                </a:srgbClr>
              </a:solidFill>
              <a:ln w="6058" cap="flat">
                <a:noFill/>
                <a:prstDash val="solid"/>
                <a:miter/>
              </a:ln>
            </p:spPr>
            <p:txBody>
              <a:bodyPr rtlCol="0" anchor="ctr"/>
              <a:lstStyle/>
              <a:p>
                <a:endParaRPr lang="fr-FR" sz="2400"/>
              </a:p>
            </p:txBody>
          </p:sp>
          <p:sp>
            <p:nvSpPr>
              <p:cNvPr id="678" name="Forme libre : forme 677">
                <a:extLst>
                  <a:ext uri="{FF2B5EF4-FFF2-40B4-BE49-F238E27FC236}">
                    <a16:creationId xmlns:a16="http://schemas.microsoft.com/office/drawing/2014/main" id="{E7C4712C-C0BD-46CC-81BB-5FACE8C6158A}"/>
                  </a:ext>
                </a:extLst>
              </p:cNvPr>
              <p:cNvSpPr/>
              <p:nvPr/>
            </p:nvSpPr>
            <p:spPr>
              <a:xfrm>
                <a:off x="2339053" y="3492162"/>
                <a:ext cx="65416" cy="164079"/>
              </a:xfrm>
              <a:custGeom>
                <a:avLst/>
                <a:gdLst>
                  <a:gd name="connsiteX0" fmla="*/ 47598 w 65416"/>
                  <a:gd name="connsiteY0" fmla="*/ 4299 h 164079"/>
                  <a:gd name="connsiteX1" fmla="*/ 59715 w 65416"/>
                  <a:gd name="connsiteY1" fmla="*/ 8116 h 164079"/>
                  <a:gd name="connsiteX2" fmla="*/ 38934 w 65416"/>
                  <a:gd name="connsiteY2" fmla="*/ 52768 h 164079"/>
                  <a:gd name="connsiteX3" fmla="*/ 10579 w 65416"/>
                  <a:gd name="connsiteY3" fmla="*/ 155401 h 164079"/>
                  <a:gd name="connsiteX4" fmla="*/ 8338 w 65416"/>
                  <a:gd name="connsiteY4" fmla="*/ 159218 h 164079"/>
                  <a:gd name="connsiteX5" fmla="*/ 6884 w 65416"/>
                  <a:gd name="connsiteY5" fmla="*/ 159945 h 164079"/>
                  <a:gd name="connsiteX6" fmla="*/ 13669 w 65416"/>
                  <a:gd name="connsiteY6" fmla="*/ 28533 h 164079"/>
                  <a:gd name="connsiteX7" fmla="*/ 47477 w 65416"/>
                  <a:gd name="connsiteY7" fmla="*/ 4299 h 164079"/>
                  <a:gd name="connsiteX8" fmla="*/ 47477 w 65416"/>
                  <a:gd name="connsiteY8" fmla="*/ 179 h 164079"/>
                  <a:gd name="connsiteX9" fmla="*/ 9852 w 65416"/>
                  <a:gd name="connsiteY9" fmla="*/ 26897 h 164079"/>
                  <a:gd name="connsiteX10" fmla="*/ 2764 w 65416"/>
                  <a:gd name="connsiteY10" fmla="*/ 160187 h 164079"/>
                  <a:gd name="connsiteX11" fmla="*/ 7223 w 65416"/>
                  <a:gd name="connsiteY11" fmla="*/ 164069 h 164079"/>
                  <a:gd name="connsiteX12" fmla="*/ 9125 w 65416"/>
                  <a:gd name="connsiteY12" fmla="*/ 163459 h 164079"/>
                  <a:gd name="connsiteX13" fmla="*/ 10458 w 65416"/>
                  <a:gd name="connsiteY13" fmla="*/ 162732 h 164079"/>
                  <a:gd name="connsiteX14" fmla="*/ 14699 w 65416"/>
                  <a:gd name="connsiteY14" fmla="*/ 155401 h 164079"/>
                  <a:gd name="connsiteX15" fmla="*/ 42266 w 65416"/>
                  <a:gd name="connsiteY15" fmla="*/ 55191 h 164079"/>
                  <a:gd name="connsiteX16" fmla="*/ 62865 w 65416"/>
                  <a:gd name="connsiteY16" fmla="*/ 5329 h 164079"/>
                  <a:gd name="connsiteX17" fmla="*/ 47477 w 65416"/>
                  <a:gd name="connsiteY17" fmla="*/ 58 h 16407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Lst>
                <a:rect l="l" t="t" r="r" b="b"/>
                <a:pathLst>
                  <a:path w="65416" h="164079">
                    <a:moveTo>
                      <a:pt x="47598" y="4299"/>
                    </a:moveTo>
                    <a:cubicBezTo>
                      <a:pt x="51977" y="3972"/>
                      <a:pt x="56314" y="5339"/>
                      <a:pt x="59715" y="8116"/>
                    </a:cubicBezTo>
                    <a:cubicBezTo>
                      <a:pt x="64562" y="14174"/>
                      <a:pt x="58140" y="27746"/>
                      <a:pt x="38934" y="52768"/>
                    </a:cubicBezTo>
                    <a:cubicBezTo>
                      <a:pt x="18637" y="79305"/>
                      <a:pt x="11488" y="105175"/>
                      <a:pt x="10579" y="155401"/>
                    </a:cubicBezTo>
                    <a:cubicBezTo>
                      <a:pt x="10608" y="156994"/>
                      <a:pt x="9742" y="158468"/>
                      <a:pt x="8338" y="159218"/>
                    </a:cubicBezTo>
                    <a:lnTo>
                      <a:pt x="6884" y="159945"/>
                    </a:lnTo>
                    <a:cubicBezTo>
                      <a:pt x="2643" y="114021"/>
                      <a:pt x="2218" y="55373"/>
                      <a:pt x="13669" y="28533"/>
                    </a:cubicBezTo>
                    <a:cubicBezTo>
                      <a:pt x="18947" y="14321"/>
                      <a:pt x="32322" y="4733"/>
                      <a:pt x="47477" y="4299"/>
                    </a:cubicBezTo>
                    <a:moveTo>
                      <a:pt x="47477" y="179"/>
                    </a:moveTo>
                    <a:cubicBezTo>
                      <a:pt x="30667" y="600"/>
                      <a:pt x="15789" y="11165"/>
                      <a:pt x="9852" y="26897"/>
                    </a:cubicBezTo>
                    <a:cubicBezTo>
                      <a:pt x="-2931" y="56827"/>
                      <a:pt x="-871" y="120746"/>
                      <a:pt x="2764" y="160187"/>
                    </a:cubicBezTo>
                    <a:cubicBezTo>
                      <a:pt x="2923" y="162491"/>
                      <a:pt x="4920" y="164229"/>
                      <a:pt x="7223" y="164069"/>
                    </a:cubicBezTo>
                    <a:cubicBezTo>
                      <a:pt x="7897" y="164023"/>
                      <a:pt x="8550" y="163813"/>
                      <a:pt x="9125" y="163459"/>
                    </a:cubicBezTo>
                    <a:lnTo>
                      <a:pt x="10458" y="162732"/>
                    </a:lnTo>
                    <a:cubicBezTo>
                      <a:pt x="13043" y="161185"/>
                      <a:pt x="14646" y="158413"/>
                      <a:pt x="14699" y="155401"/>
                    </a:cubicBezTo>
                    <a:cubicBezTo>
                      <a:pt x="15608" y="105236"/>
                      <a:pt x="22576" y="80819"/>
                      <a:pt x="42266" y="55191"/>
                    </a:cubicBezTo>
                    <a:cubicBezTo>
                      <a:pt x="63653" y="27261"/>
                      <a:pt x="69409" y="13265"/>
                      <a:pt x="62865" y="5329"/>
                    </a:cubicBezTo>
                    <a:cubicBezTo>
                      <a:pt x="58672" y="1541"/>
                      <a:pt x="53111" y="-364"/>
                      <a:pt x="47477" y="58"/>
                    </a:cubicBezTo>
                    <a:close/>
                  </a:path>
                </a:pathLst>
              </a:custGeom>
              <a:solidFill>
                <a:srgbClr val="FFFFFF"/>
              </a:solidFill>
              <a:ln w="6058" cap="flat">
                <a:noFill/>
                <a:prstDash val="solid"/>
                <a:miter/>
              </a:ln>
            </p:spPr>
            <p:txBody>
              <a:bodyPr rtlCol="0" anchor="ctr"/>
              <a:lstStyle/>
              <a:p>
                <a:endParaRPr lang="fr-FR" sz="2400"/>
              </a:p>
            </p:txBody>
          </p:sp>
          <p:sp>
            <p:nvSpPr>
              <p:cNvPr id="679" name="Forme libre : forme 678">
                <a:extLst>
                  <a:ext uri="{FF2B5EF4-FFF2-40B4-BE49-F238E27FC236}">
                    <a16:creationId xmlns:a16="http://schemas.microsoft.com/office/drawing/2014/main" id="{7B01432C-32F2-40FE-A2F6-63CD522C0003}"/>
                  </a:ext>
                </a:extLst>
              </p:cNvPr>
              <p:cNvSpPr/>
              <p:nvPr/>
            </p:nvSpPr>
            <p:spPr>
              <a:xfrm>
                <a:off x="1615263" y="3236761"/>
                <a:ext cx="435314" cy="705010"/>
              </a:xfrm>
              <a:custGeom>
                <a:avLst/>
                <a:gdLst>
                  <a:gd name="connsiteX0" fmla="*/ 188243 w 435314"/>
                  <a:gd name="connsiteY0" fmla="*/ 595531 h 705010"/>
                  <a:gd name="connsiteX1" fmla="*/ 406354 w 435314"/>
                  <a:gd name="connsiteY1" fmla="*/ 705010 h 705010"/>
                  <a:gd name="connsiteX2" fmla="*/ 401689 w 435314"/>
                  <a:gd name="connsiteY2" fmla="*/ 624673 h 705010"/>
                  <a:gd name="connsiteX3" fmla="*/ 435315 w 435314"/>
                  <a:gd name="connsiteY3" fmla="*/ 605285 h 705010"/>
                  <a:gd name="connsiteX4" fmla="*/ 371760 w 435314"/>
                  <a:gd name="connsiteY4" fmla="*/ 464967 h 705010"/>
                  <a:gd name="connsiteX5" fmla="*/ 202118 w 435314"/>
                  <a:gd name="connsiteY5" fmla="*/ 403108 h 705010"/>
                  <a:gd name="connsiteX6" fmla="*/ 166190 w 435314"/>
                  <a:gd name="connsiteY6" fmla="*/ 196266 h 705010"/>
                  <a:gd name="connsiteX7" fmla="*/ 138683 w 435314"/>
                  <a:gd name="connsiteY7" fmla="*/ 11780 h 705010"/>
                  <a:gd name="connsiteX8" fmla="*/ 43320 w 435314"/>
                  <a:gd name="connsiteY8" fmla="*/ 14931 h 705010"/>
                  <a:gd name="connsiteX9" fmla="*/ 122 w 435314"/>
                  <a:gd name="connsiteY9" fmla="*/ 54797 h 705010"/>
                  <a:gd name="connsiteX10" fmla="*/ 15027 w 435314"/>
                  <a:gd name="connsiteY10" fmla="*/ 71579 h 705010"/>
                  <a:gd name="connsiteX11" fmla="*/ 136684 w 435314"/>
                  <a:gd name="connsiteY11" fmla="*/ 532036 h 705010"/>
                  <a:gd name="connsiteX12" fmla="*/ 188243 w 435314"/>
                  <a:gd name="connsiteY12" fmla="*/ 595531 h 70501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Lst>
                <a:rect l="l" t="t" r="r" b="b"/>
                <a:pathLst>
                  <a:path w="435314" h="705010">
                    <a:moveTo>
                      <a:pt x="188243" y="595531"/>
                    </a:moveTo>
                    <a:lnTo>
                      <a:pt x="406354" y="705010"/>
                    </a:lnTo>
                    <a:lnTo>
                      <a:pt x="401689" y="624673"/>
                    </a:lnTo>
                    <a:lnTo>
                      <a:pt x="435315" y="605285"/>
                    </a:lnTo>
                    <a:cubicBezTo>
                      <a:pt x="432891" y="543002"/>
                      <a:pt x="415866" y="479144"/>
                      <a:pt x="371760" y="464967"/>
                    </a:cubicBezTo>
                    <a:cubicBezTo>
                      <a:pt x="316686" y="447518"/>
                      <a:pt x="245134" y="441884"/>
                      <a:pt x="202118" y="403108"/>
                    </a:cubicBezTo>
                    <a:cubicBezTo>
                      <a:pt x="159101" y="364333"/>
                      <a:pt x="160979" y="257701"/>
                      <a:pt x="166190" y="196266"/>
                    </a:cubicBezTo>
                    <a:cubicBezTo>
                      <a:pt x="171400" y="134831"/>
                      <a:pt x="187577" y="40014"/>
                      <a:pt x="138683" y="11780"/>
                    </a:cubicBezTo>
                    <a:cubicBezTo>
                      <a:pt x="89790" y="-16453"/>
                      <a:pt x="43320" y="14931"/>
                      <a:pt x="43320" y="14931"/>
                    </a:cubicBezTo>
                    <a:cubicBezTo>
                      <a:pt x="22418" y="28502"/>
                      <a:pt x="-1938" y="38317"/>
                      <a:pt x="122" y="54797"/>
                    </a:cubicBezTo>
                    <a:cubicBezTo>
                      <a:pt x="475" y="63220"/>
                      <a:pt x="6704" y="70234"/>
                      <a:pt x="15027" y="71579"/>
                    </a:cubicBezTo>
                    <a:lnTo>
                      <a:pt x="136684" y="532036"/>
                    </a:lnTo>
                    <a:cubicBezTo>
                      <a:pt x="143980" y="559610"/>
                      <a:pt x="162754" y="582730"/>
                      <a:pt x="188243" y="595531"/>
                    </a:cubicBezTo>
                    <a:close/>
                  </a:path>
                </a:pathLst>
              </a:custGeom>
              <a:solidFill>
                <a:srgbClr val="77787B"/>
              </a:solidFill>
              <a:ln w="6058" cap="flat">
                <a:noFill/>
                <a:prstDash val="solid"/>
                <a:miter/>
              </a:ln>
            </p:spPr>
            <p:txBody>
              <a:bodyPr rtlCol="0" anchor="ctr"/>
              <a:lstStyle/>
              <a:p>
                <a:endParaRPr lang="fr-FR" sz="2400"/>
              </a:p>
            </p:txBody>
          </p:sp>
          <p:sp>
            <p:nvSpPr>
              <p:cNvPr id="680" name="Forme libre : forme 679">
                <a:extLst>
                  <a:ext uri="{FF2B5EF4-FFF2-40B4-BE49-F238E27FC236}">
                    <a16:creationId xmlns:a16="http://schemas.microsoft.com/office/drawing/2014/main" id="{8FAED70E-A43E-4635-BC28-07EA95FA3701}"/>
                  </a:ext>
                </a:extLst>
              </p:cNvPr>
              <p:cNvSpPr/>
              <p:nvPr/>
            </p:nvSpPr>
            <p:spPr>
              <a:xfrm>
                <a:off x="1615263" y="3236761"/>
                <a:ext cx="435314" cy="705010"/>
              </a:xfrm>
              <a:custGeom>
                <a:avLst/>
                <a:gdLst>
                  <a:gd name="connsiteX0" fmla="*/ 188243 w 435314"/>
                  <a:gd name="connsiteY0" fmla="*/ 595531 h 705010"/>
                  <a:gd name="connsiteX1" fmla="*/ 406354 w 435314"/>
                  <a:gd name="connsiteY1" fmla="*/ 705010 h 705010"/>
                  <a:gd name="connsiteX2" fmla="*/ 401689 w 435314"/>
                  <a:gd name="connsiteY2" fmla="*/ 624673 h 705010"/>
                  <a:gd name="connsiteX3" fmla="*/ 435315 w 435314"/>
                  <a:gd name="connsiteY3" fmla="*/ 605285 h 705010"/>
                  <a:gd name="connsiteX4" fmla="*/ 371760 w 435314"/>
                  <a:gd name="connsiteY4" fmla="*/ 464967 h 705010"/>
                  <a:gd name="connsiteX5" fmla="*/ 202118 w 435314"/>
                  <a:gd name="connsiteY5" fmla="*/ 403108 h 705010"/>
                  <a:gd name="connsiteX6" fmla="*/ 166190 w 435314"/>
                  <a:gd name="connsiteY6" fmla="*/ 196266 h 705010"/>
                  <a:gd name="connsiteX7" fmla="*/ 138683 w 435314"/>
                  <a:gd name="connsiteY7" fmla="*/ 11780 h 705010"/>
                  <a:gd name="connsiteX8" fmla="*/ 43320 w 435314"/>
                  <a:gd name="connsiteY8" fmla="*/ 14931 h 705010"/>
                  <a:gd name="connsiteX9" fmla="*/ 122 w 435314"/>
                  <a:gd name="connsiteY9" fmla="*/ 54797 h 705010"/>
                  <a:gd name="connsiteX10" fmla="*/ 15027 w 435314"/>
                  <a:gd name="connsiteY10" fmla="*/ 71579 h 705010"/>
                  <a:gd name="connsiteX11" fmla="*/ 136684 w 435314"/>
                  <a:gd name="connsiteY11" fmla="*/ 532036 h 705010"/>
                  <a:gd name="connsiteX12" fmla="*/ 188243 w 435314"/>
                  <a:gd name="connsiteY12" fmla="*/ 595531 h 70501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Lst>
                <a:rect l="l" t="t" r="r" b="b"/>
                <a:pathLst>
                  <a:path w="435314" h="705010">
                    <a:moveTo>
                      <a:pt x="188243" y="595531"/>
                    </a:moveTo>
                    <a:lnTo>
                      <a:pt x="406354" y="705010"/>
                    </a:lnTo>
                    <a:lnTo>
                      <a:pt x="401689" y="624673"/>
                    </a:lnTo>
                    <a:lnTo>
                      <a:pt x="435315" y="605285"/>
                    </a:lnTo>
                    <a:cubicBezTo>
                      <a:pt x="432891" y="543002"/>
                      <a:pt x="415866" y="479144"/>
                      <a:pt x="371760" y="464967"/>
                    </a:cubicBezTo>
                    <a:cubicBezTo>
                      <a:pt x="316686" y="447518"/>
                      <a:pt x="245134" y="441884"/>
                      <a:pt x="202118" y="403108"/>
                    </a:cubicBezTo>
                    <a:cubicBezTo>
                      <a:pt x="159101" y="364333"/>
                      <a:pt x="160979" y="257701"/>
                      <a:pt x="166190" y="196266"/>
                    </a:cubicBezTo>
                    <a:cubicBezTo>
                      <a:pt x="171400" y="134831"/>
                      <a:pt x="187577" y="40014"/>
                      <a:pt x="138683" y="11780"/>
                    </a:cubicBezTo>
                    <a:cubicBezTo>
                      <a:pt x="89790" y="-16453"/>
                      <a:pt x="43320" y="14931"/>
                      <a:pt x="43320" y="14931"/>
                    </a:cubicBezTo>
                    <a:cubicBezTo>
                      <a:pt x="22418" y="28502"/>
                      <a:pt x="-1938" y="38317"/>
                      <a:pt x="122" y="54797"/>
                    </a:cubicBezTo>
                    <a:cubicBezTo>
                      <a:pt x="475" y="63220"/>
                      <a:pt x="6704" y="70234"/>
                      <a:pt x="15027" y="71579"/>
                    </a:cubicBezTo>
                    <a:lnTo>
                      <a:pt x="136684" y="532036"/>
                    </a:lnTo>
                    <a:cubicBezTo>
                      <a:pt x="143980" y="559610"/>
                      <a:pt x="162754" y="582730"/>
                      <a:pt x="188243" y="595531"/>
                    </a:cubicBezTo>
                    <a:close/>
                  </a:path>
                </a:pathLst>
              </a:custGeom>
              <a:solidFill>
                <a:srgbClr val="000000">
                  <a:alpha val="50000"/>
                </a:srgbClr>
              </a:solidFill>
              <a:ln w="6058" cap="flat">
                <a:noFill/>
                <a:prstDash val="solid"/>
                <a:miter/>
              </a:ln>
            </p:spPr>
            <p:txBody>
              <a:bodyPr rtlCol="0" anchor="ctr"/>
              <a:lstStyle/>
              <a:p>
                <a:endParaRPr lang="fr-FR" sz="2400"/>
              </a:p>
            </p:txBody>
          </p:sp>
          <p:sp>
            <p:nvSpPr>
              <p:cNvPr id="681" name="Forme libre : forme 680">
                <a:extLst>
                  <a:ext uri="{FF2B5EF4-FFF2-40B4-BE49-F238E27FC236}">
                    <a16:creationId xmlns:a16="http://schemas.microsoft.com/office/drawing/2014/main" id="{EC6DBF38-E709-43A1-A7ED-6E2434E9A517}"/>
                  </a:ext>
                </a:extLst>
              </p:cNvPr>
              <p:cNvSpPr/>
              <p:nvPr/>
            </p:nvSpPr>
            <p:spPr>
              <a:xfrm>
                <a:off x="1615081" y="3237064"/>
                <a:ext cx="411140" cy="526098"/>
              </a:xfrm>
              <a:custGeom>
                <a:avLst/>
                <a:gdLst>
                  <a:gd name="connsiteX0" fmla="*/ 106815 w 411140"/>
                  <a:gd name="connsiteY0" fmla="*/ 68550 h 526098"/>
                  <a:gd name="connsiteX1" fmla="*/ 132867 w 411140"/>
                  <a:gd name="connsiteY1" fmla="*/ 220622 h 526098"/>
                  <a:gd name="connsiteX2" fmla="*/ 166493 w 411140"/>
                  <a:gd name="connsiteY2" fmla="*/ 430614 h 526098"/>
                  <a:gd name="connsiteX3" fmla="*/ 354311 w 411140"/>
                  <a:gd name="connsiteY3" fmla="*/ 526099 h 526098"/>
                  <a:gd name="connsiteX4" fmla="*/ 411141 w 411140"/>
                  <a:gd name="connsiteY4" fmla="*/ 500107 h 526098"/>
                  <a:gd name="connsiteX5" fmla="*/ 371760 w 411140"/>
                  <a:gd name="connsiteY5" fmla="*/ 464967 h 526098"/>
                  <a:gd name="connsiteX6" fmla="*/ 202117 w 411140"/>
                  <a:gd name="connsiteY6" fmla="*/ 403108 h 526098"/>
                  <a:gd name="connsiteX7" fmla="*/ 166190 w 411140"/>
                  <a:gd name="connsiteY7" fmla="*/ 196266 h 526098"/>
                  <a:gd name="connsiteX8" fmla="*/ 138684 w 411140"/>
                  <a:gd name="connsiteY8" fmla="*/ 11780 h 526098"/>
                  <a:gd name="connsiteX9" fmla="*/ 43320 w 411140"/>
                  <a:gd name="connsiteY9" fmla="*/ 14931 h 526098"/>
                  <a:gd name="connsiteX10" fmla="*/ 122 w 411140"/>
                  <a:gd name="connsiteY10" fmla="*/ 54797 h 526098"/>
                  <a:gd name="connsiteX11" fmla="*/ 15027 w 411140"/>
                  <a:gd name="connsiteY11" fmla="*/ 71579 h 526098"/>
                  <a:gd name="connsiteX12" fmla="*/ 106815 w 411140"/>
                  <a:gd name="connsiteY12" fmla="*/ 68550 h 52609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Lst>
                <a:rect l="l" t="t" r="r" b="b"/>
                <a:pathLst>
                  <a:path w="411140" h="526098">
                    <a:moveTo>
                      <a:pt x="106815" y="68550"/>
                    </a:moveTo>
                    <a:cubicBezTo>
                      <a:pt x="126384" y="91997"/>
                      <a:pt x="136442" y="129136"/>
                      <a:pt x="132867" y="220622"/>
                    </a:cubicBezTo>
                    <a:cubicBezTo>
                      <a:pt x="129293" y="312107"/>
                      <a:pt x="130686" y="385780"/>
                      <a:pt x="166493" y="430614"/>
                    </a:cubicBezTo>
                    <a:cubicBezTo>
                      <a:pt x="208903" y="483749"/>
                      <a:pt x="354311" y="526099"/>
                      <a:pt x="354311" y="526099"/>
                    </a:cubicBezTo>
                    <a:lnTo>
                      <a:pt x="411141" y="500107"/>
                    </a:lnTo>
                    <a:cubicBezTo>
                      <a:pt x="403006" y="483777"/>
                      <a:pt x="388907" y="471196"/>
                      <a:pt x="371760" y="464967"/>
                    </a:cubicBezTo>
                    <a:cubicBezTo>
                      <a:pt x="316686" y="447518"/>
                      <a:pt x="245134" y="441883"/>
                      <a:pt x="202117" y="403108"/>
                    </a:cubicBezTo>
                    <a:cubicBezTo>
                      <a:pt x="159101" y="364333"/>
                      <a:pt x="160979" y="257701"/>
                      <a:pt x="166190" y="196266"/>
                    </a:cubicBezTo>
                    <a:cubicBezTo>
                      <a:pt x="171400" y="134831"/>
                      <a:pt x="187577" y="40014"/>
                      <a:pt x="138684" y="11780"/>
                    </a:cubicBezTo>
                    <a:cubicBezTo>
                      <a:pt x="89790" y="-16453"/>
                      <a:pt x="43320" y="14931"/>
                      <a:pt x="43320" y="14931"/>
                    </a:cubicBezTo>
                    <a:cubicBezTo>
                      <a:pt x="22418" y="28502"/>
                      <a:pt x="-1938" y="38317"/>
                      <a:pt x="122" y="54797"/>
                    </a:cubicBezTo>
                    <a:cubicBezTo>
                      <a:pt x="475" y="63220"/>
                      <a:pt x="6704" y="70234"/>
                      <a:pt x="15027" y="71579"/>
                    </a:cubicBezTo>
                    <a:cubicBezTo>
                      <a:pt x="42472" y="62491"/>
                      <a:pt x="87246" y="44861"/>
                      <a:pt x="106815" y="68550"/>
                    </a:cubicBezTo>
                    <a:close/>
                  </a:path>
                </a:pathLst>
              </a:custGeom>
              <a:solidFill>
                <a:srgbClr val="77787B"/>
              </a:solidFill>
              <a:ln w="6058" cap="flat">
                <a:noFill/>
                <a:prstDash val="solid"/>
                <a:miter/>
              </a:ln>
            </p:spPr>
            <p:txBody>
              <a:bodyPr rtlCol="0" anchor="ctr"/>
              <a:lstStyle/>
              <a:p>
                <a:endParaRPr lang="fr-FR" sz="2400"/>
              </a:p>
            </p:txBody>
          </p:sp>
          <p:sp>
            <p:nvSpPr>
              <p:cNvPr id="682" name="Forme libre : forme 681">
                <a:extLst>
                  <a:ext uri="{FF2B5EF4-FFF2-40B4-BE49-F238E27FC236}">
                    <a16:creationId xmlns:a16="http://schemas.microsoft.com/office/drawing/2014/main" id="{DAE2F284-122F-4262-910D-21019C795FA3}"/>
                  </a:ext>
                </a:extLst>
              </p:cNvPr>
              <p:cNvSpPr/>
              <p:nvPr/>
            </p:nvSpPr>
            <p:spPr>
              <a:xfrm>
                <a:off x="1615081" y="3237064"/>
                <a:ext cx="411140" cy="526098"/>
              </a:xfrm>
              <a:custGeom>
                <a:avLst/>
                <a:gdLst>
                  <a:gd name="connsiteX0" fmla="*/ 106815 w 411140"/>
                  <a:gd name="connsiteY0" fmla="*/ 68550 h 526098"/>
                  <a:gd name="connsiteX1" fmla="*/ 132867 w 411140"/>
                  <a:gd name="connsiteY1" fmla="*/ 220622 h 526098"/>
                  <a:gd name="connsiteX2" fmla="*/ 166493 w 411140"/>
                  <a:gd name="connsiteY2" fmla="*/ 430614 h 526098"/>
                  <a:gd name="connsiteX3" fmla="*/ 354311 w 411140"/>
                  <a:gd name="connsiteY3" fmla="*/ 526099 h 526098"/>
                  <a:gd name="connsiteX4" fmla="*/ 411141 w 411140"/>
                  <a:gd name="connsiteY4" fmla="*/ 500107 h 526098"/>
                  <a:gd name="connsiteX5" fmla="*/ 371760 w 411140"/>
                  <a:gd name="connsiteY5" fmla="*/ 464967 h 526098"/>
                  <a:gd name="connsiteX6" fmla="*/ 202117 w 411140"/>
                  <a:gd name="connsiteY6" fmla="*/ 403108 h 526098"/>
                  <a:gd name="connsiteX7" fmla="*/ 166190 w 411140"/>
                  <a:gd name="connsiteY7" fmla="*/ 196266 h 526098"/>
                  <a:gd name="connsiteX8" fmla="*/ 138684 w 411140"/>
                  <a:gd name="connsiteY8" fmla="*/ 11780 h 526098"/>
                  <a:gd name="connsiteX9" fmla="*/ 43320 w 411140"/>
                  <a:gd name="connsiteY9" fmla="*/ 14931 h 526098"/>
                  <a:gd name="connsiteX10" fmla="*/ 122 w 411140"/>
                  <a:gd name="connsiteY10" fmla="*/ 54797 h 526098"/>
                  <a:gd name="connsiteX11" fmla="*/ 15027 w 411140"/>
                  <a:gd name="connsiteY11" fmla="*/ 71579 h 526098"/>
                  <a:gd name="connsiteX12" fmla="*/ 106815 w 411140"/>
                  <a:gd name="connsiteY12" fmla="*/ 68550 h 52609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Lst>
                <a:rect l="l" t="t" r="r" b="b"/>
                <a:pathLst>
                  <a:path w="411140" h="526098">
                    <a:moveTo>
                      <a:pt x="106815" y="68550"/>
                    </a:moveTo>
                    <a:cubicBezTo>
                      <a:pt x="126384" y="91997"/>
                      <a:pt x="136442" y="129136"/>
                      <a:pt x="132867" y="220622"/>
                    </a:cubicBezTo>
                    <a:cubicBezTo>
                      <a:pt x="129293" y="312107"/>
                      <a:pt x="130686" y="385780"/>
                      <a:pt x="166493" y="430614"/>
                    </a:cubicBezTo>
                    <a:cubicBezTo>
                      <a:pt x="208903" y="483749"/>
                      <a:pt x="354311" y="526099"/>
                      <a:pt x="354311" y="526099"/>
                    </a:cubicBezTo>
                    <a:lnTo>
                      <a:pt x="411141" y="500107"/>
                    </a:lnTo>
                    <a:cubicBezTo>
                      <a:pt x="403006" y="483777"/>
                      <a:pt x="388907" y="471196"/>
                      <a:pt x="371760" y="464967"/>
                    </a:cubicBezTo>
                    <a:cubicBezTo>
                      <a:pt x="316686" y="447518"/>
                      <a:pt x="245134" y="441883"/>
                      <a:pt x="202117" y="403108"/>
                    </a:cubicBezTo>
                    <a:cubicBezTo>
                      <a:pt x="159101" y="364333"/>
                      <a:pt x="160979" y="257701"/>
                      <a:pt x="166190" y="196266"/>
                    </a:cubicBezTo>
                    <a:cubicBezTo>
                      <a:pt x="171400" y="134831"/>
                      <a:pt x="187577" y="40014"/>
                      <a:pt x="138684" y="11780"/>
                    </a:cubicBezTo>
                    <a:cubicBezTo>
                      <a:pt x="89790" y="-16453"/>
                      <a:pt x="43320" y="14931"/>
                      <a:pt x="43320" y="14931"/>
                    </a:cubicBezTo>
                    <a:cubicBezTo>
                      <a:pt x="22418" y="28502"/>
                      <a:pt x="-1938" y="38317"/>
                      <a:pt x="122" y="54797"/>
                    </a:cubicBezTo>
                    <a:cubicBezTo>
                      <a:pt x="475" y="63220"/>
                      <a:pt x="6704" y="70234"/>
                      <a:pt x="15027" y="71579"/>
                    </a:cubicBezTo>
                    <a:cubicBezTo>
                      <a:pt x="42472" y="62491"/>
                      <a:pt x="87246" y="44861"/>
                      <a:pt x="106815" y="68550"/>
                    </a:cubicBezTo>
                    <a:close/>
                  </a:path>
                </a:pathLst>
              </a:custGeom>
              <a:solidFill>
                <a:srgbClr val="000000">
                  <a:alpha val="35000"/>
                </a:srgbClr>
              </a:solidFill>
              <a:ln w="6058" cap="flat">
                <a:noFill/>
                <a:prstDash val="solid"/>
                <a:miter/>
              </a:ln>
            </p:spPr>
            <p:txBody>
              <a:bodyPr rtlCol="0" anchor="ctr"/>
              <a:lstStyle/>
              <a:p>
                <a:endParaRPr lang="fr-FR" sz="2400"/>
              </a:p>
            </p:txBody>
          </p:sp>
          <p:sp>
            <p:nvSpPr>
              <p:cNvPr id="683" name="Forme libre : forme 682">
                <a:extLst>
                  <a:ext uri="{FF2B5EF4-FFF2-40B4-BE49-F238E27FC236}">
                    <a16:creationId xmlns:a16="http://schemas.microsoft.com/office/drawing/2014/main" id="{FAA82585-F6D7-432B-BD71-B4728E3898A1}"/>
                  </a:ext>
                </a:extLst>
              </p:cNvPr>
              <p:cNvSpPr/>
              <p:nvPr/>
            </p:nvSpPr>
            <p:spPr>
              <a:xfrm>
                <a:off x="1938607" y="3698986"/>
                <a:ext cx="111849" cy="162447"/>
              </a:xfrm>
              <a:custGeom>
                <a:avLst/>
                <a:gdLst>
                  <a:gd name="connsiteX0" fmla="*/ 78224 w 111849"/>
                  <a:gd name="connsiteY0" fmla="*/ 162447 h 162447"/>
                  <a:gd name="connsiteX1" fmla="*/ 111850 w 111849"/>
                  <a:gd name="connsiteY1" fmla="*/ 143060 h 162447"/>
                  <a:gd name="connsiteX2" fmla="*/ 55080 w 111849"/>
                  <a:gd name="connsiteY2" fmla="*/ 5226 h 162447"/>
                  <a:gd name="connsiteX3" fmla="*/ 7 w 111849"/>
                  <a:gd name="connsiteY3" fmla="*/ 26613 h 162447"/>
                  <a:gd name="connsiteX4" fmla="*/ 30846 w 111849"/>
                  <a:gd name="connsiteY4" fmla="*/ 63873 h 162447"/>
                  <a:gd name="connsiteX5" fmla="*/ 78224 w 111849"/>
                  <a:gd name="connsiteY5" fmla="*/ 162447 h 16244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111849" h="162447">
                    <a:moveTo>
                      <a:pt x="78224" y="162447"/>
                    </a:moveTo>
                    <a:lnTo>
                      <a:pt x="111850" y="143060"/>
                    </a:lnTo>
                    <a:cubicBezTo>
                      <a:pt x="111850" y="105799"/>
                      <a:pt x="102277" y="24795"/>
                      <a:pt x="55080" y="5226"/>
                    </a:cubicBezTo>
                    <a:cubicBezTo>
                      <a:pt x="17638" y="-10345"/>
                      <a:pt x="-417" y="12496"/>
                      <a:pt x="7" y="26613"/>
                    </a:cubicBezTo>
                    <a:cubicBezTo>
                      <a:pt x="431" y="42486"/>
                      <a:pt x="12125" y="52907"/>
                      <a:pt x="30846" y="63873"/>
                    </a:cubicBezTo>
                    <a:cubicBezTo>
                      <a:pt x="55929" y="78293"/>
                      <a:pt x="78224" y="104224"/>
                      <a:pt x="78224" y="162447"/>
                    </a:cubicBezTo>
                    <a:close/>
                  </a:path>
                </a:pathLst>
              </a:custGeom>
              <a:solidFill>
                <a:srgbClr val="77787B"/>
              </a:solidFill>
              <a:ln w="6058" cap="flat">
                <a:noFill/>
                <a:prstDash val="solid"/>
                <a:miter/>
              </a:ln>
            </p:spPr>
            <p:txBody>
              <a:bodyPr rtlCol="0" anchor="ctr"/>
              <a:lstStyle/>
              <a:p>
                <a:endParaRPr lang="fr-FR" sz="2400"/>
              </a:p>
            </p:txBody>
          </p:sp>
          <p:sp>
            <p:nvSpPr>
              <p:cNvPr id="684" name="Forme libre : forme 683">
                <a:extLst>
                  <a:ext uri="{FF2B5EF4-FFF2-40B4-BE49-F238E27FC236}">
                    <a16:creationId xmlns:a16="http://schemas.microsoft.com/office/drawing/2014/main" id="{5365A037-BB1D-43AA-AED7-2732DA7C087B}"/>
                  </a:ext>
                </a:extLst>
              </p:cNvPr>
              <p:cNvSpPr/>
              <p:nvPr/>
            </p:nvSpPr>
            <p:spPr>
              <a:xfrm>
                <a:off x="1938607" y="3698986"/>
                <a:ext cx="111849" cy="162447"/>
              </a:xfrm>
              <a:custGeom>
                <a:avLst/>
                <a:gdLst>
                  <a:gd name="connsiteX0" fmla="*/ 78224 w 111849"/>
                  <a:gd name="connsiteY0" fmla="*/ 162447 h 162447"/>
                  <a:gd name="connsiteX1" fmla="*/ 111850 w 111849"/>
                  <a:gd name="connsiteY1" fmla="*/ 143060 h 162447"/>
                  <a:gd name="connsiteX2" fmla="*/ 55080 w 111849"/>
                  <a:gd name="connsiteY2" fmla="*/ 5226 h 162447"/>
                  <a:gd name="connsiteX3" fmla="*/ 7 w 111849"/>
                  <a:gd name="connsiteY3" fmla="*/ 26613 h 162447"/>
                  <a:gd name="connsiteX4" fmla="*/ 30846 w 111849"/>
                  <a:gd name="connsiteY4" fmla="*/ 63873 h 162447"/>
                  <a:gd name="connsiteX5" fmla="*/ 78224 w 111849"/>
                  <a:gd name="connsiteY5" fmla="*/ 162447 h 16244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111849" h="162447">
                    <a:moveTo>
                      <a:pt x="78224" y="162447"/>
                    </a:moveTo>
                    <a:lnTo>
                      <a:pt x="111850" y="143060"/>
                    </a:lnTo>
                    <a:cubicBezTo>
                      <a:pt x="111850" y="105799"/>
                      <a:pt x="102277" y="24795"/>
                      <a:pt x="55080" y="5226"/>
                    </a:cubicBezTo>
                    <a:cubicBezTo>
                      <a:pt x="17638" y="-10345"/>
                      <a:pt x="-417" y="12496"/>
                      <a:pt x="7" y="26613"/>
                    </a:cubicBezTo>
                    <a:cubicBezTo>
                      <a:pt x="431" y="42486"/>
                      <a:pt x="12125" y="52907"/>
                      <a:pt x="30846" y="63873"/>
                    </a:cubicBezTo>
                    <a:cubicBezTo>
                      <a:pt x="55929" y="78293"/>
                      <a:pt x="78224" y="104224"/>
                      <a:pt x="78224" y="162447"/>
                    </a:cubicBezTo>
                    <a:close/>
                  </a:path>
                </a:pathLst>
              </a:custGeom>
              <a:solidFill>
                <a:srgbClr val="000000">
                  <a:alpha val="20000"/>
                </a:srgbClr>
              </a:solidFill>
              <a:ln w="6058" cap="flat">
                <a:noFill/>
                <a:prstDash val="solid"/>
                <a:miter/>
              </a:ln>
            </p:spPr>
            <p:txBody>
              <a:bodyPr rtlCol="0" anchor="ctr"/>
              <a:lstStyle/>
              <a:p>
                <a:endParaRPr lang="fr-FR" sz="2400"/>
              </a:p>
            </p:txBody>
          </p:sp>
          <p:sp>
            <p:nvSpPr>
              <p:cNvPr id="685" name="Forme libre : forme 684">
                <a:extLst>
                  <a:ext uri="{FF2B5EF4-FFF2-40B4-BE49-F238E27FC236}">
                    <a16:creationId xmlns:a16="http://schemas.microsoft.com/office/drawing/2014/main" id="{AF5344BC-CA62-470B-BD40-0DAD2E3B0316}"/>
                  </a:ext>
                </a:extLst>
              </p:cNvPr>
              <p:cNvSpPr/>
              <p:nvPr/>
            </p:nvSpPr>
            <p:spPr>
              <a:xfrm>
                <a:off x="1950974" y="3711388"/>
                <a:ext cx="86886" cy="128053"/>
              </a:xfrm>
              <a:custGeom>
                <a:avLst/>
                <a:gdLst>
                  <a:gd name="connsiteX0" fmla="*/ 19388 w 86886"/>
                  <a:gd name="connsiteY0" fmla="*/ 4153 h 128053"/>
                  <a:gd name="connsiteX1" fmla="*/ 36412 w 86886"/>
                  <a:gd name="connsiteY1" fmla="*/ 8091 h 128053"/>
                  <a:gd name="connsiteX2" fmla="*/ 82701 w 86886"/>
                  <a:gd name="connsiteY2" fmla="*/ 120419 h 128053"/>
                  <a:gd name="connsiteX3" fmla="*/ 82155 w 86886"/>
                  <a:gd name="connsiteY3" fmla="*/ 121570 h 128053"/>
                  <a:gd name="connsiteX4" fmla="*/ 80641 w 86886"/>
                  <a:gd name="connsiteY4" fmla="*/ 122418 h 128053"/>
                  <a:gd name="connsiteX5" fmla="*/ 26719 w 86886"/>
                  <a:gd name="connsiteY5" fmla="*/ 37112 h 128053"/>
                  <a:gd name="connsiteX6" fmla="*/ 4181 w 86886"/>
                  <a:gd name="connsiteY6" fmla="*/ 13726 h 128053"/>
                  <a:gd name="connsiteX7" fmla="*/ 6907 w 86886"/>
                  <a:gd name="connsiteY7" fmla="*/ 8637 h 128053"/>
                  <a:gd name="connsiteX8" fmla="*/ 19388 w 86886"/>
                  <a:gd name="connsiteY8" fmla="*/ 4153 h 128053"/>
                  <a:gd name="connsiteX9" fmla="*/ 19388 w 86886"/>
                  <a:gd name="connsiteY9" fmla="*/ 33 h 128053"/>
                  <a:gd name="connsiteX10" fmla="*/ 3938 w 86886"/>
                  <a:gd name="connsiteY10" fmla="*/ 5728 h 128053"/>
                  <a:gd name="connsiteX11" fmla="*/ 0 w 86886"/>
                  <a:gd name="connsiteY11" fmla="*/ 13847 h 128053"/>
                  <a:gd name="connsiteX12" fmla="*/ 24659 w 86886"/>
                  <a:gd name="connsiteY12" fmla="*/ 40687 h 128053"/>
                  <a:gd name="connsiteX13" fmla="*/ 77005 w 86886"/>
                  <a:gd name="connsiteY13" fmla="*/ 126356 h 128053"/>
                  <a:gd name="connsiteX14" fmla="*/ 78823 w 86886"/>
                  <a:gd name="connsiteY14" fmla="*/ 127992 h 128053"/>
                  <a:gd name="connsiteX15" fmla="*/ 79732 w 86886"/>
                  <a:gd name="connsiteY15" fmla="*/ 127992 h 128053"/>
                  <a:gd name="connsiteX16" fmla="*/ 84215 w 86886"/>
                  <a:gd name="connsiteY16" fmla="*/ 125387 h 128053"/>
                  <a:gd name="connsiteX17" fmla="*/ 86881 w 86886"/>
                  <a:gd name="connsiteY17" fmla="*/ 120479 h 128053"/>
                  <a:gd name="connsiteX18" fmla="*/ 37988 w 86886"/>
                  <a:gd name="connsiteY18" fmla="*/ 4517 h 128053"/>
                  <a:gd name="connsiteX19" fmla="*/ 19388 w 86886"/>
                  <a:gd name="connsiteY19" fmla="*/ 276 h 12805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Lst>
                <a:rect l="l" t="t" r="r" b="b"/>
                <a:pathLst>
                  <a:path w="86886" h="128053">
                    <a:moveTo>
                      <a:pt x="19388" y="4153"/>
                    </a:moveTo>
                    <a:cubicBezTo>
                      <a:pt x="25263" y="4363"/>
                      <a:pt x="31042" y="5700"/>
                      <a:pt x="36412" y="8091"/>
                    </a:cubicBezTo>
                    <a:cubicBezTo>
                      <a:pt x="67554" y="21057"/>
                      <a:pt x="80762" y="74736"/>
                      <a:pt x="82701" y="120419"/>
                    </a:cubicBezTo>
                    <a:cubicBezTo>
                      <a:pt x="82751" y="120875"/>
                      <a:pt x="82540" y="121320"/>
                      <a:pt x="82155" y="121570"/>
                    </a:cubicBezTo>
                    <a:lnTo>
                      <a:pt x="80641" y="122418"/>
                    </a:lnTo>
                    <a:cubicBezTo>
                      <a:pt x="75188" y="82794"/>
                      <a:pt x="57557" y="54864"/>
                      <a:pt x="26719" y="37112"/>
                    </a:cubicBezTo>
                    <a:cubicBezTo>
                      <a:pt x="6180" y="25298"/>
                      <a:pt x="4302" y="18936"/>
                      <a:pt x="4181" y="13726"/>
                    </a:cubicBezTo>
                    <a:cubicBezTo>
                      <a:pt x="4481" y="11768"/>
                      <a:pt x="5443" y="9971"/>
                      <a:pt x="6907" y="8637"/>
                    </a:cubicBezTo>
                    <a:cubicBezTo>
                      <a:pt x="10260" y="5467"/>
                      <a:pt x="14784" y="3841"/>
                      <a:pt x="19388" y="4153"/>
                    </a:cubicBezTo>
                    <a:moveTo>
                      <a:pt x="19388" y="33"/>
                    </a:moveTo>
                    <a:cubicBezTo>
                      <a:pt x="13671" y="-291"/>
                      <a:pt x="8076" y="1771"/>
                      <a:pt x="3938" y="5728"/>
                    </a:cubicBezTo>
                    <a:cubicBezTo>
                      <a:pt x="1717" y="7891"/>
                      <a:pt x="324" y="10764"/>
                      <a:pt x="0" y="13847"/>
                    </a:cubicBezTo>
                    <a:cubicBezTo>
                      <a:pt x="0" y="21541"/>
                      <a:pt x="4544" y="29115"/>
                      <a:pt x="24659" y="40687"/>
                    </a:cubicBezTo>
                    <a:cubicBezTo>
                      <a:pt x="54952" y="58257"/>
                      <a:pt x="72280" y="86308"/>
                      <a:pt x="77005" y="126356"/>
                    </a:cubicBezTo>
                    <a:cubicBezTo>
                      <a:pt x="77125" y="127275"/>
                      <a:pt x="77897" y="127970"/>
                      <a:pt x="78823" y="127992"/>
                    </a:cubicBezTo>
                    <a:cubicBezTo>
                      <a:pt x="79120" y="128075"/>
                      <a:pt x="79435" y="128075"/>
                      <a:pt x="79732" y="127992"/>
                    </a:cubicBezTo>
                    <a:lnTo>
                      <a:pt x="84215" y="125387"/>
                    </a:lnTo>
                    <a:cubicBezTo>
                      <a:pt x="85948" y="124374"/>
                      <a:pt x="86975" y="122484"/>
                      <a:pt x="86881" y="120479"/>
                    </a:cubicBezTo>
                    <a:cubicBezTo>
                      <a:pt x="84882" y="73403"/>
                      <a:pt x="70947" y="18209"/>
                      <a:pt x="37988" y="4517"/>
                    </a:cubicBezTo>
                    <a:cubicBezTo>
                      <a:pt x="32124" y="1901"/>
                      <a:pt x="25805" y="461"/>
                      <a:pt x="19388" y="276"/>
                    </a:cubicBezTo>
                    <a:close/>
                  </a:path>
                </a:pathLst>
              </a:custGeom>
              <a:solidFill>
                <a:srgbClr val="FFFFFF"/>
              </a:solidFill>
              <a:ln w="6058" cap="flat">
                <a:noFill/>
                <a:prstDash val="solid"/>
                <a:miter/>
              </a:ln>
            </p:spPr>
            <p:txBody>
              <a:bodyPr rtlCol="0" anchor="ctr"/>
              <a:lstStyle/>
              <a:p>
                <a:endParaRPr lang="fr-FR" sz="2400"/>
              </a:p>
            </p:txBody>
          </p:sp>
        </p:grpSp>
        <p:grpSp>
          <p:nvGrpSpPr>
            <p:cNvPr id="475" name="Graphique 5">
              <a:extLst>
                <a:ext uri="{FF2B5EF4-FFF2-40B4-BE49-F238E27FC236}">
                  <a16:creationId xmlns:a16="http://schemas.microsoft.com/office/drawing/2014/main" id="{0A3E943C-D0C2-4930-A2B4-B7C20D0A7199}"/>
                </a:ext>
              </a:extLst>
            </p:cNvPr>
            <p:cNvGrpSpPr/>
            <p:nvPr/>
          </p:nvGrpSpPr>
          <p:grpSpPr>
            <a:xfrm>
              <a:off x="1744192" y="3188783"/>
              <a:ext cx="1645830" cy="1617920"/>
              <a:chOff x="1744192" y="3188783"/>
              <a:chExt cx="1645830" cy="1617920"/>
            </a:xfrm>
          </p:grpSpPr>
          <p:grpSp>
            <p:nvGrpSpPr>
              <p:cNvPr id="535" name="Graphique 5">
                <a:extLst>
                  <a:ext uri="{FF2B5EF4-FFF2-40B4-BE49-F238E27FC236}">
                    <a16:creationId xmlns:a16="http://schemas.microsoft.com/office/drawing/2014/main" id="{690F5B12-AD4F-4F74-A5C1-BDE8EA43F9F1}"/>
                  </a:ext>
                </a:extLst>
              </p:cNvPr>
              <p:cNvGrpSpPr/>
              <p:nvPr/>
            </p:nvGrpSpPr>
            <p:grpSpPr>
              <a:xfrm>
                <a:off x="1744192" y="3274048"/>
                <a:ext cx="1645830" cy="1532655"/>
                <a:chOff x="1744192" y="3274048"/>
                <a:chExt cx="1645830" cy="1532655"/>
              </a:xfrm>
            </p:grpSpPr>
            <p:sp>
              <p:nvSpPr>
                <p:cNvPr id="625" name="Forme libre : forme 624">
                  <a:extLst>
                    <a:ext uri="{FF2B5EF4-FFF2-40B4-BE49-F238E27FC236}">
                      <a16:creationId xmlns:a16="http://schemas.microsoft.com/office/drawing/2014/main" id="{9D7BC087-D689-483A-BFEF-4475B4C365DE}"/>
                    </a:ext>
                  </a:extLst>
                </p:cNvPr>
                <p:cNvSpPr/>
                <p:nvPr/>
              </p:nvSpPr>
              <p:spPr>
                <a:xfrm>
                  <a:off x="1744192" y="3274048"/>
                  <a:ext cx="1645830" cy="950237"/>
                </a:xfrm>
                <a:custGeom>
                  <a:avLst/>
                  <a:gdLst>
                    <a:gd name="connsiteX0" fmla="*/ 504382 w 1645830"/>
                    <a:gd name="connsiteY0" fmla="*/ 950238 h 950237"/>
                    <a:gd name="connsiteX1" fmla="*/ 0 w 1645830"/>
                    <a:gd name="connsiteY1" fmla="*/ 659059 h 950237"/>
                    <a:gd name="connsiteX2" fmla="*/ 1141449 w 1645830"/>
                    <a:gd name="connsiteY2" fmla="*/ 0 h 950237"/>
                    <a:gd name="connsiteX3" fmla="*/ 1645831 w 1645830"/>
                    <a:gd name="connsiteY3" fmla="*/ 291239 h 950237"/>
                    <a:gd name="connsiteX4" fmla="*/ 504382 w 1645830"/>
                    <a:gd name="connsiteY4" fmla="*/ 950238 h 950237"/>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645830" h="950237">
                      <a:moveTo>
                        <a:pt x="504382" y="950238"/>
                      </a:moveTo>
                      <a:lnTo>
                        <a:pt x="0" y="659059"/>
                      </a:lnTo>
                      <a:lnTo>
                        <a:pt x="1141449" y="0"/>
                      </a:lnTo>
                      <a:lnTo>
                        <a:pt x="1645831" y="291239"/>
                      </a:lnTo>
                      <a:lnTo>
                        <a:pt x="504382" y="950238"/>
                      </a:lnTo>
                      <a:close/>
                    </a:path>
                  </a:pathLst>
                </a:custGeom>
                <a:solidFill>
                  <a:srgbClr val="77787B"/>
                </a:solidFill>
                <a:ln w="6058" cap="flat">
                  <a:noFill/>
                  <a:prstDash val="solid"/>
                  <a:miter/>
                </a:ln>
              </p:spPr>
              <p:txBody>
                <a:bodyPr rtlCol="0" anchor="ctr"/>
                <a:lstStyle/>
                <a:p>
                  <a:endParaRPr lang="fr-FR" sz="2400"/>
                </a:p>
              </p:txBody>
            </p:sp>
            <p:sp>
              <p:nvSpPr>
                <p:cNvPr id="626" name="Forme libre : forme 625">
                  <a:extLst>
                    <a:ext uri="{FF2B5EF4-FFF2-40B4-BE49-F238E27FC236}">
                      <a16:creationId xmlns:a16="http://schemas.microsoft.com/office/drawing/2014/main" id="{2E9ED240-8FCE-4652-88BF-C0D7BAE09970}"/>
                    </a:ext>
                  </a:extLst>
                </p:cNvPr>
                <p:cNvSpPr/>
                <p:nvPr/>
              </p:nvSpPr>
              <p:spPr>
                <a:xfrm>
                  <a:off x="1744192" y="3274048"/>
                  <a:ext cx="1645830" cy="950237"/>
                </a:xfrm>
                <a:custGeom>
                  <a:avLst/>
                  <a:gdLst>
                    <a:gd name="connsiteX0" fmla="*/ 504382 w 1645830"/>
                    <a:gd name="connsiteY0" fmla="*/ 950238 h 950237"/>
                    <a:gd name="connsiteX1" fmla="*/ 0 w 1645830"/>
                    <a:gd name="connsiteY1" fmla="*/ 659059 h 950237"/>
                    <a:gd name="connsiteX2" fmla="*/ 1141449 w 1645830"/>
                    <a:gd name="connsiteY2" fmla="*/ 0 h 950237"/>
                    <a:gd name="connsiteX3" fmla="*/ 1645831 w 1645830"/>
                    <a:gd name="connsiteY3" fmla="*/ 291239 h 950237"/>
                    <a:gd name="connsiteX4" fmla="*/ 504382 w 1645830"/>
                    <a:gd name="connsiteY4" fmla="*/ 950238 h 950237"/>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645830" h="950237">
                      <a:moveTo>
                        <a:pt x="504382" y="950238"/>
                      </a:moveTo>
                      <a:lnTo>
                        <a:pt x="0" y="659059"/>
                      </a:lnTo>
                      <a:lnTo>
                        <a:pt x="1141449" y="0"/>
                      </a:lnTo>
                      <a:lnTo>
                        <a:pt x="1645831" y="291239"/>
                      </a:lnTo>
                      <a:lnTo>
                        <a:pt x="504382" y="950238"/>
                      </a:lnTo>
                      <a:close/>
                    </a:path>
                  </a:pathLst>
                </a:custGeom>
                <a:solidFill>
                  <a:srgbClr val="FFFFFF">
                    <a:alpha val="80000"/>
                  </a:srgbClr>
                </a:solidFill>
                <a:ln w="6058" cap="flat">
                  <a:noFill/>
                  <a:prstDash val="solid"/>
                  <a:miter/>
                </a:ln>
              </p:spPr>
              <p:txBody>
                <a:bodyPr rtlCol="0" anchor="ctr"/>
                <a:lstStyle/>
                <a:p>
                  <a:endParaRPr lang="fr-FR" sz="2400"/>
                </a:p>
              </p:txBody>
            </p:sp>
            <p:sp>
              <p:nvSpPr>
                <p:cNvPr id="627" name="Forme libre : forme 626">
                  <a:extLst>
                    <a:ext uri="{FF2B5EF4-FFF2-40B4-BE49-F238E27FC236}">
                      <a16:creationId xmlns:a16="http://schemas.microsoft.com/office/drawing/2014/main" id="{7B4ABC39-5B80-490E-A7FB-90D8BC5652CD}"/>
                    </a:ext>
                  </a:extLst>
                </p:cNvPr>
                <p:cNvSpPr/>
                <p:nvPr/>
              </p:nvSpPr>
              <p:spPr>
                <a:xfrm>
                  <a:off x="1744192" y="3933107"/>
                  <a:ext cx="504382" cy="873595"/>
                </a:xfrm>
                <a:custGeom>
                  <a:avLst/>
                  <a:gdLst>
                    <a:gd name="connsiteX0" fmla="*/ 0 w 504382"/>
                    <a:gd name="connsiteY0" fmla="*/ 0 h 873595"/>
                    <a:gd name="connsiteX1" fmla="*/ 0 w 504382"/>
                    <a:gd name="connsiteY1" fmla="*/ 582357 h 873595"/>
                    <a:gd name="connsiteX2" fmla="*/ 26537 w 504382"/>
                    <a:gd name="connsiteY2" fmla="*/ 597685 h 873595"/>
                    <a:gd name="connsiteX3" fmla="*/ 26537 w 504382"/>
                    <a:gd name="connsiteY3" fmla="*/ 536432 h 873595"/>
                    <a:gd name="connsiteX4" fmla="*/ 477845 w 504382"/>
                    <a:gd name="connsiteY4" fmla="*/ 796954 h 873595"/>
                    <a:gd name="connsiteX5" fmla="*/ 477845 w 504382"/>
                    <a:gd name="connsiteY5" fmla="*/ 858268 h 873595"/>
                    <a:gd name="connsiteX6" fmla="*/ 504382 w 504382"/>
                    <a:gd name="connsiteY6" fmla="*/ 873596 h 873595"/>
                    <a:gd name="connsiteX7" fmla="*/ 504382 w 504382"/>
                    <a:gd name="connsiteY7" fmla="*/ 291178 h 873595"/>
                    <a:gd name="connsiteX8" fmla="*/ 0 w 504382"/>
                    <a:gd name="connsiteY8" fmla="*/ 0 h 87359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504382" h="873595">
                      <a:moveTo>
                        <a:pt x="0" y="0"/>
                      </a:moveTo>
                      <a:lnTo>
                        <a:pt x="0" y="582357"/>
                      </a:lnTo>
                      <a:lnTo>
                        <a:pt x="26537" y="597685"/>
                      </a:lnTo>
                      <a:lnTo>
                        <a:pt x="26537" y="536432"/>
                      </a:lnTo>
                      <a:lnTo>
                        <a:pt x="477845" y="796954"/>
                      </a:lnTo>
                      <a:lnTo>
                        <a:pt x="477845" y="858268"/>
                      </a:lnTo>
                      <a:lnTo>
                        <a:pt x="504382" y="873596"/>
                      </a:lnTo>
                      <a:lnTo>
                        <a:pt x="504382" y="291178"/>
                      </a:lnTo>
                      <a:lnTo>
                        <a:pt x="0" y="0"/>
                      </a:lnTo>
                      <a:close/>
                    </a:path>
                  </a:pathLst>
                </a:custGeom>
                <a:solidFill>
                  <a:srgbClr val="77787B"/>
                </a:solidFill>
                <a:ln w="6058" cap="flat">
                  <a:noFill/>
                  <a:prstDash val="solid"/>
                  <a:miter/>
                </a:ln>
              </p:spPr>
              <p:txBody>
                <a:bodyPr rtlCol="0" anchor="ctr"/>
                <a:lstStyle/>
                <a:p>
                  <a:endParaRPr lang="fr-FR" sz="2400"/>
                </a:p>
              </p:txBody>
            </p:sp>
            <p:sp>
              <p:nvSpPr>
                <p:cNvPr id="628" name="Forme libre : forme 627">
                  <a:extLst>
                    <a:ext uri="{FF2B5EF4-FFF2-40B4-BE49-F238E27FC236}">
                      <a16:creationId xmlns:a16="http://schemas.microsoft.com/office/drawing/2014/main" id="{026A05A6-F3FB-4746-B784-7B3F1E74A4A8}"/>
                    </a:ext>
                  </a:extLst>
                </p:cNvPr>
                <p:cNvSpPr/>
                <p:nvPr/>
              </p:nvSpPr>
              <p:spPr>
                <a:xfrm>
                  <a:off x="1744192" y="3933107"/>
                  <a:ext cx="504382" cy="873595"/>
                </a:xfrm>
                <a:custGeom>
                  <a:avLst/>
                  <a:gdLst>
                    <a:gd name="connsiteX0" fmla="*/ 0 w 504382"/>
                    <a:gd name="connsiteY0" fmla="*/ 0 h 873595"/>
                    <a:gd name="connsiteX1" fmla="*/ 0 w 504382"/>
                    <a:gd name="connsiteY1" fmla="*/ 582357 h 873595"/>
                    <a:gd name="connsiteX2" fmla="*/ 26537 w 504382"/>
                    <a:gd name="connsiteY2" fmla="*/ 597685 h 873595"/>
                    <a:gd name="connsiteX3" fmla="*/ 26537 w 504382"/>
                    <a:gd name="connsiteY3" fmla="*/ 536432 h 873595"/>
                    <a:gd name="connsiteX4" fmla="*/ 477845 w 504382"/>
                    <a:gd name="connsiteY4" fmla="*/ 796954 h 873595"/>
                    <a:gd name="connsiteX5" fmla="*/ 477845 w 504382"/>
                    <a:gd name="connsiteY5" fmla="*/ 858268 h 873595"/>
                    <a:gd name="connsiteX6" fmla="*/ 504382 w 504382"/>
                    <a:gd name="connsiteY6" fmla="*/ 873596 h 873595"/>
                    <a:gd name="connsiteX7" fmla="*/ 504382 w 504382"/>
                    <a:gd name="connsiteY7" fmla="*/ 291178 h 873595"/>
                    <a:gd name="connsiteX8" fmla="*/ 0 w 504382"/>
                    <a:gd name="connsiteY8" fmla="*/ 0 h 87359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504382" h="873595">
                      <a:moveTo>
                        <a:pt x="0" y="0"/>
                      </a:moveTo>
                      <a:lnTo>
                        <a:pt x="0" y="582357"/>
                      </a:lnTo>
                      <a:lnTo>
                        <a:pt x="26537" y="597685"/>
                      </a:lnTo>
                      <a:lnTo>
                        <a:pt x="26537" y="536432"/>
                      </a:lnTo>
                      <a:lnTo>
                        <a:pt x="477845" y="796954"/>
                      </a:lnTo>
                      <a:lnTo>
                        <a:pt x="477845" y="858268"/>
                      </a:lnTo>
                      <a:lnTo>
                        <a:pt x="504382" y="873596"/>
                      </a:lnTo>
                      <a:lnTo>
                        <a:pt x="504382" y="291178"/>
                      </a:lnTo>
                      <a:lnTo>
                        <a:pt x="0" y="0"/>
                      </a:lnTo>
                      <a:close/>
                    </a:path>
                  </a:pathLst>
                </a:custGeom>
                <a:solidFill>
                  <a:srgbClr val="FFFFFF">
                    <a:alpha val="60000"/>
                  </a:srgbClr>
                </a:solidFill>
                <a:ln w="6058" cap="flat">
                  <a:noFill/>
                  <a:prstDash val="solid"/>
                  <a:miter/>
                </a:ln>
              </p:spPr>
              <p:txBody>
                <a:bodyPr rtlCol="0" anchor="ctr"/>
                <a:lstStyle/>
                <a:p>
                  <a:endParaRPr lang="fr-FR" sz="2400"/>
                </a:p>
              </p:txBody>
            </p:sp>
            <p:sp>
              <p:nvSpPr>
                <p:cNvPr id="629" name="Forme libre : forme 628">
                  <a:extLst>
                    <a:ext uri="{FF2B5EF4-FFF2-40B4-BE49-F238E27FC236}">
                      <a16:creationId xmlns:a16="http://schemas.microsoft.com/office/drawing/2014/main" id="{F7E842C9-A4BC-4AB8-AF8E-CCD40841713A}"/>
                    </a:ext>
                  </a:extLst>
                </p:cNvPr>
                <p:cNvSpPr/>
                <p:nvPr/>
              </p:nvSpPr>
              <p:spPr>
                <a:xfrm>
                  <a:off x="1770729" y="4469540"/>
                  <a:ext cx="26536" cy="61252"/>
                </a:xfrm>
                <a:custGeom>
                  <a:avLst/>
                  <a:gdLst>
                    <a:gd name="connsiteX0" fmla="*/ 0 w 26536"/>
                    <a:gd name="connsiteY0" fmla="*/ 61253 h 61252"/>
                    <a:gd name="connsiteX1" fmla="*/ 26537 w 26536"/>
                    <a:gd name="connsiteY1" fmla="*/ 45925 h 61252"/>
                    <a:gd name="connsiteX2" fmla="*/ 26537 w 26536"/>
                    <a:gd name="connsiteY2" fmla="*/ 15268 h 61252"/>
                    <a:gd name="connsiteX3" fmla="*/ 0 w 26536"/>
                    <a:gd name="connsiteY3" fmla="*/ 0 h 61252"/>
                    <a:gd name="connsiteX4" fmla="*/ 0 w 26536"/>
                    <a:gd name="connsiteY4" fmla="*/ 61253 h 61252"/>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26536" h="61252">
                      <a:moveTo>
                        <a:pt x="0" y="61253"/>
                      </a:moveTo>
                      <a:lnTo>
                        <a:pt x="26537" y="45925"/>
                      </a:lnTo>
                      <a:lnTo>
                        <a:pt x="26537" y="15268"/>
                      </a:lnTo>
                      <a:lnTo>
                        <a:pt x="0" y="0"/>
                      </a:lnTo>
                      <a:lnTo>
                        <a:pt x="0" y="61253"/>
                      </a:lnTo>
                      <a:close/>
                    </a:path>
                  </a:pathLst>
                </a:custGeom>
                <a:solidFill>
                  <a:srgbClr val="77787B"/>
                </a:solidFill>
                <a:ln w="6058" cap="flat">
                  <a:noFill/>
                  <a:prstDash val="solid"/>
                  <a:miter/>
                </a:ln>
              </p:spPr>
              <p:txBody>
                <a:bodyPr rtlCol="0" anchor="ctr"/>
                <a:lstStyle/>
                <a:p>
                  <a:endParaRPr lang="fr-FR" sz="2400"/>
                </a:p>
              </p:txBody>
            </p:sp>
            <p:sp>
              <p:nvSpPr>
                <p:cNvPr id="630" name="Forme libre : forme 629">
                  <a:extLst>
                    <a:ext uri="{FF2B5EF4-FFF2-40B4-BE49-F238E27FC236}">
                      <a16:creationId xmlns:a16="http://schemas.microsoft.com/office/drawing/2014/main" id="{7F14F06B-6835-4353-AFF4-A5561268E43D}"/>
                    </a:ext>
                  </a:extLst>
                </p:cNvPr>
                <p:cNvSpPr/>
                <p:nvPr/>
              </p:nvSpPr>
              <p:spPr>
                <a:xfrm>
                  <a:off x="1770729" y="4469540"/>
                  <a:ext cx="26536" cy="61252"/>
                </a:xfrm>
                <a:custGeom>
                  <a:avLst/>
                  <a:gdLst>
                    <a:gd name="connsiteX0" fmla="*/ 0 w 26536"/>
                    <a:gd name="connsiteY0" fmla="*/ 61253 h 61252"/>
                    <a:gd name="connsiteX1" fmla="*/ 26537 w 26536"/>
                    <a:gd name="connsiteY1" fmla="*/ 45925 h 61252"/>
                    <a:gd name="connsiteX2" fmla="*/ 26537 w 26536"/>
                    <a:gd name="connsiteY2" fmla="*/ 15268 h 61252"/>
                    <a:gd name="connsiteX3" fmla="*/ 0 w 26536"/>
                    <a:gd name="connsiteY3" fmla="*/ 0 h 61252"/>
                    <a:gd name="connsiteX4" fmla="*/ 0 w 26536"/>
                    <a:gd name="connsiteY4" fmla="*/ 61253 h 61252"/>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26536" h="61252">
                      <a:moveTo>
                        <a:pt x="0" y="61253"/>
                      </a:moveTo>
                      <a:lnTo>
                        <a:pt x="26537" y="45925"/>
                      </a:lnTo>
                      <a:lnTo>
                        <a:pt x="26537" y="15268"/>
                      </a:lnTo>
                      <a:lnTo>
                        <a:pt x="0" y="0"/>
                      </a:lnTo>
                      <a:lnTo>
                        <a:pt x="0" y="61253"/>
                      </a:lnTo>
                      <a:close/>
                    </a:path>
                  </a:pathLst>
                </a:custGeom>
                <a:solidFill>
                  <a:srgbClr val="77787B"/>
                </a:solidFill>
                <a:ln w="6058" cap="flat">
                  <a:noFill/>
                  <a:prstDash val="solid"/>
                  <a:miter/>
                </a:ln>
              </p:spPr>
              <p:txBody>
                <a:bodyPr rtlCol="0" anchor="ctr"/>
                <a:lstStyle/>
                <a:p>
                  <a:endParaRPr lang="fr-FR" sz="2400"/>
                </a:p>
              </p:txBody>
            </p:sp>
            <p:sp>
              <p:nvSpPr>
                <p:cNvPr id="631" name="Forme libre : forme 630">
                  <a:extLst>
                    <a:ext uri="{FF2B5EF4-FFF2-40B4-BE49-F238E27FC236}">
                      <a16:creationId xmlns:a16="http://schemas.microsoft.com/office/drawing/2014/main" id="{5478F4A8-998B-432F-8F6A-87FDCBD66229}"/>
                    </a:ext>
                  </a:extLst>
                </p:cNvPr>
                <p:cNvSpPr/>
                <p:nvPr/>
              </p:nvSpPr>
              <p:spPr>
                <a:xfrm>
                  <a:off x="2248574" y="3565287"/>
                  <a:ext cx="1141448" cy="1241416"/>
                </a:xfrm>
                <a:custGeom>
                  <a:avLst/>
                  <a:gdLst>
                    <a:gd name="connsiteX0" fmla="*/ 0 w 1141448"/>
                    <a:gd name="connsiteY0" fmla="*/ 1241416 h 1241416"/>
                    <a:gd name="connsiteX1" fmla="*/ 26537 w 1141448"/>
                    <a:gd name="connsiteY1" fmla="*/ 1226088 h 1241416"/>
                    <a:gd name="connsiteX2" fmla="*/ 26537 w 1141448"/>
                    <a:gd name="connsiteY2" fmla="*/ 1164774 h 1241416"/>
                    <a:gd name="connsiteX3" fmla="*/ 1114912 w 1141448"/>
                    <a:gd name="connsiteY3" fmla="*/ 536372 h 1241416"/>
                    <a:gd name="connsiteX4" fmla="*/ 1114912 w 1141448"/>
                    <a:gd name="connsiteY4" fmla="*/ 597685 h 1241416"/>
                    <a:gd name="connsiteX5" fmla="*/ 1141449 w 1141448"/>
                    <a:gd name="connsiteY5" fmla="*/ 582357 h 1241416"/>
                    <a:gd name="connsiteX6" fmla="*/ 1141449 w 1141448"/>
                    <a:gd name="connsiteY6" fmla="*/ 0 h 1241416"/>
                    <a:gd name="connsiteX7" fmla="*/ 0 w 1141448"/>
                    <a:gd name="connsiteY7" fmla="*/ 658999 h 1241416"/>
                    <a:gd name="connsiteX8" fmla="*/ 0 w 1141448"/>
                    <a:gd name="connsiteY8" fmla="*/ 1241416 h 124141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1141448" h="1241416">
                      <a:moveTo>
                        <a:pt x="0" y="1241416"/>
                      </a:moveTo>
                      <a:lnTo>
                        <a:pt x="26537" y="1226088"/>
                      </a:lnTo>
                      <a:lnTo>
                        <a:pt x="26537" y="1164774"/>
                      </a:lnTo>
                      <a:lnTo>
                        <a:pt x="1114912" y="536372"/>
                      </a:lnTo>
                      <a:lnTo>
                        <a:pt x="1114912" y="597685"/>
                      </a:lnTo>
                      <a:lnTo>
                        <a:pt x="1141449" y="582357"/>
                      </a:lnTo>
                      <a:lnTo>
                        <a:pt x="1141449" y="0"/>
                      </a:lnTo>
                      <a:lnTo>
                        <a:pt x="0" y="658999"/>
                      </a:lnTo>
                      <a:lnTo>
                        <a:pt x="0" y="1241416"/>
                      </a:lnTo>
                      <a:close/>
                    </a:path>
                  </a:pathLst>
                </a:custGeom>
                <a:solidFill>
                  <a:srgbClr val="77787B"/>
                </a:solidFill>
                <a:ln w="6058" cap="flat">
                  <a:noFill/>
                  <a:prstDash val="solid"/>
                  <a:miter/>
                </a:ln>
              </p:spPr>
              <p:txBody>
                <a:bodyPr rtlCol="0" anchor="ctr"/>
                <a:lstStyle/>
                <a:p>
                  <a:endParaRPr lang="fr-FR" sz="2400"/>
                </a:p>
              </p:txBody>
            </p:sp>
            <p:sp>
              <p:nvSpPr>
                <p:cNvPr id="632" name="Forme libre : forme 631">
                  <a:extLst>
                    <a:ext uri="{FF2B5EF4-FFF2-40B4-BE49-F238E27FC236}">
                      <a16:creationId xmlns:a16="http://schemas.microsoft.com/office/drawing/2014/main" id="{4DDCC2C2-3A31-41E6-A382-B06AF0F0955F}"/>
                    </a:ext>
                  </a:extLst>
                </p:cNvPr>
                <p:cNvSpPr/>
                <p:nvPr/>
              </p:nvSpPr>
              <p:spPr>
                <a:xfrm>
                  <a:off x="2248574" y="3565287"/>
                  <a:ext cx="1141448" cy="1241416"/>
                </a:xfrm>
                <a:custGeom>
                  <a:avLst/>
                  <a:gdLst>
                    <a:gd name="connsiteX0" fmla="*/ 0 w 1141448"/>
                    <a:gd name="connsiteY0" fmla="*/ 1241416 h 1241416"/>
                    <a:gd name="connsiteX1" fmla="*/ 26537 w 1141448"/>
                    <a:gd name="connsiteY1" fmla="*/ 1226088 h 1241416"/>
                    <a:gd name="connsiteX2" fmla="*/ 26537 w 1141448"/>
                    <a:gd name="connsiteY2" fmla="*/ 1164774 h 1241416"/>
                    <a:gd name="connsiteX3" fmla="*/ 1114912 w 1141448"/>
                    <a:gd name="connsiteY3" fmla="*/ 536372 h 1241416"/>
                    <a:gd name="connsiteX4" fmla="*/ 1114912 w 1141448"/>
                    <a:gd name="connsiteY4" fmla="*/ 597685 h 1241416"/>
                    <a:gd name="connsiteX5" fmla="*/ 1141449 w 1141448"/>
                    <a:gd name="connsiteY5" fmla="*/ 582357 h 1241416"/>
                    <a:gd name="connsiteX6" fmla="*/ 1141449 w 1141448"/>
                    <a:gd name="connsiteY6" fmla="*/ 0 h 1241416"/>
                    <a:gd name="connsiteX7" fmla="*/ 0 w 1141448"/>
                    <a:gd name="connsiteY7" fmla="*/ 658999 h 1241416"/>
                    <a:gd name="connsiteX8" fmla="*/ 0 w 1141448"/>
                    <a:gd name="connsiteY8" fmla="*/ 1241416 h 124141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1141448" h="1241416">
                      <a:moveTo>
                        <a:pt x="0" y="1241416"/>
                      </a:moveTo>
                      <a:lnTo>
                        <a:pt x="26537" y="1226088"/>
                      </a:lnTo>
                      <a:lnTo>
                        <a:pt x="26537" y="1164774"/>
                      </a:lnTo>
                      <a:lnTo>
                        <a:pt x="1114912" y="536372"/>
                      </a:lnTo>
                      <a:lnTo>
                        <a:pt x="1114912" y="597685"/>
                      </a:lnTo>
                      <a:lnTo>
                        <a:pt x="1141449" y="582357"/>
                      </a:lnTo>
                      <a:lnTo>
                        <a:pt x="1141449" y="0"/>
                      </a:lnTo>
                      <a:lnTo>
                        <a:pt x="0" y="658999"/>
                      </a:lnTo>
                      <a:lnTo>
                        <a:pt x="0" y="1241416"/>
                      </a:lnTo>
                      <a:close/>
                    </a:path>
                  </a:pathLst>
                </a:custGeom>
                <a:solidFill>
                  <a:srgbClr val="FFFFFF">
                    <a:alpha val="70000"/>
                  </a:srgbClr>
                </a:solidFill>
                <a:ln w="6058" cap="flat">
                  <a:noFill/>
                  <a:prstDash val="solid"/>
                  <a:miter/>
                </a:ln>
              </p:spPr>
              <p:txBody>
                <a:bodyPr rtlCol="0" anchor="ctr"/>
                <a:lstStyle/>
                <a:p>
                  <a:endParaRPr lang="fr-FR" sz="2400"/>
                </a:p>
              </p:txBody>
            </p:sp>
            <p:sp>
              <p:nvSpPr>
                <p:cNvPr id="633" name="Forme libre : forme 632">
                  <a:extLst>
                    <a:ext uri="{FF2B5EF4-FFF2-40B4-BE49-F238E27FC236}">
                      <a16:creationId xmlns:a16="http://schemas.microsoft.com/office/drawing/2014/main" id="{9EF579B7-B584-4360-B965-800F90A6D4D9}"/>
                    </a:ext>
                  </a:extLst>
                </p:cNvPr>
                <p:cNvSpPr/>
                <p:nvPr/>
              </p:nvSpPr>
              <p:spPr>
                <a:xfrm>
                  <a:off x="3336949" y="4101659"/>
                  <a:ext cx="26536" cy="61313"/>
                </a:xfrm>
                <a:custGeom>
                  <a:avLst/>
                  <a:gdLst>
                    <a:gd name="connsiteX0" fmla="*/ 26537 w 26536"/>
                    <a:gd name="connsiteY0" fmla="*/ 61313 h 61313"/>
                    <a:gd name="connsiteX1" fmla="*/ 0 w 26536"/>
                    <a:gd name="connsiteY1" fmla="*/ 45985 h 61313"/>
                    <a:gd name="connsiteX2" fmla="*/ 0 w 26536"/>
                    <a:gd name="connsiteY2" fmla="*/ 15328 h 61313"/>
                    <a:gd name="connsiteX3" fmla="*/ 26537 w 26536"/>
                    <a:gd name="connsiteY3" fmla="*/ 0 h 61313"/>
                    <a:gd name="connsiteX4" fmla="*/ 26537 w 26536"/>
                    <a:gd name="connsiteY4" fmla="*/ 61313 h 61313"/>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26536" h="61313">
                      <a:moveTo>
                        <a:pt x="26537" y="61313"/>
                      </a:moveTo>
                      <a:lnTo>
                        <a:pt x="0" y="45985"/>
                      </a:lnTo>
                      <a:lnTo>
                        <a:pt x="0" y="15328"/>
                      </a:lnTo>
                      <a:lnTo>
                        <a:pt x="26537" y="0"/>
                      </a:lnTo>
                      <a:lnTo>
                        <a:pt x="26537" y="61313"/>
                      </a:lnTo>
                      <a:close/>
                    </a:path>
                  </a:pathLst>
                </a:custGeom>
                <a:solidFill>
                  <a:srgbClr val="77787B"/>
                </a:solidFill>
                <a:ln w="6058" cap="flat">
                  <a:noFill/>
                  <a:prstDash val="solid"/>
                  <a:miter/>
                </a:ln>
              </p:spPr>
              <p:txBody>
                <a:bodyPr rtlCol="0" anchor="ctr"/>
                <a:lstStyle/>
                <a:p>
                  <a:endParaRPr lang="fr-FR" sz="2400"/>
                </a:p>
              </p:txBody>
            </p:sp>
          </p:grpSp>
          <p:sp>
            <p:nvSpPr>
              <p:cNvPr id="536" name="Forme libre : forme 535">
                <a:extLst>
                  <a:ext uri="{FF2B5EF4-FFF2-40B4-BE49-F238E27FC236}">
                    <a16:creationId xmlns:a16="http://schemas.microsoft.com/office/drawing/2014/main" id="{A051571E-A767-47D4-AA7A-91408289A62F}"/>
                  </a:ext>
                </a:extLst>
              </p:cNvPr>
              <p:cNvSpPr/>
              <p:nvPr/>
            </p:nvSpPr>
            <p:spPr>
              <a:xfrm>
                <a:off x="2638024" y="3407130"/>
                <a:ext cx="434101" cy="250457"/>
              </a:xfrm>
              <a:custGeom>
                <a:avLst/>
                <a:gdLst>
                  <a:gd name="connsiteX0" fmla="*/ 2363 w 434101"/>
                  <a:gd name="connsiteY0" fmla="*/ 200628 h 250457"/>
                  <a:gd name="connsiteX1" fmla="*/ 86639 w 434101"/>
                  <a:gd name="connsiteY1" fmla="*/ 249098 h 250457"/>
                  <a:gd name="connsiteX2" fmla="*/ 97968 w 434101"/>
                  <a:gd name="connsiteY2" fmla="*/ 249098 h 250457"/>
                  <a:gd name="connsiteX3" fmla="*/ 431739 w 434101"/>
                  <a:gd name="connsiteY3" fmla="*/ 56372 h 250457"/>
                  <a:gd name="connsiteX4" fmla="*/ 431739 w 434101"/>
                  <a:gd name="connsiteY4" fmla="*/ 49829 h 250457"/>
                  <a:gd name="connsiteX5" fmla="*/ 347463 w 434101"/>
                  <a:gd name="connsiteY5" fmla="*/ 1360 h 250457"/>
                  <a:gd name="connsiteX6" fmla="*/ 336134 w 434101"/>
                  <a:gd name="connsiteY6" fmla="*/ 1360 h 250457"/>
                  <a:gd name="connsiteX7" fmla="*/ 2363 w 434101"/>
                  <a:gd name="connsiteY7" fmla="*/ 194025 h 250457"/>
                  <a:gd name="connsiteX8" fmla="*/ 2363 w 434101"/>
                  <a:gd name="connsiteY8" fmla="*/ 200628 h 25045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434101" h="250457">
                    <a:moveTo>
                      <a:pt x="2363" y="200628"/>
                    </a:moveTo>
                    <a:lnTo>
                      <a:pt x="86639" y="249098"/>
                    </a:lnTo>
                    <a:cubicBezTo>
                      <a:pt x="90198" y="250911"/>
                      <a:pt x="94409" y="250911"/>
                      <a:pt x="97968" y="249098"/>
                    </a:cubicBezTo>
                    <a:lnTo>
                      <a:pt x="431739" y="56372"/>
                    </a:lnTo>
                    <a:cubicBezTo>
                      <a:pt x="434889" y="54615"/>
                      <a:pt x="434889" y="51646"/>
                      <a:pt x="431739" y="49829"/>
                    </a:cubicBezTo>
                    <a:lnTo>
                      <a:pt x="347463" y="1360"/>
                    </a:lnTo>
                    <a:cubicBezTo>
                      <a:pt x="343904" y="-453"/>
                      <a:pt x="339693" y="-453"/>
                      <a:pt x="336134" y="1360"/>
                    </a:cubicBezTo>
                    <a:lnTo>
                      <a:pt x="2363" y="194025"/>
                    </a:lnTo>
                    <a:cubicBezTo>
                      <a:pt x="-788" y="195903"/>
                      <a:pt x="-788" y="198872"/>
                      <a:pt x="2363" y="200628"/>
                    </a:cubicBezTo>
                    <a:close/>
                  </a:path>
                </a:pathLst>
              </a:custGeom>
              <a:solidFill>
                <a:srgbClr val="000000"/>
              </a:solidFill>
              <a:ln w="6058" cap="flat">
                <a:noFill/>
                <a:prstDash val="solid"/>
                <a:miter/>
              </a:ln>
            </p:spPr>
            <p:txBody>
              <a:bodyPr rtlCol="0" anchor="ctr"/>
              <a:lstStyle/>
              <a:p>
                <a:endParaRPr lang="fr-FR" sz="2400"/>
              </a:p>
            </p:txBody>
          </p:sp>
          <p:grpSp>
            <p:nvGrpSpPr>
              <p:cNvPr id="537" name="Graphique 5">
                <a:extLst>
                  <a:ext uri="{FF2B5EF4-FFF2-40B4-BE49-F238E27FC236}">
                    <a16:creationId xmlns:a16="http://schemas.microsoft.com/office/drawing/2014/main" id="{99791125-A4D3-4A5D-8A12-F24099DB484A}"/>
                  </a:ext>
                </a:extLst>
              </p:cNvPr>
              <p:cNvGrpSpPr/>
              <p:nvPr/>
            </p:nvGrpSpPr>
            <p:grpSpPr>
              <a:xfrm>
                <a:off x="2310316" y="3582113"/>
                <a:ext cx="382649" cy="253104"/>
                <a:chOff x="2310316" y="3582113"/>
                <a:chExt cx="382649" cy="253104"/>
              </a:xfrm>
            </p:grpSpPr>
            <p:sp>
              <p:nvSpPr>
                <p:cNvPr id="621" name="Forme libre : forme 620">
                  <a:extLst>
                    <a:ext uri="{FF2B5EF4-FFF2-40B4-BE49-F238E27FC236}">
                      <a16:creationId xmlns:a16="http://schemas.microsoft.com/office/drawing/2014/main" id="{78704435-A92C-4E07-B47D-421C39C8AF21}"/>
                    </a:ext>
                  </a:extLst>
                </p:cNvPr>
                <p:cNvSpPr/>
                <p:nvPr/>
              </p:nvSpPr>
              <p:spPr>
                <a:xfrm>
                  <a:off x="2310602" y="3614466"/>
                  <a:ext cx="382363" cy="220751"/>
                </a:xfrm>
                <a:custGeom>
                  <a:avLst/>
                  <a:gdLst>
                    <a:gd name="connsiteX0" fmla="*/ 2255 w 382363"/>
                    <a:gd name="connsiteY0" fmla="*/ 97743 h 220751"/>
                    <a:gd name="connsiteX1" fmla="*/ 212914 w 382363"/>
                    <a:gd name="connsiteY1" fmla="*/ 219280 h 220751"/>
                    <a:gd name="connsiteX2" fmla="*/ 225031 w 382363"/>
                    <a:gd name="connsiteY2" fmla="*/ 219280 h 220751"/>
                    <a:gd name="connsiteX3" fmla="*/ 379951 w 382363"/>
                    <a:gd name="connsiteY3" fmla="*/ 129854 h 220751"/>
                    <a:gd name="connsiteX4" fmla="*/ 382151 w 382363"/>
                    <a:gd name="connsiteY4" fmla="*/ 125208 h 220751"/>
                    <a:gd name="connsiteX5" fmla="*/ 379951 w 382363"/>
                    <a:gd name="connsiteY5" fmla="*/ 123008 h 220751"/>
                    <a:gd name="connsiteX6" fmla="*/ 169474 w 382363"/>
                    <a:gd name="connsiteY6" fmla="*/ 1472 h 220751"/>
                    <a:gd name="connsiteX7" fmla="*/ 157356 w 382363"/>
                    <a:gd name="connsiteY7" fmla="*/ 1472 h 220751"/>
                    <a:gd name="connsiteX8" fmla="*/ 2255 w 382363"/>
                    <a:gd name="connsiteY8" fmla="*/ 91018 h 220751"/>
                    <a:gd name="connsiteX9" fmla="*/ 274 w 382363"/>
                    <a:gd name="connsiteY9" fmla="*/ 95762 h 220751"/>
                    <a:gd name="connsiteX10" fmla="*/ 2255 w 382363"/>
                    <a:gd name="connsiteY10" fmla="*/ 97743 h 22075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382363" h="220751">
                      <a:moveTo>
                        <a:pt x="2255" y="97743"/>
                      </a:moveTo>
                      <a:lnTo>
                        <a:pt x="212914" y="219280"/>
                      </a:lnTo>
                      <a:cubicBezTo>
                        <a:pt x="216715" y="221242"/>
                        <a:pt x="221230" y="221242"/>
                        <a:pt x="225031" y="219280"/>
                      </a:cubicBezTo>
                      <a:lnTo>
                        <a:pt x="379951" y="129854"/>
                      </a:lnTo>
                      <a:cubicBezTo>
                        <a:pt x="381841" y="129179"/>
                        <a:pt x="382826" y="127098"/>
                        <a:pt x="382151" y="125208"/>
                      </a:cubicBezTo>
                      <a:cubicBezTo>
                        <a:pt x="381784" y="124182"/>
                        <a:pt x="380977" y="123375"/>
                        <a:pt x="379951" y="123008"/>
                      </a:cubicBezTo>
                      <a:lnTo>
                        <a:pt x="169474" y="1472"/>
                      </a:lnTo>
                      <a:cubicBezTo>
                        <a:pt x="165673" y="-491"/>
                        <a:pt x="161157" y="-491"/>
                        <a:pt x="157356" y="1472"/>
                      </a:cubicBezTo>
                      <a:lnTo>
                        <a:pt x="2255" y="91018"/>
                      </a:lnTo>
                      <a:cubicBezTo>
                        <a:pt x="398" y="91781"/>
                        <a:pt x="-489" y="93905"/>
                        <a:pt x="274" y="95762"/>
                      </a:cubicBezTo>
                      <a:cubicBezTo>
                        <a:pt x="643" y="96661"/>
                        <a:pt x="1356" y="97374"/>
                        <a:pt x="2255" y="97743"/>
                      </a:cubicBezTo>
                      <a:close/>
                    </a:path>
                  </a:pathLst>
                </a:custGeom>
                <a:solidFill>
                  <a:srgbClr val="000000"/>
                </a:solidFill>
                <a:ln w="6058" cap="flat">
                  <a:noFill/>
                  <a:prstDash val="solid"/>
                  <a:miter/>
                </a:ln>
              </p:spPr>
              <p:txBody>
                <a:bodyPr rtlCol="0" anchor="ctr"/>
                <a:lstStyle/>
                <a:p>
                  <a:endParaRPr lang="fr-FR" sz="2400"/>
                </a:p>
              </p:txBody>
            </p:sp>
            <p:sp>
              <p:nvSpPr>
                <p:cNvPr id="622" name="Forme libre : forme 621">
                  <a:extLst>
                    <a:ext uri="{FF2B5EF4-FFF2-40B4-BE49-F238E27FC236}">
                      <a16:creationId xmlns:a16="http://schemas.microsoft.com/office/drawing/2014/main" id="{8E7AE287-646E-4B17-B16F-AF1CA65838E6}"/>
                    </a:ext>
                  </a:extLst>
                </p:cNvPr>
                <p:cNvSpPr/>
                <p:nvPr/>
              </p:nvSpPr>
              <p:spPr>
                <a:xfrm>
                  <a:off x="2310316" y="3603500"/>
                  <a:ext cx="382225" cy="220751"/>
                </a:xfrm>
                <a:custGeom>
                  <a:avLst/>
                  <a:gdLst>
                    <a:gd name="connsiteX0" fmla="*/ 2541 w 382225"/>
                    <a:gd name="connsiteY0" fmla="*/ 97743 h 220751"/>
                    <a:gd name="connsiteX1" fmla="*/ 213200 w 382225"/>
                    <a:gd name="connsiteY1" fmla="*/ 219280 h 220751"/>
                    <a:gd name="connsiteX2" fmla="*/ 225317 w 382225"/>
                    <a:gd name="connsiteY2" fmla="*/ 219280 h 220751"/>
                    <a:gd name="connsiteX3" fmla="*/ 379812 w 382225"/>
                    <a:gd name="connsiteY3" fmla="*/ 129854 h 220751"/>
                    <a:gd name="connsiteX4" fmla="*/ 382012 w 382225"/>
                    <a:gd name="connsiteY4" fmla="*/ 125208 h 220751"/>
                    <a:gd name="connsiteX5" fmla="*/ 379812 w 382225"/>
                    <a:gd name="connsiteY5" fmla="*/ 123008 h 220751"/>
                    <a:gd name="connsiteX6" fmla="*/ 169335 w 382225"/>
                    <a:gd name="connsiteY6" fmla="*/ 1472 h 220751"/>
                    <a:gd name="connsiteX7" fmla="*/ 157218 w 382225"/>
                    <a:gd name="connsiteY7" fmla="*/ 1472 h 220751"/>
                    <a:gd name="connsiteX8" fmla="*/ 2298 w 382225"/>
                    <a:gd name="connsiteY8" fmla="*/ 90897 h 220751"/>
                    <a:gd name="connsiteX9" fmla="*/ 256 w 382225"/>
                    <a:gd name="connsiteY9" fmla="*/ 95615 h 220751"/>
                    <a:gd name="connsiteX10" fmla="*/ 2541 w 382225"/>
                    <a:gd name="connsiteY10" fmla="*/ 97743 h 22075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382225" h="220751">
                      <a:moveTo>
                        <a:pt x="2541" y="97743"/>
                      </a:moveTo>
                      <a:lnTo>
                        <a:pt x="213200" y="219280"/>
                      </a:lnTo>
                      <a:cubicBezTo>
                        <a:pt x="217001" y="221242"/>
                        <a:pt x="221516" y="221242"/>
                        <a:pt x="225317" y="219280"/>
                      </a:cubicBezTo>
                      <a:lnTo>
                        <a:pt x="379812" y="129854"/>
                      </a:lnTo>
                      <a:cubicBezTo>
                        <a:pt x="381703" y="129179"/>
                        <a:pt x="382688" y="127098"/>
                        <a:pt x="382012" y="125208"/>
                      </a:cubicBezTo>
                      <a:cubicBezTo>
                        <a:pt x="381646" y="124182"/>
                        <a:pt x="380838" y="123375"/>
                        <a:pt x="379812" y="123008"/>
                      </a:cubicBezTo>
                      <a:lnTo>
                        <a:pt x="169335" y="1472"/>
                      </a:lnTo>
                      <a:cubicBezTo>
                        <a:pt x="165534" y="-491"/>
                        <a:pt x="161019" y="-491"/>
                        <a:pt x="157218" y="1472"/>
                      </a:cubicBezTo>
                      <a:lnTo>
                        <a:pt x="2298" y="90897"/>
                      </a:lnTo>
                      <a:cubicBezTo>
                        <a:pt x="432" y="91636"/>
                        <a:pt x="-483" y="93748"/>
                        <a:pt x="256" y="95615"/>
                      </a:cubicBezTo>
                      <a:cubicBezTo>
                        <a:pt x="659" y="96632"/>
                        <a:pt x="1498" y="97414"/>
                        <a:pt x="2541" y="97743"/>
                      </a:cubicBezTo>
                      <a:close/>
                    </a:path>
                  </a:pathLst>
                </a:custGeom>
                <a:solidFill>
                  <a:srgbClr val="EBEBEB"/>
                </a:solidFill>
                <a:ln w="6058" cap="flat">
                  <a:noFill/>
                  <a:prstDash val="solid"/>
                  <a:miter/>
                </a:ln>
              </p:spPr>
              <p:txBody>
                <a:bodyPr rtlCol="0" anchor="ctr"/>
                <a:lstStyle/>
                <a:p>
                  <a:endParaRPr lang="fr-FR" sz="2400"/>
                </a:p>
              </p:txBody>
            </p:sp>
            <p:sp>
              <p:nvSpPr>
                <p:cNvPr id="623" name="Forme libre : forme 622">
                  <a:extLst>
                    <a:ext uri="{FF2B5EF4-FFF2-40B4-BE49-F238E27FC236}">
                      <a16:creationId xmlns:a16="http://schemas.microsoft.com/office/drawing/2014/main" id="{D22E82D1-F32F-4195-8346-D1E2A61DF688}"/>
                    </a:ext>
                  </a:extLst>
                </p:cNvPr>
                <p:cNvSpPr/>
                <p:nvPr/>
              </p:nvSpPr>
              <p:spPr>
                <a:xfrm>
                  <a:off x="2320672" y="3603482"/>
                  <a:ext cx="362064" cy="204942"/>
                </a:xfrm>
                <a:custGeom>
                  <a:avLst/>
                  <a:gdLst>
                    <a:gd name="connsiteX0" fmla="*/ 147104 w 362064"/>
                    <a:gd name="connsiteY0" fmla="*/ 1489 h 204942"/>
                    <a:gd name="connsiteX1" fmla="*/ 0 w 362064"/>
                    <a:gd name="connsiteY1" fmla="*/ 86310 h 204942"/>
                    <a:gd name="connsiteX2" fmla="*/ 202843 w 362064"/>
                    <a:gd name="connsiteY2" fmla="*/ 203423 h 204942"/>
                    <a:gd name="connsiteX3" fmla="*/ 214961 w 362064"/>
                    <a:gd name="connsiteY3" fmla="*/ 203423 h 204942"/>
                    <a:gd name="connsiteX4" fmla="*/ 362065 w 362064"/>
                    <a:gd name="connsiteY4" fmla="*/ 118602 h 204942"/>
                    <a:gd name="connsiteX5" fmla="*/ 159403 w 362064"/>
                    <a:gd name="connsiteY5" fmla="*/ 1549 h 204942"/>
                    <a:gd name="connsiteX6" fmla="*/ 147104 w 362064"/>
                    <a:gd name="connsiteY6" fmla="*/ 1489 h 20494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362064" h="204942">
                      <a:moveTo>
                        <a:pt x="147104" y="1489"/>
                      </a:moveTo>
                      <a:lnTo>
                        <a:pt x="0" y="86310"/>
                      </a:lnTo>
                      <a:lnTo>
                        <a:pt x="202843" y="203423"/>
                      </a:lnTo>
                      <a:cubicBezTo>
                        <a:pt x="206629" y="205448"/>
                        <a:pt x="211175" y="205448"/>
                        <a:pt x="214961" y="203423"/>
                      </a:cubicBezTo>
                      <a:lnTo>
                        <a:pt x="362065" y="118602"/>
                      </a:lnTo>
                      <a:lnTo>
                        <a:pt x="159403" y="1549"/>
                      </a:lnTo>
                      <a:cubicBezTo>
                        <a:pt x="155563" y="-495"/>
                        <a:pt x="150963" y="-518"/>
                        <a:pt x="147104" y="1489"/>
                      </a:cubicBezTo>
                      <a:close/>
                    </a:path>
                  </a:pathLst>
                </a:custGeom>
                <a:solidFill>
                  <a:srgbClr val="E0E0E0"/>
                </a:solidFill>
                <a:ln w="6058" cap="flat">
                  <a:noFill/>
                  <a:prstDash val="solid"/>
                  <a:miter/>
                </a:ln>
              </p:spPr>
              <p:txBody>
                <a:bodyPr rtlCol="0" anchor="ctr"/>
                <a:lstStyle/>
                <a:p>
                  <a:endParaRPr lang="fr-FR" sz="2400"/>
                </a:p>
              </p:txBody>
            </p:sp>
            <p:sp>
              <p:nvSpPr>
                <p:cNvPr id="624" name="Forme libre : forme 623">
                  <a:extLst>
                    <a:ext uri="{FF2B5EF4-FFF2-40B4-BE49-F238E27FC236}">
                      <a16:creationId xmlns:a16="http://schemas.microsoft.com/office/drawing/2014/main" id="{0A832DAC-7B4F-4E61-8996-2A45A93870B6}"/>
                    </a:ext>
                  </a:extLst>
                </p:cNvPr>
                <p:cNvSpPr/>
                <p:nvPr/>
              </p:nvSpPr>
              <p:spPr>
                <a:xfrm>
                  <a:off x="2310531" y="3582113"/>
                  <a:ext cx="382434" cy="220751"/>
                </a:xfrm>
                <a:custGeom>
                  <a:avLst/>
                  <a:gdLst>
                    <a:gd name="connsiteX0" fmla="*/ 2326 w 382434"/>
                    <a:gd name="connsiteY0" fmla="*/ 97743 h 220751"/>
                    <a:gd name="connsiteX1" fmla="*/ 212985 w 382434"/>
                    <a:gd name="connsiteY1" fmla="*/ 219280 h 220751"/>
                    <a:gd name="connsiteX2" fmla="*/ 225102 w 382434"/>
                    <a:gd name="connsiteY2" fmla="*/ 219280 h 220751"/>
                    <a:gd name="connsiteX3" fmla="*/ 380022 w 382434"/>
                    <a:gd name="connsiteY3" fmla="*/ 129854 h 220751"/>
                    <a:gd name="connsiteX4" fmla="*/ 382221 w 382434"/>
                    <a:gd name="connsiteY4" fmla="*/ 125208 h 220751"/>
                    <a:gd name="connsiteX5" fmla="*/ 380022 w 382434"/>
                    <a:gd name="connsiteY5" fmla="*/ 123008 h 220751"/>
                    <a:gd name="connsiteX6" fmla="*/ 169544 w 382434"/>
                    <a:gd name="connsiteY6" fmla="*/ 1472 h 220751"/>
                    <a:gd name="connsiteX7" fmla="*/ 157427 w 382434"/>
                    <a:gd name="connsiteY7" fmla="*/ 1472 h 220751"/>
                    <a:gd name="connsiteX8" fmla="*/ 2507 w 382434"/>
                    <a:gd name="connsiteY8" fmla="*/ 90897 h 220751"/>
                    <a:gd name="connsiteX9" fmla="*/ 181 w 382434"/>
                    <a:gd name="connsiteY9" fmla="*/ 95481 h 220751"/>
                    <a:gd name="connsiteX10" fmla="*/ 2326 w 382434"/>
                    <a:gd name="connsiteY10" fmla="*/ 97743 h 22075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382434" h="220751">
                      <a:moveTo>
                        <a:pt x="2326" y="97743"/>
                      </a:moveTo>
                      <a:lnTo>
                        <a:pt x="212985" y="219280"/>
                      </a:lnTo>
                      <a:cubicBezTo>
                        <a:pt x="216786" y="221242"/>
                        <a:pt x="221301" y="221242"/>
                        <a:pt x="225102" y="219280"/>
                      </a:cubicBezTo>
                      <a:lnTo>
                        <a:pt x="380022" y="129854"/>
                      </a:lnTo>
                      <a:cubicBezTo>
                        <a:pt x="381912" y="129179"/>
                        <a:pt x="382897" y="127098"/>
                        <a:pt x="382221" y="125208"/>
                      </a:cubicBezTo>
                      <a:cubicBezTo>
                        <a:pt x="381855" y="124182"/>
                        <a:pt x="381047" y="123375"/>
                        <a:pt x="380022" y="123008"/>
                      </a:cubicBezTo>
                      <a:lnTo>
                        <a:pt x="169544" y="1472"/>
                      </a:lnTo>
                      <a:cubicBezTo>
                        <a:pt x="165744" y="-491"/>
                        <a:pt x="161228" y="-491"/>
                        <a:pt x="157427" y="1472"/>
                      </a:cubicBezTo>
                      <a:lnTo>
                        <a:pt x="2507" y="90897"/>
                      </a:lnTo>
                      <a:cubicBezTo>
                        <a:pt x="599" y="91521"/>
                        <a:pt x="-443" y="93573"/>
                        <a:pt x="181" y="95481"/>
                      </a:cubicBezTo>
                      <a:cubicBezTo>
                        <a:pt x="520" y="96519"/>
                        <a:pt x="1307" y="97350"/>
                        <a:pt x="2326" y="97743"/>
                      </a:cubicBezTo>
                      <a:close/>
                    </a:path>
                  </a:pathLst>
                </a:custGeom>
                <a:solidFill>
                  <a:srgbClr val="FAFAFA"/>
                </a:solidFill>
                <a:ln w="6058" cap="flat">
                  <a:noFill/>
                  <a:prstDash val="solid"/>
                  <a:miter/>
                </a:ln>
              </p:spPr>
              <p:txBody>
                <a:bodyPr rtlCol="0" anchor="ctr"/>
                <a:lstStyle/>
                <a:p>
                  <a:endParaRPr lang="fr-FR" sz="2400"/>
                </a:p>
              </p:txBody>
            </p:sp>
          </p:grpSp>
          <p:sp>
            <p:nvSpPr>
              <p:cNvPr id="538" name="Forme libre : forme 537">
                <a:extLst>
                  <a:ext uri="{FF2B5EF4-FFF2-40B4-BE49-F238E27FC236}">
                    <a16:creationId xmlns:a16="http://schemas.microsoft.com/office/drawing/2014/main" id="{5D851284-3FF8-4236-A504-1EBA329B7FEA}"/>
                  </a:ext>
                </a:extLst>
              </p:cNvPr>
              <p:cNvSpPr/>
              <p:nvPr/>
            </p:nvSpPr>
            <p:spPr>
              <a:xfrm>
                <a:off x="1852899" y="3921065"/>
                <a:ext cx="116780" cy="67404"/>
              </a:xfrm>
              <a:custGeom>
                <a:avLst/>
                <a:gdLst>
                  <a:gd name="connsiteX0" fmla="*/ 99650 w 116780"/>
                  <a:gd name="connsiteY0" fmla="*/ 9861 h 67404"/>
                  <a:gd name="connsiteX1" fmla="*/ 99650 w 116780"/>
                  <a:gd name="connsiteY1" fmla="*/ 57543 h 67404"/>
                  <a:gd name="connsiteX2" fmla="*/ 17131 w 116780"/>
                  <a:gd name="connsiteY2" fmla="*/ 57543 h 67404"/>
                  <a:gd name="connsiteX3" fmla="*/ 17131 w 116780"/>
                  <a:gd name="connsiteY3" fmla="*/ 9861 h 67404"/>
                  <a:gd name="connsiteX4" fmla="*/ 99650 w 116780"/>
                  <a:gd name="connsiteY4" fmla="*/ 9861 h 67404"/>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16780" h="67404">
                    <a:moveTo>
                      <a:pt x="99650" y="9861"/>
                    </a:moveTo>
                    <a:cubicBezTo>
                      <a:pt x="122491" y="23009"/>
                      <a:pt x="122491" y="44396"/>
                      <a:pt x="99650" y="57543"/>
                    </a:cubicBezTo>
                    <a:cubicBezTo>
                      <a:pt x="73715" y="70692"/>
                      <a:pt x="43066" y="70692"/>
                      <a:pt x="17131" y="57543"/>
                    </a:cubicBezTo>
                    <a:cubicBezTo>
                      <a:pt x="-5710" y="44396"/>
                      <a:pt x="-5710" y="23009"/>
                      <a:pt x="17131" y="9861"/>
                    </a:cubicBezTo>
                    <a:cubicBezTo>
                      <a:pt x="43066" y="-3287"/>
                      <a:pt x="73715" y="-3287"/>
                      <a:pt x="99650" y="9861"/>
                    </a:cubicBezTo>
                    <a:close/>
                  </a:path>
                </a:pathLst>
              </a:custGeom>
              <a:solidFill>
                <a:srgbClr val="000000"/>
              </a:solidFill>
              <a:ln w="6058" cap="flat">
                <a:noFill/>
                <a:prstDash val="solid"/>
                <a:miter/>
              </a:ln>
            </p:spPr>
            <p:txBody>
              <a:bodyPr rtlCol="0" anchor="ctr"/>
              <a:lstStyle/>
              <a:p>
                <a:endParaRPr lang="fr-FR" sz="2400"/>
              </a:p>
            </p:txBody>
          </p:sp>
          <p:grpSp>
            <p:nvGrpSpPr>
              <p:cNvPr id="539" name="Graphique 5">
                <a:extLst>
                  <a:ext uri="{FF2B5EF4-FFF2-40B4-BE49-F238E27FC236}">
                    <a16:creationId xmlns:a16="http://schemas.microsoft.com/office/drawing/2014/main" id="{1E5A9905-41EB-46DE-81F1-EA30E54F286E}"/>
                  </a:ext>
                </a:extLst>
              </p:cNvPr>
              <p:cNvGrpSpPr/>
              <p:nvPr/>
            </p:nvGrpSpPr>
            <p:grpSpPr>
              <a:xfrm>
                <a:off x="1855430" y="3788817"/>
                <a:ext cx="110910" cy="180534"/>
                <a:chOff x="1855430" y="3788817"/>
                <a:chExt cx="110910" cy="180534"/>
              </a:xfrm>
            </p:grpSpPr>
            <p:sp>
              <p:nvSpPr>
                <p:cNvPr id="611" name="Forme libre : forme 610">
                  <a:extLst>
                    <a:ext uri="{FF2B5EF4-FFF2-40B4-BE49-F238E27FC236}">
                      <a16:creationId xmlns:a16="http://schemas.microsoft.com/office/drawing/2014/main" id="{770F0644-46A2-4636-94BF-1ADB3A5F0C6C}"/>
                    </a:ext>
                  </a:extLst>
                </p:cNvPr>
                <p:cNvSpPr/>
                <p:nvPr/>
              </p:nvSpPr>
              <p:spPr>
                <a:xfrm>
                  <a:off x="1856553" y="3876701"/>
                  <a:ext cx="109787" cy="92651"/>
                </a:xfrm>
                <a:custGeom>
                  <a:avLst/>
                  <a:gdLst>
                    <a:gd name="connsiteX0" fmla="*/ 89392 w 109787"/>
                    <a:gd name="connsiteY0" fmla="*/ 80580 h 92651"/>
                    <a:gd name="connsiteX1" fmla="*/ 100661 w 109787"/>
                    <a:gd name="connsiteY1" fmla="*/ 0 h 92651"/>
                    <a:gd name="connsiteX2" fmla="*/ 9296 w 109787"/>
                    <a:gd name="connsiteY2" fmla="*/ 0 h 92651"/>
                    <a:gd name="connsiteX3" fmla="*/ 20505 w 109787"/>
                    <a:gd name="connsiteY3" fmla="*/ 80580 h 92651"/>
                    <a:gd name="connsiteX4" fmla="*/ 21050 w 109787"/>
                    <a:gd name="connsiteY4" fmla="*/ 81125 h 92651"/>
                    <a:gd name="connsiteX5" fmla="*/ 21656 w 109787"/>
                    <a:gd name="connsiteY5" fmla="*/ 81731 h 92651"/>
                    <a:gd name="connsiteX6" fmla="*/ 23352 w 109787"/>
                    <a:gd name="connsiteY6" fmla="*/ 83185 h 92651"/>
                    <a:gd name="connsiteX7" fmla="*/ 23777 w 109787"/>
                    <a:gd name="connsiteY7" fmla="*/ 83549 h 92651"/>
                    <a:gd name="connsiteX8" fmla="*/ 25170 w 109787"/>
                    <a:gd name="connsiteY8" fmla="*/ 84579 h 92651"/>
                    <a:gd name="connsiteX9" fmla="*/ 27533 w 109787"/>
                    <a:gd name="connsiteY9" fmla="*/ 86093 h 92651"/>
                    <a:gd name="connsiteX10" fmla="*/ 82364 w 109787"/>
                    <a:gd name="connsiteY10" fmla="*/ 86093 h 92651"/>
                    <a:gd name="connsiteX11" fmla="*/ 82364 w 109787"/>
                    <a:gd name="connsiteY11" fmla="*/ 86093 h 92651"/>
                    <a:gd name="connsiteX12" fmla="*/ 84727 w 109787"/>
                    <a:gd name="connsiteY12" fmla="*/ 84579 h 92651"/>
                    <a:gd name="connsiteX13" fmla="*/ 85999 w 109787"/>
                    <a:gd name="connsiteY13" fmla="*/ 83609 h 92651"/>
                    <a:gd name="connsiteX14" fmla="*/ 86544 w 109787"/>
                    <a:gd name="connsiteY14" fmla="*/ 83185 h 92651"/>
                    <a:gd name="connsiteX15" fmla="*/ 88180 w 109787"/>
                    <a:gd name="connsiteY15" fmla="*/ 81731 h 92651"/>
                    <a:gd name="connsiteX16" fmla="*/ 88907 w 109787"/>
                    <a:gd name="connsiteY16" fmla="*/ 81065 h 9265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Lst>
                  <a:rect l="l" t="t" r="r" b="b"/>
                  <a:pathLst>
                    <a:path w="109787" h="92651">
                      <a:moveTo>
                        <a:pt x="89392" y="80580"/>
                      </a:moveTo>
                      <a:cubicBezTo>
                        <a:pt x="107568" y="61798"/>
                        <a:pt x="118594" y="14904"/>
                        <a:pt x="100661" y="0"/>
                      </a:cubicBezTo>
                      <a:lnTo>
                        <a:pt x="9296" y="0"/>
                      </a:lnTo>
                      <a:cubicBezTo>
                        <a:pt x="-8879" y="14904"/>
                        <a:pt x="2147" y="61798"/>
                        <a:pt x="20505" y="80580"/>
                      </a:cubicBezTo>
                      <a:lnTo>
                        <a:pt x="21050" y="81125"/>
                      </a:lnTo>
                      <a:lnTo>
                        <a:pt x="21656" y="81731"/>
                      </a:lnTo>
                      <a:lnTo>
                        <a:pt x="23352" y="83185"/>
                      </a:lnTo>
                      <a:lnTo>
                        <a:pt x="23777" y="83549"/>
                      </a:lnTo>
                      <a:lnTo>
                        <a:pt x="25170" y="84579"/>
                      </a:lnTo>
                      <a:cubicBezTo>
                        <a:pt x="25915" y="85147"/>
                        <a:pt x="26705" y="85654"/>
                        <a:pt x="27533" y="86093"/>
                      </a:cubicBezTo>
                      <a:cubicBezTo>
                        <a:pt x="44764" y="94837"/>
                        <a:pt x="65133" y="94837"/>
                        <a:pt x="82364" y="86093"/>
                      </a:cubicBezTo>
                      <a:lnTo>
                        <a:pt x="82364" y="86093"/>
                      </a:lnTo>
                      <a:cubicBezTo>
                        <a:pt x="83178" y="85632"/>
                        <a:pt x="83967" y="85126"/>
                        <a:pt x="84727" y="84579"/>
                      </a:cubicBezTo>
                      <a:cubicBezTo>
                        <a:pt x="85211" y="84276"/>
                        <a:pt x="85575" y="83912"/>
                        <a:pt x="85999" y="83609"/>
                      </a:cubicBezTo>
                      <a:lnTo>
                        <a:pt x="86544" y="83185"/>
                      </a:lnTo>
                      <a:lnTo>
                        <a:pt x="88180" y="81731"/>
                      </a:lnTo>
                      <a:lnTo>
                        <a:pt x="88907" y="81065"/>
                      </a:lnTo>
                      <a:close/>
                    </a:path>
                  </a:pathLst>
                </a:custGeom>
                <a:solidFill>
                  <a:srgbClr val="EBEBEB"/>
                </a:solidFill>
                <a:ln w="6058" cap="flat">
                  <a:noFill/>
                  <a:prstDash val="solid"/>
                  <a:miter/>
                </a:ln>
              </p:spPr>
              <p:txBody>
                <a:bodyPr rtlCol="0" anchor="ctr"/>
                <a:lstStyle/>
                <a:p>
                  <a:endParaRPr lang="fr-FR" sz="2400"/>
                </a:p>
              </p:txBody>
            </p:sp>
            <p:sp>
              <p:nvSpPr>
                <p:cNvPr id="612" name="Forme libre : forme 611">
                  <a:extLst>
                    <a:ext uri="{FF2B5EF4-FFF2-40B4-BE49-F238E27FC236}">
                      <a16:creationId xmlns:a16="http://schemas.microsoft.com/office/drawing/2014/main" id="{EC8E3760-E8E3-4CE7-AB93-D66CEA8D3FB6}"/>
                    </a:ext>
                  </a:extLst>
                </p:cNvPr>
                <p:cNvSpPr/>
                <p:nvPr/>
              </p:nvSpPr>
              <p:spPr>
                <a:xfrm>
                  <a:off x="1858155" y="3861662"/>
                  <a:ext cx="106753" cy="61661"/>
                </a:xfrm>
                <a:custGeom>
                  <a:avLst/>
                  <a:gdLst>
                    <a:gd name="connsiteX0" fmla="*/ 15631 w 106753"/>
                    <a:gd name="connsiteY0" fmla="*/ 9042 h 61661"/>
                    <a:gd name="connsiteX1" fmla="*/ 15631 w 106753"/>
                    <a:gd name="connsiteY1" fmla="*/ 52664 h 61661"/>
                    <a:gd name="connsiteX2" fmla="*/ 91122 w 106753"/>
                    <a:gd name="connsiteY2" fmla="*/ 52664 h 61661"/>
                    <a:gd name="connsiteX3" fmla="*/ 91122 w 106753"/>
                    <a:gd name="connsiteY3" fmla="*/ 9042 h 61661"/>
                    <a:gd name="connsiteX4" fmla="*/ 15631 w 106753"/>
                    <a:gd name="connsiteY4" fmla="*/ 9042 h 61661"/>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06753" h="61661">
                      <a:moveTo>
                        <a:pt x="15631" y="9042"/>
                      </a:moveTo>
                      <a:cubicBezTo>
                        <a:pt x="-5210" y="21159"/>
                        <a:pt x="-5210" y="40607"/>
                        <a:pt x="15631" y="52664"/>
                      </a:cubicBezTo>
                      <a:cubicBezTo>
                        <a:pt x="39365" y="64661"/>
                        <a:pt x="67388" y="64661"/>
                        <a:pt x="91122" y="52664"/>
                      </a:cubicBezTo>
                      <a:cubicBezTo>
                        <a:pt x="111964" y="40547"/>
                        <a:pt x="111964" y="21098"/>
                        <a:pt x="91122" y="9042"/>
                      </a:cubicBezTo>
                      <a:cubicBezTo>
                        <a:pt x="67402" y="-3014"/>
                        <a:pt x="39351" y="-3014"/>
                        <a:pt x="15631" y="9042"/>
                      </a:cubicBezTo>
                      <a:close/>
                    </a:path>
                  </a:pathLst>
                </a:custGeom>
                <a:solidFill>
                  <a:srgbClr val="FAFAFA"/>
                </a:solidFill>
                <a:ln w="6058" cap="flat">
                  <a:noFill/>
                  <a:prstDash val="solid"/>
                  <a:miter/>
                </a:ln>
              </p:spPr>
              <p:txBody>
                <a:bodyPr rtlCol="0" anchor="ctr"/>
                <a:lstStyle/>
                <a:p>
                  <a:endParaRPr lang="fr-FR" sz="2400"/>
                </a:p>
              </p:txBody>
            </p:sp>
            <p:sp>
              <p:nvSpPr>
                <p:cNvPr id="613" name="Forme libre : forme 612">
                  <a:extLst>
                    <a:ext uri="{FF2B5EF4-FFF2-40B4-BE49-F238E27FC236}">
                      <a16:creationId xmlns:a16="http://schemas.microsoft.com/office/drawing/2014/main" id="{DDE49906-1B0B-4876-A91F-491E142CC40C}"/>
                    </a:ext>
                  </a:extLst>
                </p:cNvPr>
                <p:cNvSpPr/>
                <p:nvPr/>
              </p:nvSpPr>
              <p:spPr>
                <a:xfrm>
                  <a:off x="1879027" y="3873749"/>
                  <a:ext cx="64963" cy="37530"/>
                </a:xfrm>
                <a:custGeom>
                  <a:avLst/>
                  <a:gdLst>
                    <a:gd name="connsiteX0" fmla="*/ 9542 w 64963"/>
                    <a:gd name="connsiteY0" fmla="*/ 5497 h 37530"/>
                    <a:gd name="connsiteX1" fmla="*/ 9542 w 64963"/>
                    <a:gd name="connsiteY1" fmla="*/ 32034 h 37530"/>
                    <a:gd name="connsiteX2" fmla="*/ 55467 w 64963"/>
                    <a:gd name="connsiteY2" fmla="*/ 32034 h 37530"/>
                    <a:gd name="connsiteX3" fmla="*/ 55467 w 64963"/>
                    <a:gd name="connsiteY3" fmla="*/ 5497 h 37530"/>
                    <a:gd name="connsiteX4" fmla="*/ 9542 w 64963"/>
                    <a:gd name="connsiteY4" fmla="*/ 5497 h 3753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64963" h="37530">
                      <a:moveTo>
                        <a:pt x="9542" y="5497"/>
                      </a:moveTo>
                      <a:cubicBezTo>
                        <a:pt x="-3181" y="12828"/>
                        <a:pt x="-3181" y="24703"/>
                        <a:pt x="9542" y="32034"/>
                      </a:cubicBezTo>
                      <a:cubicBezTo>
                        <a:pt x="23973" y="39362"/>
                        <a:pt x="41036" y="39362"/>
                        <a:pt x="55467" y="32034"/>
                      </a:cubicBezTo>
                      <a:cubicBezTo>
                        <a:pt x="68129" y="24703"/>
                        <a:pt x="68129" y="12828"/>
                        <a:pt x="55467" y="5497"/>
                      </a:cubicBezTo>
                      <a:cubicBezTo>
                        <a:pt x="41036" y="-1832"/>
                        <a:pt x="23973" y="-1832"/>
                        <a:pt x="9542" y="5497"/>
                      </a:cubicBezTo>
                      <a:close/>
                    </a:path>
                  </a:pathLst>
                </a:custGeom>
                <a:solidFill>
                  <a:srgbClr val="EBEBEB"/>
                </a:solidFill>
                <a:ln w="6058" cap="flat">
                  <a:noFill/>
                  <a:prstDash val="solid"/>
                  <a:miter/>
                </a:ln>
              </p:spPr>
              <p:txBody>
                <a:bodyPr rtlCol="0" anchor="ctr"/>
                <a:lstStyle/>
                <a:p>
                  <a:endParaRPr lang="fr-FR" sz="2400"/>
                </a:p>
              </p:txBody>
            </p:sp>
            <p:sp>
              <p:nvSpPr>
                <p:cNvPr id="614" name="Forme libre : forme 613">
                  <a:extLst>
                    <a:ext uri="{FF2B5EF4-FFF2-40B4-BE49-F238E27FC236}">
                      <a16:creationId xmlns:a16="http://schemas.microsoft.com/office/drawing/2014/main" id="{7C1C9B3A-ABEE-4B7E-892E-346F60C80CC7}"/>
                    </a:ext>
                  </a:extLst>
                </p:cNvPr>
                <p:cNvSpPr/>
                <p:nvPr/>
              </p:nvSpPr>
              <p:spPr>
                <a:xfrm>
                  <a:off x="1880936" y="3886351"/>
                  <a:ext cx="60949" cy="24928"/>
                </a:xfrm>
                <a:custGeom>
                  <a:avLst/>
                  <a:gdLst>
                    <a:gd name="connsiteX0" fmla="*/ 53558 w 60949"/>
                    <a:gd name="connsiteY0" fmla="*/ 5497 h 24928"/>
                    <a:gd name="connsiteX1" fmla="*/ 7634 w 60949"/>
                    <a:gd name="connsiteY1" fmla="*/ 5497 h 24928"/>
                    <a:gd name="connsiteX2" fmla="*/ 0 w 60949"/>
                    <a:gd name="connsiteY2" fmla="*/ 12464 h 24928"/>
                    <a:gd name="connsiteX3" fmla="*/ 7634 w 60949"/>
                    <a:gd name="connsiteY3" fmla="*/ 19431 h 24928"/>
                    <a:gd name="connsiteX4" fmla="*/ 53558 w 60949"/>
                    <a:gd name="connsiteY4" fmla="*/ 19431 h 24928"/>
                    <a:gd name="connsiteX5" fmla="*/ 60950 w 60949"/>
                    <a:gd name="connsiteY5" fmla="*/ 12464 h 24928"/>
                    <a:gd name="connsiteX6" fmla="*/ 53558 w 60949"/>
                    <a:gd name="connsiteY6" fmla="*/ 5497 h 2492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60949" h="24928">
                      <a:moveTo>
                        <a:pt x="53558" y="5497"/>
                      </a:moveTo>
                      <a:cubicBezTo>
                        <a:pt x="39127" y="-1832"/>
                        <a:pt x="22065" y="-1832"/>
                        <a:pt x="7634" y="5497"/>
                      </a:cubicBezTo>
                      <a:cubicBezTo>
                        <a:pt x="4549" y="7148"/>
                        <a:pt x="1925" y="9543"/>
                        <a:pt x="0" y="12464"/>
                      </a:cubicBezTo>
                      <a:cubicBezTo>
                        <a:pt x="1942" y="15371"/>
                        <a:pt x="4562" y="17762"/>
                        <a:pt x="7634" y="19431"/>
                      </a:cubicBezTo>
                      <a:cubicBezTo>
                        <a:pt x="22065" y="26760"/>
                        <a:pt x="39127" y="26760"/>
                        <a:pt x="53558" y="19431"/>
                      </a:cubicBezTo>
                      <a:cubicBezTo>
                        <a:pt x="56548" y="17738"/>
                        <a:pt x="59083" y="15348"/>
                        <a:pt x="60950" y="12464"/>
                      </a:cubicBezTo>
                      <a:cubicBezTo>
                        <a:pt x="59100" y="9566"/>
                        <a:pt x="56561" y="7172"/>
                        <a:pt x="53558" y="5497"/>
                      </a:cubicBezTo>
                      <a:close/>
                    </a:path>
                  </a:pathLst>
                </a:custGeom>
                <a:solidFill>
                  <a:srgbClr val="E0E0E0"/>
                </a:solidFill>
                <a:ln w="6058" cap="flat">
                  <a:noFill/>
                  <a:prstDash val="solid"/>
                  <a:miter/>
                </a:ln>
              </p:spPr>
              <p:txBody>
                <a:bodyPr rtlCol="0" anchor="ctr"/>
                <a:lstStyle/>
                <a:p>
                  <a:endParaRPr lang="fr-FR" sz="2400"/>
                </a:p>
              </p:txBody>
            </p:sp>
            <p:sp>
              <p:nvSpPr>
                <p:cNvPr id="615" name="Forme libre : forme 614">
                  <a:extLst>
                    <a:ext uri="{FF2B5EF4-FFF2-40B4-BE49-F238E27FC236}">
                      <a16:creationId xmlns:a16="http://schemas.microsoft.com/office/drawing/2014/main" id="{C8F1C474-28C7-4241-92BC-94BB906CF423}"/>
                    </a:ext>
                  </a:extLst>
                </p:cNvPr>
                <p:cNvSpPr/>
                <p:nvPr/>
              </p:nvSpPr>
              <p:spPr>
                <a:xfrm>
                  <a:off x="1914845" y="3788817"/>
                  <a:ext cx="37497" cy="112845"/>
                </a:xfrm>
                <a:custGeom>
                  <a:avLst/>
                  <a:gdLst>
                    <a:gd name="connsiteX0" fmla="*/ 4988 w 37497"/>
                    <a:gd name="connsiteY0" fmla="*/ 112845 h 112845"/>
                    <a:gd name="connsiteX1" fmla="*/ 33100 w 37497"/>
                    <a:gd name="connsiteY1" fmla="*/ 77281 h 112845"/>
                    <a:gd name="connsiteX2" fmla="*/ 29041 w 37497"/>
                    <a:gd name="connsiteY2" fmla="*/ 10636 h 112845"/>
                    <a:gd name="connsiteX3" fmla="*/ 1353 w 37497"/>
                    <a:gd name="connsiteY3" fmla="*/ 23662 h 112845"/>
                    <a:gd name="connsiteX4" fmla="*/ 1353 w 37497"/>
                    <a:gd name="connsiteY4" fmla="*/ 101940 h 112845"/>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37497" h="112845">
                      <a:moveTo>
                        <a:pt x="4988" y="112845"/>
                      </a:moveTo>
                      <a:cubicBezTo>
                        <a:pt x="18168" y="104575"/>
                        <a:pt x="28096" y="92015"/>
                        <a:pt x="33100" y="77281"/>
                      </a:cubicBezTo>
                      <a:cubicBezTo>
                        <a:pt x="41521" y="52623"/>
                        <a:pt x="36553" y="22753"/>
                        <a:pt x="29041" y="10636"/>
                      </a:cubicBezTo>
                      <a:cubicBezTo>
                        <a:pt x="18801" y="-6025"/>
                        <a:pt x="-6039" y="-4147"/>
                        <a:pt x="1353" y="23662"/>
                      </a:cubicBezTo>
                      <a:cubicBezTo>
                        <a:pt x="8744" y="51471"/>
                        <a:pt x="13470" y="81765"/>
                        <a:pt x="1353" y="101940"/>
                      </a:cubicBezTo>
                      <a:close/>
                    </a:path>
                  </a:pathLst>
                </a:custGeom>
                <a:solidFill>
                  <a:srgbClr val="77787B"/>
                </a:solidFill>
                <a:ln w="6058" cap="flat">
                  <a:noFill/>
                  <a:prstDash val="solid"/>
                  <a:miter/>
                </a:ln>
              </p:spPr>
              <p:txBody>
                <a:bodyPr rtlCol="0" anchor="ctr"/>
                <a:lstStyle/>
                <a:p>
                  <a:endParaRPr lang="fr-FR" sz="2400"/>
                </a:p>
              </p:txBody>
            </p:sp>
            <p:sp>
              <p:nvSpPr>
                <p:cNvPr id="616" name="Forme libre : forme 615">
                  <a:extLst>
                    <a:ext uri="{FF2B5EF4-FFF2-40B4-BE49-F238E27FC236}">
                      <a16:creationId xmlns:a16="http://schemas.microsoft.com/office/drawing/2014/main" id="{BC74926F-9727-478C-94B4-2D8D28DD4BFB}"/>
                    </a:ext>
                  </a:extLst>
                </p:cNvPr>
                <p:cNvSpPr/>
                <p:nvPr/>
              </p:nvSpPr>
              <p:spPr>
                <a:xfrm>
                  <a:off x="1914845" y="3788817"/>
                  <a:ext cx="37497" cy="112845"/>
                </a:xfrm>
                <a:custGeom>
                  <a:avLst/>
                  <a:gdLst>
                    <a:gd name="connsiteX0" fmla="*/ 4988 w 37497"/>
                    <a:gd name="connsiteY0" fmla="*/ 112845 h 112845"/>
                    <a:gd name="connsiteX1" fmla="*/ 33100 w 37497"/>
                    <a:gd name="connsiteY1" fmla="*/ 77281 h 112845"/>
                    <a:gd name="connsiteX2" fmla="*/ 29041 w 37497"/>
                    <a:gd name="connsiteY2" fmla="*/ 10636 h 112845"/>
                    <a:gd name="connsiteX3" fmla="*/ 1353 w 37497"/>
                    <a:gd name="connsiteY3" fmla="*/ 23662 h 112845"/>
                    <a:gd name="connsiteX4" fmla="*/ 1353 w 37497"/>
                    <a:gd name="connsiteY4" fmla="*/ 101940 h 112845"/>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37497" h="112845">
                      <a:moveTo>
                        <a:pt x="4988" y="112845"/>
                      </a:moveTo>
                      <a:cubicBezTo>
                        <a:pt x="18168" y="104575"/>
                        <a:pt x="28096" y="92015"/>
                        <a:pt x="33100" y="77281"/>
                      </a:cubicBezTo>
                      <a:cubicBezTo>
                        <a:pt x="41521" y="52623"/>
                        <a:pt x="36553" y="22753"/>
                        <a:pt x="29041" y="10636"/>
                      </a:cubicBezTo>
                      <a:cubicBezTo>
                        <a:pt x="18801" y="-6025"/>
                        <a:pt x="-6039" y="-4147"/>
                        <a:pt x="1353" y="23662"/>
                      </a:cubicBezTo>
                      <a:cubicBezTo>
                        <a:pt x="8744" y="51471"/>
                        <a:pt x="13470" y="81765"/>
                        <a:pt x="1353" y="101940"/>
                      </a:cubicBezTo>
                      <a:close/>
                    </a:path>
                  </a:pathLst>
                </a:custGeom>
                <a:solidFill>
                  <a:srgbClr val="000000"/>
                </a:solidFill>
                <a:ln w="6058" cap="flat">
                  <a:noFill/>
                  <a:prstDash val="solid"/>
                  <a:miter/>
                </a:ln>
              </p:spPr>
              <p:txBody>
                <a:bodyPr rtlCol="0" anchor="ctr"/>
                <a:lstStyle/>
                <a:p>
                  <a:endParaRPr lang="fr-FR" sz="2400"/>
                </a:p>
              </p:txBody>
            </p:sp>
            <p:sp>
              <p:nvSpPr>
                <p:cNvPr id="617" name="Forme libre : forme 616">
                  <a:extLst>
                    <a:ext uri="{FF2B5EF4-FFF2-40B4-BE49-F238E27FC236}">
                      <a16:creationId xmlns:a16="http://schemas.microsoft.com/office/drawing/2014/main" id="{CBCE3FC6-5BE1-4A62-8574-91D30C3D4585}"/>
                    </a:ext>
                  </a:extLst>
                </p:cNvPr>
                <p:cNvSpPr/>
                <p:nvPr/>
              </p:nvSpPr>
              <p:spPr>
                <a:xfrm>
                  <a:off x="1919581" y="3795119"/>
                  <a:ext cx="23444" cy="101517"/>
                </a:xfrm>
                <a:custGeom>
                  <a:avLst/>
                  <a:gdLst>
                    <a:gd name="connsiteX0" fmla="*/ 1099 w 23444"/>
                    <a:gd name="connsiteY0" fmla="*/ 101516 h 101517"/>
                    <a:gd name="connsiteX1" fmla="*/ 312 w 23444"/>
                    <a:gd name="connsiteY1" fmla="*/ 101213 h 101517"/>
                    <a:gd name="connsiteX2" fmla="*/ 312 w 23444"/>
                    <a:gd name="connsiteY2" fmla="*/ 99637 h 101517"/>
                    <a:gd name="connsiteX3" fmla="*/ 21093 w 23444"/>
                    <a:gd name="connsiteY3" fmla="*/ 39051 h 101517"/>
                    <a:gd name="connsiteX4" fmla="*/ 9521 w 23444"/>
                    <a:gd name="connsiteY4" fmla="*/ 1911 h 101517"/>
                    <a:gd name="connsiteX5" fmla="*/ 9521 w 23444"/>
                    <a:gd name="connsiteY5" fmla="*/ 336 h 101517"/>
                    <a:gd name="connsiteX6" fmla="*/ 11063 w 23444"/>
                    <a:gd name="connsiteY6" fmla="*/ 303 h 101517"/>
                    <a:gd name="connsiteX7" fmla="*/ 11096 w 23444"/>
                    <a:gd name="connsiteY7" fmla="*/ 336 h 101517"/>
                    <a:gd name="connsiteX8" fmla="*/ 23213 w 23444"/>
                    <a:gd name="connsiteY8" fmla="*/ 39051 h 101517"/>
                    <a:gd name="connsiteX9" fmla="*/ 1887 w 23444"/>
                    <a:gd name="connsiteY9" fmla="*/ 101273 h 101517"/>
                    <a:gd name="connsiteX10" fmla="*/ 1099 w 23444"/>
                    <a:gd name="connsiteY10" fmla="*/ 101516 h 10151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23444" h="101517">
                      <a:moveTo>
                        <a:pt x="1099" y="101516"/>
                      </a:moveTo>
                      <a:cubicBezTo>
                        <a:pt x="810" y="101507"/>
                        <a:pt x="532" y="101400"/>
                        <a:pt x="312" y="101213"/>
                      </a:cubicBezTo>
                      <a:cubicBezTo>
                        <a:pt x="-104" y="100770"/>
                        <a:pt x="-104" y="100080"/>
                        <a:pt x="312" y="99637"/>
                      </a:cubicBezTo>
                      <a:cubicBezTo>
                        <a:pt x="15255" y="83147"/>
                        <a:pt x="22769" y="61242"/>
                        <a:pt x="21093" y="39051"/>
                      </a:cubicBezTo>
                      <a:cubicBezTo>
                        <a:pt x="20880" y="25817"/>
                        <a:pt x="16863" y="12924"/>
                        <a:pt x="9521" y="1911"/>
                      </a:cubicBezTo>
                      <a:cubicBezTo>
                        <a:pt x="9105" y="1469"/>
                        <a:pt x="9105" y="779"/>
                        <a:pt x="9521" y="336"/>
                      </a:cubicBezTo>
                      <a:cubicBezTo>
                        <a:pt x="9937" y="-99"/>
                        <a:pt x="10628" y="-114"/>
                        <a:pt x="11063" y="303"/>
                      </a:cubicBezTo>
                      <a:cubicBezTo>
                        <a:pt x="11074" y="314"/>
                        <a:pt x="11085" y="325"/>
                        <a:pt x="11096" y="336"/>
                      </a:cubicBezTo>
                      <a:cubicBezTo>
                        <a:pt x="14852" y="3547"/>
                        <a:pt x="22183" y="19300"/>
                        <a:pt x="23213" y="39051"/>
                      </a:cubicBezTo>
                      <a:cubicBezTo>
                        <a:pt x="24911" y="61835"/>
                        <a:pt x="17204" y="84321"/>
                        <a:pt x="1887" y="101273"/>
                      </a:cubicBezTo>
                      <a:cubicBezTo>
                        <a:pt x="1661" y="101444"/>
                        <a:pt x="1382" y="101529"/>
                        <a:pt x="1099" y="101516"/>
                      </a:cubicBezTo>
                      <a:close/>
                    </a:path>
                  </a:pathLst>
                </a:custGeom>
                <a:solidFill>
                  <a:srgbClr val="FFFFFF"/>
                </a:solidFill>
                <a:ln w="6058" cap="flat">
                  <a:noFill/>
                  <a:prstDash val="solid"/>
                  <a:miter/>
                </a:ln>
              </p:spPr>
              <p:txBody>
                <a:bodyPr rtlCol="0" anchor="ctr"/>
                <a:lstStyle/>
                <a:p>
                  <a:endParaRPr lang="fr-FR" sz="2400"/>
                </a:p>
              </p:txBody>
            </p:sp>
            <p:sp>
              <p:nvSpPr>
                <p:cNvPr id="618" name="Forme libre : forme 617">
                  <a:extLst>
                    <a:ext uri="{FF2B5EF4-FFF2-40B4-BE49-F238E27FC236}">
                      <a16:creationId xmlns:a16="http://schemas.microsoft.com/office/drawing/2014/main" id="{AA081688-4675-44F0-90B6-620FCC538A2D}"/>
                    </a:ext>
                  </a:extLst>
                </p:cNvPr>
                <p:cNvSpPr/>
                <p:nvPr/>
              </p:nvSpPr>
              <p:spPr>
                <a:xfrm>
                  <a:off x="1855430" y="3803058"/>
                  <a:ext cx="76277" cy="102015"/>
                </a:xfrm>
                <a:custGeom>
                  <a:avLst/>
                  <a:gdLst>
                    <a:gd name="connsiteX0" fmla="*/ 43076 w 76277"/>
                    <a:gd name="connsiteY0" fmla="*/ 98605 h 102015"/>
                    <a:gd name="connsiteX1" fmla="*/ 38532 w 76277"/>
                    <a:gd name="connsiteY1" fmla="*/ 92546 h 102015"/>
                    <a:gd name="connsiteX2" fmla="*/ 30353 w 76277"/>
                    <a:gd name="connsiteY2" fmla="*/ 89032 h 102015"/>
                    <a:gd name="connsiteX3" fmla="*/ 18235 w 76277"/>
                    <a:gd name="connsiteY3" fmla="*/ 78672 h 102015"/>
                    <a:gd name="connsiteX4" fmla="*/ 19023 w 76277"/>
                    <a:gd name="connsiteY4" fmla="*/ 72613 h 102015"/>
                    <a:gd name="connsiteX5" fmla="*/ 19871 w 76277"/>
                    <a:gd name="connsiteY5" fmla="*/ 64010 h 102015"/>
                    <a:gd name="connsiteX6" fmla="*/ 13813 w 76277"/>
                    <a:gd name="connsiteY6" fmla="*/ 58376 h 102015"/>
                    <a:gd name="connsiteX7" fmla="*/ 7209 w 76277"/>
                    <a:gd name="connsiteY7" fmla="*/ 52317 h 102015"/>
                    <a:gd name="connsiteX8" fmla="*/ 5270 w 76277"/>
                    <a:gd name="connsiteY8" fmla="*/ 44683 h 102015"/>
                    <a:gd name="connsiteX9" fmla="*/ 11328 w 76277"/>
                    <a:gd name="connsiteY9" fmla="*/ 30021 h 102015"/>
                    <a:gd name="connsiteX10" fmla="*/ 2846 w 76277"/>
                    <a:gd name="connsiteY10" fmla="*/ 3727 h 102015"/>
                    <a:gd name="connsiteX11" fmla="*/ 41258 w 76277"/>
                    <a:gd name="connsiteY11" fmla="*/ 13420 h 102015"/>
                    <a:gd name="connsiteX12" fmla="*/ 57374 w 76277"/>
                    <a:gd name="connsiteY12" fmla="*/ 32263 h 102015"/>
                    <a:gd name="connsiteX13" fmla="*/ 76277 w 76277"/>
                    <a:gd name="connsiteY13" fmla="*/ 50439 h 102015"/>
                    <a:gd name="connsiteX14" fmla="*/ 73127 w 76277"/>
                    <a:gd name="connsiteY14" fmla="*/ 75158 h 102015"/>
                    <a:gd name="connsiteX15" fmla="*/ 64523 w 76277"/>
                    <a:gd name="connsiteY15" fmla="*/ 98726 h 102015"/>
                    <a:gd name="connsiteX16" fmla="*/ 43076 w 76277"/>
                    <a:gd name="connsiteY16" fmla="*/ 98605 h 10201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Lst>
                  <a:rect l="l" t="t" r="r" b="b"/>
                  <a:pathLst>
                    <a:path w="76277" h="102015">
                      <a:moveTo>
                        <a:pt x="43076" y="98605"/>
                      </a:moveTo>
                      <a:cubicBezTo>
                        <a:pt x="42343" y="96103"/>
                        <a:pt x="40729" y="93950"/>
                        <a:pt x="38532" y="92546"/>
                      </a:cubicBezTo>
                      <a:cubicBezTo>
                        <a:pt x="35942" y="91079"/>
                        <a:pt x="33200" y="89900"/>
                        <a:pt x="30353" y="89032"/>
                      </a:cubicBezTo>
                      <a:cubicBezTo>
                        <a:pt x="25445" y="87215"/>
                        <a:pt x="19144" y="84610"/>
                        <a:pt x="18235" y="78672"/>
                      </a:cubicBezTo>
                      <a:cubicBezTo>
                        <a:pt x="18130" y="76622"/>
                        <a:pt x="18397" y="74569"/>
                        <a:pt x="19023" y="72613"/>
                      </a:cubicBezTo>
                      <a:cubicBezTo>
                        <a:pt x="20223" y="69911"/>
                        <a:pt x="20521" y="66894"/>
                        <a:pt x="19871" y="64010"/>
                      </a:cubicBezTo>
                      <a:cubicBezTo>
                        <a:pt x="18781" y="61344"/>
                        <a:pt x="15994" y="59951"/>
                        <a:pt x="13813" y="58376"/>
                      </a:cubicBezTo>
                      <a:cubicBezTo>
                        <a:pt x="11201" y="56854"/>
                        <a:pt x="8949" y="54788"/>
                        <a:pt x="7209" y="52317"/>
                      </a:cubicBezTo>
                      <a:cubicBezTo>
                        <a:pt x="5801" y="50029"/>
                        <a:pt x="5125" y="47366"/>
                        <a:pt x="5270" y="44683"/>
                      </a:cubicBezTo>
                      <a:cubicBezTo>
                        <a:pt x="5755" y="39170"/>
                        <a:pt x="11026" y="35534"/>
                        <a:pt x="11328" y="30021"/>
                      </a:cubicBezTo>
                      <a:cubicBezTo>
                        <a:pt x="11328" y="22084"/>
                        <a:pt x="-6847" y="11239"/>
                        <a:pt x="2846" y="3727"/>
                      </a:cubicBezTo>
                      <a:cubicBezTo>
                        <a:pt x="15570" y="-5907"/>
                        <a:pt x="35502" y="5241"/>
                        <a:pt x="41258" y="13420"/>
                      </a:cubicBezTo>
                      <a:cubicBezTo>
                        <a:pt x="47014" y="21600"/>
                        <a:pt x="46953" y="25538"/>
                        <a:pt x="57374" y="32263"/>
                      </a:cubicBezTo>
                      <a:cubicBezTo>
                        <a:pt x="66038" y="38321"/>
                        <a:pt x="76277" y="39230"/>
                        <a:pt x="76277" y="50439"/>
                      </a:cubicBezTo>
                      <a:cubicBezTo>
                        <a:pt x="76277" y="61647"/>
                        <a:pt x="61676" y="62556"/>
                        <a:pt x="73127" y="75158"/>
                      </a:cubicBezTo>
                      <a:cubicBezTo>
                        <a:pt x="80034" y="82913"/>
                        <a:pt x="68643" y="89578"/>
                        <a:pt x="64523" y="98726"/>
                      </a:cubicBezTo>
                      <a:cubicBezTo>
                        <a:pt x="58046" y="103155"/>
                        <a:pt x="49502" y="103107"/>
                        <a:pt x="43076" y="98605"/>
                      </a:cubicBezTo>
                      <a:close/>
                    </a:path>
                  </a:pathLst>
                </a:custGeom>
                <a:solidFill>
                  <a:srgbClr val="77787B"/>
                </a:solidFill>
                <a:ln w="6058" cap="flat">
                  <a:noFill/>
                  <a:prstDash val="solid"/>
                  <a:miter/>
                </a:ln>
              </p:spPr>
              <p:txBody>
                <a:bodyPr rtlCol="0" anchor="ctr"/>
                <a:lstStyle/>
                <a:p>
                  <a:endParaRPr lang="fr-FR" sz="2400"/>
                </a:p>
              </p:txBody>
            </p:sp>
            <p:sp>
              <p:nvSpPr>
                <p:cNvPr id="619" name="Forme libre : forme 618">
                  <a:extLst>
                    <a:ext uri="{FF2B5EF4-FFF2-40B4-BE49-F238E27FC236}">
                      <a16:creationId xmlns:a16="http://schemas.microsoft.com/office/drawing/2014/main" id="{26728558-5C3B-4A30-81FC-72C6EE5632C9}"/>
                    </a:ext>
                  </a:extLst>
                </p:cNvPr>
                <p:cNvSpPr/>
                <p:nvPr/>
              </p:nvSpPr>
              <p:spPr>
                <a:xfrm>
                  <a:off x="1870475" y="3810718"/>
                  <a:ext cx="40823" cy="94276"/>
                </a:xfrm>
                <a:custGeom>
                  <a:avLst/>
                  <a:gdLst>
                    <a:gd name="connsiteX0" fmla="*/ 39543 w 40823"/>
                    <a:gd name="connsiteY0" fmla="*/ 94277 h 94276"/>
                    <a:gd name="connsiteX1" fmla="*/ 39543 w 40823"/>
                    <a:gd name="connsiteY1" fmla="*/ 94277 h 94276"/>
                    <a:gd name="connsiteX2" fmla="*/ 38445 w 40823"/>
                    <a:gd name="connsiteY2" fmla="*/ 93193 h 94276"/>
                    <a:gd name="connsiteX3" fmla="*/ 38452 w 40823"/>
                    <a:gd name="connsiteY3" fmla="*/ 93065 h 94276"/>
                    <a:gd name="connsiteX4" fmla="*/ 646 w 40823"/>
                    <a:gd name="connsiteY4" fmla="*/ 2186 h 94276"/>
                    <a:gd name="connsiteX5" fmla="*/ 117 w 40823"/>
                    <a:gd name="connsiteY5" fmla="*/ 646 h 94276"/>
                    <a:gd name="connsiteX6" fmla="*/ 1252 w 40823"/>
                    <a:gd name="connsiteY6" fmla="*/ 4 h 94276"/>
                    <a:gd name="connsiteX7" fmla="*/ 40694 w 40823"/>
                    <a:gd name="connsiteY7" fmla="*/ 93247 h 94276"/>
                    <a:gd name="connsiteX8" fmla="*/ 39543 w 40823"/>
                    <a:gd name="connsiteY8" fmla="*/ 94277 h 9427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40823" h="94276">
                      <a:moveTo>
                        <a:pt x="39543" y="94277"/>
                      </a:moveTo>
                      <a:lnTo>
                        <a:pt x="39543" y="94277"/>
                      </a:lnTo>
                      <a:cubicBezTo>
                        <a:pt x="38940" y="94281"/>
                        <a:pt x="38449" y="93795"/>
                        <a:pt x="38445" y="93193"/>
                      </a:cubicBezTo>
                      <a:cubicBezTo>
                        <a:pt x="38445" y="93150"/>
                        <a:pt x="38447" y="93108"/>
                        <a:pt x="38452" y="93065"/>
                      </a:cubicBezTo>
                      <a:cubicBezTo>
                        <a:pt x="40936" y="27147"/>
                        <a:pt x="7371" y="3943"/>
                        <a:pt x="646" y="2186"/>
                      </a:cubicBezTo>
                      <a:cubicBezTo>
                        <a:pt x="75" y="1907"/>
                        <a:pt x="-162" y="1217"/>
                        <a:pt x="117" y="646"/>
                      </a:cubicBezTo>
                      <a:cubicBezTo>
                        <a:pt x="326" y="218"/>
                        <a:pt x="777" y="-37"/>
                        <a:pt x="1252" y="4"/>
                      </a:cubicBezTo>
                      <a:cubicBezTo>
                        <a:pt x="12582" y="3094"/>
                        <a:pt x="43057" y="30964"/>
                        <a:pt x="40694" y="93247"/>
                      </a:cubicBezTo>
                      <a:cubicBezTo>
                        <a:pt x="40632" y="93835"/>
                        <a:pt x="40134" y="94280"/>
                        <a:pt x="39543" y="94277"/>
                      </a:cubicBezTo>
                      <a:close/>
                    </a:path>
                  </a:pathLst>
                </a:custGeom>
                <a:solidFill>
                  <a:srgbClr val="FFFFFF"/>
                </a:solidFill>
                <a:ln w="6058" cap="flat">
                  <a:noFill/>
                  <a:prstDash val="solid"/>
                  <a:miter/>
                </a:ln>
              </p:spPr>
              <p:txBody>
                <a:bodyPr rtlCol="0" anchor="ctr"/>
                <a:lstStyle/>
                <a:p>
                  <a:endParaRPr lang="fr-FR" sz="2400"/>
                </a:p>
              </p:txBody>
            </p:sp>
            <p:sp>
              <p:nvSpPr>
                <p:cNvPr id="620" name="Forme libre : forme 619">
                  <a:extLst>
                    <a:ext uri="{FF2B5EF4-FFF2-40B4-BE49-F238E27FC236}">
                      <a16:creationId xmlns:a16="http://schemas.microsoft.com/office/drawing/2014/main" id="{0C243C22-5444-42B8-B0E8-6E8FDED5AB9B}"/>
                    </a:ext>
                  </a:extLst>
                </p:cNvPr>
                <p:cNvSpPr/>
                <p:nvPr/>
              </p:nvSpPr>
              <p:spPr>
                <a:xfrm>
                  <a:off x="1872898" y="3844893"/>
                  <a:ext cx="31499" cy="10905"/>
                </a:xfrm>
                <a:custGeom>
                  <a:avLst/>
                  <a:gdLst>
                    <a:gd name="connsiteX0" fmla="*/ 30576 w 31499"/>
                    <a:gd name="connsiteY0" fmla="*/ 10905 h 10905"/>
                    <a:gd name="connsiteX1" fmla="*/ 29849 w 31499"/>
                    <a:gd name="connsiteY1" fmla="*/ 10603 h 10905"/>
                    <a:gd name="connsiteX2" fmla="*/ 889 w 31499"/>
                    <a:gd name="connsiteY2" fmla="*/ 2242 h 10905"/>
                    <a:gd name="connsiteX3" fmla="*/ 31 w 31499"/>
                    <a:gd name="connsiteY3" fmla="*/ 858 h 10905"/>
                    <a:gd name="connsiteX4" fmla="*/ 889 w 31499"/>
                    <a:gd name="connsiteY4" fmla="*/ 0 h 10905"/>
                    <a:gd name="connsiteX5" fmla="*/ 31182 w 31499"/>
                    <a:gd name="connsiteY5" fmla="*/ 8906 h 10905"/>
                    <a:gd name="connsiteX6" fmla="*/ 31182 w 31499"/>
                    <a:gd name="connsiteY6" fmla="*/ 10542 h 10905"/>
                    <a:gd name="connsiteX7" fmla="*/ 30576 w 31499"/>
                    <a:gd name="connsiteY7" fmla="*/ 10905 h 1090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31499" h="10905">
                      <a:moveTo>
                        <a:pt x="30576" y="10905"/>
                      </a:moveTo>
                      <a:cubicBezTo>
                        <a:pt x="30308" y="10884"/>
                        <a:pt x="30054" y="10778"/>
                        <a:pt x="29849" y="10603"/>
                      </a:cubicBezTo>
                      <a:cubicBezTo>
                        <a:pt x="20095" y="1999"/>
                        <a:pt x="1071" y="2242"/>
                        <a:pt x="889" y="2242"/>
                      </a:cubicBezTo>
                      <a:cubicBezTo>
                        <a:pt x="270" y="2097"/>
                        <a:pt x="-114" y="1477"/>
                        <a:pt x="31" y="858"/>
                      </a:cubicBezTo>
                      <a:cubicBezTo>
                        <a:pt x="130" y="432"/>
                        <a:pt x="463" y="100"/>
                        <a:pt x="889" y="0"/>
                      </a:cubicBezTo>
                      <a:cubicBezTo>
                        <a:pt x="1737" y="0"/>
                        <a:pt x="21004" y="0"/>
                        <a:pt x="31182" y="8906"/>
                      </a:cubicBezTo>
                      <a:cubicBezTo>
                        <a:pt x="31606" y="9369"/>
                        <a:pt x="31606" y="10079"/>
                        <a:pt x="31182" y="10542"/>
                      </a:cubicBezTo>
                      <a:cubicBezTo>
                        <a:pt x="31026" y="10727"/>
                        <a:pt x="30813" y="10855"/>
                        <a:pt x="30576" y="10905"/>
                      </a:cubicBezTo>
                      <a:close/>
                    </a:path>
                  </a:pathLst>
                </a:custGeom>
                <a:solidFill>
                  <a:srgbClr val="FFFFFF"/>
                </a:solidFill>
                <a:ln w="6058" cap="flat">
                  <a:noFill/>
                  <a:prstDash val="solid"/>
                  <a:miter/>
                </a:ln>
              </p:spPr>
              <p:txBody>
                <a:bodyPr rtlCol="0" anchor="ctr"/>
                <a:lstStyle/>
                <a:p>
                  <a:endParaRPr lang="fr-FR" sz="2400"/>
                </a:p>
              </p:txBody>
            </p:sp>
          </p:grpSp>
          <p:grpSp>
            <p:nvGrpSpPr>
              <p:cNvPr id="540" name="Graphique 5">
                <a:extLst>
                  <a:ext uri="{FF2B5EF4-FFF2-40B4-BE49-F238E27FC236}">
                    <a16:creationId xmlns:a16="http://schemas.microsoft.com/office/drawing/2014/main" id="{B4751611-BD4A-416C-9DEB-DF9F70BE34D1}"/>
                  </a:ext>
                </a:extLst>
              </p:cNvPr>
              <p:cNvGrpSpPr/>
              <p:nvPr/>
            </p:nvGrpSpPr>
            <p:grpSpPr>
              <a:xfrm>
                <a:off x="2013460" y="3833806"/>
                <a:ext cx="483018" cy="289499"/>
                <a:chOff x="2013460" y="3833806"/>
                <a:chExt cx="483018" cy="289499"/>
              </a:xfrm>
            </p:grpSpPr>
            <p:sp>
              <p:nvSpPr>
                <p:cNvPr id="582" name="Forme libre : forme 581">
                  <a:extLst>
                    <a:ext uri="{FF2B5EF4-FFF2-40B4-BE49-F238E27FC236}">
                      <a16:creationId xmlns:a16="http://schemas.microsoft.com/office/drawing/2014/main" id="{77C5F7C6-AC9B-4E35-9C56-64ACDAFFF075}"/>
                    </a:ext>
                  </a:extLst>
                </p:cNvPr>
                <p:cNvSpPr/>
                <p:nvPr/>
              </p:nvSpPr>
              <p:spPr>
                <a:xfrm>
                  <a:off x="2013460" y="3844194"/>
                  <a:ext cx="483018" cy="279111"/>
                </a:xfrm>
                <a:custGeom>
                  <a:avLst/>
                  <a:gdLst>
                    <a:gd name="connsiteX0" fmla="*/ 482852 w 483018"/>
                    <a:gd name="connsiteY0" fmla="*/ 161738 h 279111"/>
                    <a:gd name="connsiteX1" fmla="*/ 482004 w 483018"/>
                    <a:gd name="connsiteY1" fmla="*/ 163798 h 279111"/>
                    <a:gd name="connsiteX2" fmla="*/ 283341 w 483018"/>
                    <a:gd name="connsiteY2" fmla="*/ 278549 h 279111"/>
                    <a:gd name="connsiteX3" fmla="*/ 280857 w 483018"/>
                    <a:gd name="connsiteY3" fmla="*/ 279094 h 279111"/>
                    <a:gd name="connsiteX4" fmla="*/ 278433 w 483018"/>
                    <a:gd name="connsiteY4" fmla="*/ 278549 h 279111"/>
                    <a:gd name="connsiteX5" fmla="*/ 1129 w 483018"/>
                    <a:gd name="connsiteY5" fmla="*/ 118419 h 279111"/>
                    <a:gd name="connsiteX6" fmla="*/ 220 w 483018"/>
                    <a:gd name="connsiteY6" fmla="*/ 117449 h 279111"/>
                    <a:gd name="connsiteX7" fmla="*/ 220 w 483018"/>
                    <a:gd name="connsiteY7" fmla="*/ 116056 h 279111"/>
                    <a:gd name="connsiteX8" fmla="*/ 220 w 483018"/>
                    <a:gd name="connsiteY8" fmla="*/ 116056 h 279111"/>
                    <a:gd name="connsiteX9" fmla="*/ 584 w 483018"/>
                    <a:gd name="connsiteY9" fmla="*/ 116056 h 279111"/>
                    <a:gd name="connsiteX10" fmla="*/ 199671 w 483018"/>
                    <a:gd name="connsiteY10" fmla="*/ 639 h 279111"/>
                    <a:gd name="connsiteX11" fmla="*/ 204639 w 483018"/>
                    <a:gd name="connsiteY11" fmla="*/ 639 h 279111"/>
                    <a:gd name="connsiteX12" fmla="*/ 482004 w 483018"/>
                    <a:gd name="connsiteY12" fmla="*/ 160769 h 279111"/>
                    <a:gd name="connsiteX13" fmla="*/ 482004 w 483018"/>
                    <a:gd name="connsiteY13" fmla="*/ 160769 h 279111"/>
                    <a:gd name="connsiteX14" fmla="*/ 482004 w 483018"/>
                    <a:gd name="connsiteY14" fmla="*/ 160769 h 279111"/>
                    <a:gd name="connsiteX15" fmla="*/ 482610 w 483018"/>
                    <a:gd name="connsiteY15" fmla="*/ 161314 h 27911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Lst>
                  <a:rect l="l" t="t" r="r" b="b"/>
                  <a:pathLst>
                    <a:path w="483018" h="279111">
                      <a:moveTo>
                        <a:pt x="482852" y="161738"/>
                      </a:moveTo>
                      <a:cubicBezTo>
                        <a:pt x="483276" y="162465"/>
                        <a:pt x="482852" y="163253"/>
                        <a:pt x="482004" y="163798"/>
                      </a:cubicBezTo>
                      <a:lnTo>
                        <a:pt x="283341" y="278549"/>
                      </a:lnTo>
                      <a:cubicBezTo>
                        <a:pt x="282578" y="278954"/>
                        <a:pt x="281719" y="279143"/>
                        <a:pt x="280857" y="279094"/>
                      </a:cubicBezTo>
                      <a:cubicBezTo>
                        <a:pt x="280012" y="279174"/>
                        <a:pt x="279163" y="278983"/>
                        <a:pt x="278433" y="278549"/>
                      </a:cubicBezTo>
                      <a:lnTo>
                        <a:pt x="1129" y="118419"/>
                      </a:lnTo>
                      <a:cubicBezTo>
                        <a:pt x="738" y="118192"/>
                        <a:pt x="421" y="117855"/>
                        <a:pt x="220" y="117449"/>
                      </a:cubicBezTo>
                      <a:cubicBezTo>
                        <a:pt x="-73" y="117031"/>
                        <a:pt x="-73" y="116474"/>
                        <a:pt x="220" y="116056"/>
                      </a:cubicBezTo>
                      <a:lnTo>
                        <a:pt x="220" y="116056"/>
                      </a:lnTo>
                      <a:lnTo>
                        <a:pt x="584" y="116056"/>
                      </a:lnTo>
                      <a:lnTo>
                        <a:pt x="199671" y="639"/>
                      </a:lnTo>
                      <a:cubicBezTo>
                        <a:pt x="201217" y="-213"/>
                        <a:pt x="203092" y="-213"/>
                        <a:pt x="204639" y="639"/>
                      </a:cubicBezTo>
                      <a:lnTo>
                        <a:pt x="482004" y="160769"/>
                      </a:lnTo>
                      <a:lnTo>
                        <a:pt x="482004" y="160769"/>
                      </a:lnTo>
                      <a:lnTo>
                        <a:pt x="482004" y="160769"/>
                      </a:lnTo>
                      <a:cubicBezTo>
                        <a:pt x="482004" y="160769"/>
                        <a:pt x="482488" y="161072"/>
                        <a:pt x="482610" y="161314"/>
                      </a:cubicBezTo>
                      <a:close/>
                    </a:path>
                  </a:pathLst>
                </a:custGeom>
                <a:solidFill>
                  <a:srgbClr val="000000"/>
                </a:solidFill>
                <a:ln w="6058" cap="flat">
                  <a:noFill/>
                  <a:prstDash val="solid"/>
                  <a:miter/>
                </a:ln>
              </p:spPr>
              <p:txBody>
                <a:bodyPr rtlCol="0" anchor="ctr"/>
                <a:lstStyle/>
                <a:p>
                  <a:endParaRPr lang="fr-FR" sz="2400"/>
                </a:p>
              </p:txBody>
            </p:sp>
            <p:grpSp>
              <p:nvGrpSpPr>
                <p:cNvPr id="583" name="Graphique 5">
                  <a:extLst>
                    <a:ext uri="{FF2B5EF4-FFF2-40B4-BE49-F238E27FC236}">
                      <a16:creationId xmlns:a16="http://schemas.microsoft.com/office/drawing/2014/main" id="{F2134F00-5F1A-4D23-A722-2672C8F62318}"/>
                    </a:ext>
                  </a:extLst>
                </p:cNvPr>
                <p:cNvGrpSpPr/>
                <p:nvPr/>
              </p:nvGrpSpPr>
              <p:grpSpPr>
                <a:xfrm>
                  <a:off x="2023799" y="3833806"/>
                  <a:ext cx="466515" cy="277833"/>
                  <a:chOff x="2023799" y="3833806"/>
                  <a:chExt cx="466515" cy="277833"/>
                </a:xfrm>
              </p:grpSpPr>
              <p:sp>
                <p:nvSpPr>
                  <p:cNvPr id="584" name="Forme libre : forme 583">
                    <a:extLst>
                      <a:ext uri="{FF2B5EF4-FFF2-40B4-BE49-F238E27FC236}">
                        <a16:creationId xmlns:a16="http://schemas.microsoft.com/office/drawing/2014/main" id="{9B4E5022-08FE-46EF-8950-46073865EAA9}"/>
                      </a:ext>
                    </a:extLst>
                  </p:cNvPr>
                  <p:cNvSpPr/>
                  <p:nvPr/>
                </p:nvSpPr>
                <p:spPr>
                  <a:xfrm>
                    <a:off x="2023799" y="3833806"/>
                    <a:ext cx="466212" cy="277833"/>
                  </a:xfrm>
                  <a:custGeom>
                    <a:avLst/>
                    <a:gdLst>
                      <a:gd name="connsiteX0" fmla="*/ 0 w 466212"/>
                      <a:gd name="connsiteY0" fmla="*/ 114751 h 277833"/>
                      <a:gd name="connsiteX1" fmla="*/ 0 w 466212"/>
                      <a:gd name="connsiteY1" fmla="*/ 119537 h 277833"/>
                      <a:gd name="connsiteX2" fmla="*/ 2363 w 466212"/>
                      <a:gd name="connsiteY2" fmla="*/ 123596 h 277833"/>
                      <a:gd name="connsiteX3" fmla="*/ 268519 w 466212"/>
                      <a:gd name="connsiteY3" fmla="*/ 277244 h 277833"/>
                      <a:gd name="connsiteX4" fmla="*/ 273245 w 466212"/>
                      <a:gd name="connsiteY4" fmla="*/ 277244 h 277833"/>
                      <a:gd name="connsiteX5" fmla="*/ 463850 w 466212"/>
                      <a:gd name="connsiteY5" fmla="*/ 167219 h 277833"/>
                      <a:gd name="connsiteX6" fmla="*/ 466213 w 466212"/>
                      <a:gd name="connsiteY6" fmla="*/ 163099 h 277833"/>
                      <a:gd name="connsiteX7" fmla="*/ 466213 w 466212"/>
                      <a:gd name="connsiteY7" fmla="*/ 158312 h 277833"/>
                      <a:gd name="connsiteX8" fmla="*/ 463850 w 466212"/>
                      <a:gd name="connsiteY8" fmla="*/ 154192 h 277833"/>
                      <a:gd name="connsiteX9" fmla="*/ 197754 w 466212"/>
                      <a:gd name="connsiteY9" fmla="*/ 545 h 277833"/>
                      <a:gd name="connsiteX10" fmla="*/ 193028 w 466212"/>
                      <a:gd name="connsiteY10" fmla="*/ 545 h 277833"/>
                      <a:gd name="connsiteX11" fmla="*/ 2363 w 466212"/>
                      <a:gd name="connsiteY11" fmla="*/ 110631 h 277833"/>
                      <a:gd name="connsiteX12" fmla="*/ 0 w 466212"/>
                      <a:gd name="connsiteY12" fmla="*/ 114751 h 27783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Lst>
                    <a:rect l="l" t="t" r="r" b="b"/>
                    <a:pathLst>
                      <a:path w="466212" h="277833">
                        <a:moveTo>
                          <a:pt x="0" y="114751"/>
                        </a:moveTo>
                        <a:lnTo>
                          <a:pt x="0" y="119537"/>
                        </a:lnTo>
                        <a:cubicBezTo>
                          <a:pt x="108" y="121186"/>
                          <a:pt x="983" y="122688"/>
                          <a:pt x="2363" y="123596"/>
                        </a:cubicBezTo>
                        <a:lnTo>
                          <a:pt x="268519" y="277244"/>
                        </a:lnTo>
                        <a:cubicBezTo>
                          <a:pt x="269996" y="278030"/>
                          <a:pt x="271768" y="278030"/>
                          <a:pt x="273245" y="277244"/>
                        </a:cubicBezTo>
                        <a:lnTo>
                          <a:pt x="463850" y="167219"/>
                        </a:lnTo>
                        <a:cubicBezTo>
                          <a:pt x="465254" y="166305"/>
                          <a:pt x="466133" y="164772"/>
                          <a:pt x="466213" y="163099"/>
                        </a:cubicBezTo>
                        <a:lnTo>
                          <a:pt x="466213" y="158312"/>
                        </a:lnTo>
                        <a:cubicBezTo>
                          <a:pt x="466133" y="156639"/>
                          <a:pt x="465254" y="155106"/>
                          <a:pt x="463850" y="154192"/>
                        </a:cubicBezTo>
                        <a:lnTo>
                          <a:pt x="197754" y="545"/>
                        </a:lnTo>
                        <a:cubicBezTo>
                          <a:pt x="196263" y="-182"/>
                          <a:pt x="194520" y="-182"/>
                          <a:pt x="193028" y="545"/>
                        </a:cubicBezTo>
                        <a:lnTo>
                          <a:pt x="2363" y="110631"/>
                        </a:lnTo>
                        <a:cubicBezTo>
                          <a:pt x="973" y="111558"/>
                          <a:pt x="99" y="113083"/>
                          <a:pt x="0" y="114751"/>
                        </a:cubicBezTo>
                        <a:close/>
                      </a:path>
                    </a:pathLst>
                  </a:custGeom>
                  <a:solidFill>
                    <a:srgbClr val="77787B"/>
                  </a:solidFill>
                  <a:ln w="6058" cap="flat">
                    <a:noFill/>
                    <a:prstDash val="solid"/>
                    <a:miter/>
                  </a:ln>
                </p:spPr>
                <p:txBody>
                  <a:bodyPr rtlCol="0" anchor="ctr"/>
                  <a:lstStyle/>
                  <a:p>
                    <a:endParaRPr lang="fr-FR" sz="2400"/>
                  </a:p>
                </p:txBody>
              </p:sp>
              <p:sp>
                <p:nvSpPr>
                  <p:cNvPr id="585" name="Forme libre : forme 584">
                    <a:extLst>
                      <a:ext uri="{FF2B5EF4-FFF2-40B4-BE49-F238E27FC236}">
                        <a16:creationId xmlns:a16="http://schemas.microsoft.com/office/drawing/2014/main" id="{CF9EDF6D-2037-4C52-BD44-492F36CF5067}"/>
                      </a:ext>
                    </a:extLst>
                  </p:cNvPr>
                  <p:cNvSpPr/>
                  <p:nvPr/>
                </p:nvSpPr>
                <p:spPr>
                  <a:xfrm>
                    <a:off x="2294984" y="3988241"/>
                    <a:ext cx="195330" cy="123172"/>
                  </a:xfrm>
                  <a:custGeom>
                    <a:avLst/>
                    <a:gdLst>
                      <a:gd name="connsiteX0" fmla="*/ 192968 w 195330"/>
                      <a:gd name="connsiteY0" fmla="*/ 0 h 123172"/>
                      <a:gd name="connsiteX1" fmla="*/ 192968 w 195330"/>
                      <a:gd name="connsiteY1" fmla="*/ 2484 h 123172"/>
                      <a:gd name="connsiteX2" fmla="*/ 2363 w 195330"/>
                      <a:gd name="connsiteY2" fmla="*/ 112570 h 123172"/>
                      <a:gd name="connsiteX3" fmla="*/ 0 w 195330"/>
                      <a:gd name="connsiteY3" fmla="*/ 113115 h 123172"/>
                      <a:gd name="connsiteX4" fmla="*/ 0 w 195330"/>
                      <a:gd name="connsiteY4" fmla="*/ 123172 h 123172"/>
                      <a:gd name="connsiteX5" fmla="*/ 2363 w 195330"/>
                      <a:gd name="connsiteY5" fmla="*/ 122566 h 123172"/>
                      <a:gd name="connsiteX6" fmla="*/ 192968 w 195330"/>
                      <a:gd name="connsiteY6" fmla="*/ 12541 h 123172"/>
                      <a:gd name="connsiteX7" fmla="*/ 195331 w 195330"/>
                      <a:gd name="connsiteY7" fmla="*/ 8422 h 123172"/>
                      <a:gd name="connsiteX8" fmla="*/ 195331 w 195330"/>
                      <a:gd name="connsiteY8" fmla="*/ 3635 h 123172"/>
                      <a:gd name="connsiteX9" fmla="*/ 192968 w 195330"/>
                      <a:gd name="connsiteY9" fmla="*/ 0 h 12317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195330" h="123172">
                        <a:moveTo>
                          <a:pt x="192968" y="0"/>
                        </a:moveTo>
                        <a:cubicBezTo>
                          <a:pt x="193937" y="727"/>
                          <a:pt x="193877" y="1818"/>
                          <a:pt x="192968" y="2484"/>
                        </a:cubicBezTo>
                        <a:lnTo>
                          <a:pt x="2363" y="112570"/>
                        </a:lnTo>
                        <a:cubicBezTo>
                          <a:pt x="1632" y="112942"/>
                          <a:pt x="820" y="113129"/>
                          <a:pt x="0" y="113115"/>
                        </a:cubicBezTo>
                        <a:lnTo>
                          <a:pt x="0" y="123172"/>
                        </a:lnTo>
                        <a:cubicBezTo>
                          <a:pt x="821" y="123133"/>
                          <a:pt x="1624" y="122927"/>
                          <a:pt x="2363" y="122566"/>
                        </a:cubicBezTo>
                        <a:lnTo>
                          <a:pt x="192968" y="12541"/>
                        </a:lnTo>
                        <a:cubicBezTo>
                          <a:pt x="194372" y="11628"/>
                          <a:pt x="195251" y="10095"/>
                          <a:pt x="195331" y="8422"/>
                        </a:cubicBezTo>
                        <a:lnTo>
                          <a:pt x="195331" y="3635"/>
                        </a:lnTo>
                        <a:cubicBezTo>
                          <a:pt x="195101" y="2141"/>
                          <a:pt x="194240" y="817"/>
                          <a:pt x="192968" y="0"/>
                        </a:cubicBezTo>
                        <a:close/>
                      </a:path>
                    </a:pathLst>
                  </a:custGeom>
                  <a:solidFill>
                    <a:srgbClr val="FFFFFF">
                      <a:alpha val="40000"/>
                    </a:srgbClr>
                  </a:solidFill>
                  <a:ln w="6058" cap="flat">
                    <a:noFill/>
                    <a:prstDash val="solid"/>
                    <a:miter/>
                  </a:ln>
                </p:spPr>
                <p:txBody>
                  <a:bodyPr rtlCol="0" anchor="ctr"/>
                  <a:lstStyle/>
                  <a:p>
                    <a:endParaRPr lang="fr-FR" sz="2400"/>
                  </a:p>
                </p:txBody>
              </p:sp>
              <p:sp>
                <p:nvSpPr>
                  <p:cNvPr id="586" name="Forme libre : forme 585">
                    <a:extLst>
                      <a:ext uri="{FF2B5EF4-FFF2-40B4-BE49-F238E27FC236}">
                        <a16:creationId xmlns:a16="http://schemas.microsoft.com/office/drawing/2014/main" id="{0191B314-B7CE-446E-815A-9A6B5B09BD56}"/>
                      </a:ext>
                    </a:extLst>
                  </p:cNvPr>
                  <p:cNvSpPr/>
                  <p:nvPr/>
                </p:nvSpPr>
                <p:spPr>
                  <a:xfrm>
                    <a:off x="2024283" y="3944679"/>
                    <a:ext cx="270881" cy="166552"/>
                  </a:xfrm>
                  <a:custGeom>
                    <a:avLst/>
                    <a:gdLst>
                      <a:gd name="connsiteX0" fmla="*/ 1515 w 270881"/>
                      <a:gd name="connsiteY0" fmla="*/ 0 h 166552"/>
                      <a:gd name="connsiteX1" fmla="*/ 1515 w 270881"/>
                      <a:gd name="connsiteY1" fmla="*/ 0 h 166552"/>
                      <a:gd name="connsiteX2" fmla="*/ 1515 w 270881"/>
                      <a:gd name="connsiteY2" fmla="*/ 0 h 166552"/>
                      <a:gd name="connsiteX3" fmla="*/ 1515 w 270881"/>
                      <a:gd name="connsiteY3" fmla="*/ 0 h 166552"/>
                      <a:gd name="connsiteX4" fmla="*/ 1212 w 270881"/>
                      <a:gd name="connsiteY4" fmla="*/ 303 h 166552"/>
                      <a:gd name="connsiteX5" fmla="*/ 1212 w 270881"/>
                      <a:gd name="connsiteY5" fmla="*/ 303 h 166552"/>
                      <a:gd name="connsiteX6" fmla="*/ 0 w 270881"/>
                      <a:gd name="connsiteY6" fmla="*/ 2848 h 166552"/>
                      <a:gd name="connsiteX7" fmla="*/ 0 w 270881"/>
                      <a:gd name="connsiteY7" fmla="*/ 3453 h 166552"/>
                      <a:gd name="connsiteX8" fmla="*/ 0 w 270881"/>
                      <a:gd name="connsiteY8" fmla="*/ 8240 h 166552"/>
                      <a:gd name="connsiteX9" fmla="*/ 2363 w 270881"/>
                      <a:gd name="connsiteY9" fmla="*/ 12299 h 166552"/>
                      <a:gd name="connsiteX10" fmla="*/ 268519 w 270881"/>
                      <a:gd name="connsiteY10" fmla="*/ 165946 h 166552"/>
                      <a:gd name="connsiteX11" fmla="*/ 270882 w 270881"/>
                      <a:gd name="connsiteY11" fmla="*/ 166552 h 166552"/>
                      <a:gd name="connsiteX12" fmla="*/ 270882 w 270881"/>
                      <a:gd name="connsiteY12" fmla="*/ 156252 h 166552"/>
                      <a:gd name="connsiteX13" fmla="*/ 268519 w 270881"/>
                      <a:gd name="connsiteY13" fmla="*/ 155707 h 166552"/>
                      <a:gd name="connsiteX14" fmla="*/ 1878 w 270881"/>
                      <a:gd name="connsiteY14" fmla="*/ 2484 h 166552"/>
                      <a:gd name="connsiteX15" fmla="*/ 969 w 270881"/>
                      <a:gd name="connsiteY15" fmla="*/ 1575 h 166552"/>
                      <a:gd name="connsiteX16" fmla="*/ 969 w 270881"/>
                      <a:gd name="connsiteY16" fmla="*/ 242 h 16655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Lst>
                    <a:rect l="l" t="t" r="r" b="b"/>
                    <a:pathLst>
                      <a:path w="270881" h="166552">
                        <a:moveTo>
                          <a:pt x="1515" y="0"/>
                        </a:moveTo>
                        <a:lnTo>
                          <a:pt x="1515" y="0"/>
                        </a:lnTo>
                        <a:lnTo>
                          <a:pt x="1515" y="0"/>
                        </a:lnTo>
                        <a:lnTo>
                          <a:pt x="1515" y="0"/>
                        </a:lnTo>
                        <a:lnTo>
                          <a:pt x="1212" y="303"/>
                        </a:lnTo>
                        <a:lnTo>
                          <a:pt x="1212" y="303"/>
                        </a:lnTo>
                        <a:cubicBezTo>
                          <a:pt x="582" y="1024"/>
                          <a:pt x="163" y="1904"/>
                          <a:pt x="0" y="2848"/>
                        </a:cubicBezTo>
                        <a:cubicBezTo>
                          <a:pt x="0" y="2848"/>
                          <a:pt x="0" y="3211"/>
                          <a:pt x="0" y="3453"/>
                        </a:cubicBezTo>
                        <a:lnTo>
                          <a:pt x="0" y="8240"/>
                        </a:lnTo>
                        <a:cubicBezTo>
                          <a:pt x="99" y="9891"/>
                          <a:pt x="975" y="11398"/>
                          <a:pt x="2363" y="12299"/>
                        </a:cubicBezTo>
                        <a:lnTo>
                          <a:pt x="268519" y="165946"/>
                        </a:lnTo>
                        <a:cubicBezTo>
                          <a:pt x="269243" y="166344"/>
                          <a:pt x="270056" y="166552"/>
                          <a:pt x="270882" y="166552"/>
                        </a:cubicBezTo>
                        <a:lnTo>
                          <a:pt x="270882" y="156252"/>
                        </a:lnTo>
                        <a:cubicBezTo>
                          <a:pt x="270060" y="156279"/>
                          <a:pt x="269246" y="156091"/>
                          <a:pt x="268519" y="155707"/>
                        </a:cubicBezTo>
                        <a:lnTo>
                          <a:pt x="1878" y="2484"/>
                        </a:lnTo>
                        <a:cubicBezTo>
                          <a:pt x="1504" y="2262"/>
                          <a:pt x="1192" y="1949"/>
                          <a:pt x="969" y="1575"/>
                        </a:cubicBezTo>
                        <a:cubicBezTo>
                          <a:pt x="743" y="1160"/>
                          <a:pt x="743" y="658"/>
                          <a:pt x="969" y="242"/>
                        </a:cubicBezTo>
                        <a:close/>
                      </a:path>
                    </a:pathLst>
                  </a:custGeom>
                  <a:solidFill>
                    <a:srgbClr val="000000">
                      <a:alpha val="15000"/>
                    </a:srgbClr>
                  </a:solidFill>
                  <a:ln w="6058" cap="flat">
                    <a:noFill/>
                    <a:prstDash val="solid"/>
                    <a:miter/>
                  </a:ln>
                </p:spPr>
                <p:txBody>
                  <a:bodyPr rtlCol="0" anchor="ctr"/>
                  <a:lstStyle/>
                  <a:p>
                    <a:endParaRPr lang="fr-FR" sz="2400"/>
                  </a:p>
                </p:txBody>
              </p:sp>
              <p:sp>
                <p:nvSpPr>
                  <p:cNvPr id="587" name="Forme libre : forme 586">
                    <a:extLst>
                      <a:ext uri="{FF2B5EF4-FFF2-40B4-BE49-F238E27FC236}">
                        <a16:creationId xmlns:a16="http://schemas.microsoft.com/office/drawing/2014/main" id="{1F8B045B-DBD1-4056-AAA3-32B8E959DC73}"/>
                      </a:ext>
                    </a:extLst>
                  </p:cNvPr>
                  <p:cNvSpPr/>
                  <p:nvPr/>
                </p:nvSpPr>
                <p:spPr>
                  <a:xfrm>
                    <a:off x="2095894" y="3869189"/>
                    <a:ext cx="95365" cy="58587"/>
                  </a:xfrm>
                  <a:custGeom>
                    <a:avLst/>
                    <a:gdLst>
                      <a:gd name="connsiteX0" fmla="*/ 2 w 95365"/>
                      <a:gd name="connsiteY0" fmla="*/ 11269 h 58587"/>
                      <a:gd name="connsiteX1" fmla="*/ 7576 w 95365"/>
                      <a:gd name="connsiteY1" fmla="*/ 23871 h 58587"/>
                      <a:gd name="connsiteX2" fmla="*/ 7939 w 95365"/>
                      <a:gd name="connsiteY2" fmla="*/ 24840 h 58587"/>
                      <a:gd name="connsiteX3" fmla="*/ 4122 w 95365"/>
                      <a:gd name="connsiteY3" fmla="*/ 31263 h 58587"/>
                      <a:gd name="connsiteX4" fmla="*/ 4122 w 95365"/>
                      <a:gd name="connsiteY4" fmla="*/ 32474 h 58587"/>
                      <a:gd name="connsiteX5" fmla="*/ 4122 w 95365"/>
                      <a:gd name="connsiteY5" fmla="*/ 36109 h 58587"/>
                      <a:gd name="connsiteX6" fmla="*/ 4486 w 95365"/>
                      <a:gd name="connsiteY6" fmla="*/ 38594 h 58587"/>
                      <a:gd name="connsiteX7" fmla="*/ 3880 w 95365"/>
                      <a:gd name="connsiteY7" fmla="*/ 41259 h 58587"/>
                      <a:gd name="connsiteX8" fmla="*/ 2971 w 95365"/>
                      <a:gd name="connsiteY8" fmla="*/ 45743 h 58587"/>
                      <a:gd name="connsiteX9" fmla="*/ 2971 w 95365"/>
                      <a:gd name="connsiteY9" fmla="*/ 49257 h 58587"/>
                      <a:gd name="connsiteX10" fmla="*/ 4789 w 95365"/>
                      <a:gd name="connsiteY10" fmla="*/ 52528 h 58587"/>
                      <a:gd name="connsiteX11" fmla="*/ 15452 w 95365"/>
                      <a:gd name="connsiteY11" fmla="*/ 58587 h 58587"/>
                      <a:gd name="connsiteX12" fmla="*/ 95366 w 95365"/>
                      <a:gd name="connsiteY12" fmla="*/ 12481 h 58587"/>
                      <a:gd name="connsiteX13" fmla="*/ 95366 w 95365"/>
                      <a:gd name="connsiteY13" fmla="*/ 8967 h 58587"/>
                      <a:gd name="connsiteX14" fmla="*/ 84702 w 95365"/>
                      <a:gd name="connsiteY14" fmla="*/ 2908 h 58587"/>
                      <a:gd name="connsiteX15" fmla="*/ 79310 w 95365"/>
                      <a:gd name="connsiteY15" fmla="*/ 1878 h 58587"/>
                      <a:gd name="connsiteX16" fmla="*/ 78583 w 95365"/>
                      <a:gd name="connsiteY16" fmla="*/ 1878 h 58587"/>
                      <a:gd name="connsiteX17" fmla="*/ 71313 w 95365"/>
                      <a:gd name="connsiteY17" fmla="*/ 2363 h 58587"/>
                      <a:gd name="connsiteX18" fmla="*/ 59195 w 95365"/>
                      <a:gd name="connsiteY18" fmla="*/ 2363 h 58587"/>
                      <a:gd name="connsiteX19" fmla="*/ 56105 w 95365"/>
                      <a:gd name="connsiteY19" fmla="*/ 2363 h 58587"/>
                      <a:gd name="connsiteX20" fmla="*/ 53924 w 95365"/>
                      <a:gd name="connsiteY20" fmla="*/ 2363 h 58587"/>
                      <a:gd name="connsiteX21" fmla="*/ 35264 w 95365"/>
                      <a:gd name="connsiteY21" fmla="*/ 4423 h 58587"/>
                      <a:gd name="connsiteX22" fmla="*/ 35264 w 95365"/>
                      <a:gd name="connsiteY22" fmla="*/ 4423 h 58587"/>
                      <a:gd name="connsiteX23" fmla="*/ 13513 w 95365"/>
                      <a:gd name="connsiteY23" fmla="*/ 0 h 58587"/>
                      <a:gd name="connsiteX24" fmla="*/ 12786 w 95365"/>
                      <a:gd name="connsiteY24" fmla="*/ 0 h 58587"/>
                      <a:gd name="connsiteX25" fmla="*/ 4365 w 95365"/>
                      <a:gd name="connsiteY25" fmla="*/ 2302 h 58587"/>
                      <a:gd name="connsiteX26" fmla="*/ 427 w 95365"/>
                      <a:gd name="connsiteY26" fmla="*/ 7513 h 58587"/>
                      <a:gd name="connsiteX27" fmla="*/ 2 w 95365"/>
                      <a:gd name="connsiteY27" fmla="*/ 11269 h 58587"/>
                      <a:gd name="connsiteX28" fmla="*/ 12120 w 95365"/>
                      <a:gd name="connsiteY28" fmla="*/ 13753 h 58587"/>
                      <a:gd name="connsiteX29" fmla="*/ 13998 w 95365"/>
                      <a:gd name="connsiteY29" fmla="*/ 11875 h 58587"/>
                      <a:gd name="connsiteX30" fmla="*/ 15997 w 95365"/>
                      <a:gd name="connsiteY30" fmla="*/ 11027 h 58587"/>
                      <a:gd name="connsiteX31" fmla="*/ 30659 w 95365"/>
                      <a:gd name="connsiteY31" fmla="*/ 13208 h 58587"/>
                      <a:gd name="connsiteX32" fmla="*/ 34961 w 95365"/>
                      <a:gd name="connsiteY32" fmla="*/ 17449 h 58587"/>
                      <a:gd name="connsiteX33" fmla="*/ 33022 w 95365"/>
                      <a:gd name="connsiteY33" fmla="*/ 19266 h 58587"/>
                      <a:gd name="connsiteX34" fmla="*/ 22177 w 95365"/>
                      <a:gd name="connsiteY34" fmla="*/ 20115 h 58587"/>
                      <a:gd name="connsiteX35" fmla="*/ 16118 w 95365"/>
                      <a:gd name="connsiteY35" fmla="*/ 17934 h 58587"/>
                      <a:gd name="connsiteX36" fmla="*/ 12120 w 95365"/>
                      <a:gd name="connsiteY36" fmla="*/ 13753 h 5858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Lst>
                    <a:rect l="l" t="t" r="r" b="b"/>
                    <a:pathLst>
                      <a:path w="95365" h="58587">
                        <a:moveTo>
                          <a:pt x="2" y="11269"/>
                        </a:moveTo>
                        <a:cubicBezTo>
                          <a:pt x="2" y="15571"/>
                          <a:pt x="6061" y="20054"/>
                          <a:pt x="7576" y="23871"/>
                        </a:cubicBezTo>
                        <a:cubicBezTo>
                          <a:pt x="7750" y="24172"/>
                          <a:pt x="7872" y="24500"/>
                          <a:pt x="7939" y="24840"/>
                        </a:cubicBezTo>
                        <a:cubicBezTo>
                          <a:pt x="7152" y="27567"/>
                          <a:pt x="4607" y="29445"/>
                          <a:pt x="4122" y="31263"/>
                        </a:cubicBezTo>
                        <a:cubicBezTo>
                          <a:pt x="4065" y="31664"/>
                          <a:pt x="4065" y="32072"/>
                          <a:pt x="4122" y="32474"/>
                        </a:cubicBezTo>
                        <a:lnTo>
                          <a:pt x="4122" y="36109"/>
                        </a:lnTo>
                        <a:cubicBezTo>
                          <a:pt x="4197" y="36944"/>
                          <a:pt x="4318" y="37773"/>
                          <a:pt x="4486" y="38594"/>
                        </a:cubicBezTo>
                        <a:cubicBezTo>
                          <a:pt x="4345" y="39495"/>
                          <a:pt x="4142" y="40386"/>
                          <a:pt x="3880" y="41259"/>
                        </a:cubicBezTo>
                        <a:cubicBezTo>
                          <a:pt x="3346" y="42698"/>
                          <a:pt x="3040" y="44210"/>
                          <a:pt x="2971" y="45743"/>
                        </a:cubicBezTo>
                        <a:cubicBezTo>
                          <a:pt x="2971" y="46409"/>
                          <a:pt x="2971" y="48711"/>
                          <a:pt x="2971" y="49257"/>
                        </a:cubicBezTo>
                        <a:cubicBezTo>
                          <a:pt x="2832" y="50620"/>
                          <a:pt x="3557" y="51926"/>
                          <a:pt x="4789" y="52528"/>
                        </a:cubicBezTo>
                        <a:lnTo>
                          <a:pt x="15452" y="58587"/>
                        </a:lnTo>
                        <a:lnTo>
                          <a:pt x="95366" y="12481"/>
                        </a:lnTo>
                        <a:lnTo>
                          <a:pt x="95366" y="8967"/>
                        </a:lnTo>
                        <a:lnTo>
                          <a:pt x="84702" y="2908"/>
                        </a:lnTo>
                        <a:cubicBezTo>
                          <a:pt x="83051" y="2025"/>
                          <a:pt x="81170" y="1665"/>
                          <a:pt x="79310" y="1878"/>
                        </a:cubicBezTo>
                        <a:lnTo>
                          <a:pt x="78583" y="1878"/>
                        </a:lnTo>
                        <a:cubicBezTo>
                          <a:pt x="76826" y="1878"/>
                          <a:pt x="74463" y="1878"/>
                          <a:pt x="71313" y="2363"/>
                        </a:cubicBezTo>
                        <a:cubicBezTo>
                          <a:pt x="67282" y="2734"/>
                          <a:pt x="63226" y="2734"/>
                          <a:pt x="59195" y="2363"/>
                        </a:cubicBezTo>
                        <a:lnTo>
                          <a:pt x="56105" y="2363"/>
                        </a:lnTo>
                        <a:cubicBezTo>
                          <a:pt x="55380" y="2306"/>
                          <a:pt x="54650" y="2306"/>
                          <a:pt x="53924" y="2363"/>
                        </a:cubicBezTo>
                        <a:cubicBezTo>
                          <a:pt x="47880" y="4171"/>
                          <a:pt x="41557" y="4869"/>
                          <a:pt x="35264" y="4423"/>
                        </a:cubicBezTo>
                        <a:lnTo>
                          <a:pt x="35264" y="4423"/>
                        </a:lnTo>
                        <a:cubicBezTo>
                          <a:pt x="28128" y="2431"/>
                          <a:pt x="20860" y="953"/>
                          <a:pt x="13513" y="0"/>
                        </a:cubicBezTo>
                        <a:lnTo>
                          <a:pt x="12786" y="0"/>
                        </a:lnTo>
                        <a:cubicBezTo>
                          <a:pt x="9830" y="47"/>
                          <a:pt x="6933" y="838"/>
                          <a:pt x="4365" y="2302"/>
                        </a:cubicBezTo>
                        <a:cubicBezTo>
                          <a:pt x="1457" y="3938"/>
                          <a:pt x="427" y="5695"/>
                          <a:pt x="427" y="7513"/>
                        </a:cubicBezTo>
                        <a:cubicBezTo>
                          <a:pt x="-58" y="8300"/>
                          <a:pt x="2" y="10724"/>
                          <a:pt x="2" y="11269"/>
                        </a:cubicBezTo>
                        <a:close/>
                        <a:moveTo>
                          <a:pt x="12120" y="13753"/>
                        </a:moveTo>
                        <a:cubicBezTo>
                          <a:pt x="12532" y="12945"/>
                          <a:pt x="13189" y="12287"/>
                          <a:pt x="13998" y="11875"/>
                        </a:cubicBezTo>
                        <a:cubicBezTo>
                          <a:pt x="14631" y="11520"/>
                          <a:pt x="15302" y="11236"/>
                          <a:pt x="15997" y="11027"/>
                        </a:cubicBezTo>
                        <a:cubicBezTo>
                          <a:pt x="20986" y="9915"/>
                          <a:pt x="26210" y="10692"/>
                          <a:pt x="30659" y="13208"/>
                        </a:cubicBezTo>
                        <a:cubicBezTo>
                          <a:pt x="32472" y="14177"/>
                          <a:pt x="33966" y="15650"/>
                          <a:pt x="34961" y="17449"/>
                        </a:cubicBezTo>
                        <a:cubicBezTo>
                          <a:pt x="34485" y="18214"/>
                          <a:pt x="33816" y="18841"/>
                          <a:pt x="33022" y="19266"/>
                        </a:cubicBezTo>
                        <a:cubicBezTo>
                          <a:pt x="29617" y="20808"/>
                          <a:pt x="25780" y="21108"/>
                          <a:pt x="22177" y="20115"/>
                        </a:cubicBezTo>
                        <a:cubicBezTo>
                          <a:pt x="20057" y="19704"/>
                          <a:pt x="18014" y="18968"/>
                          <a:pt x="16118" y="17934"/>
                        </a:cubicBezTo>
                        <a:cubicBezTo>
                          <a:pt x="14416" y="16948"/>
                          <a:pt x="13029" y="15498"/>
                          <a:pt x="12120" y="13753"/>
                        </a:cubicBezTo>
                        <a:close/>
                      </a:path>
                    </a:pathLst>
                  </a:custGeom>
                  <a:solidFill>
                    <a:srgbClr val="263238"/>
                  </a:solidFill>
                  <a:ln w="6058" cap="flat">
                    <a:noFill/>
                    <a:prstDash val="solid"/>
                    <a:miter/>
                  </a:ln>
                </p:spPr>
                <p:txBody>
                  <a:bodyPr rtlCol="0" anchor="ctr"/>
                  <a:lstStyle/>
                  <a:p>
                    <a:endParaRPr lang="fr-FR" sz="2400"/>
                  </a:p>
                </p:txBody>
              </p:sp>
              <p:sp>
                <p:nvSpPr>
                  <p:cNvPr id="588" name="Forme libre : forme 587">
                    <a:extLst>
                      <a:ext uri="{FF2B5EF4-FFF2-40B4-BE49-F238E27FC236}">
                        <a16:creationId xmlns:a16="http://schemas.microsoft.com/office/drawing/2014/main" id="{45D66523-592C-4813-A148-85EDA790AE99}"/>
                      </a:ext>
                    </a:extLst>
                  </p:cNvPr>
                  <p:cNvSpPr/>
                  <p:nvPr/>
                </p:nvSpPr>
                <p:spPr>
                  <a:xfrm>
                    <a:off x="2096064" y="3869128"/>
                    <a:ext cx="95134" cy="54830"/>
                  </a:xfrm>
                  <a:custGeom>
                    <a:avLst/>
                    <a:gdLst>
                      <a:gd name="connsiteX0" fmla="*/ 78898 w 95134"/>
                      <a:gd name="connsiteY0" fmla="*/ 1878 h 54830"/>
                      <a:gd name="connsiteX1" fmla="*/ 78170 w 95134"/>
                      <a:gd name="connsiteY1" fmla="*/ 1878 h 54830"/>
                      <a:gd name="connsiteX2" fmla="*/ 70900 w 95134"/>
                      <a:gd name="connsiteY2" fmla="*/ 2363 h 54830"/>
                      <a:gd name="connsiteX3" fmla="*/ 58783 w 95134"/>
                      <a:gd name="connsiteY3" fmla="*/ 2363 h 54830"/>
                      <a:gd name="connsiteX4" fmla="*/ 55693 w 95134"/>
                      <a:gd name="connsiteY4" fmla="*/ 2363 h 54830"/>
                      <a:gd name="connsiteX5" fmla="*/ 53512 w 95134"/>
                      <a:gd name="connsiteY5" fmla="*/ 2363 h 54830"/>
                      <a:gd name="connsiteX6" fmla="*/ 34851 w 95134"/>
                      <a:gd name="connsiteY6" fmla="*/ 4423 h 54830"/>
                      <a:gd name="connsiteX7" fmla="*/ 34851 w 95134"/>
                      <a:gd name="connsiteY7" fmla="*/ 4423 h 54830"/>
                      <a:gd name="connsiteX8" fmla="*/ 13101 w 95134"/>
                      <a:gd name="connsiteY8" fmla="*/ 0 h 54830"/>
                      <a:gd name="connsiteX9" fmla="*/ 12374 w 95134"/>
                      <a:gd name="connsiteY9" fmla="*/ 0 h 54830"/>
                      <a:gd name="connsiteX10" fmla="*/ 3952 w 95134"/>
                      <a:gd name="connsiteY10" fmla="*/ 2302 h 54830"/>
                      <a:gd name="connsiteX11" fmla="*/ 7587 w 95134"/>
                      <a:gd name="connsiteY11" fmla="*/ 20115 h 54830"/>
                      <a:gd name="connsiteX12" fmla="*/ 4134 w 95134"/>
                      <a:gd name="connsiteY12" fmla="*/ 31081 h 54830"/>
                      <a:gd name="connsiteX13" fmla="*/ 3649 w 95134"/>
                      <a:gd name="connsiteY13" fmla="*/ 41078 h 54830"/>
                      <a:gd name="connsiteX14" fmla="*/ 4558 w 95134"/>
                      <a:gd name="connsiteY14" fmla="*/ 48772 h 54830"/>
                      <a:gd name="connsiteX15" fmla="*/ 15221 w 95134"/>
                      <a:gd name="connsiteY15" fmla="*/ 54831 h 54830"/>
                      <a:gd name="connsiteX16" fmla="*/ 95135 w 95134"/>
                      <a:gd name="connsiteY16" fmla="*/ 8724 h 54830"/>
                      <a:gd name="connsiteX17" fmla="*/ 84471 w 95134"/>
                      <a:gd name="connsiteY17" fmla="*/ 2666 h 54830"/>
                      <a:gd name="connsiteX18" fmla="*/ 78898 w 95134"/>
                      <a:gd name="connsiteY18" fmla="*/ 1878 h 54830"/>
                      <a:gd name="connsiteX19" fmla="*/ 19038 w 95134"/>
                      <a:gd name="connsiteY19" fmla="*/ 46773 h 54830"/>
                      <a:gd name="connsiteX20" fmla="*/ 14615 w 95134"/>
                      <a:gd name="connsiteY20" fmla="*/ 46409 h 54830"/>
                      <a:gd name="connsiteX21" fmla="*/ 13949 w 95134"/>
                      <a:gd name="connsiteY21" fmla="*/ 43865 h 54830"/>
                      <a:gd name="connsiteX22" fmla="*/ 18372 w 95134"/>
                      <a:gd name="connsiteY22" fmla="*/ 44228 h 54830"/>
                      <a:gd name="connsiteX23" fmla="*/ 19038 w 95134"/>
                      <a:gd name="connsiteY23" fmla="*/ 46773 h 54830"/>
                      <a:gd name="connsiteX24" fmla="*/ 32852 w 95134"/>
                      <a:gd name="connsiteY24" fmla="*/ 19327 h 54830"/>
                      <a:gd name="connsiteX25" fmla="*/ 22007 w 95134"/>
                      <a:gd name="connsiteY25" fmla="*/ 20175 h 54830"/>
                      <a:gd name="connsiteX26" fmla="*/ 15948 w 95134"/>
                      <a:gd name="connsiteY26" fmla="*/ 17994 h 54830"/>
                      <a:gd name="connsiteX27" fmla="*/ 13585 w 95134"/>
                      <a:gd name="connsiteY27" fmla="*/ 8361 h 54830"/>
                      <a:gd name="connsiteX28" fmla="*/ 15585 w 95134"/>
                      <a:gd name="connsiteY28" fmla="*/ 7513 h 54830"/>
                      <a:gd name="connsiteX29" fmla="*/ 30247 w 95134"/>
                      <a:gd name="connsiteY29" fmla="*/ 9754 h 54830"/>
                      <a:gd name="connsiteX30" fmla="*/ 32852 w 95134"/>
                      <a:gd name="connsiteY30" fmla="*/ 19327 h 54830"/>
                      <a:gd name="connsiteX31" fmla="*/ 80655 w 95134"/>
                      <a:gd name="connsiteY31" fmla="*/ 11209 h 54830"/>
                      <a:gd name="connsiteX32" fmla="*/ 76232 w 95134"/>
                      <a:gd name="connsiteY32" fmla="*/ 10845 h 54830"/>
                      <a:gd name="connsiteX33" fmla="*/ 75626 w 95134"/>
                      <a:gd name="connsiteY33" fmla="*/ 8300 h 54830"/>
                      <a:gd name="connsiteX34" fmla="*/ 80049 w 95134"/>
                      <a:gd name="connsiteY34" fmla="*/ 8664 h 54830"/>
                      <a:gd name="connsiteX35" fmla="*/ 80655 w 95134"/>
                      <a:gd name="connsiteY35" fmla="*/ 11209 h 5483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Lst>
                    <a:rect l="l" t="t" r="r" b="b"/>
                    <a:pathLst>
                      <a:path w="95134" h="54830">
                        <a:moveTo>
                          <a:pt x="78898" y="1878"/>
                        </a:moveTo>
                        <a:lnTo>
                          <a:pt x="78170" y="1878"/>
                        </a:lnTo>
                        <a:cubicBezTo>
                          <a:pt x="76413" y="1878"/>
                          <a:pt x="74051" y="1878"/>
                          <a:pt x="70900" y="2363"/>
                        </a:cubicBezTo>
                        <a:cubicBezTo>
                          <a:pt x="66870" y="2734"/>
                          <a:pt x="62813" y="2734"/>
                          <a:pt x="58783" y="2363"/>
                        </a:cubicBezTo>
                        <a:lnTo>
                          <a:pt x="55693" y="2363"/>
                        </a:lnTo>
                        <a:cubicBezTo>
                          <a:pt x="54967" y="2306"/>
                          <a:pt x="54238" y="2306"/>
                          <a:pt x="53512" y="2363"/>
                        </a:cubicBezTo>
                        <a:cubicBezTo>
                          <a:pt x="47467" y="4171"/>
                          <a:pt x="41145" y="4869"/>
                          <a:pt x="34851" y="4423"/>
                        </a:cubicBezTo>
                        <a:lnTo>
                          <a:pt x="34851" y="4423"/>
                        </a:lnTo>
                        <a:cubicBezTo>
                          <a:pt x="27716" y="2431"/>
                          <a:pt x="20447" y="953"/>
                          <a:pt x="13101" y="0"/>
                        </a:cubicBezTo>
                        <a:lnTo>
                          <a:pt x="12374" y="0"/>
                        </a:lnTo>
                        <a:cubicBezTo>
                          <a:pt x="9417" y="47"/>
                          <a:pt x="6521" y="838"/>
                          <a:pt x="3952" y="2302"/>
                        </a:cubicBezTo>
                        <a:cubicBezTo>
                          <a:pt x="-5802" y="7937"/>
                          <a:pt x="5285" y="14420"/>
                          <a:pt x="7587" y="20115"/>
                        </a:cubicBezTo>
                        <a:cubicBezTo>
                          <a:pt x="9890" y="25810"/>
                          <a:pt x="4921" y="28355"/>
                          <a:pt x="4134" y="31081"/>
                        </a:cubicBezTo>
                        <a:cubicBezTo>
                          <a:pt x="3346" y="33807"/>
                          <a:pt x="5467" y="35201"/>
                          <a:pt x="3649" y="41078"/>
                        </a:cubicBezTo>
                        <a:cubicBezTo>
                          <a:pt x="1832" y="46954"/>
                          <a:pt x="3225" y="47984"/>
                          <a:pt x="4558" y="48772"/>
                        </a:cubicBezTo>
                        <a:lnTo>
                          <a:pt x="15221" y="54831"/>
                        </a:lnTo>
                        <a:lnTo>
                          <a:pt x="95135" y="8724"/>
                        </a:lnTo>
                        <a:lnTo>
                          <a:pt x="84471" y="2666"/>
                        </a:lnTo>
                        <a:cubicBezTo>
                          <a:pt x="82741" y="1828"/>
                          <a:pt x="80792" y="1552"/>
                          <a:pt x="78898" y="1878"/>
                        </a:cubicBezTo>
                        <a:close/>
                        <a:moveTo>
                          <a:pt x="19038" y="46773"/>
                        </a:moveTo>
                        <a:cubicBezTo>
                          <a:pt x="17587" y="47344"/>
                          <a:pt x="15953" y="47210"/>
                          <a:pt x="14615" y="46409"/>
                        </a:cubicBezTo>
                        <a:cubicBezTo>
                          <a:pt x="13222" y="45622"/>
                          <a:pt x="12919" y="44471"/>
                          <a:pt x="13949" y="43865"/>
                        </a:cubicBezTo>
                        <a:cubicBezTo>
                          <a:pt x="15400" y="43294"/>
                          <a:pt x="17033" y="43428"/>
                          <a:pt x="18372" y="44228"/>
                        </a:cubicBezTo>
                        <a:cubicBezTo>
                          <a:pt x="19765" y="45016"/>
                          <a:pt x="20068" y="46167"/>
                          <a:pt x="19038" y="46773"/>
                        </a:cubicBezTo>
                        <a:close/>
                        <a:moveTo>
                          <a:pt x="32852" y="19327"/>
                        </a:moveTo>
                        <a:cubicBezTo>
                          <a:pt x="29447" y="20868"/>
                          <a:pt x="25610" y="21168"/>
                          <a:pt x="22007" y="20175"/>
                        </a:cubicBezTo>
                        <a:cubicBezTo>
                          <a:pt x="19887" y="19765"/>
                          <a:pt x="17843" y="19029"/>
                          <a:pt x="15948" y="17994"/>
                        </a:cubicBezTo>
                        <a:cubicBezTo>
                          <a:pt x="10738" y="14965"/>
                          <a:pt x="9890" y="10663"/>
                          <a:pt x="13585" y="8361"/>
                        </a:cubicBezTo>
                        <a:cubicBezTo>
                          <a:pt x="14231" y="8031"/>
                          <a:pt x="14899" y="7748"/>
                          <a:pt x="15585" y="7513"/>
                        </a:cubicBezTo>
                        <a:cubicBezTo>
                          <a:pt x="20581" y="6425"/>
                          <a:pt x="25803" y="7224"/>
                          <a:pt x="30247" y="9754"/>
                        </a:cubicBezTo>
                        <a:cubicBezTo>
                          <a:pt x="35699" y="12784"/>
                          <a:pt x="36790" y="17085"/>
                          <a:pt x="32852" y="19327"/>
                        </a:cubicBezTo>
                        <a:close/>
                        <a:moveTo>
                          <a:pt x="80655" y="11209"/>
                        </a:moveTo>
                        <a:cubicBezTo>
                          <a:pt x="79204" y="11780"/>
                          <a:pt x="77570" y="11645"/>
                          <a:pt x="76232" y="10845"/>
                        </a:cubicBezTo>
                        <a:cubicBezTo>
                          <a:pt x="74838" y="9997"/>
                          <a:pt x="74596" y="8906"/>
                          <a:pt x="75626" y="8300"/>
                        </a:cubicBezTo>
                        <a:cubicBezTo>
                          <a:pt x="77077" y="7729"/>
                          <a:pt x="78710" y="7864"/>
                          <a:pt x="80049" y="8664"/>
                        </a:cubicBezTo>
                        <a:cubicBezTo>
                          <a:pt x="81382" y="9452"/>
                          <a:pt x="81684" y="10603"/>
                          <a:pt x="80655" y="11209"/>
                        </a:cubicBezTo>
                        <a:close/>
                      </a:path>
                    </a:pathLst>
                  </a:custGeom>
                  <a:solidFill>
                    <a:srgbClr val="37474F"/>
                  </a:solidFill>
                  <a:ln w="6058" cap="flat">
                    <a:noFill/>
                    <a:prstDash val="solid"/>
                    <a:miter/>
                  </a:ln>
                </p:spPr>
                <p:txBody>
                  <a:bodyPr rtlCol="0" anchor="ctr"/>
                  <a:lstStyle/>
                  <a:p>
                    <a:endParaRPr lang="fr-FR" sz="2400"/>
                  </a:p>
                </p:txBody>
              </p:sp>
              <p:sp>
                <p:nvSpPr>
                  <p:cNvPr id="589" name="Forme libre : forme 588">
                    <a:extLst>
                      <a:ext uri="{FF2B5EF4-FFF2-40B4-BE49-F238E27FC236}">
                        <a16:creationId xmlns:a16="http://schemas.microsoft.com/office/drawing/2014/main" id="{509B720D-595E-4642-B2BB-D46E3F5CFDA8}"/>
                      </a:ext>
                    </a:extLst>
                  </p:cNvPr>
                  <p:cNvSpPr/>
                  <p:nvPr/>
                </p:nvSpPr>
                <p:spPr>
                  <a:xfrm>
                    <a:off x="2063846" y="3854874"/>
                    <a:ext cx="390661" cy="229520"/>
                  </a:xfrm>
                  <a:custGeom>
                    <a:avLst/>
                    <a:gdLst>
                      <a:gd name="connsiteX0" fmla="*/ 223382 w 390661"/>
                      <a:gd name="connsiteY0" fmla="*/ 229215 h 229520"/>
                      <a:gd name="connsiteX1" fmla="*/ 389268 w 390661"/>
                      <a:gd name="connsiteY1" fmla="*/ 133428 h 229520"/>
                      <a:gd name="connsiteX2" fmla="*/ 390661 w 390661"/>
                      <a:gd name="connsiteY2" fmla="*/ 131004 h 229520"/>
                      <a:gd name="connsiteX3" fmla="*/ 390661 w 390661"/>
                      <a:gd name="connsiteY3" fmla="*/ 129308 h 229520"/>
                      <a:gd name="connsiteX4" fmla="*/ 389268 w 390661"/>
                      <a:gd name="connsiteY4" fmla="*/ 126885 h 229520"/>
                      <a:gd name="connsiteX5" fmla="*/ 170066 w 390661"/>
                      <a:gd name="connsiteY5" fmla="*/ 319 h 229520"/>
                      <a:gd name="connsiteX6" fmla="*/ 167219 w 390661"/>
                      <a:gd name="connsiteY6" fmla="*/ 319 h 229520"/>
                      <a:gd name="connsiteX7" fmla="*/ 1394 w 390661"/>
                      <a:gd name="connsiteY7" fmla="*/ 95925 h 229520"/>
                      <a:gd name="connsiteX8" fmla="*/ 0 w 390661"/>
                      <a:gd name="connsiteY8" fmla="*/ 98348 h 229520"/>
                      <a:gd name="connsiteX9" fmla="*/ 0 w 390661"/>
                      <a:gd name="connsiteY9" fmla="*/ 100226 h 229520"/>
                      <a:gd name="connsiteX10" fmla="*/ 1394 w 390661"/>
                      <a:gd name="connsiteY10" fmla="*/ 102650 h 229520"/>
                      <a:gd name="connsiteX11" fmla="*/ 220595 w 390661"/>
                      <a:gd name="connsiteY11" fmla="*/ 229215 h 229520"/>
                      <a:gd name="connsiteX12" fmla="*/ 223382 w 390661"/>
                      <a:gd name="connsiteY12" fmla="*/ 229215 h 22952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Lst>
                    <a:rect l="l" t="t" r="r" b="b"/>
                    <a:pathLst>
                      <a:path w="390661" h="229520">
                        <a:moveTo>
                          <a:pt x="223382" y="229215"/>
                        </a:moveTo>
                        <a:lnTo>
                          <a:pt x="389268" y="133428"/>
                        </a:lnTo>
                        <a:cubicBezTo>
                          <a:pt x="390108" y="132903"/>
                          <a:pt x="390630" y="131994"/>
                          <a:pt x="390661" y="131004"/>
                        </a:cubicBezTo>
                        <a:lnTo>
                          <a:pt x="390661" y="129308"/>
                        </a:lnTo>
                        <a:cubicBezTo>
                          <a:pt x="390630" y="128318"/>
                          <a:pt x="390107" y="127409"/>
                          <a:pt x="389268" y="126885"/>
                        </a:cubicBezTo>
                        <a:lnTo>
                          <a:pt x="170066" y="319"/>
                        </a:lnTo>
                        <a:cubicBezTo>
                          <a:pt x="169165" y="-106"/>
                          <a:pt x="168120" y="-106"/>
                          <a:pt x="167219" y="319"/>
                        </a:cubicBezTo>
                        <a:lnTo>
                          <a:pt x="1394" y="95925"/>
                        </a:lnTo>
                        <a:cubicBezTo>
                          <a:pt x="554" y="96450"/>
                          <a:pt x="31" y="97359"/>
                          <a:pt x="0" y="98348"/>
                        </a:cubicBezTo>
                        <a:lnTo>
                          <a:pt x="0" y="100226"/>
                        </a:lnTo>
                        <a:cubicBezTo>
                          <a:pt x="31" y="101216"/>
                          <a:pt x="554" y="102125"/>
                          <a:pt x="1394" y="102650"/>
                        </a:cubicBezTo>
                        <a:lnTo>
                          <a:pt x="220595" y="229215"/>
                        </a:lnTo>
                        <a:cubicBezTo>
                          <a:pt x="221480" y="229622"/>
                          <a:pt x="222498" y="229622"/>
                          <a:pt x="223382" y="229215"/>
                        </a:cubicBezTo>
                        <a:close/>
                      </a:path>
                    </a:pathLst>
                  </a:custGeom>
                  <a:solidFill>
                    <a:srgbClr val="F5F5F5"/>
                  </a:solidFill>
                  <a:ln w="6058" cap="flat">
                    <a:noFill/>
                    <a:prstDash val="solid"/>
                    <a:miter/>
                  </a:ln>
                </p:spPr>
                <p:txBody>
                  <a:bodyPr rtlCol="0" anchor="ctr"/>
                  <a:lstStyle/>
                  <a:p>
                    <a:endParaRPr lang="fr-FR" sz="2400"/>
                  </a:p>
                </p:txBody>
              </p:sp>
              <p:sp>
                <p:nvSpPr>
                  <p:cNvPr id="590" name="Forme libre : forme 589">
                    <a:extLst>
                      <a:ext uri="{FF2B5EF4-FFF2-40B4-BE49-F238E27FC236}">
                        <a16:creationId xmlns:a16="http://schemas.microsoft.com/office/drawing/2014/main" id="{F4ED92C7-23C0-4637-B789-2EDA785F25C7}"/>
                      </a:ext>
                    </a:extLst>
                  </p:cNvPr>
                  <p:cNvSpPr/>
                  <p:nvPr/>
                </p:nvSpPr>
                <p:spPr>
                  <a:xfrm>
                    <a:off x="2345876" y="3979456"/>
                    <a:ext cx="59374" cy="34291"/>
                  </a:xfrm>
                  <a:custGeom>
                    <a:avLst/>
                    <a:gdLst>
                      <a:gd name="connsiteX0" fmla="*/ 0 w 59374"/>
                      <a:gd name="connsiteY0" fmla="*/ 33080 h 34291"/>
                      <a:gd name="connsiteX1" fmla="*/ 57315 w 59374"/>
                      <a:gd name="connsiteY1" fmla="*/ 0 h 34291"/>
                      <a:gd name="connsiteX2" fmla="*/ 59375 w 59374"/>
                      <a:gd name="connsiteY2" fmla="*/ 1212 h 34291"/>
                      <a:gd name="connsiteX3" fmla="*/ 2121 w 59374"/>
                      <a:gd name="connsiteY3" fmla="*/ 34292 h 34291"/>
                      <a:gd name="connsiteX4" fmla="*/ 0 w 59374"/>
                      <a:gd name="connsiteY4" fmla="*/ 33080 h 34291"/>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59374" h="34291">
                        <a:moveTo>
                          <a:pt x="0" y="33080"/>
                        </a:moveTo>
                        <a:lnTo>
                          <a:pt x="57315" y="0"/>
                        </a:lnTo>
                        <a:lnTo>
                          <a:pt x="59375" y="1212"/>
                        </a:lnTo>
                        <a:lnTo>
                          <a:pt x="2121" y="34292"/>
                        </a:lnTo>
                        <a:lnTo>
                          <a:pt x="0" y="33080"/>
                        </a:lnTo>
                        <a:close/>
                      </a:path>
                    </a:pathLst>
                  </a:custGeom>
                  <a:solidFill>
                    <a:srgbClr val="E0E0E0"/>
                  </a:solidFill>
                  <a:ln w="6058" cap="flat">
                    <a:noFill/>
                    <a:prstDash val="solid"/>
                    <a:miter/>
                  </a:ln>
                </p:spPr>
                <p:txBody>
                  <a:bodyPr rtlCol="0" anchor="ctr"/>
                  <a:lstStyle/>
                  <a:p>
                    <a:endParaRPr lang="fr-FR" sz="2400"/>
                  </a:p>
                </p:txBody>
              </p:sp>
              <p:sp>
                <p:nvSpPr>
                  <p:cNvPr id="591" name="Forme libre : forme 590">
                    <a:extLst>
                      <a:ext uri="{FF2B5EF4-FFF2-40B4-BE49-F238E27FC236}">
                        <a16:creationId xmlns:a16="http://schemas.microsoft.com/office/drawing/2014/main" id="{74ED7B51-22EA-4E5B-A325-30188FF6DCA4}"/>
                      </a:ext>
                    </a:extLst>
                  </p:cNvPr>
                  <p:cNvSpPr/>
                  <p:nvPr/>
                </p:nvSpPr>
                <p:spPr>
                  <a:xfrm>
                    <a:off x="2277171" y="4019140"/>
                    <a:ext cx="59314" cy="34291"/>
                  </a:xfrm>
                  <a:custGeom>
                    <a:avLst/>
                    <a:gdLst>
                      <a:gd name="connsiteX0" fmla="*/ 0 w 59314"/>
                      <a:gd name="connsiteY0" fmla="*/ 33080 h 34291"/>
                      <a:gd name="connsiteX1" fmla="*/ 57254 w 59314"/>
                      <a:gd name="connsiteY1" fmla="*/ 0 h 34291"/>
                      <a:gd name="connsiteX2" fmla="*/ 59314 w 59314"/>
                      <a:gd name="connsiteY2" fmla="*/ 1212 h 34291"/>
                      <a:gd name="connsiteX3" fmla="*/ 2060 w 59314"/>
                      <a:gd name="connsiteY3" fmla="*/ 34292 h 34291"/>
                      <a:gd name="connsiteX4" fmla="*/ 0 w 59314"/>
                      <a:gd name="connsiteY4" fmla="*/ 33080 h 34291"/>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59314" h="34291">
                        <a:moveTo>
                          <a:pt x="0" y="33080"/>
                        </a:moveTo>
                        <a:lnTo>
                          <a:pt x="57254" y="0"/>
                        </a:lnTo>
                        <a:lnTo>
                          <a:pt x="59314" y="1212"/>
                        </a:lnTo>
                        <a:lnTo>
                          <a:pt x="2060" y="34292"/>
                        </a:lnTo>
                        <a:lnTo>
                          <a:pt x="0" y="33080"/>
                        </a:lnTo>
                        <a:close/>
                      </a:path>
                    </a:pathLst>
                  </a:custGeom>
                  <a:solidFill>
                    <a:srgbClr val="E0E0E0"/>
                  </a:solidFill>
                  <a:ln w="6058" cap="flat">
                    <a:noFill/>
                    <a:prstDash val="solid"/>
                    <a:miter/>
                  </a:ln>
                </p:spPr>
                <p:txBody>
                  <a:bodyPr rtlCol="0" anchor="ctr"/>
                  <a:lstStyle/>
                  <a:p>
                    <a:endParaRPr lang="fr-FR" sz="2400"/>
                  </a:p>
                </p:txBody>
              </p:sp>
              <p:sp>
                <p:nvSpPr>
                  <p:cNvPr id="592" name="Forme libre : forme 591">
                    <a:extLst>
                      <a:ext uri="{FF2B5EF4-FFF2-40B4-BE49-F238E27FC236}">
                        <a16:creationId xmlns:a16="http://schemas.microsoft.com/office/drawing/2014/main" id="{4C43149A-2892-4B5F-843A-EF506247260A}"/>
                      </a:ext>
                    </a:extLst>
                  </p:cNvPr>
                  <p:cNvSpPr/>
                  <p:nvPr/>
                </p:nvSpPr>
                <p:spPr>
                  <a:xfrm>
                    <a:off x="2285774" y="3981819"/>
                    <a:ext cx="168738" cy="102588"/>
                  </a:xfrm>
                  <a:custGeom>
                    <a:avLst/>
                    <a:gdLst>
                      <a:gd name="connsiteX0" fmla="*/ 167703 w 168738"/>
                      <a:gd name="connsiteY0" fmla="*/ 0 h 102588"/>
                      <a:gd name="connsiteX1" fmla="*/ 167400 w 168738"/>
                      <a:gd name="connsiteY1" fmla="*/ 1394 h 102588"/>
                      <a:gd name="connsiteX2" fmla="*/ 1454 w 168738"/>
                      <a:gd name="connsiteY2" fmla="*/ 97120 h 102588"/>
                      <a:gd name="connsiteX3" fmla="*/ 0 w 168738"/>
                      <a:gd name="connsiteY3" fmla="*/ 97484 h 102588"/>
                      <a:gd name="connsiteX4" fmla="*/ 0 w 168738"/>
                      <a:gd name="connsiteY4" fmla="*/ 102573 h 102588"/>
                      <a:gd name="connsiteX5" fmla="*/ 1454 w 168738"/>
                      <a:gd name="connsiteY5" fmla="*/ 102270 h 102588"/>
                      <a:gd name="connsiteX6" fmla="*/ 167340 w 168738"/>
                      <a:gd name="connsiteY6" fmla="*/ 6483 h 102588"/>
                      <a:gd name="connsiteX7" fmla="*/ 168733 w 168738"/>
                      <a:gd name="connsiteY7" fmla="*/ 4059 h 102588"/>
                      <a:gd name="connsiteX8" fmla="*/ 168733 w 168738"/>
                      <a:gd name="connsiteY8" fmla="*/ 2363 h 102588"/>
                      <a:gd name="connsiteX9" fmla="*/ 167703 w 168738"/>
                      <a:gd name="connsiteY9" fmla="*/ 0 h 10258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168738" h="102588">
                        <a:moveTo>
                          <a:pt x="167703" y="0"/>
                        </a:moveTo>
                        <a:cubicBezTo>
                          <a:pt x="168127" y="424"/>
                          <a:pt x="168006" y="969"/>
                          <a:pt x="167400" y="1394"/>
                        </a:cubicBezTo>
                        <a:lnTo>
                          <a:pt x="1454" y="97120"/>
                        </a:lnTo>
                        <a:cubicBezTo>
                          <a:pt x="1010" y="97366"/>
                          <a:pt x="508" y="97492"/>
                          <a:pt x="0" y="97484"/>
                        </a:cubicBezTo>
                        <a:lnTo>
                          <a:pt x="0" y="102573"/>
                        </a:lnTo>
                        <a:cubicBezTo>
                          <a:pt x="505" y="102631"/>
                          <a:pt x="1015" y="102525"/>
                          <a:pt x="1454" y="102270"/>
                        </a:cubicBezTo>
                        <a:lnTo>
                          <a:pt x="167340" y="6483"/>
                        </a:lnTo>
                        <a:cubicBezTo>
                          <a:pt x="168179" y="5958"/>
                          <a:pt x="168702" y="5049"/>
                          <a:pt x="168733" y="4059"/>
                        </a:cubicBezTo>
                        <a:lnTo>
                          <a:pt x="168733" y="2363"/>
                        </a:lnTo>
                        <a:cubicBezTo>
                          <a:pt x="168787" y="1456"/>
                          <a:pt x="168404" y="578"/>
                          <a:pt x="167703" y="0"/>
                        </a:cubicBezTo>
                        <a:close/>
                      </a:path>
                    </a:pathLst>
                  </a:custGeom>
                  <a:solidFill>
                    <a:srgbClr val="FAFAFA"/>
                  </a:solidFill>
                  <a:ln w="6058" cap="flat">
                    <a:noFill/>
                    <a:prstDash val="solid"/>
                    <a:miter/>
                  </a:ln>
                </p:spPr>
                <p:txBody>
                  <a:bodyPr rtlCol="0" anchor="ctr"/>
                  <a:lstStyle/>
                  <a:p>
                    <a:endParaRPr lang="fr-FR" sz="2400"/>
                  </a:p>
                </p:txBody>
              </p:sp>
              <p:sp>
                <p:nvSpPr>
                  <p:cNvPr id="593" name="Forme libre : forme 592">
                    <a:extLst>
                      <a:ext uri="{FF2B5EF4-FFF2-40B4-BE49-F238E27FC236}">
                        <a16:creationId xmlns:a16="http://schemas.microsoft.com/office/drawing/2014/main" id="{3248F2B6-3CD8-4502-9964-2E839BC8FD43}"/>
                      </a:ext>
                    </a:extLst>
                  </p:cNvPr>
                  <p:cNvSpPr/>
                  <p:nvPr/>
                </p:nvSpPr>
                <p:spPr>
                  <a:xfrm>
                    <a:off x="2064210" y="3950980"/>
                    <a:ext cx="221988" cy="133244"/>
                  </a:xfrm>
                  <a:custGeom>
                    <a:avLst/>
                    <a:gdLst>
                      <a:gd name="connsiteX0" fmla="*/ 788 w 221988"/>
                      <a:gd name="connsiteY0" fmla="*/ 0 h 133244"/>
                      <a:gd name="connsiteX1" fmla="*/ 364 w 221988"/>
                      <a:gd name="connsiteY1" fmla="*/ 424 h 133244"/>
                      <a:gd name="connsiteX2" fmla="*/ 364 w 221988"/>
                      <a:gd name="connsiteY2" fmla="*/ 424 h 133244"/>
                      <a:gd name="connsiteX3" fmla="*/ 0 w 221988"/>
                      <a:gd name="connsiteY3" fmla="*/ 1212 h 133244"/>
                      <a:gd name="connsiteX4" fmla="*/ 0 w 221988"/>
                      <a:gd name="connsiteY4" fmla="*/ 1757 h 133244"/>
                      <a:gd name="connsiteX5" fmla="*/ 0 w 221988"/>
                      <a:gd name="connsiteY5" fmla="*/ 3938 h 133244"/>
                      <a:gd name="connsiteX6" fmla="*/ 1394 w 221988"/>
                      <a:gd name="connsiteY6" fmla="*/ 6362 h 133244"/>
                      <a:gd name="connsiteX7" fmla="*/ 220595 w 221988"/>
                      <a:gd name="connsiteY7" fmla="*/ 132927 h 133244"/>
                      <a:gd name="connsiteX8" fmla="*/ 221989 w 221988"/>
                      <a:gd name="connsiteY8" fmla="*/ 133229 h 133244"/>
                      <a:gd name="connsiteX9" fmla="*/ 221989 w 221988"/>
                      <a:gd name="connsiteY9" fmla="*/ 128140 h 133244"/>
                      <a:gd name="connsiteX10" fmla="*/ 220595 w 221988"/>
                      <a:gd name="connsiteY10" fmla="*/ 127777 h 133244"/>
                      <a:gd name="connsiteX11" fmla="*/ 1030 w 221988"/>
                      <a:gd name="connsiteY11" fmla="*/ 1454 h 133244"/>
                      <a:gd name="connsiteX12" fmla="*/ 788 w 221988"/>
                      <a:gd name="connsiteY12" fmla="*/ 0 h 13324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Lst>
                    <a:rect l="l" t="t" r="r" b="b"/>
                    <a:pathLst>
                      <a:path w="221988" h="133244">
                        <a:moveTo>
                          <a:pt x="788" y="0"/>
                        </a:moveTo>
                        <a:cubicBezTo>
                          <a:pt x="617" y="109"/>
                          <a:pt x="472" y="254"/>
                          <a:pt x="364" y="424"/>
                        </a:cubicBezTo>
                        <a:lnTo>
                          <a:pt x="364" y="424"/>
                        </a:lnTo>
                        <a:cubicBezTo>
                          <a:pt x="217" y="674"/>
                          <a:pt x="96" y="938"/>
                          <a:pt x="0" y="1212"/>
                        </a:cubicBezTo>
                        <a:lnTo>
                          <a:pt x="0" y="1757"/>
                        </a:lnTo>
                        <a:lnTo>
                          <a:pt x="0" y="3938"/>
                        </a:lnTo>
                        <a:cubicBezTo>
                          <a:pt x="31" y="4928"/>
                          <a:pt x="554" y="5837"/>
                          <a:pt x="1394" y="6362"/>
                        </a:cubicBezTo>
                        <a:lnTo>
                          <a:pt x="220595" y="132927"/>
                        </a:lnTo>
                        <a:cubicBezTo>
                          <a:pt x="221013" y="133181"/>
                          <a:pt x="221503" y="133287"/>
                          <a:pt x="221989" y="133229"/>
                        </a:cubicBezTo>
                        <a:lnTo>
                          <a:pt x="221989" y="128140"/>
                        </a:lnTo>
                        <a:cubicBezTo>
                          <a:pt x="221500" y="128149"/>
                          <a:pt x="221018" y="128024"/>
                          <a:pt x="220595" y="127777"/>
                        </a:cubicBezTo>
                        <a:lnTo>
                          <a:pt x="1030" y="1454"/>
                        </a:lnTo>
                        <a:cubicBezTo>
                          <a:pt x="364" y="1030"/>
                          <a:pt x="303" y="485"/>
                          <a:pt x="788" y="0"/>
                        </a:cubicBezTo>
                        <a:close/>
                      </a:path>
                    </a:pathLst>
                  </a:custGeom>
                  <a:solidFill>
                    <a:srgbClr val="E0E0E0"/>
                  </a:solidFill>
                  <a:ln w="6058" cap="flat">
                    <a:noFill/>
                    <a:prstDash val="solid"/>
                    <a:miter/>
                  </a:ln>
                </p:spPr>
                <p:txBody>
                  <a:bodyPr rtlCol="0" anchor="ctr"/>
                  <a:lstStyle/>
                  <a:p>
                    <a:endParaRPr lang="fr-FR" sz="2400"/>
                  </a:p>
                </p:txBody>
              </p:sp>
              <p:sp>
                <p:nvSpPr>
                  <p:cNvPr id="594" name="Forme libre : forme 593">
                    <a:extLst>
                      <a:ext uri="{FF2B5EF4-FFF2-40B4-BE49-F238E27FC236}">
                        <a16:creationId xmlns:a16="http://schemas.microsoft.com/office/drawing/2014/main" id="{3D95A219-36C7-4A66-B87B-1837636BAA0D}"/>
                      </a:ext>
                    </a:extLst>
                  </p:cNvPr>
                  <p:cNvSpPr/>
                  <p:nvPr/>
                </p:nvSpPr>
                <p:spPr>
                  <a:xfrm>
                    <a:off x="2272264" y="4025865"/>
                    <a:ext cx="34060" cy="18720"/>
                  </a:xfrm>
                  <a:custGeom>
                    <a:avLst/>
                    <a:gdLst>
                      <a:gd name="connsiteX0" fmla="*/ 26597 w 34060"/>
                      <a:gd name="connsiteY0" fmla="*/ 727 h 18720"/>
                      <a:gd name="connsiteX1" fmla="*/ 27203 w 34060"/>
                      <a:gd name="connsiteY1" fmla="*/ 2726 h 18720"/>
                      <a:gd name="connsiteX2" fmla="*/ 26597 w 34060"/>
                      <a:gd name="connsiteY2" fmla="*/ 5574 h 18720"/>
                      <a:gd name="connsiteX3" fmla="*/ 25265 w 34060"/>
                      <a:gd name="connsiteY3" fmla="*/ 7513 h 18720"/>
                      <a:gd name="connsiteX4" fmla="*/ 22780 w 34060"/>
                      <a:gd name="connsiteY4" fmla="*/ 6967 h 18720"/>
                      <a:gd name="connsiteX5" fmla="*/ 22053 w 34060"/>
                      <a:gd name="connsiteY5" fmla="*/ 6967 h 18720"/>
                      <a:gd name="connsiteX6" fmla="*/ 22053 w 34060"/>
                      <a:gd name="connsiteY6" fmla="*/ 7997 h 18720"/>
                      <a:gd name="connsiteX7" fmla="*/ 21145 w 34060"/>
                      <a:gd name="connsiteY7" fmla="*/ 7392 h 18720"/>
                      <a:gd name="connsiteX8" fmla="*/ 19994 w 34060"/>
                      <a:gd name="connsiteY8" fmla="*/ 6846 h 18720"/>
                      <a:gd name="connsiteX9" fmla="*/ 19327 w 34060"/>
                      <a:gd name="connsiteY9" fmla="*/ 6846 h 18720"/>
                      <a:gd name="connsiteX10" fmla="*/ 19327 w 34060"/>
                      <a:gd name="connsiteY10" fmla="*/ 8300 h 18720"/>
                      <a:gd name="connsiteX11" fmla="*/ 19327 w 34060"/>
                      <a:gd name="connsiteY11" fmla="*/ 9997 h 18720"/>
                      <a:gd name="connsiteX12" fmla="*/ 17873 w 34060"/>
                      <a:gd name="connsiteY12" fmla="*/ 9451 h 18720"/>
                      <a:gd name="connsiteX13" fmla="*/ 16782 w 34060"/>
                      <a:gd name="connsiteY13" fmla="*/ 7997 h 18720"/>
                      <a:gd name="connsiteX14" fmla="*/ 15995 w 34060"/>
                      <a:gd name="connsiteY14" fmla="*/ 7997 h 18720"/>
                      <a:gd name="connsiteX15" fmla="*/ 15995 w 34060"/>
                      <a:gd name="connsiteY15" fmla="*/ 10178 h 18720"/>
                      <a:gd name="connsiteX16" fmla="*/ 15328 w 34060"/>
                      <a:gd name="connsiteY16" fmla="*/ 13208 h 18720"/>
                      <a:gd name="connsiteX17" fmla="*/ 13814 w 34060"/>
                      <a:gd name="connsiteY17" fmla="*/ 14844 h 18720"/>
                      <a:gd name="connsiteX18" fmla="*/ 12784 w 34060"/>
                      <a:gd name="connsiteY18" fmla="*/ 14177 h 18720"/>
                      <a:gd name="connsiteX19" fmla="*/ 12784 w 34060"/>
                      <a:gd name="connsiteY19" fmla="*/ 13268 h 18720"/>
                      <a:gd name="connsiteX20" fmla="*/ 12784 w 34060"/>
                      <a:gd name="connsiteY20" fmla="*/ 8603 h 18720"/>
                      <a:gd name="connsiteX21" fmla="*/ 11996 w 34060"/>
                      <a:gd name="connsiteY21" fmla="*/ 7755 h 18720"/>
                      <a:gd name="connsiteX22" fmla="*/ 11269 w 34060"/>
                      <a:gd name="connsiteY22" fmla="*/ 7755 h 18720"/>
                      <a:gd name="connsiteX23" fmla="*/ 10481 w 34060"/>
                      <a:gd name="connsiteY23" fmla="*/ 9694 h 18720"/>
                      <a:gd name="connsiteX24" fmla="*/ 10845 w 34060"/>
                      <a:gd name="connsiteY24" fmla="*/ 11572 h 18720"/>
                      <a:gd name="connsiteX25" fmla="*/ 11330 w 34060"/>
                      <a:gd name="connsiteY25" fmla="*/ 13571 h 18720"/>
                      <a:gd name="connsiteX26" fmla="*/ 11693 w 34060"/>
                      <a:gd name="connsiteY26" fmla="*/ 14238 h 18720"/>
                      <a:gd name="connsiteX27" fmla="*/ 10421 w 34060"/>
                      <a:gd name="connsiteY27" fmla="*/ 16964 h 18720"/>
                      <a:gd name="connsiteX28" fmla="*/ 5937 w 34060"/>
                      <a:gd name="connsiteY28" fmla="*/ 18358 h 18720"/>
                      <a:gd name="connsiteX29" fmla="*/ 3878 w 34060"/>
                      <a:gd name="connsiteY29" fmla="*/ 15207 h 18720"/>
                      <a:gd name="connsiteX30" fmla="*/ 3878 w 34060"/>
                      <a:gd name="connsiteY30" fmla="*/ 14238 h 18720"/>
                      <a:gd name="connsiteX31" fmla="*/ 6059 w 34060"/>
                      <a:gd name="connsiteY31" fmla="*/ 11511 h 18720"/>
                      <a:gd name="connsiteX32" fmla="*/ 6846 w 34060"/>
                      <a:gd name="connsiteY32" fmla="*/ 8846 h 18720"/>
                      <a:gd name="connsiteX33" fmla="*/ 6846 w 34060"/>
                      <a:gd name="connsiteY33" fmla="*/ 5513 h 18720"/>
                      <a:gd name="connsiteX34" fmla="*/ 5998 w 34060"/>
                      <a:gd name="connsiteY34" fmla="*/ 4665 h 18720"/>
                      <a:gd name="connsiteX35" fmla="*/ 4423 w 34060"/>
                      <a:gd name="connsiteY35" fmla="*/ 4665 h 18720"/>
                      <a:gd name="connsiteX36" fmla="*/ 3029 w 34060"/>
                      <a:gd name="connsiteY36" fmla="*/ 6967 h 18720"/>
                      <a:gd name="connsiteX37" fmla="*/ 2605 w 34060"/>
                      <a:gd name="connsiteY37" fmla="*/ 10118 h 18720"/>
                      <a:gd name="connsiteX38" fmla="*/ 3090 w 34060"/>
                      <a:gd name="connsiteY38" fmla="*/ 14298 h 18720"/>
                      <a:gd name="connsiteX39" fmla="*/ 0 w 34060"/>
                      <a:gd name="connsiteY39" fmla="*/ 16601 h 18720"/>
                      <a:gd name="connsiteX40" fmla="*/ 0 w 34060"/>
                      <a:gd name="connsiteY40" fmla="*/ 16601 h 18720"/>
                      <a:gd name="connsiteX41" fmla="*/ 2969 w 34060"/>
                      <a:gd name="connsiteY41" fmla="*/ 14480 h 18720"/>
                      <a:gd name="connsiteX42" fmla="*/ 2969 w 34060"/>
                      <a:gd name="connsiteY42" fmla="*/ 14480 h 18720"/>
                      <a:gd name="connsiteX43" fmla="*/ 4968 w 34060"/>
                      <a:gd name="connsiteY43" fmla="*/ 17934 h 18720"/>
                      <a:gd name="connsiteX44" fmla="*/ 6907 w 34060"/>
                      <a:gd name="connsiteY44" fmla="*/ 18661 h 18720"/>
                      <a:gd name="connsiteX45" fmla="*/ 9633 w 34060"/>
                      <a:gd name="connsiteY45" fmla="*/ 17994 h 18720"/>
                      <a:gd name="connsiteX46" fmla="*/ 12360 w 34060"/>
                      <a:gd name="connsiteY46" fmla="*/ 14480 h 18720"/>
                      <a:gd name="connsiteX47" fmla="*/ 12723 w 34060"/>
                      <a:gd name="connsiteY47" fmla="*/ 14480 h 18720"/>
                      <a:gd name="connsiteX48" fmla="*/ 15510 w 34060"/>
                      <a:gd name="connsiteY48" fmla="*/ 13632 h 18720"/>
                      <a:gd name="connsiteX49" fmla="*/ 16601 w 34060"/>
                      <a:gd name="connsiteY49" fmla="*/ 10421 h 18720"/>
                      <a:gd name="connsiteX50" fmla="*/ 16601 w 34060"/>
                      <a:gd name="connsiteY50" fmla="*/ 8724 h 18720"/>
                      <a:gd name="connsiteX51" fmla="*/ 17085 w 34060"/>
                      <a:gd name="connsiteY51" fmla="*/ 9209 h 18720"/>
                      <a:gd name="connsiteX52" fmla="*/ 19448 w 34060"/>
                      <a:gd name="connsiteY52" fmla="*/ 9754 h 18720"/>
                      <a:gd name="connsiteX53" fmla="*/ 19812 w 34060"/>
                      <a:gd name="connsiteY53" fmla="*/ 8119 h 18720"/>
                      <a:gd name="connsiteX54" fmla="*/ 19812 w 34060"/>
                      <a:gd name="connsiteY54" fmla="*/ 7028 h 18720"/>
                      <a:gd name="connsiteX55" fmla="*/ 19812 w 34060"/>
                      <a:gd name="connsiteY55" fmla="*/ 6604 h 18720"/>
                      <a:gd name="connsiteX56" fmla="*/ 22175 w 34060"/>
                      <a:gd name="connsiteY56" fmla="*/ 7634 h 18720"/>
                      <a:gd name="connsiteX57" fmla="*/ 22538 w 34060"/>
                      <a:gd name="connsiteY57" fmla="*/ 7634 h 18720"/>
                      <a:gd name="connsiteX58" fmla="*/ 22538 w 34060"/>
                      <a:gd name="connsiteY58" fmla="*/ 6846 h 18720"/>
                      <a:gd name="connsiteX59" fmla="*/ 24840 w 34060"/>
                      <a:gd name="connsiteY59" fmla="*/ 7270 h 18720"/>
                      <a:gd name="connsiteX60" fmla="*/ 26900 w 34060"/>
                      <a:gd name="connsiteY60" fmla="*/ 5453 h 18720"/>
                      <a:gd name="connsiteX61" fmla="*/ 27627 w 34060"/>
                      <a:gd name="connsiteY61" fmla="*/ 3151 h 18720"/>
                      <a:gd name="connsiteX62" fmla="*/ 28900 w 34060"/>
                      <a:gd name="connsiteY62" fmla="*/ 5210 h 18720"/>
                      <a:gd name="connsiteX63" fmla="*/ 31869 w 34060"/>
                      <a:gd name="connsiteY63" fmla="*/ 11996 h 18720"/>
                      <a:gd name="connsiteX64" fmla="*/ 33262 w 34060"/>
                      <a:gd name="connsiteY64" fmla="*/ 15813 h 18720"/>
                      <a:gd name="connsiteX65" fmla="*/ 34050 w 34060"/>
                      <a:gd name="connsiteY65" fmla="*/ 15813 h 18720"/>
                      <a:gd name="connsiteX66" fmla="*/ 30960 w 34060"/>
                      <a:gd name="connsiteY66" fmla="*/ 7331 h 18720"/>
                      <a:gd name="connsiteX67" fmla="*/ 28536 w 34060"/>
                      <a:gd name="connsiteY67" fmla="*/ 3150 h 18720"/>
                      <a:gd name="connsiteX68" fmla="*/ 27749 w 34060"/>
                      <a:gd name="connsiteY68" fmla="*/ 1878 h 18720"/>
                      <a:gd name="connsiteX69" fmla="*/ 27143 w 34060"/>
                      <a:gd name="connsiteY69" fmla="*/ 0 h 18720"/>
                      <a:gd name="connsiteX70" fmla="*/ 26597 w 34060"/>
                      <a:gd name="connsiteY70" fmla="*/ 727 h 18720"/>
                      <a:gd name="connsiteX71" fmla="*/ 3514 w 34060"/>
                      <a:gd name="connsiteY71" fmla="*/ 12117 h 18720"/>
                      <a:gd name="connsiteX72" fmla="*/ 3514 w 34060"/>
                      <a:gd name="connsiteY72" fmla="*/ 9088 h 18720"/>
                      <a:gd name="connsiteX73" fmla="*/ 3878 w 34060"/>
                      <a:gd name="connsiteY73" fmla="*/ 6725 h 18720"/>
                      <a:gd name="connsiteX74" fmla="*/ 5574 w 34060"/>
                      <a:gd name="connsiteY74" fmla="*/ 5150 h 18720"/>
                      <a:gd name="connsiteX75" fmla="*/ 6402 w 34060"/>
                      <a:gd name="connsiteY75" fmla="*/ 5600 h 18720"/>
                      <a:gd name="connsiteX76" fmla="*/ 6422 w 34060"/>
                      <a:gd name="connsiteY76" fmla="*/ 5695 h 18720"/>
                      <a:gd name="connsiteX77" fmla="*/ 6422 w 34060"/>
                      <a:gd name="connsiteY77" fmla="*/ 8724 h 18720"/>
                      <a:gd name="connsiteX78" fmla="*/ 5634 w 34060"/>
                      <a:gd name="connsiteY78" fmla="*/ 11632 h 18720"/>
                      <a:gd name="connsiteX79" fmla="*/ 3696 w 34060"/>
                      <a:gd name="connsiteY79" fmla="*/ 14177 h 18720"/>
                      <a:gd name="connsiteX80" fmla="*/ 3514 w 34060"/>
                      <a:gd name="connsiteY80" fmla="*/ 11875 h 18720"/>
                      <a:gd name="connsiteX81" fmla="*/ 12178 w 34060"/>
                      <a:gd name="connsiteY81" fmla="*/ 12117 h 18720"/>
                      <a:gd name="connsiteX82" fmla="*/ 11814 w 34060"/>
                      <a:gd name="connsiteY82" fmla="*/ 10360 h 18720"/>
                      <a:gd name="connsiteX83" fmla="*/ 11814 w 34060"/>
                      <a:gd name="connsiteY83" fmla="*/ 8482 h 18720"/>
                      <a:gd name="connsiteX84" fmla="*/ 12420 w 34060"/>
                      <a:gd name="connsiteY84" fmla="*/ 10239 h 18720"/>
                      <a:gd name="connsiteX85" fmla="*/ 12420 w 34060"/>
                      <a:gd name="connsiteY85" fmla="*/ 12541 h 18720"/>
                      <a:gd name="connsiteX86" fmla="*/ 12420 w 34060"/>
                      <a:gd name="connsiteY86" fmla="*/ 12844 h 1872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Lst>
                    <a:rect l="l" t="t" r="r" b="b"/>
                    <a:pathLst>
                      <a:path w="34060" h="18720">
                        <a:moveTo>
                          <a:pt x="26597" y="727"/>
                        </a:moveTo>
                        <a:cubicBezTo>
                          <a:pt x="26052" y="1333"/>
                          <a:pt x="26597" y="2121"/>
                          <a:pt x="27203" y="2726"/>
                        </a:cubicBezTo>
                        <a:cubicBezTo>
                          <a:pt x="27154" y="3702"/>
                          <a:pt x="26949" y="4663"/>
                          <a:pt x="26597" y="5574"/>
                        </a:cubicBezTo>
                        <a:cubicBezTo>
                          <a:pt x="26380" y="6350"/>
                          <a:pt x="25911" y="7032"/>
                          <a:pt x="25265" y="7513"/>
                        </a:cubicBezTo>
                        <a:cubicBezTo>
                          <a:pt x="24477" y="7937"/>
                          <a:pt x="23386" y="7513"/>
                          <a:pt x="22780" y="6967"/>
                        </a:cubicBezTo>
                        <a:cubicBezTo>
                          <a:pt x="22175" y="6422"/>
                          <a:pt x="22114" y="6967"/>
                          <a:pt x="22053" y="6967"/>
                        </a:cubicBezTo>
                        <a:cubicBezTo>
                          <a:pt x="21993" y="6967"/>
                          <a:pt x="22053" y="7634"/>
                          <a:pt x="22053" y="7997"/>
                        </a:cubicBezTo>
                        <a:cubicBezTo>
                          <a:pt x="21704" y="7876"/>
                          <a:pt x="21391" y="7667"/>
                          <a:pt x="21145" y="7392"/>
                        </a:cubicBezTo>
                        <a:cubicBezTo>
                          <a:pt x="20799" y="7139"/>
                          <a:pt x="20408" y="6954"/>
                          <a:pt x="19994" y="6846"/>
                        </a:cubicBezTo>
                        <a:cubicBezTo>
                          <a:pt x="19994" y="6846"/>
                          <a:pt x="19388" y="6846"/>
                          <a:pt x="19327" y="6846"/>
                        </a:cubicBezTo>
                        <a:cubicBezTo>
                          <a:pt x="19267" y="6846"/>
                          <a:pt x="19327" y="7816"/>
                          <a:pt x="19327" y="8300"/>
                        </a:cubicBezTo>
                        <a:cubicBezTo>
                          <a:pt x="19327" y="8785"/>
                          <a:pt x="19751" y="9451"/>
                          <a:pt x="19327" y="9997"/>
                        </a:cubicBezTo>
                        <a:cubicBezTo>
                          <a:pt x="18903" y="10542"/>
                          <a:pt x="18055" y="9997"/>
                          <a:pt x="17873" y="9451"/>
                        </a:cubicBezTo>
                        <a:cubicBezTo>
                          <a:pt x="17471" y="8997"/>
                          <a:pt x="17107" y="8510"/>
                          <a:pt x="16782" y="7997"/>
                        </a:cubicBezTo>
                        <a:cubicBezTo>
                          <a:pt x="16782" y="7997"/>
                          <a:pt x="15934" y="7997"/>
                          <a:pt x="15995" y="7997"/>
                        </a:cubicBezTo>
                        <a:cubicBezTo>
                          <a:pt x="16055" y="8723"/>
                          <a:pt x="16055" y="9453"/>
                          <a:pt x="15995" y="10178"/>
                        </a:cubicBezTo>
                        <a:cubicBezTo>
                          <a:pt x="15895" y="11211"/>
                          <a:pt x="15672" y="12228"/>
                          <a:pt x="15328" y="13208"/>
                        </a:cubicBezTo>
                        <a:cubicBezTo>
                          <a:pt x="15328" y="13571"/>
                          <a:pt x="14723" y="14904"/>
                          <a:pt x="13814" y="14844"/>
                        </a:cubicBezTo>
                        <a:cubicBezTo>
                          <a:pt x="13379" y="14813"/>
                          <a:pt x="12990" y="14561"/>
                          <a:pt x="12784" y="14177"/>
                        </a:cubicBezTo>
                        <a:lnTo>
                          <a:pt x="12784" y="13268"/>
                        </a:lnTo>
                        <a:cubicBezTo>
                          <a:pt x="13301" y="11756"/>
                          <a:pt x="13301" y="10115"/>
                          <a:pt x="12784" y="8603"/>
                        </a:cubicBezTo>
                        <a:cubicBezTo>
                          <a:pt x="12588" y="8265"/>
                          <a:pt x="12319" y="7975"/>
                          <a:pt x="11996" y="7755"/>
                        </a:cubicBezTo>
                        <a:cubicBezTo>
                          <a:pt x="11762" y="7667"/>
                          <a:pt x="11503" y="7667"/>
                          <a:pt x="11269" y="7755"/>
                        </a:cubicBezTo>
                        <a:cubicBezTo>
                          <a:pt x="10608" y="8157"/>
                          <a:pt x="10289" y="8945"/>
                          <a:pt x="10481" y="9694"/>
                        </a:cubicBezTo>
                        <a:cubicBezTo>
                          <a:pt x="10481" y="10300"/>
                          <a:pt x="10481" y="10966"/>
                          <a:pt x="10845" y="11572"/>
                        </a:cubicBezTo>
                        <a:cubicBezTo>
                          <a:pt x="10950" y="12251"/>
                          <a:pt x="11112" y="12920"/>
                          <a:pt x="11330" y="13571"/>
                        </a:cubicBezTo>
                        <a:lnTo>
                          <a:pt x="11693" y="14238"/>
                        </a:lnTo>
                        <a:cubicBezTo>
                          <a:pt x="11505" y="15239"/>
                          <a:pt x="11068" y="16177"/>
                          <a:pt x="10421" y="16964"/>
                        </a:cubicBezTo>
                        <a:cubicBezTo>
                          <a:pt x="9754" y="17812"/>
                          <a:pt x="7634" y="19448"/>
                          <a:pt x="5937" y="18358"/>
                        </a:cubicBezTo>
                        <a:cubicBezTo>
                          <a:pt x="4899" y="17585"/>
                          <a:pt x="4168" y="16469"/>
                          <a:pt x="3878" y="15207"/>
                        </a:cubicBezTo>
                        <a:cubicBezTo>
                          <a:pt x="3878" y="15207"/>
                          <a:pt x="3878" y="14541"/>
                          <a:pt x="3878" y="14238"/>
                        </a:cubicBezTo>
                        <a:cubicBezTo>
                          <a:pt x="4713" y="13421"/>
                          <a:pt x="5445" y="12506"/>
                          <a:pt x="6059" y="11511"/>
                        </a:cubicBezTo>
                        <a:cubicBezTo>
                          <a:pt x="6440" y="10662"/>
                          <a:pt x="6705" y="9766"/>
                          <a:pt x="6846" y="8846"/>
                        </a:cubicBezTo>
                        <a:cubicBezTo>
                          <a:pt x="7118" y="7752"/>
                          <a:pt x="7118" y="6607"/>
                          <a:pt x="6846" y="5513"/>
                        </a:cubicBezTo>
                        <a:cubicBezTo>
                          <a:pt x="6723" y="5107"/>
                          <a:pt x="6405" y="4789"/>
                          <a:pt x="5998" y="4665"/>
                        </a:cubicBezTo>
                        <a:cubicBezTo>
                          <a:pt x="5495" y="4450"/>
                          <a:pt x="4926" y="4450"/>
                          <a:pt x="4423" y="4665"/>
                        </a:cubicBezTo>
                        <a:cubicBezTo>
                          <a:pt x="3617" y="5166"/>
                          <a:pt x="3099" y="6021"/>
                          <a:pt x="3029" y="6967"/>
                        </a:cubicBezTo>
                        <a:cubicBezTo>
                          <a:pt x="2829" y="8009"/>
                          <a:pt x="2687" y="9061"/>
                          <a:pt x="2605" y="10118"/>
                        </a:cubicBezTo>
                        <a:cubicBezTo>
                          <a:pt x="2557" y="11528"/>
                          <a:pt x="2720" y="12937"/>
                          <a:pt x="3090" y="14298"/>
                        </a:cubicBezTo>
                        <a:cubicBezTo>
                          <a:pt x="2174" y="15208"/>
                          <a:pt x="1133" y="15983"/>
                          <a:pt x="0" y="16601"/>
                        </a:cubicBezTo>
                        <a:cubicBezTo>
                          <a:pt x="0" y="16601"/>
                          <a:pt x="0" y="16601"/>
                          <a:pt x="0" y="16601"/>
                        </a:cubicBezTo>
                        <a:cubicBezTo>
                          <a:pt x="1060" y="15999"/>
                          <a:pt x="2055" y="15288"/>
                          <a:pt x="2969" y="14480"/>
                        </a:cubicBezTo>
                        <a:lnTo>
                          <a:pt x="2969" y="14480"/>
                        </a:lnTo>
                        <a:cubicBezTo>
                          <a:pt x="3226" y="15824"/>
                          <a:pt x="3931" y="17041"/>
                          <a:pt x="4968" y="17934"/>
                        </a:cubicBezTo>
                        <a:cubicBezTo>
                          <a:pt x="5506" y="18401"/>
                          <a:pt x="6194" y="18659"/>
                          <a:pt x="6907" y="18661"/>
                        </a:cubicBezTo>
                        <a:cubicBezTo>
                          <a:pt x="7859" y="18686"/>
                          <a:pt x="8800" y="18456"/>
                          <a:pt x="9633" y="17994"/>
                        </a:cubicBezTo>
                        <a:cubicBezTo>
                          <a:pt x="11005" y="17270"/>
                          <a:pt x="11999" y="15989"/>
                          <a:pt x="12360" y="14480"/>
                        </a:cubicBezTo>
                        <a:lnTo>
                          <a:pt x="12723" y="14480"/>
                        </a:lnTo>
                        <a:cubicBezTo>
                          <a:pt x="13736" y="14896"/>
                          <a:pt x="14901" y="14541"/>
                          <a:pt x="15510" y="13632"/>
                        </a:cubicBezTo>
                        <a:cubicBezTo>
                          <a:pt x="16122" y="12662"/>
                          <a:pt x="16495" y="11562"/>
                          <a:pt x="16601" y="10421"/>
                        </a:cubicBezTo>
                        <a:lnTo>
                          <a:pt x="16601" y="8724"/>
                        </a:lnTo>
                        <a:lnTo>
                          <a:pt x="17085" y="9209"/>
                        </a:lnTo>
                        <a:cubicBezTo>
                          <a:pt x="17690" y="9852"/>
                          <a:pt x="18623" y="10068"/>
                          <a:pt x="19448" y="9754"/>
                        </a:cubicBezTo>
                        <a:cubicBezTo>
                          <a:pt x="20175" y="9391"/>
                          <a:pt x="19933" y="8603"/>
                          <a:pt x="19812" y="8119"/>
                        </a:cubicBezTo>
                        <a:cubicBezTo>
                          <a:pt x="19691" y="7634"/>
                          <a:pt x="19812" y="7392"/>
                          <a:pt x="19812" y="7028"/>
                        </a:cubicBezTo>
                        <a:cubicBezTo>
                          <a:pt x="19812" y="6665"/>
                          <a:pt x="19812" y="7028"/>
                          <a:pt x="19812" y="6604"/>
                        </a:cubicBezTo>
                        <a:cubicBezTo>
                          <a:pt x="19812" y="6180"/>
                          <a:pt x="20902" y="7694"/>
                          <a:pt x="22175" y="7634"/>
                        </a:cubicBezTo>
                        <a:lnTo>
                          <a:pt x="22538" y="7634"/>
                        </a:lnTo>
                        <a:cubicBezTo>
                          <a:pt x="22600" y="7375"/>
                          <a:pt x="22600" y="7105"/>
                          <a:pt x="22538" y="6846"/>
                        </a:cubicBezTo>
                        <a:cubicBezTo>
                          <a:pt x="23229" y="7261"/>
                          <a:pt x="24047" y="7412"/>
                          <a:pt x="24840" y="7270"/>
                        </a:cubicBezTo>
                        <a:cubicBezTo>
                          <a:pt x="25788" y="7047"/>
                          <a:pt x="26561" y="6365"/>
                          <a:pt x="26900" y="5453"/>
                        </a:cubicBezTo>
                        <a:cubicBezTo>
                          <a:pt x="27261" y="4728"/>
                          <a:pt x="27506" y="3951"/>
                          <a:pt x="27627" y="3151"/>
                        </a:cubicBezTo>
                        <a:lnTo>
                          <a:pt x="28900" y="5210"/>
                        </a:lnTo>
                        <a:cubicBezTo>
                          <a:pt x="30113" y="7368"/>
                          <a:pt x="31107" y="9641"/>
                          <a:pt x="31869" y="11996"/>
                        </a:cubicBezTo>
                        <a:lnTo>
                          <a:pt x="33262" y="15813"/>
                        </a:lnTo>
                        <a:cubicBezTo>
                          <a:pt x="33262" y="15813"/>
                          <a:pt x="34171" y="15813"/>
                          <a:pt x="34050" y="15813"/>
                        </a:cubicBezTo>
                        <a:cubicBezTo>
                          <a:pt x="33245" y="12908"/>
                          <a:pt x="32212" y="10072"/>
                          <a:pt x="30960" y="7331"/>
                        </a:cubicBezTo>
                        <a:cubicBezTo>
                          <a:pt x="30257" y="5879"/>
                          <a:pt x="29447" y="4482"/>
                          <a:pt x="28536" y="3150"/>
                        </a:cubicBezTo>
                        <a:lnTo>
                          <a:pt x="27749" y="1878"/>
                        </a:lnTo>
                        <a:cubicBezTo>
                          <a:pt x="27724" y="1208"/>
                          <a:pt x="27514" y="558"/>
                          <a:pt x="27143" y="0"/>
                        </a:cubicBezTo>
                        <a:cubicBezTo>
                          <a:pt x="27143" y="0"/>
                          <a:pt x="26719" y="364"/>
                          <a:pt x="26597" y="727"/>
                        </a:cubicBezTo>
                        <a:close/>
                        <a:moveTo>
                          <a:pt x="3514" y="12117"/>
                        </a:moveTo>
                        <a:cubicBezTo>
                          <a:pt x="3424" y="11110"/>
                          <a:pt x="3424" y="10096"/>
                          <a:pt x="3514" y="9088"/>
                        </a:cubicBezTo>
                        <a:cubicBezTo>
                          <a:pt x="3546" y="8289"/>
                          <a:pt x="3668" y="7497"/>
                          <a:pt x="3878" y="6725"/>
                        </a:cubicBezTo>
                        <a:cubicBezTo>
                          <a:pt x="4067" y="5902"/>
                          <a:pt x="4739" y="5277"/>
                          <a:pt x="5574" y="5150"/>
                        </a:cubicBezTo>
                        <a:cubicBezTo>
                          <a:pt x="5927" y="5046"/>
                          <a:pt x="6298" y="5248"/>
                          <a:pt x="6402" y="5600"/>
                        </a:cubicBezTo>
                        <a:cubicBezTo>
                          <a:pt x="6411" y="5631"/>
                          <a:pt x="6418" y="5663"/>
                          <a:pt x="6422" y="5695"/>
                        </a:cubicBezTo>
                        <a:cubicBezTo>
                          <a:pt x="6726" y="6682"/>
                          <a:pt x="6726" y="7737"/>
                          <a:pt x="6422" y="8724"/>
                        </a:cubicBezTo>
                        <a:cubicBezTo>
                          <a:pt x="6273" y="9721"/>
                          <a:pt x="6009" y="10697"/>
                          <a:pt x="5634" y="11632"/>
                        </a:cubicBezTo>
                        <a:cubicBezTo>
                          <a:pt x="5121" y="12574"/>
                          <a:pt x="4468" y="13432"/>
                          <a:pt x="3696" y="14177"/>
                        </a:cubicBezTo>
                        <a:cubicBezTo>
                          <a:pt x="3556" y="13418"/>
                          <a:pt x="3496" y="12646"/>
                          <a:pt x="3514" y="11875"/>
                        </a:cubicBezTo>
                        <a:close/>
                        <a:moveTo>
                          <a:pt x="12178" y="12117"/>
                        </a:moveTo>
                        <a:lnTo>
                          <a:pt x="11814" y="10360"/>
                        </a:lnTo>
                        <a:cubicBezTo>
                          <a:pt x="11512" y="9771"/>
                          <a:pt x="11512" y="9072"/>
                          <a:pt x="11814" y="8482"/>
                        </a:cubicBezTo>
                        <a:cubicBezTo>
                          <a:pt x="12203" y="8986"/>
                          <a:pt x="12416" y="9603"/>
                          <a:pt x="12420" y="10239"/>
                        </a:cubicBezTo>
                        <a:cubicBezTo>
                          <a:pt x="12510" y="11004"/>
                          <a:pt x="12510" y="11777"/>
                          <a:pt x="12420" y="12541"/>
                        </a:cubicBezTo>
                        <a:lnTo>
                          <a:pt x="12420" y="12844"/>
                        </a:lnTo>
                        <a:close/>
                      </a:path>
                    </a:pathLst>
                  </a:custGeom>
                  <a:solidFill>
                    <a:srgbClr val="37474F"/>
                  </a:solidFill>
                  <a:ln w="6058" cap="flat">
                    <a:noFill/>
                    <a:prstDash val="solid"/>
                    <a:miter/>
                  </a:ln>
                </p:spPr>
                <p:txBody>
                  <a:bodyPr rtlCol="0" anchor="ctr"/>
                  <a:lstStyle/>
                  <a:p>
                    <a:endParaRPr lang="fr-FR" sz="2400"/>
                  </a:p>
                </p:txBody>
              </p:sp>
              <p:sp>
                <p:nvSpPr>
                  <p:cNvPr id="595" name="Forme libre : forme 594">
                    <a:extLst>
                      <a:ext uri="{FF2B5EF4-FFF2-40B4-BE49-F238E27FC236}">
                        <a16:creationId xmlns:a16="http://schemas.microsoft.com/office/drawing/2014/main" id="{E8DE08E6-FE14-43A4-BBD4-C90EE812DD6B}"/>
                      </a:ext>
                    </a:extLst>
                  </p:cNvPr>
                  <p:cNvSpPr/>
                  <p:nvPr/>
                </p:nvSpPr>
                <p:spPr>
                  <a:xfrm>
                    <a:off x="2300202" y="4015141"/>
                    <a:ext cx="25351" cy="13268"/>
                  </a:xfrm>
                  <a:custGeom>
                    <a:avLst/>
                    <a:gdLst>
                      <a:gd name="connsiteX0" fmla="*/ 17319 w 25351"/>
                      <a:gd name="connsiteY0" fmla="*/ 0 h 13268"/>
                      <a:gd name="connsiteX1" fmla="*/ 16592 w 25351"/>
                      <a:gd name="connsiteY1" fmla="*/ 0 h 13268"/>
                      <a:gd name="connsiteX2" fmla="*/ 17016 w 25351"/>
                      <a:gd name="connsiteY2" fmla="*/ 606 h 13268"/>
                      <a:gd name="connsiteX3" fmla="*/ 17016 w 25351"/>
                      <a:gd name="connsiteY3" fmla="*/ 606 h 13268"/>
                      <a:gd name="connsiteX4" fmla="*/ 17016 w 25351"/>
                      <a:gd name="connsiteY4" fmla="*/ 1636 h 13268"/>
                      <a:gd name="connsiteX5" fmla="*/ 17016 w 25351"/>
                      <a:gd name="connsiteY5" fmla="*/ 3514 h 13268"/>
                      <a:gd name="connsiteX6" fmla="*/ 17016 w 25351"/>
                      <a:gd name="connsiteY6" fmla="*/ 4362 h 13268"/>
                      <a:gd name="connsiteX7" fmla="*/ 17016 w 25351"/>
                      <a:gd name="connsiteY7" fmla="*/ 4726 h 13268"/>
                      <a:gd name="connsiteX8" fmla="*/ 17016 w 25351"/>
                      <a:gd name="connsiteY8" fmla="*/ 4726 h 13268"/>
                      <a:gd name="connsiteX9" fmla="*/ 16289 w 25351"/>
                      <a:gd name="connsiteY9" fmla="*/ 4423 h 13268"/>
                      <a:gd name="connsiteX10" fmla="*/ 15199 w 25351"/>
                      <a:gd name="connsiteY10" fmla="*/ 4059 h 13268"/>
                      <a:gd name="connsiteX11" fmla="*/ 14472 w 25351"/>
                      <a:gd name="connsiteY11" fmla="*/ 4059 h 13268"/>
                      <a:gd name="connsiteX12" fmla="*/ 14472 w 25351"/>
                      <a:gd name="connsiteY12" fmla="*/ 5877 h 13268"/>
                      <a:gd name="connsiteX13" fmla="*/ 14169 w 25351"/>
                      <a:gd name="connsiteY13" fmla="*/ 6180 h 13268"/>
                      <a:gd name="connsiteX14" fmla="*/ 13442 w 25351"/>
                      <a:gd name="connsiteY14" fmla="*/ 5816 h 13268"/>
                      <a:gd name="connsiteX15" fmla="*/ 12412 w 25351"/>
                      <a:gd name="connsiteY15" fmla="*/ 5211 h 13268"/>
                      <a:gd name="connsiteX16" fmla="*/ 11806 w 25351"/>
                      <a:gd name="connsiteY16" fmla="*/ 5211 h 13268"/>
                      <a:gd name="connsiteX17" fmla="*/ 11806 w 25351"/>
                      <a:gd name="connsiteY17" fmla="*/ 6301 h 13268"/>
                      <a:gd name="connsiteX18" fmla="*/ 11806 w 25351"/>
                      <a:gd name="connsiteY18" fmla="*/ 7513 h 13268"/>
                      <a:gd name="connsiteX19" fmla="*/ 10716 w 25351"/>
                      <a:gd name="connsiteY19" fmla="*/ 6665 h 13268"/>
                      <a:gd name="connsiteX20" fmla="*/ 9988 w 25351"/>
                      <a:gd name="connsiteY20" fmla="*/ 5271 h 13268"/>
                      <a:gd name="connsiteX21" fmla="*/ 9322 w 25351"/>
                      <a:gd name="connsiteY21" fmla="*/ 5271 h 13268"/>
                      <a:gd name="connsiteX22" fmla="*/ 9867 w 25351"/>
                      <a:gd name="connsiteY22" fmla="*/ 6543 h 13268"/>
                      <a:gd name="connsiteX23" fmla="*/ 9867 w 25351"/>
                      <a:gd name="connsiteY23" fmla="*/ 6543 h 13268"/>
                      <a:gd name="connsiteX24" fmla="*/ 9867 w 25351"/>
                      <a:gd name="connsiteY24" fmla="*/ 8240 h 13268"/>
                      <a:gd name="connsiteX25" fmla="*/ 8292 w 25351"/>
                      <a:gd name="connsiteY25" fmla="*/ 10785 h 13268"/>
                      <a:gd name="connsiteX26" fmla="*/ 5625 w 25351"/>
                      <a:gd name="connsiteY26" fmla="*/ 11724 h 13268"/>
                      <a:gd name="connsiteX27" fmla="*/ 5202 w 25351"/>
                      <a:gd name="connsiteY27" fmla="*/ 11451 h 13268"/>
                      <a:gd name="connsiteX28" fmla="*/ 5202 w 25351"/>
                      <a:gd name="connsiteY28" fmla="*/ 8058 h 13268"/>
                      <a:gd name="connsiteX29" fmla="*/ 1022 w 25351"/>
                      <a:gd name="connsiteY29" fmla="*/ 3151 h 13268"/>
                      <a:gd name="connsiteX30" fmla="*/ 476 w 25351"/>
                      <a:gd name="connsiteY30" fmla="*/ 3151 h 13268"/>
                      <a:gd name="connsiteX31" fmla="*/ 52 w 25351"/>
                      <a:gd name="connsiteY31" fmla="*/ 4484 h 13268"/>
                      <a:gd name="connsiteX32" fmla="*/ 719 w 25351"/>
                      <a:gd name="connsiteY32" fmla="*/ 6301 h 13268"/>
                      <a:gd name="connsiteX33" fmla="*/ 3021 w 25351"/>
                      <a:gd name="connsiteY33" fmla="*/ 10179 h 13268"/>
                      <a:gd name="connsiteX34" fmla="*/ 4657 w 25351"/>
                      <a:gd name="connsiteY34" fmla="*/ 11814 h 13268"/>
                      <a:gd name="connsiteX35" fmla="*/ 3990 w 25351"/>
                      <a:gd name="connsiteY35" fmla="*/ 13268 h 13268"/>
                      <a:gd name="connsiteX36" fmla="*/ 4293 w 25351"/>
                      <a:gd name="connsiteY36" fmla="*/ 13268 h 13268"/>
                      <a:gd name="connsiteX37" fmla="*/ 5202 w 25351"/>
                      <a:gd name="connsiteY37" fmla="*/ 11451 h 13268"/>
                      <a:gd name="connsiteX38" fmla="*/ 7626 w 25351"/>
                      <a:gd name="connsiteY38" fmla="*/ 11451 h 13268"/>
                      <a:gd name="connsiteX39" fmla="*/ 9807 w 25351"/>
                      <a:gd name="connsiteY39" fmla="*/ 8846 h 13268"/>
                      <a:gd name="connsiteX40" fmla="*/ 10170 w 25351"/>
                      <a:gd name="connsiteY40" fmla="*/ 7452 h 13268"/>
                      <a:gd name="connsiteX41" fmla="*/ 11503 w 25351"/>
                      <a:gd name="connsiteY41" fmla="*/ 7876 h 13268"/>
                      <a:gd name="connsiteX42" fmla="*/ 12170 w 25351"/>
                      <a:gd name="connsiteY42" fmla="*/ 5756 h 13268"/>
                      <a:gd name="connsiteX43" fmla="*/ 12957 w 25351"/>
                      <a:gd name="connsiteY43" fmla="*/ 6301 h 13268"/>
                      <a:gd name="connsiteX44" fmla="*/ 14411 w 25351"/>
                      <a:gd name="connsiteY44" fmla="*/ 6301 h 13268"/>
                      <a:gd name="connsiteX45" fmla="*/ 14835 w 25351"/>
                      <a:gd name="connsiteY45" fmla="*/ 5271 h 13268"/>
                      <a:gd name="connsiteX46" fmla="*/ 15101 w 25351"/>
                      <a:gd name="connsiteY46" fmla="*/ 4189 h 13268"/>
                      <a:gd name="connsiteX47" fmla="*/ 16182 w 25351"/>
                      <a:gd name="connsiteY47" fmla="*/ 4454 h 13268"/>
                      <a:gd name="connsiteX48" fmla="*/ 16290 w 25351"/>
                      <a:gd name="connsiteY48" fmla="*/ 4968 h 13268"/>
                      <a:gd name="connsiteX49" fmla="*/ 17622 w 25351"/>
                      <a:gd name="connsiteY49" fmla="*/ 3696 h 13268"/>
                      <a:gd name="connsiteX50" fmla="*/ 18047 w 25351"/>
                      <a:gd name="connsiteY50" fmla="*/ 1575 h 13268"/>
                      <a:gd name="connsiteX51" fmla="*/ 18046 w 25351"/>
                      <a:gd name="connsiteY51" fmla="*/ 1212 h 13268"/>
                      <a:gd name="connsiteX52" fmla="*/ 18046 w 25351"/>
                      <a:gd name="connsiteY52" fmla="*/ 1212 h 13268"/>
                      <a:gd name="connsiteX53" fmla="*/ 19803 w 25351"/>
                      <a:gd name="connsiteY53" fmla="*/ 3151 h 13268"/>
                      <a:gd name="connsiteX54" fmla="*/ 21742 w 25351"/>
                      <a:gd name="connsiteY54" fmla="*/ 5998 h 13268"/>
                      <a:gd name="connsiteX55" fmla="*/ 19137 w 25351"/>
                      <a:gd name="connsiteY55" fmla="*/ 7270 h 13268"/>
                      <a:gd name="connsiteX56" fmla="*/ 19561 w 25351"/>
                      <a:gd name="connsiteY56" fmla="*/ 10542 h 13268"/>
                      <a:gd name="connsiteX57" fmla="*/ 23120 w 25351"/>
                      <a:gd name="connsiteY57" fmla="*/ 8314 h 13268"/>
                      <a:gd name="connsiteX58" fmla="*/ 23136 w 25351"/>
                      <a:gd name="connsiteY58" fmla="*/ 8240 h 13268"/>
                      <a:gd name="connsiteX59" fmla="*/ 22772 w 25351"/>
                      <a:gd name="connsiteY59" fmla="*/ 6241 h 13268"/>
                      <a:gd name="connsiteX60" fmla="*/ 24893 w 25351"/>
                      <a:gd name="connsiteY60" fmla="*/ 6241 h 13268"/>
                      <a:gd name="connsiteX61" fmla="*/ 24893 w 25351"/>
                      <a:gd name="connsiteY61" fmla="*/ 5816 h 13268"/>
                      <a:gd name="connsiteX62" fmla="*/ 22348 w 25351"/>
                      <a:gd name="connsiteY62" fmla="*/ 5816 h 13268"/>
                      <a:gd name="connsiteX63" fmla="*/ 21379 w 25351"/>
                      <a:gd name="connsiteY63" fmla="*/ 4241 h 13268"/>
                      <a:gd name="connsiteX64" fmla="*/ 19682 w 25351"/>
                      <a:gd name="connsiteY64" fmla="*/ 2060 h 13268"/>
                      <a:gd name="connsiteX65" fmla="*/ 18349 w 25351"/>
                      <a:gd name="connsiteY65" fmla="*/ 727 h 13268"/>
                      <a:gd name="connsiteX66" fmla="*/ 17683 w 25351"/>
                      <a:gd name="connsiteY66" fmla="*/ 242 h 13268"/>
                      <a:gd name="connsiteX67" fmla="*/ 17319 w 25351"/>
                      <a:gd name="connsiteY67" fmla="*/ 0 h 13268"/>
                      <a:gd name="connsiteX68" fmla="*/ 3809 w 25351"/>
                      <a:gd name="connsiteY68" fmla="*/ 9512 h 13268"/>
                      <a:gd name="connsiteX69" fmla="*/ 1809 w 25351"/>
                      <a:gd name="connsiteY69" fmla="*/ 6180 h 13268"/>
                      <a:gd name="connsiteX70" fmla="*/ 1022 w 25351"/>
                      <a:gd name="connsiteY70" fmla="*/ 4484 h 13268"/>
                      <a:gd name="connsiteX71" fmla="*/ 1022 w 25351"/>
                      <a:gd name="connsiteY71" fmla="*/ 3211 h 13268"/>
                      <a:gd name="connsiteX72" fmla="*/ 4778 w 25351"/>
                      <a:gd name="connsiteY72" fmla="*/ 7695 h 13268"/>
                      <a:gd name="connsiteX73" fmla="*/ 4778 w 25351"/>
                      <a:gd name="connsiteY73" fmla="*/ 10785 h 13268"/>
                      <a:gd name="connsiteX74" fmla="*/ 3748 w 25351"/>
                      <a:gd name="connsiteY74" fmla="*/ 9512 h 13268"/>
                      <a:gd name="connsiteX75" fmla="*/ 21560 w 25351"/>
                      <a:gd name="connsiteY75" fmla="*/ 10118 h 13268"/>
                      <a:gd name="connsiteX76" fmla="*/ 19379 w 25351"/>
                      <a:gd name="connsiteY76" fmla="*/ 10118 h 13268"/>
                      <a:gd name="connsiteX77" fmla="*/ 19379 w 25351"/>
                      <a:gd name="connsiteY77" fmla="*/ 8240 h 13268"/>
                      <a:gd name="connsiteX78" fmla="*/ 21924 w 25351"/>
                      <a:gd name="connsiteY78" fmla="*/ 6604 h 13268"/>
                      <a:gd name="connsiteX79" fmla="*/ 21500 w 25351"/>
                      <a:gd name="connsiteY79" fmla="*/ 10118 h 1326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Lst>
                    <a:rect l="l" t="t" r="r" b="b"/>
                    <a:pathLst>
                      <a:path w="25351" h="13268">
                        <a:moveTo>
                          <a:pt x="17319" y="0"/>
                        </a:moveTo>
                        <a:cubicBezTo>
                          <a:pt x="17319" y="0"/>
                          <a:pt x="16592" y="0"/>
                          <a:pt x="16592" y="0"/>
                        </a:cubicBezTo>
                        <a:cubicBezTo>
                          <a:pt x="16592" y="0"/>
                          <a:pt x="16592" y="424"/>
                          <a:pt x="17016" y="606"/>
                        </a:cubicBezTo>
                        <a:lnTo>
                          <a:pt x="17016" y="606"/>
                        </a:lnTo>
                        <a:cubicBezTo>
                          <a:pt x="17099" y="944"/>
                          <a:pt x="17099" y="1297"/>
                          <a:pt x="17016" y="1636"/>
                        </a:cubicBezTo>
                        <a:cubicBezTo>
                          <a:pt x="17080" y="2260"/>
                          <a:pt x="17080" y="2890"/>
                          <a:pt x="17016" y="3514"/>
                        </a:cubicBezTo>
                        <a:lnTo>
                          <a:pt x="17016" y="4362"/>
                        </a:lnTo>
                        <a:lnTo>
                          <a:pt x="17016" y="4726"/>
                        </a:lnTo>
                        <a:lnTo>
                          <a:pt x="17016" y="4726"/>
                        </a:lnTo>
                        <a:cubicBezTo>
                          <a:pt x="16752" y="4688"/>
                          <a:pt x="16502" y="4584"/>
                          <a:pt x="16289" y="4423"/>
                        </a:cubicBezTo>
                        <a:lnTo>
                          <a:pt x="15199" y="4059"/>
                        </a:lnTo>
                        <a:cubicBezTo>
                          <a:pt x="15199" y="4059"/>
                          <a:pt x="14472" y="4059"/>
                          <a:pt x="14472" y="4059"/>
                        </a:cubicBezTo>
                        <a:cubicBezTo>
                          <a:pt x="14623" y="4656"/>
                          <a:pt x="14623" y="5281"/>
                          <a:pt x="14472" y="5877"/>
                        </a:cubicBezTo>
                        <a:cubicBezTo>
                          <a:pt x="14472" y="5877"/>
                          <a:pt x="14472" y="6180"/>
                          <a:pt x="14169" y="6180"/>
                        </a:cubicBezTo>
                        <a:cubicBezTo>
                          <a:pt x="13866" y="6180"/>
                          <a:pt x="13563" y="5877"/>
                          <a:pt x="13442" y="5816"/>
                        </a:cubicBezTo>
                        <a:cubicBezTo>
                          <a:pt x="13144" y="5545"/>
                          <a:pt x="12793" y="5339"/>
                          <a:pt x="12412" y="5211"/>
                        </a:cubicBezTo>
                        <a:cubicBezTo>
                          <a:pt x="12412" y="5211"/>
                          <a:pt x="11806" y="5211"/>
                          <a:pt x="11806" y="5211"/>
                        </a:cubicBezTo>
                        <a:cubicBezTo>
                          <a:pt x="11748" y="5572"/>
                          <a:pt x="11748" y="5940"/>
                          <a:pt x="11806" y="6301"/>
                        </a:cubicBezTo>
                        <a:cubicBezTo>
                          <a:pt x="11806" y="6301"/>
                          <a:pt x="12170" y="7331"/>
                          <a:pt x="11806" y="7513"/>
                        </a:cubicBezTo>
                        <a:cubicBezTo>
                          <a:pt x="11443" y="7695"/>
                          <a:pt x="11079" y="7149"/>
                          <a:pt x="10716" y="6665"/>
                        </a:cubicBezTo>
                        <a:cubicBezTo>
                          <a:pt x="10802" y="6091"/>
                          <a:pt x="10508" y="5528"/>
                          <a:pt x="9988" y="5271"/>
                        </a:cubicBezTo>
                        <a:cubicBezTo>
                          <a:pt x="9988" y="5271"/>
                          <a:pt x="9322" y="5271"/>
                          <a:pt x="9322" y="5271"/>
                        </a:cubicBezTo>
                        <a:cubicBezTo>
                          <a:pt x="9373" y="5740"/>
                          <a:pt x="9563" y="6183"/>
                          <a:pt x="9867" y="6543"/>
                        </a:cubicBezTo>
                        <a:lnTo>
                          <a:pt x="9867" y="6543"/>
                        </a:lnTo>
                        <a:cubicBezTo>
                          <a:pt x="9925" y="7107"/>
                          <a:pt x="9925" y="7676"/>
                          <a:pt x="9867" y="8240"/>
                        </a:cubicBezTo>
                        <a:cubicBezTo>
                          <a:pt x="9649" y="9243"/>
                          <a:pt x="9093" y="10142"/>
                          <a:pt x="8292" y="10785"/>
                        </a:cubicBezTo>
                        <a:cubicBezTo>
                          <a:pt x="7815" y="11780"/>
                          <a:pt x="6621" y="12201"/>
                          <a:pt x="5625" y="11724"/>
                        </a:cubicBezTo>
                        <a:cubicBezTo>
                          <a:pt x="5473" y="11651"/>
                          <a:pt x="5331" y="11559"/>
                          <a:pt x="5202" y="11451"/>
                        </a:cubicBezTo>
                        <a:cubicBezTo>
                          <a:pt x="5567" y="10350"/>
                          <a:pt x="5567" y="9160"/>
                          <a:pt x="5202" y="8058"/>
                        </a:cubicBezTo>
                        <a:cubicBezTo>
                          <a:pt x="4573" y="5901"/>
                          <a:pt x="3052" y="4115"/>
                          <a:pt x="1022" y="3151"/>
                        </a:cubicBezTo>
                        <a:cubicBezTo>
                          <a:pt x="853" y="3053"/>
                          <a:pt x="645" y="3053"/>
                          <a:pt x="476" y="3151"/>
                        </a:cubicBezTo>
                        <a:cubicBezTo>
                          <a:pt x="-130" y="3514"/>
                          <a:pt x="-8" y="4059"/>
                          <a:pt x="52" y="4484"/>
                        </a:cubicBezTo>
                        <a:cubicBezTo>
                          <a:pt x="193" y="5116"/>
                          <a:pt x="417" y="5727"/>
                          <a:pt x="719" y="6301"/>
                        </a:cubicBezTo>
                        <a:cubicBezTo>
                          <a:pt x="1350" y="7670"/>
                          <a:pt x="2121" y="8969"/>
                          <a:pt x="3021" y="10179"/>
                        </a:cubicBezTo>
                        <a:cubicBezTo>
                          <a:pt x="3487" y="10798"/>
                          <a:pt x="4037" y="11349"/>
                          <a:pt x="4657" y="11814"/>
                        </a:cubicBezTo>
                        <a:cubicBezTo>
                          <a:pt x="4511" y="12330"/>
                          <a:pt x="4286" y="12821"/>
                          <a:pt x="3990" y="13268"/>
                        </a:cubicBezTo>
                        <a:cubicBezTo>
                          <a:pt x="3990" y="13268"/>
                          <a:pt x="3990" y="13268"/>
                          <a:pt x="4293" y="13268"/>
                        </a:cubicBezTo>
                        <a:cubicBezTo>
                          <a:pt x="4680" y="12708"/>
                          <a:pt x="4986" y="12096"/>
                          <a:pt x="5202" y="11451"/>
                        </a:cubicBezTo>
                        <a:cubicBezTo>
                          <a:pt x="5976" y="11781"/>
                          <a:pt x="6851" y="11781"/>
                          <a:pt x="7626" y="11451"/>
                        </a:cubicBezTo>
                        <a:cubicBezTo>
                          <a:pt x="8766" y="11035"/>
                          <a:pt x="9598" y="10042"/>
                          <a:pt x="9807" y="8846"/>
                        </a:cubicBezTo>
                        <a:cubicBezTo>
                          <a:pt x="9992" y="8400"/>
                          <a:pt x="10114" y="7931"/>
                          <a:pt x="10170" y="7452"/>
                        </a:cubicBezTo>
                        <a:cubicBezTo>
                          <a:pt x="10546" y="7755"/>
                          <a:pt x="11022" y="7906"/>
                          <a:pt x="11503" y="7876"/>
                        </a:cubicBezTo>
                        <a:cubicBezTo>
                          <a:pt x="12775" y="7876"/>
                          <a:pt x="12412" y="6543"/>
                          <a:pt x="12170" y="5756"/>
                        </a:cubicBezTo>
                        <a:cubicBezTo>
                          <a:pt x="12407" y="5972"/>
                          <a:pt x="12672" y="6155"/>
                          <a:pt x="12957" y="6301"/>
                        </a:cubicBezTo>
                        <a:cubicBezTo>
                          <a:pt x="13413" y="6538"/>
                          <a:pt x="13956" y="6538"/>
                          <a:pt x="14411" y="6301"/>
                        </a:cubicBezTo>
                        <a:cubicBezTo>
                          <a:pt x="14731" y="6061"/>
                          <a:pt x="14893" y="5666"/>
                          <a:pt x="14835" y="5271"/>
                        </a:cubicBezTo>
                        <a:cubicBezTo>
                          <a:pt x="14610" y="4899"/>
                          <a:pt x="14729" y="4415"/>
                          <a:pt x="15101" y="4189"/>
                        </a:cubicBezTo>
                        <a:cubicBezTo>
                          <a:pt x="15473" y="3964"/>
                          <a:pt x="15957" y="4082"/>
                          <a:pt x="16182" y="4454"/>
                        </a:cubicBezTo>
                        <a:cubicBezTo>
                          <a:pt x="16276" y="4608"/>
                          <a:pt x="16314" y="4790"/>
                          <a:pt x="16290" y="4968"/>
                        </a:cubicBezTo>
                        <a:cubicBezTo>
                          <a:pt x="17380" y="4968"/>
                          <a:pt x="17562" y="4180"/>
                          <a:pt x="17622" y="3696"/>
                        </a:cubicBezTo>
                        <a:cubicBezTo>
                          <a:pt x="17822" y="3002"/>
                          <a:pt x="17964" y="2293"/>
                          <a:pt x="18047" y="1575"/>
                        </a:cubicBezTo>
                        <a:lnTo>
                          <a:pt x="18046" y="1212"/>
                        </a:lnTo>
                        <a:lnTo>
                          <a:pt x="18046" y="1212"/>
                        </a:lnTo>
                        <a:cubicBezTo>
                          <a:pt x="18680" y="1813"/>
                          <a:pt x="19267" y="2461"/>
                          <a:pt x="19803" y="3151"/>
                        </a:cubicBezTo>
                        <a:cubicBezTo>
                          <a:pt x="20545" y="4031"/>
                          <a:pt x="21195" y="4986"/>
                          <a:pt x="21742" y="5998"/>
                        </a:cubicBezTo>
                        <a:cubicBezTo>
                          <a:pt x="20776" y="6182"/>
                          <a:pt x="19876" y="6622"/>
                          <a:pt x="19137" y="7270"/>
                        </a:cubicBezTo>
                        <a:cubicBezTo>
                          <a:pt x="18228" y="8119"/>
                          <a:pt x="17077" y="10179"/>
                          <a:pt x="19561" y="10542"/>
                        </a:cubicBezTo>
                        <a:cubicBezTo>
                          <a:pt x="21159" y="10910"/>
                          <a:pt x="22752" y="9912"/>
                          <a:pt x="23120" y="8314"/>
                        </a:cubicBezTo>
                        <a:cubicBezTo>
                          <a:pt x="23125" y="8289"/>
                          <a:pt x="23131" y="8265"/>
                          <a:pt x="23136" y="8240"/>
                        </a:cubicBezTo>
                        <a:cubicBezTo>
                          <a:pt x="23163" y="7555"/>
                          <a:pt x="23039" y="6872"/>
                          <a:pt x="22772" y="6241"/>
                        </a:cubicBezTo>
                        <a:cubicBezTo>
                          <a:pt x="23476" y="6150"/>
                          <a:pt x="24189" y="6150"/>
                          <a:pt x="24893" y="6241"/>
                        </a:cubicBezTo>
                        <a:cubicBezTo>
                          <a:pt x="25377" y="6241"/>
                          <a:pt x="25620" y="5877"/>
                          <a:pt x="24893" y="5816"/>
                        </a:cubicBezTo>
                        <a:cubicBezTo>
                          <a:pt x="24047" y="5727"/>
                          <a:pt x="23194" y="5727"/>
                          <a:pt x="22348" y="5816"/>
                        </a:cubicBezTo>
                        <a:cubicBezTo>
                          <a:pt x="22083" y="5257"/>
                          <a:pt x="21758" y="4729"/>
                          <a:pt x="21379" y="4241"/>
                        </a:cubicBezTo>
                        <a:cubicBezTo>
                          <a:pt x="20851" y="3485"/>
                          <a:pt x="20285" y="2757"/>
                          <a:pt x="19682" y="2060"/>
                        </a:cubicBezTo>
                        <a:lnTo>
                          <a:pt x="18349" y="727"/>
                        </a:lnTo>
                        <a:lnTo>
                          <a:pt x="17683" y="242"/>
                        </a:lnTo>
                        <a:cubicBezTo>
                          <a:pt x="17570" y="149"/>
                          <a:pt x="17449" y="68"/>
                          <a:pt x="17319" y="0"/>
                        </a:cubicBezTo>
                        <a:close/>
                        <a:moveTo>
                          <a:pt x="3809" y="9512"/>
                        </a:moveTo>
                        <a:cubicBezTo>
                          <a:pt x="3032" y="8471"/>
                          <a:pt x="2362" y="7355"/>
                          <a:pt x="1809" y="6180"/>
                        </a:cubicBezTo>
                        <a:cubicBezTo>
                          <a:pt x="1509" y="5633"/>
                          <a:pt x="1246" y="5066"/>
                          <a:pt x="1022" y="4484"/>
                        </a:cubicBezTo>
                        <a:cubicBezTo>
                          <a:pt x="1022" y="4120"/>
                          <a:pt x="719" y="3575"/>
                          <a:pt x="1022" y="3211"/>
                        </a:cubicBezTo>
                        <a:cubicBezTo>
                          <a:pt x="2811" y="4158"/>
                          <a:pt x="4159" y="5767"/>
                          <a:pt x="4778" y="7695"/>
                        </a:cubicBezTo>
                        <a:cubicBezTo>
                          <a:pt x="5018" y="8711"/>
                          <a:pt x="5018" y="9769"/>
                          <a:pt x="4778" y="10785"/>
                        </a:cubicBezTo>
                        <a:cubicBezTo>
                          <a:pt x="4387" y="10402"/>
                          <a:pt x="4041" y="9975"/>
                          <a:pt x="3748" y="9512"/>
                        </a:cubicBezTo>
                        <a:close/>
                        <a:moveTo>
                          <a:pt x="21560" y="10118"/>
                        </a:moveTo>
                        <a:cubicBezTo>
                          <a:pt x="20886" y="10508"/>
                          <a:pt x="20054" y="10508"/>
                          <a:pt x="19379" y="10118"/>
                        </a:cubicBezTo>
                        <a:cubicBezTo>
                          <a:pt x="18713" y="9633"/>
                          <a:pt x="19076" y="8785"/>
                          <a:pt x="19379" y="8240"/>
                        </a:cubicBezTo>
                        <a:cubicBezTo>
                          <a:pt x="19989" y="7392"/>
                          <a:pt x="20899" y="6807"/>
                          <a:pt x="21924" y="6604"/>
                        </a:cubicBezTo>
                        <a:cubicBezTo>
                          <a:pt x="22722" y="7706"/>
                          <a:pt x="22537" y="9237"/>
                          <a:pt x="21500" y="10118"/>
                        </a:cubicBezTo>
                        <a:close/>
                      </a:path>
                    </a:pathLst>
                  </a:custGeom>
                  <a:solidFill>
                    <a:srgbClr val="37474F"/>
                  </a:solidFill>
                  <a:ln w="6058" cap="flat">
                    <a:noFill/>
                    <a:prstDash val="solid"/>
                    <a:miter/>
                  </a:ln>
                </p:spPr>
                <p:txBody>
                  <a:bodyPr rtlCol="0" anchor="ctr"/>
                  <a:lstStyle/>
                  <a:p>
                    <a:endParaRPr lang="fr-FR" sz="2400"/>
                  </a:p>
                </p:txBody>
              </p:sp>
              <p:sp>
                <p:nvSpPr>
                  <p:cNvPr id="596" name="Forme libre : forme 595">
                    <a:extLst>
                      <a:ext uri="{FF2B5EF4-FFF2-40B4-BE49-F238E27FC236}">
                        <a16:creationId xmlns:a16="http://schemas.microsoft.com/office/drawing/2014/main" id="{8E2A3B76-6070-4B6A-BE96-A86F6F97A44F}"/>
                      </a:ext>
                    </a:extLst>
                  </p:cNvPr>
                  <p:cNvSpPr/>
                  <p:nvPr/>
                </p:nvSpPr>
                <p:spPr>
                  <a:xfrm>
                    <a:off x="2331581" y="3995922"/>
                    <a:ext cx="26805" cy="15765"/>
                  </a:xfrm>
                  <a:custGeom>
                    <a:avLst/>
                    <a:gdLst>
                      <a:gd name="connsiteX0" fmla="*/ 18839 w 26805"/>
                      <a:gd name="connsiteY0" fmla="*/ 2982 h 15765"/>
                      <a:gd name="connsiteX1" fmla="*/ 18354 w 26805"/>
                      <a:gd name="connsiteY1" fmla="*/ 3830 h 15765"/>
                      <a:gd name="connsiteX2" fmla="*/ 17930 w 26805"/>
                      <a:gd name="connsiteY2" fmla="*/ 6011 h 15765"/>
                      <a:gd name="connsiteX3" fmla="*/ 16719 w 26805"/>
                      <a:gd name="connsiteY3" fmla="*/ 5345 h 15765"/>
                      <a:gd name="connsiteX4" fmla="*/ 16113 w 26805"/>
                      <a:gd name="connsiteY4" fmla="*/ 5345 h 15765"/>
                      <a:gd name="connsiteX5" fmla="*/ 15446 w 26805"/>
                      <a:gd name="connsiteY5" fmla="*/ 6133 h 15765"/>
                      <a:gd name="connsiteX6" fmla="*/ 13265 w 26805"/>
                      <a:gd name="connsiteY6" fmla="*/ 5345 h 15765"/>
                      <a:gd name="connsiteX7" fmla="*/ 11447 w 26805"/>
                      <a:gd name="connsiteY7" fmla="*/ 7162 h 15765"/>
                      <a:gd name="connsiteX8" fmla="*/ 11447 w 26805"/>
                      <a:gd name="connsiteY8" fmla="*/ 8132 h 15765"/>
                      <a:gd name="connsiteX9" fmla="*/ 10478 w 26805"/>
                      <a:gd name="connsiteY9" fmla="*/ 5587 h 15765"/>
                      <a:gd name="connsiteX10" fmla="*/ 8418 w 26805"/>
                      <a:gd name="connsiteY10" fmla="*/ 1346 h 15765"/>
                      <a:gd name="connsiteX11" fmla="*/ 4662 w 26805"/>
                      <a:gd name="connsiteY11" fmla="*/ 195 h 15765"/>
                      <a:gd name="connsiteX12" fmla="*/ 3268 w 26805"/>
                      <a:gd name="connsiteY12" fmla="*/ 1528 h 15765"/>
                      <a:gd name="connsiteX13" fmla="*/ 2420 w 26805"/>
                      <a:gd name="connsiteY13" fmla="*/ 3285 h 15765"/>
                      <a:gd name="connsiteX14" fmla="*/ 2420 w 26805"/>
                      <a:gd name="connsiteY14" fmla="*/ 4254 h 15765"/>
                      <a:gd name="connsiteX15" fmla="*/ 421 w 26805"/>
                      <a:gd name="connsiteY15" fmla="*/ 3224 h 15765"/>
                      <a:gd name="connsiteX16" fmla="*/ 57 w 26805"/>
                      <a:gd name="connsiteY16" fmla="*/ 3224 h 15765"/>
                      <a:gd name="connsiteX17" fmla="*/ 2360 w 26805"/>
                      <a:gd name="connsiteY17" fmla="*/ 4497 h 15765"/>
                      <a:gd name="connsiteX18" fmla="*/ 2360 w 26805"/>
                      <a:gd name="connsiteY18" fmla="*/ 7223 h 15765"/>
                      <a:gd name="connsiteX19" fmla="*/ 3147 w 26805"/>
                      <a:gd name="connsiteY19" fmla="*/ 10071 h 15765"/>
                      <a:gd name="connsiteX20" fmla="*/ 3995 w 26805"/>
                      <a:gd name="connsiteY20" fmla="*/ 10858 h 15765"/>
                      <a:gd name="connsiteX21" fmla="*/ 5268 w 26805"/>
                      <a:gd name="connsiteY21" fmla="*/ 10858 h 15765"/>
                      <a:gd name="connsiteX22" fmla="*/ 5571 w 26805"/>
                      <a:gd name="connsiteY22" fmla="*/ 6981 h 15765"/>
                      <a:gd name="connsiteX23" fmla="*/ 2965 w 26805"/>
                      <a:gd name="connsiteY23" fmla="*/ 4800 h 15765"/>
                      <a:gd name="connsiteX24" fmla="*/ 4662 w 26805"/>
                      <a:gd name="connsiteY24" fmla="*/ 922 h 15765"/>
                      <a:gd name="connsiteX25" fmla="*/ 6543 w 26805"/>
                      <a:gd name="connsiteY25" fmla="*/ 804 h 15765"/>
                      <a:gd name="connsiteX26" fmla="*/ 6661 w 26805"/>
                      <a:gd name="connsiteY26" fmla="*/ 922 h 15765"/>
                      <a:gd name="connsiteX27" fmla="*/ 7934 w 26805"/>
                      <a:gd name="connsiteY27" fmla="*/ 2255 h 15765"/>
                      <a:gd name="connsiteX28" fmla="*/ 9569 w 26805"/>
                      <a:gd name="connsiteY28" fmla="*/ 5951 h 15765"/>
                      <a:gd name="connsiteX29" fmla="*/ 11024 w 26805"/>
                      <a:gd name="connsiteY29" fmla="*/ 9646 h 15765"/>
                      <a:gd name="connsiteX30" fmla="*/ 11023 w 26805"/>
                      <a:gd name="connsiteY30" fmla="*/ 10010 h 15765"/>
                      <a:gd name="connsiteX31" fmla="*/ 11569 w 26805"/>
                      <a:gd name="connsiteY31" fmla="*/ 13342 h 15765"/>
                      <a:gd name="connsiteX32" fmla="*/ 12356 w 26805"/>
                      <a:gd name="connsiteY32" fmla="*/ 13342 h 15765"/>
                      <a:gd name="connsiteX33" fmla="*/ 11872 w 26805"/>
                      <a:gd name="connsiteY33" fmla="*/ 10010 h 15765"/>
                      <a:gd name="connsiteX34" fmla="*/ 11872 w 26805"/>
                      <a:gd name="connsiteY34" fmla="*/ 10010 h 15765"/>
                      <a:gd name="connsiteX35" fmla="*/ 12356 w 26805"/>
                      <a:gd name="connsiteY35" fmla="*/ 7405 h 15765"/>
                      <a:gd name="connsiteX36" fmla="*/ 13326 w 26805"/>
                      <a:gd name="connsiteY36" fmla="*/ 6254 h 15765"/>
                      <a:gd name="connsiteX37" fmla="*/ 14356 w 26805"/>
                      <a:gd name="connsiteY37" fmla="*/ 6557 h 15765"/>
                      <a:gd name="connsiteX38" fmla="*/ 15386 w 26805"/>
                      <a:gd name="connsiteY38" fmla="*/ 8071 h 15765"/>
                      <a:gd name="connsiteX39" fmla="*/ 15386 w 26805"/>
                      <a:gd name="connsiteY39" fmla="*/ 8616 h 15765"/>
                      <a:gd name="connsiteX40" fmla="*/ 16234 w 26805"/>
                      <a:gd name="connsiteY40" fmla="*/ 8616 h 15765"/>
                      <a:gd name="connsiteX41" fmla="*/ 16234 w 26805"/>
                      <a:gd name="connsiteY41" fmla="*/ 8253 h 15765"/>
                      <a:gd name="connsiteX42" fmla="*/ 16234 w 26805"/>
                      <a:gd name="connsiteY42" fmla="*/ 7405 h 15765"/>
                      <a:gd name="connsiteX43" fmla="*/ 16597 w 26805"/>
                      <a:gd name="connsiteY43" fmla="*/ 6314 h 15765"/>
                      <a:gd name="connsiteX44" fmla="*/ 18294 w 26805"/>
                      <a:gd name="connsiteY44" fmla="*/ 8071 h 15765"/>
                      <a:gd name="connsiteX45" fmla="*/ 19142 w 26805"/>
                      <a:gd name="connsiteY45" fmla="*/ 8071 h 15765"/>
                      <a:gd name="connsiteX46" fmla="*/ 19142 w 26805"/>
                      <a:gd name="connsiteY46" fmla="*/ 4799 h 15765"/>
                      <a:gd name="connsiteX47" fmla="*/ 19142 w 26805"/>
                      <a:gd name="connsiteY47" fmla="*/ 3951 h 15765"/>
                      <a:gd name="connsiteX48" fmla="*/ 19627 w 26805"/>
                      <a:gd name="connsiteY48" fmla="*/ 4800 h 15765"/>
                      <a:gd name="connsiteX49" fmla="*/ 20111 w 26805"/>
                      <a:gd name="connsiteY49" fmla="*/ 6617 h 15765"/>
                      <a:gd name="connsiteX50" fmla="*/ 20899 w 26805"/>
                      <a:gd name="connsiteY50" fmla="*/ 8495 h 15765"/>
                      <a:gd name="connsiteX51" fmla="*/ 22959 w 26805"/>
                      <a:gd name="connsiteY51" fmla="*/ 12070 h 15765"/>
                      <a:gd name="connsiteX52" fmla="*/ 26231 w 26805"/>
                      <a:gd name="connsiteY52" fmla="*/ 15766 h 15765"/>
                      <a:gd name="connsiteX53" fmla="*/ 26776 w 26805"/>
                      <a:gd name="connsiteY53" fmla="*/ 15766 h 15765"/>
                      <a:gd name="connsiteX54" fmla="*/ 23565 w 26805"/>
                      <a:gd name="connsiteY54" fmla="*/ 11767 h 15765"/>
                      <a:gd name="connsiteX55" fmla="*/ 21262 w 26805"/>
                      <a:gd name="connsiteY55" fmla="*/ 7465 h 15765"/>
                      <a:gd name="connsiteX56" fmla="*/ 20596 w 26805"/>
                      <a:gd name="connsiteY56" fmla="*/ 5345 h 15765"/>
                      <a:gd name="connsiteX57" fmla="*/ 19808 w 26805"/>
                      <a:gd name="connsiteY57" fmla="*/ 3709 h 15765"/>
                      <a:gd name="connsiteX58" fmla="*/ 18839 w 26805"/>
                      <a:gd name="connsiteY58" fmla="*/ 2982 h 15765"/>
                      <a:gd name="connsiteX59" fmla="*/ 4117 w 26805"/>
                      <a:gd name="connsiteY59" fmla="*/ 6435 h 15765"/>
                      <a:gd name="connsiteX60" fmla="*/ 5207 w 26805"/>
                      <a:gd name="connsiteY60" fmla="*/ 10010 h 15765"/>
                      <a:gd name="connsiteX61" fmla="*/ 4662 w 26805"/>
                      <a:gd name="connsiteY61" fmla="*/ 10737 h 15765"/>
                      <a:gd name="connsiteX62" fmla="*/ 4662 w 26805"/>
                      <a:gd name="connsiteY62" fmla="*/ 10737 h 15765"/>
                      <a:gd name="connsiteX63" fmla="*/ 4662 w 26805"/>
                      <a:gd name="connsiteY63" fmla="*/ 10737 h 15765"/>
                      <a:gd name="connsiteX64" fmla="*/ 4056 w 26805"/>
                      <a:gd name="connsiteY64" fmla="*/ 10010 h 15765"/>
                      <a:gd name="connsiteX65" fmla="*/ 3390 w 26805"/>
                      <a:gd name="connsiteY65" fmla="*/ 7526 h 15765"/>
                      <a:gd name="connsiteX66" fmla="*/ 3390 w 26805"/>
                      <a:gd name="connsiteY66" fmla="*/ 5224 h 15765"/>
                      <a:gd name="connsiteX67" fmla="*/ 4117 w 26805"/>
                      <a:gd name="connsiteY67" fmla="*/ 6435 h 1576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Lst>
                    <a:rect l="l" t="t" r="r" b="b"/>
                    <a:pathLst>
                      <a:path w="26805" h="15765">
                        <a:moveTo>
                          <a:pt x="18839" y="2982"/>
                        </a:moveTo>
                        <a:cubicBezTo>
                          <a:pt x="18475" y="2982"/>
                          <a:pt x="18415" y="3588"/>
                          <a:pt x="18354" y="3830"/>
                        </a:cubicBezTo>
                        <a:cubicBezTo>
                          <a:pt x="18155" y="4545"/>
                          <a:pt x="18013" y="5274"/>
                          <a:pt x="17930" y="6011"/>
                        </a:cubicBezTo>
                        <a:cubicBezTo>
                          <a:pt x="17571" y="5716"/>
                          <a:pt x="17160" y="5490"/>
                          <a:pt x="16719" y="5345"/>
                        </a:cubicBezTo>
                        <a:cubicBezTo>
                          <a:pt x="16528" y="5248"/>
                          <a:pt x="16303" y="5248"/>
                          <a:pt x="16113" y="5345"/>
                        </a:cubicBezTo>
                        <a:cubicBezTo>
                          <a:pt x="15825" y="5545"/>
                          <a:pt x="15596" y="5816"/>
                          <a:pt x="15446" y="6133"/>
                        </a:cubicBezTo>
                        <a:cubicBezTo>
                          <a:pt x="14940" y="5460"/>
                          <a:pt x="14084" y="5152"/>
                          <a:pt x="13265" y="5345"/>
                        </a:cubicBezTo>
                        <a:cubicBezTo>
                          <a:pt x="12354" y="5539"/>
                          <a:pt x="11642" y="6251"/>
                          <a:pt x="11447" y="7162"/>
                        </a:cubicBezTo>
                        <a:cubicBezTo>
                          <a:pt x="11427" y="7485"/>
                          <a:pt x="11427" y="7809"/>
                          <a:pt x="11447" y="8132"/>
                        </a:cubicBezTo>
                        <a:cubicBezTo>
                          <a:pt x="11084" y="7284"/>
                          <a:pt x="10781" y="6435"/>
                          <a:pt x="10478" y="5587"/>
                        </a:cubicBezTo>
                        <a:cubicBezTo>
                          <a:pt x="10093" y="4046"/>
                          <a:pt x="9392" y="2602"/>
                          <a:pt x="8418" y="1346"/>
                        </a:cubicBezTo>
                        <a:cubicBezTo>
                          <a:pt x="7561" y="170"/>
                          <a:pt x="6031" y="-300"/>
                          <a:pt x="4662" y="195"/>
                        </a:cubicBezTo>
                        <a:cubicBezTo>
                          <a:pt x="4088" y="508"/>
                          <a:pt x="3607" y="968"/>
                          <a:pt x="3268" y="1528"/>
                        </a:cubicBezTo>
                        <a:cubicBezTo>
                          <a:pt x="2878" y="2055"/>
                          <a:pt x="2590" y="2651"/>
                          <a:pt x="2420" y="3285"/>
                        </a:cubicBezTo>
                        <a:cubicBezTo>
                          <a:pt x="2387" y="3607"/>
                          <a:pt x="2387" y="3932"/>
                          <a:pt x="2420" y="4254"/>
                        </a:cubicBezTo>
                        <a:lnTo>
                          <a:pt x="421" y="3224"/>
                        </a:lnTo>
                        <a:cubicBezTo>
                          <a:pt x="421" y="3224"/>
                          <a:pt x="-185" y="3224"/>
                          <a:pt x="57" y="3224"/>
                        </a:cubicBezTo>
                        <a:lnTo>
                          <a:pt x="2360" y="4497"/>
                        </a:lnTo>
                        <a:cubicBezTo>
                          <a:pt x="2239" y="5401"/>
                          <a:pt x="2239" y="6318"/>
                          <a:pt x="2360" y="7223"/>
                        </a:cubicBezTo>
                        <a:cubicBezTo>
                          <a:pt x="2472" y="8207"/>
                          <a:pt x="2738" y="9168"/>
                          <a:pt x="3147" y="10071"/>
                        </a:cubicBezTo>
                        <a:cubicBezTo>
                          <a:pt x="3337" y="10419"/>
                          <a:pt x="3634" y="10695"/>
                          <a:pt x="3995" y="10858"/>
                        </a:cubicBezTo>
                        <a:cubicBezTo>
                          <a:pt x="4401" y="11037"/>
                          <a:pt x="4862" y="11037"/>
                          <a:pt x="5268" y="10858"/>
                        </a:cubicBezTo>
                        <a:cubicBezTo>
                          <a:pt x="6722" y="9828"/>
                          <a:pt x="6237" y="8192"/>
                          <a:pt x="5571" y="6981"/>
                        </a:cubicBezTo>
                        <a:cubicBezTo>
                          <a:pt x="4928" y="6020"/>
                          <a:pt x="4024" y="5263"/>
                          <a:pt x="2965" y="4800"/>
                        </a:cubicBezTo>
                        <a:cubicBezTo>
                          <a:pt x="2949" y="3324"/>
                          <a:pt x="3567" y="1912"/>
                          <a:pt x="4662" y="922"/>
                        </a:cubicBezTo>
                        <a:cubicBezTo>
                          <a:pt x="5149" y="370"/>
                          <a:pt x="5991" y="317"/>
                          <a:pt x="6543" y="804"/>
                        </a:cubicBezTo>
                        <a:cubicBezTo>
                          <a:pt x="6585" y="841"/>
                          <a:pt x="6624" y="880"/>
                          <a:pt x="6661" y="922"/>
                        </a:cubicBezTo>
                        <a:cubicBezTo>
                          <a:pt x="7132" y="1320"/>
                          <a:pt x="7558" y="1766"/>
                          <a:pt x="7934" y="2255"/>
                        </a:cubicBezTo>
                        <a:cubicBezTo>
                          <a:pt x="8653" y="3402"/>
                          <a:pt x="9204" y="4647"/>
                          <a:pt x="9569" y="5951"/>
                        </a:cubicBezTo>
                        <a:cubicBezTo>
                          <a:pt x="9964" y="7216"/>
                          <a:pt x="10450" y="8451"/>
                          <a:pt x="11024" y="9646"/>
                        </a:cubicBezTo>
                        <a:lnTo>
                          <a:pt x="11023" y="10010"/>
                        </a:lnTo>
                        <a:cubicBezTo>
                          <a:pt x="10757" y="11149"/>
                          <a:pt x="10953" y="12347"/>
                          <a:pt x="11569" y="13342"/>
                        </a:cubicBezTo>
                        <a:cubicBezTo>
                          <a:pt x="11569" y="13342"/>
                          <a:pt x="12296" y="13342"/>
                          <a:pt x="12356" y="13342"/>
                        </a:cubicBezTo>
                        <a:cubicBezTo>
                          <a:pt x="12621" y="12210"/>
                          <a:pt x="12448" y="11020"/>
                          <a:pt x="11872" y="10010"/>
                        </a:cubicBezTo>
                        <a:lnTo>
                          <a:pt x="11872" y="10010"/>
                        </a:lnTo>
                        <a:cubicBezTo>
                          <a:pt x="11915" y="9124"/>
                          <a:pt x="12078" y="8247"/>
                          <a:pt x="12356" y="7405"/>
                        </a:cubicBezTo>
                        <a:cubicBezTo>
                          <a:pt x="12490" y="6895"/>
                          <a:pt x="12846" y="6473"/>
                          <a:pt x="13326" y="6254"/>
                        </a:cubicBezTo>
                        <a:cubicBezTo>
                          <a:pt x="13698" y="6119"/>
                          <a:pt x="14115" y="6242"/>
                          <a:pt x="14356" y="6557"/>
                        </a:cubicBezTo>
                        <a:cubicBezTo>
                          <a:pt x="14805" y="6980"/>
                          <a:pt x="15157" y="7497"/>
                          <a:pt x="15386" y="8071"/>
                        </a:cubicBezTo>
                        <a:lnTo>
                          <a:pt x="15386" y="8616"/>
                        </a:lnTo>
                        <a:cubicBezTo>
                          <a:pt x="15386" y="8616"/>
                          <a:pt x="16294" y="8616"/>
                          <a:pt x="16234" y="8616"/>
                        </a:cubicBezTo>
                        <a:cubicBezTo>
                          <a:pt x="16173" y="8616"/>
                          <a:pt x="16234" y="8616"/>
                          <a:pt x="16234" y="8253"/>
                        </a:cubicBezTo>
                        <a:cubicBezTo>
                          <a:pt x="16205" y="7971"/>
                          <a:pt x="16205" y="7687"/>
                          <a:pt x="16234" y="7405"/>
                        </a:cubicBezTo>
                        <a:cubicBezTo>
                          <a:pt x="16207" y="7007"/>
                          <a:pt x="16338" y="6616"/>
                          <a:pt x="16597" y="6314"/>
                        </a:cubicBezTo>
                        <a:cubicBezTo>
                          <a:pt x="17506" y="6738"/>
                          <a:pt x="17809" y="7526"/>
                          <a:pt x="18294" y="8071"/>
                        </a:cubicBezTo>
                        <a:cubicBezTo>
                          <a:pt x="18778" y="8616"/>
                          <a:pt x="19263" y="8071"/>
                          <a:pt x="19142" y="8071"/>
                        </a:cubicBezTo>
                        <a:cubicBezTo>
                          <a:pt x="18718" y="7022"/>
                          <a:pt x="18718" y="5849"/>
                          <a:pt x="19142" y="4799"/>
                        </a:cubicBezTo>
                        <a:cubicBezTo>
                          <a:pt x="19142" y="4800"/>
                          <a:pt x="19142" y="4254"/>
                          <a:pt x="19142" y="3951"/>
                        </a:cubicBezTo>
                        <a:cubicBezTo>
                          <a:pt x="19369" y="4191"/>
                          <a:pt x="19535" y="4482"/>
                          <a:pt x="19627" y="4800"/>
                        </a:cubicBezTo>
                        <a:cubicBezTo>
                          <a:pt x="19627" y="5405"/>
                          <a:pt x="19930" y="6011"/>
                          <a:pt x="20111" y="6617"/>
                        </a:cubicBezTo>
                        <a:lnTo>
                          <a:pt x="20899" y="8495"/>
                        </a:lnTo>
                        <a:cubicBezTo>
                          <a:pt x="21504" y="9732"/>
                          <a:pt x="22192" y="10927"/>
                          <a:pt x="22959" y="12070"/>
                        </a:cubicBezTo>
                        <a:cubicBezTo>
                          <a:pt x="23810" y="13495"/>
                          <a:pt x="24919" y="14748"/>
                          <a:pt x="26231" y="15766"/>
                        </a:cubicBezTo>
                        <a:cubicBezTo>
                          <a:pt x="26231" y="15766"/>
                          <a:pt x="26958" y="15766"/>
                          <a:pt x="26776" y="15766"/>
                        </a:cubicBezTo>
                        <a:cubicBezTo>
                          <a:pt x="25618" y="14505"/>
                          <a:pt x="24545" y="13170"/>
                          <a:pt x="23565" y="11767"/>
                        </a:cubicBezTo>
                        <a:cubicBezTo>
                          <a:pt x="22669" y="10406"/>
                          <a:pt x="21898" y="8966"/>
                          <a:pt x="21262" y="7465"/>
                        </a:cubicBezTo>
                        <a:cubicBezTo>
                          <a:pt x="20985" y="6777"/>
                          <a:pt x="20763" y="6068"/>
                          <a:pt x="20596" y="5345"/>
                        </a:cubicBezTo>
                        <a:cubicBezTo>
                          <a:pt x="20562" y="4716"/>
                          <a:pt x="20278" y="4128"/>
                          <a:pt x="19808" y="3709"/>
                        </a:cubicBezTo>
                        <a:cubicBezTo>
                          <a:pt x="19662" y="3293"/>
                          <a:pt x="19279" y="3006"/>
                          <a:pt x="18839" y="2982"/>
                        </a:cubicBezTo>
                        <a:close/>
                        <a:moveTo>
                          <a:pt x="4117" y="6435"/>
                        </a:moveTo>
                        <a:cubicBezTo>
                          <a:pt x="5163" y="7301"/>
                          <a:pt x="5592" y="8708"/>
                          <a:pt x="5207" y="10010"/>
                        </a:cubicBezTo>
                        <a:cubicBezTo>
                          <a:pt x="5082" y="10290"/>
                          <a:pt x="4895" y="10538"/>
                          <a:pt x="4662" y="10737"/>
                        </a:cubicBezTo>
                        <a:lnTo>
                          <a:pt x="4662" y="10737"/>
                        </a:lnTo>
                        <a:lnTo>
                          <a:pt x="4662" y="10737"/>
                        </a:lnTo>
                        <a:cubicBezTo>
                          <a:pt x="4298" y="10737"/>
                          <a:pt x="4177" y="10192"/>
                          <a:pt x="4056" y="10010"/>
                        </a:cubicBezTo>
                        <a:cubicBezTo>
                          <a:pt x="3742" y="9209"/>
                          <a:pt x="3519" y="8376"/>
                          <a:pt x="3390" y="7526"/>
                        </a:cubicBezTo>
                        <a:cubicBezTo>
                          <a:pt x="3327" y="6760"/>
                          <a:pt x="3327" y="5990"/>
                          <a:pt x="3390" y="5224"/>
                        </a:cubicBezTo>
                        <a:cubicBezTo>
                          <a:pt x="3662" y="5609"/>
                          <a:pt x="3905" y="6014"/>
                          <a:pt x="4117" y="6435"/>
                        </a:cubicBezTo>
                        <a:close/>
                      </a:path>
                    </a:pathLst>
                  </a:custGeom>
                  <a:solidFill>
                    <a:srgbClr val="37474F"/>
                  </a:solidFill>
                  <a:ln w="6058" cap="flat">
                    <a:noFill/>
                    <a:prstDash val="solid"/>
                    <a:miter/>
                  </a:ln>
                </p:spPr>
                <p:txBody>
                  <a:bodyPr rtlCol="0" anchor="ctr"/>
                  <a:lstStyle/>
                  <a:p>
                    <a:endParaRPr lang="fr-FR" sz="2400"/>
                  </a:p>
                </p:txBody>
              </p:sp>
              <p:sp>
                <p:nvSpPr>
                  <p:cNvPr id="597" name="Forme libre : forme 596">
                    <a:extLst>
                      <a:ext uri="{FF2B5EF4-FFF2-40B4-BE49-F238E27FC236}">
                        <a16:creationId xmlns:a16="http://schemas.microsoft.com/office/drawing/2014/main" id="{8C4A2C1D-44DA-4074-AD1A-376908D62EE9}"/>
                      </a:ext>
                    </a:extLst>
                  </p:cNvPr>
                  <p:cNvSpPr/>
                  <p:nvPr/>
                </p:nvSpPr>
                <p:spPr>
                  <a:xfrm>
                    <a:off x="2354177" y="3989392"/>
                    <a:ext cx="18130" cy="10178"/>
                  </a:xfrm>
                  <a:custGeom>
                    <a:avLst/>
                    <a:gdLst>
                      <a:gd name="connsiteX0" fmla="*/ 17873 w 18130"/>
                      <a:gd name="connsiteY0" fmla="*/ 2726 h 10178"/>
                      <a:gd name="connsiteX1" fmla="*/ 15268 w 18130"/>
                      <a:gd name="connsiteY1" fmla="*/ 2726 h 10178"/>
                      <a:gd name="connsiteX2" fmla="*/ 14177 w 18130"/>
                      <a:gd name="connsiteY2" fmla="*/ 1757 h 10178"/>
                      <a:gd name="connsiteX3" fmla="*/ 11451 w 18130"/>
                      <a:gd name="connsiteY3" fmla="*/ 0 h 10178"/>
                      <a:gd name="connsiteX4" fmla="*/ 10603 w 18130"/>
                      <a:gd name="connsiteY4" fmla="*/ 0 h 10178"/>
                      <a:gd name="connsiteX5" fmla="*/ 11390 w 18130"/>
                      <a:gd name="connsiteY5" fmla="*/ 2484 h 10178"/>
                      <a:gd name="connsiteX6" fmla="*/ 11390 w 18130"/>
                      <a:gd name="connsiteY6" fmla="*/ 3756 h 10178"/>
                      <a:gd name="connsiteX7" fmla="*/ 10239 w 18130"/>
                      <a:gd name="connsiteY7" fmla="*/ 3757 h 10178"/>
                      <a:gd name="connsiteX8" fmla="*/ 9512 w 18130"/>
                      <a:gd name="connsiteY8" fmla="*/ 3757 h 10178"/>
                      <a:gd name="connsiteX9" fmla="*/ 9512 w 18130"/>
                      <a:gd name="connsiteY9" fmla="*/ 4665 h 10178"/>
                      <a:gd name="connsiteX10" fmla="*/ 8240 w 18130"/>
                      <a:gd name="connsiteY10" fmla="*/ 4120 h 10178"/>
                      <a:gd name="connsiteX11" fmla="*/ 7695 w 18130"/>
                      <a:gd name="connsiteY11" fmla="*/ 4120 h 10178"/>
                      <a:gd name="connsiteX12" fmla="*/ 7695 w 18130"/>
                      <a:gd name="connsiteY12" fmla="*/ 5271 h 10178"/>
                      <a:gd name="connsiteX13" fmla="*/ 6725 w 18130"/>
                      <a:gd name="connsiteY13" fmla="*/ 4726 h 10178"/>
                      <a:gd name="connsiteX14" fmla="*/ 6059 w 18130"/>
                      <a:gd name="connsiteY14" fmla="*/ 4726 h 10178"/>
                      <a:gd name="connsiteX15" fmla="*/ 6362 w 18130"/>
                      <a:gd name="connsiteY15" fmla="*/ 5574 h 10178"/>
                      <a:gd name="connsiteX16" fmla="*/ 6362 w 18130"/>
                      <a:gd name="connsiteY16" fmla="*/ 6604 h 10178"/>
                      <a:gd name="connsiteX17" fmla="*/ 5937 w 18130"/>
                      <a:gd name="connsiteY17" fmla="*/ 6604 h 10178"/>
                      <a:gd name="connsiteX18" fmla="*/ 5453 w 18130"/>
                      <a:gd name="connsiteY18" fmla="*/ 6241 h 10178"/>
                      <a:gd name="connsiteX19" fmla="*/ 4483 w 18130"/>
                      <a:gd name="connsiteY19" fmla="*/ 5756 h 10178"/>
                      <a:gd name="connsiteX20" fmla="*/ 3938 w 18130"/>
                      <a:gd name="connsiteY20" fmla="*/ 5756 h 10178"/>
                      <a:gd name="connsiteX21" fmla="*/ 3938 w 18130"/>
                      <a:gd name="connsiteY21" fmla="*/ 7149 h 10178"/>
                      <a:gd name="connsiteX22" fmla="*/ 3938 w 18130"/>
                      <a:gd name="connsiteY22" fmla="*/ 7937 h 10178"/>
                      <a:gd name="connsiteX23" fmla="*/ 3575 w 18130"/>
                      <a:gd name="connsiteY23" fmla="*/ 8603 h 10178"/>
                      <a:gd name="connsiteX24" fmla="*/ 909 w 18130"/>
                      <a:gd name="connsiteY24" fmla="*/ 5998 h 10178"/>
                      <a:gd name="connsiteX25" fmla="*/ 242 w 18130"/>
                      <a:gd name="connsiteY25" fmla="*/ 5998 h 10178"/>
                      <a:gd name="connsiteX26" fmla="*/ 1091 w 18130"/>
                      <a:gd name="connsiteY26" fmla="*/ 8119 h 10178"/>
                      <a:gd name="connsiteX27" fmla="*/ 0 w 18130"/>
                      <a:gd name="connsiteY27" fmla="*/ 10179 h 10178"/>
                      <a:gd name="connsiteX28" fmla="*/ 0 w 18130"/>
                      <a:gd name="connsiteY28" fmla="*/ 10179 h 10178"/>
                      <a:gd name="connsiteX29" fmla="*/ 1515 w 18130"/>
                      <a:gd name="connsiteY29" fmla="*/ 8240 h 10178"/>
                      <a:gd name="connsiteX30" fmla="*/ 1515 w 18130"/>
                      <a:gd name="connsiteY30" fmla="*/ 7937 h 10178"/>
                      <a:gd name="connsiteX31" fmla="*/ 3575 w 18130"/>
                      <a:gd name="connsiteY31" fmla="*/ 8785 h 10178"/>
                      <a:gd name="connsiteX32" fmla="*/ 4548 w 18130"/>
                      <a:gd name="connsiteY32" fmla="*/ 7481 h 10178"/>
                      <a:gd name="connsiteX33" fmla="*/ 4544 w 18130"/>
                      <a:gd name="connsiteY33" fmla="*/ 7452 h 10178"/>
                      <a:gd name="connsiteX34" fmla="*/ 4544 w 18130"/>
                      <a:gd name="connsiteY34" fmla="*/ 5998 h 10178"/>
                      <a:gd name="connsiteX35" fmla="*/ 6664 w 18130"/>
                      <a:gd name="connsiteY35" fmla="*/ 6665 h 10178"/>
                      <a:gd name="connsiteX36" fmla="*/ 7089 w 18130"/>
                      <a:gd name="connsiteY36" fmla="*/ 5695 h 10178"/>
                      <a:gd name="connsiteX37" fmla="*/ 7089 w 18130"/>
                      <a:gd name="connsiteY37" fmla="*/ 5150 h 10178"/>
                      <a:gd name="connsiteX38" fmla="*/ 7452 w 18130"/>
                      <a:gd name="connsiteY38" fmla="*/ 5150 h 10178"/>
                      <a:gd name="connsiteX39" fmla="*/ 7997 w 18130"/>
                      <a:gd name="connsiteY39" fmla="*/ 5150 h 10178"/>
                      <a:gd name="connsiteX40" fmla="*/ 8422 w 18130"/>
                      <a:gd name="connsiteY40" fmla="*/ 4059 h 10178"/>
                      <a:gd name="connsiteX41" fmla="*/ 9754 w 18130"/>
                      <a:gd name="connsiteY41" fmla="*/ 4059 h 10178"/>
                      <a:gd name="connsiteX42" fmla="*/ 10262 w 18130"/>
                      <a:gd name="connsiteY42" fmla="*/ 3369 h 10178"/>
                      <a:gd name="connsiteX43" fmla="*/ 10239 w 18130"/>
                      <a:gd name="connsiteY43" fmla="*/ 3272 h 10178"/>
                      <a:gd name="connsiteX44" fmla="*/ 11693 w 18130"/>
                      <a:gd name="connsiteY44" fmla="*/ 3272 h 10178"/>
                      <a:gd name="connsiteX45" fmla="*/ 12299 w 18130"/>
                      <a:gd name="connsiteY45" fmla="*/ 2060 h 10178"/>
                      <a:gd name="connsiteX46" fmla="*/ 11814 w 18130"/>
                      <a:gd name="connsiteY46" fmla="*/ 848 h 10178"/>
                      <a:gd name="connsiteX47" fmla="*/ 12844 w 18130"/>
                      <a:gd name="connsiteY47" fmla="*/ 1575 h 10178"/>
                      <a:gd name="connsiteX48" fmla="*/ 14480 w 18130"/>
                      <a:gd name="connsiteY48" fmla="*/ 2969 h 10178"/>
                      <a:gd name="connsiteX49" fmla="*/ 13753 w 18130"/>
                      <a:gd name="connsiteY49" fmla="*/ 3393 h 10178"/>
                      <a:gd name="connsiteX50" fmla="*/ 14420 w 18130"/>
                      <a:gd name="connsiteY50" fmla="*/ 4968 h 10178"/>
                      <a:gd name="connsiteX51" fmla="*/ 15874 w 18130"/>
                      <a:gd name="connsiteY51" fmla="*/ 3635 h 10178"/>
                      <a:gd name="connsiteX52" fmla="*/ 15510 w 18130"/>
                      <a:gd name="connsiteY52" fmla="*/ 3029 h 10178"/>
                      <a:gd name="connsiteX53" fmla="*/ 17509 w 18130"/>
                      <a:gd name="connsiteY53" fmla="*/ 3029 h 10178"/>
                      <a:gd name="connsiteX54" fmla="*/ 17873 w 18130"/>
                      <a:gd name="connsiteY54" fmla="*/ 2726 h 10178"/>
                      <a:gd name="connsiteX55" fmla="*/ 15025 w 18130"/>
                      <a:gd name="connsiteY55" fmla="*/ 4484 h 10178"/>
                      <a:gd name="connsiteX56" fmla="*/ 14662 w 18130"/>
                      <a:gd name="connsiteY56" fmla="*/ 4847 h 10178"/>
                      <a:gd name="connsiteX57" fmla="*/ 14298 w 18130"/>
                      <a:gd name="connsiteY57" fmla="*/ 4484 h 10178"/>
                      <a:gd name="connsiteX58" fmla="*/ 14844 w 18130"/>
                      <a:gd name="connsiteY58" fmla="*/ 3575 h 10178"/>
                      <a:gd name="connsiteX59" fmla="*/ 14844 w 18130"/>
                      <a:gd name="connsiteY59" fmla="*/ 3575 h 10178"/>
                      <a:gd name="connsiteX60" fmla="*/ 15025 w 18130"/>
                      <a:gd name="connsiteY60" fmla="*/ 4484 h 1017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Lst>
                    <a:rect l="l" t="t" r="r" b="b"/>
                    <a:pathLst>
                      <a:path w="18130" h="10178">
                        <a:moveTo>
                          <a:pt x="17873" y="2726"/>
                        </a:moveTo>
                        <a:cubicBezTo>
                          <a:pt x="17018" y="2513"/>
                          <a:pt x="16123" y="2513"/>
                          <a:pt x="15268" y="2726"/>
                        </a:cubicBezTo>
                        <a:cubicBezTo>
                          <a:pt x="14933" y="2372"/>
                          <a:pt x="14569" y="2048"/>
                          <a:pt x="14177" y="1757"/>
                        </a:cubicBezTo>
                        <a:cubicBezTo>
                          <a:pt x="13330" y="1081"/>
                          <a:pt x="12416" y="493"/>
                          <a:pt x="11451" y="0"/>
                        </a:cubicBezTo>
                        <a:cubicBezTo>
                          <a:pt x="11451" y="0"/>
                          <a:pt x="10481" y="0"/>
                          <a:pt x="10603" y="0"/>
                        </a:cubicBezTo>
                        <a:cubicBezTo>
                          <a:pt x="11009" y="775"/>
                          <a:pt x="11276" y="1616"/>
                          <a:pt x="11390" y="2484"/>
                        </a:cubicBezTo>
                        <a:cubicBezTo>
                          <a:pt x="11507" y="2900"/>
                          <a:pt x="11507" y="3340"/>
                          <a:pt x="11390" y="3756"/>
                        </a:cubicBezTo>
                        <a:cubicBezTo>
                          <a:pt x="11390" y="4120"/>
                          <a:pt x="10603" y="3757"/>
                          <a:pt x="10239" y="3757"/>
                        </a:cubicBezTo>
                        <a:cubicBezTo>
                          <a:pt x="9876" y="3757"/>
                          <a:pt x="9573" y="3757"/>
                          <a:pt x="9512" y="3757"/>
                        </a:cubicBezTo>
                        <a:cubicBezTo>
                          <a:pt x="9451" y="3757"/>
                          <a:pt x="9512" y="4605"/>
                          <a:pt x="9512" y="4665"/>
                        </a:cubicBezTo>
                        <a:cubicBezTo>
                          <a:pt x="9512" y="4726"/>
                          <a:pt x="8482" y="4180"/>
                          <a:pt x="8240" y="4120"/>
                        </a:cubicBezTo>
                        <a:cubicBezTo>
                          <a:pt x="7997" y="4059"/>
                          <a:pt x="7695" y="4120"/>
                          <a:pt x="7695" y="4120"/>
                        </a:cubicBezTo>
                        <a:cubicBezTo>
                          <a:pt x="7695" y="4120"/>
                          <a:pt x="7997" y="4968"/>
                          <a:pt x="7695" y="5271"/>
                        </a:cubicBezTo>
                        <a:lnTo>
                          <a:pt x="6725" y="4726"/>
                        </a:lnTo>
                        <a:cubicBezTo>
                          <a:pt x="6725" y="4726"/>
                          <a:pt x="5937" y="4726"/>
                          <a:pt x="6059" y="4726"/>
                        </a:cubicBezTo>
                        <a:cubicBezTo>
                          <a:pt x="6196" y="4995"/>
                          <a:pt x="6297" y="5279"/>
                          <a:pt x="6362" y="5574"/>
                        </a:cubicBezTo>
                        <a:cubicBezTo>
                          <a:pt x="6362" y="5574"/>
                          <a:pt x="6725" y="6422"/>
                          <a:pt x="6362" y="6604"/>
                        </a:cubicBezTo>
                        <a:cubicBezTo>
                          <a:pt x="5998" y="6786"/>
                          <a:pt x="6362" y="6604"/>
                          <a:pt x="5937" y="6604"/>
                        </a:cubicBezTo>
                        <a:lnTo>
                          <a:pt x="5453" y="6241"/>
                        </a:lnTo>
                        <a:cubicBezTo>
                          <a:pt x="5163" y="6020"/>
                          <a:pt x="4834" y="5855"/>
                          <a:pt x="4483" y="5756"/>
                        </a:cubicBezTo>
                        <a:cubicBezTo>
                          <a:pt x="4483" y="5756"/>
                          <a:pt x="3938" y="5756"/>
                          <a:pt x="3938" y="5756"/>
                        </a:cubicBezTo>
                        <a:cubicBezTo>
                          <a:pt x="3878" y="6218"/>
                          <a:pt x="3878" y="6687"/>
                          <a:pt x="3938" y="7149"/>
                        </a:cubicBezTo>
                        <a:cubicBezTo>
                          <a:pt x="3968" y="7411"/>
                          <a:pt x="3968" y="7675"/>
                          <a:pt x="3938" y="7937"/>
                        </a:cubicBezTo>
                        <a:cubicBezTo>
                          <a:pt x="3952" y="8210"/>
                          <a:pt x="3811" y="8467"/>
                          <a:pt x="3575" y="8603"/>
                        </a:cubicBezTo>
                        <a:cubicBezTo>
                          <a:pt x="2605" y="8967"/>
                          <a:pt x="1151" y="6362"/>
                          <a:pt x="909" y="5998"/>
                        </a:cubicBezTo>
                        <a:cubicBezTo>
                          <a:pt x="666" y="5635"/>
                          <a:pt x="182" y="5998"/>
                          <a:pt x="242" y="5998"/>
                        </a:cubicBezTo>
                        <a:cubicBezTo>
                          <a:pt x="577" y="6683"/>
                          <a:pt x="861" y="7392"/>
                          <a:pt x="1091" y="8119"/>
                        </a:cubicBezTo>
                        <a:cubicBezTo>
                          <a:pt x="1091" y="8846"/>
                          <a:pt x="1091" y="9876"/>
                          <a:pt x="0" y="10179"/>
                        </a:cubicBezTo>
                        <a:cubicBezTo>
                          <a:pt x="0" y="10179"/>
                          <a:pt x="0" y="10179"/>
                          <a:pt x="0" y="10179"/>
                        </a:cubicBezTo>
                        <a:cubicBezTo>
                          <a:pt x="1454" y="10179"/>
                          <a:pt x="1636" y="9028"/>
                          <a:pt x="1515" y="8240"/>
                        </a:cubicBezTo>
                        <a:cubicBezTo>
                          <a:pt x="1521" y="8139"/>
                          <a:pt x="1521" y="8038"/>
                          <a:pt x="1515" y="7937"/>
                        </a:cubicBezTo>
                        <a:cubicBezTo>
                          <a:pt x="2023" y="8537"/>
                          <a:pt x="2791" y="8854"/>
                          <a:pt x="3575" y="8785"/>
                        </a:cubicBezTo>
                        <a:cubicBezTo>
                          <a:pt x="4204" y="8694"/>
                          <a:pt x="4640" y="8110"/>
                          <a:pt x="4548" y="7481"/>
                        </a:cubicBezTo>
                        <a:cubicBezTo>
                          <a:pt x="4547" y="7471"/>
                          <a:pt x="4546" y="7462"/>
                          <a:pt x="4544" y="7452"/>
                        </a:cubicBezTo>
                        <a:cubicBezTo>
                          <a:pt x="4573" y="6968"/>
                          <a:pt x="4573" y="6483"/>
                          <a:pt x="4544" y="5998"/>
                        </a:cubicBezTo>
                        <a:cubicBezTo>
                          <a:pt x="5150" y="6422"/>
                          <a:pt x="5816" y="7028"/>
                          <a:pt x="6664" y="6665"/>
                        </a:cubicBezTo>
                        <a:cubicBezTo>
                          <a:pt x="7513" y="6301"/>
                          <a:pt x="7149" y="6059"/>
                          <a:pt x="7089" y="5695"/>
                        </a:cubicBezTo>
                        <a:cubicBezTo>
                          <a:pt x="7117" y="5514"/>
                          <a:pt x="7117" y="5331"/>
                          <a:pt x="7089" y="5150"/>
                        </a:cubicBezTo>
                        <a:lnTo>
                          <a:pt x="7452" y="5150"/>
                        </a:lnTo>
                        <a:cubicBezTo>
                          <a:pt x="7624" y="5236"/>
                          <a:pt x="7826" y="5236"/>
                          <a:pt x="7997" y="5150"/>
                        </a:cubicBezTo>
                        <a:cubicBezTo>
                          <a:pt x="8603" y="5150"/>
                          <a:pt x="8543" y="4484"/>
                          <a:pt x="8422" y="4059"/>
                        </a:cubicBezTo>
                        <a:cubicBezTo>
                          <a:pt x="8837" y="4286"/>
                          <a:pt x="9339" y="4286"/>
                          <a:pt x="9754" y="4059"/>
                        </a:cubicBezTo>
                        <a:cubicBezTo>
                          <a:pt x="10085" y="4009"/>
                          <a:pt x="10313" y="3700"/>
                          <a:pt x="10262" y="3369"/>
                        </a:cubicBezTo>
                        <a:cubicBezTo>
                          <a:pt x="10257" y="3336"/>
                          <a:pt x="10249" y="3304"/>
                          <a:pt x="10239" y="3272"/>
                        </a:cubicBezTo>
                        <a:cubicBezTo>
                          <a:pt x="10712" y="3425"/>
                          <a:pt x="11221" y="3425"/>
                          <a:pt x="11693" y="3272"/>
                        </a:cubicBezTo>
                        <a:cubicBezTo>
                          <a:pt x="12123" y="3029"/>
                          <a:pt x="12363" y="2550"/>
                          <a:pt x="12299" y="2060"/>
                        </a:cubicBezTo>
                        <a:cubicBezTo>
                          <a:pt x="12192" y="1637"/>
                          <a:pt x="12029" y="1229"/>
                          <a:pt x="11814" y="848"/>
                        </a:cubicBezTo>
                        <a:lnTo>
                          <a:pt x="12844" y="1575"/>
                        </a:lnTo>
                        <a:cubicBezTo>
                          <a:pt x="13455" y="1958"/>
                          <a:pt x="14006" y="2427"/>
                          <a:pt x="14480" y="2969"/>
                        </a:cubicBezTo>
                        <a:cubicBezTo>
                          <a:pt x="14212" y="3060"/>
                          <a:pt x="13965" y="3204"/>
                          <a:pt x="13753" y="3393"/>
                        </a:cubicBezTo>
                        <a:cubicBezTo>
                          <a:pt x="13147" y="3878"/>
                          <a:pt x="13026" y="4847"/>
                          <a:pt x="14420" y="4968"/>
                        </a:cubicBezTo>
                        <a:cubicBezTo>
                          <a:pt x="15813" y="5089"/>
                          <a:pt x="16055" y="4180"/>
                          <a:pt x="15874" y="3635"/>
                        </a:cubicBezTo>
                        <a:cubicBezTo>
                          <a:pt x="15798" y="3409"/>
                          <a:pt x="15674" y="3202"/>
                          <a:pt x="15510" y="3029"/>
                        </a:cubicBezTo>
                        <a:cubicBezTo>
                          <a:pt x="16168" y="2875"/>
                          <a:pt x="16852" y="2875"/>
                          <a:pt x="17509" y="3029"/>
                        </a:cubicBezTo>
                        <a:cubicBezTo>
                          <a:pt x="17873" y="3151"/>
                          <a:pt x="18479" y="2787"/>
                          <a:pt x="17873" y="2726"/>
                        </a:cubicBezTo>
                        <a:close/>
                        <a:moveTo>
                          <a:pt x="15025" y="4484"/>
                        </a:moveTo>
                        <a:cubicBezTo>
                          <a:pt x="15025" y="4684"/>
                          <a:pt x="14863" y="4847"/>
                          <a:pt x="14662" y="4847"/>
                        </a:cubicBezTo>
                        <a:cubicBezTo>
                          <a:pt x="14461" y="4847"/>
                          <a:pt x="14298" y="4684"/>
                          <a:pt x="14298" y="4484"/>
                        </a:cubicBezTo>
                        <a:cubicBezTo>
                          <a:pt x="14298" y="4120"/>
                          <a:pt x="14298" y="3817"/>
                          <a:pt x="14844" y="3575"/>
                        </a:cubicBezTo>
                        <a:lnTo>
                          <a:pt x="14844" y="3575"/>
                        </a:lnTo>
                        <a:cubicBezTo>
                          <a:pt x="15066" y="3822"/>
                          <a:pt x="15135" y="4170"/>
                          <a:pt x="15025" y="4484"/>
                        </a:cubicBezTo>
                        <a:close/>
                      </a:path>
                    </a:pathLst>
                  </a:custGeom>
                  <a:solidFill>
                    <a:srgbClr val="37474F"/>
                  </a:solidFill>
                  <a:ln w="6058" cap="flat">
                    <a:noFill/>
                    <a:prstDash val="solid"/>
                    <a:miter/>
                  </a:ln>
                </p:spPr>
                <p:txBody>
                  <a:bodyPr rtlCol="0" anchor="ctr"/>
                  <a:lstStyle/>
                  <a:p>
                    <a:endParaRPr lang="fr-FR" sz="2400"/>
                  </a:p>
                </p:txBody>
              </p:sp>
              <p:sp>
                <p:nvSpPr>
                  <p:cNvPr id="598" name="Forme libre : forme 597">
                    <a:extLst>
                      <a:ext uri="{FF2B5EF4-FFF2-40B4-BE49-F238E27FC236}">
                        <a16:creationId xmlns:a16="http://schemas.microsoft.com/office/drawing/2014/main" id="{DB2749BD-3EF5-4441-B85B-43B6F4E40E80}"/>
                      </a:ext>
                    </a:extLst>
                  </p:cNvPr>
                  <p:cNvSpPr/>
                  <p:nvPr/>
                </p:nvSpPr>
                <p:spPr>
                  <a:xfrm>
                    <a:off x="2362500" y="3975087"/>
                    <a:ext cx="13851" cy="14258"/>
                  </a:xfrm>
                  <a:custGeom>
                    <a:avLst/>
                    <a:gdLst>
                      <a:gd name="connsiteX0" fmla="*/ 10034 w 13851"/>
                      <a:gd name="connsiteY0" fmla="*/ 68 h 14258"/>
                      <a:gd name="connsiteX1" fmla="*/ 11185 w 13851"/>
                      <a:gd name="connsiteY1" fmla="*/ 3703 h 14258"/>
                      <a:gd name="connsiteX2" fmla="*/ 11912 w 13851"/>
                      <a:gd name="connsiteY2" fmla="*/ 7459 h 14258"/>
                      <a:gd name="connsiteX3" fmla="*/ 12336 w 13851"/>
                      <a:gd name="connsiteY3" fmla="*/ 11215 h 14258"/>
                      <a:gd name="connsiteX4" fmla="*/ 12336 w 13851"/>
                      <a:gd name="connsiteY4" fmla="*/ 11215 h 14258"/>
                      <a:gd name="connsiteX5" fmla="*/ 10337 w 13851"/>
                      <a:gd name="connsiteY5" fmla="*/ 8792 h 14258"/>
                      <a:gd name="connsiteX6" fmla="*/ 7308 w 13851"/>
                      <a:gd name="connsiteY6" fmla="*/ 6611 h 14258"/>
                      <a:gd name="connsiteX7" fmla="*/ 4218 w 13851"/>
                      <a:gd name="connsiteY7" fmla="*/ 6611 h 14258"/>
                      <a:gd name="connsiteX8" fmla="*/ 3127 w 13851"/>
                      <a:gd name="connsiteY8" fmla="*/ 7459 h 14258"/>
                      <a:gd name="connsiteX9" fmla="*/ 1794 w 13851"/>
                      <a:gd name="connsiteY9" fmla="*/ 7459 h 14258"/>
                      <a:gd name="connsiteX10" fmla="*/ 401 w 13851"/>
                      <a:gd name="connsiteY10" fmla="*/ 7459 h 14258"/>
                      <a:gd name="connsiteX11" fmla="*/ 37 w 13851"/>
                      <a:gd name="connsiteY11" fmla="*/ 7459 h 14258"/>
                      <a:gd name="connsiteX12" fmla="*/ 2824 w 13851"/>
                      <a:gd name="connsiteY12" fmla="*/ 7883 h 14258"/>
                      <a:gd name="connsiteX13" fmla="*/ 2824 w 13851"/>
                      <a:gd name="connsiteY13" fmla="*/ 7883 h 14258"/>
                      <a:gd name="connsiteX14" fmla="*/ 2279 w 13851"/>
                      <a:gd name="connsiteY14" fmla="*/ 8974 h 14258"/>
                      <a:gd name="connsiteX15" fmla="*/ 2642 w 13851"/>
                      <a:gd name="connsiteY15" fmla="*/ 11458 h 14258"/>
                      <a:gd name="connsiteX16" fmla="*/ 4945 w 13851"/>
                      <a:gd name="connsiteY16" fmla="*/ 12548 h 14258"/>
                      <a:gd name="connsiteX17" fmla="*/ 7005 w 13851"/>
                      <a:gd name="connsiteY17" fmla="*/ 10973 h 14258"/>
                      <a:gd name="connsiteX18" fmla="*/ 5066 w 13851"/>
                      <a:gd name="connsiteY18" fmla="*/ 8247 h 14258"/>
                      <a:gd name="connsiteX19" fmla="*/ 3793 w 13851"/>
                      <a:gd name="connsiteY19" fmla="*/ 7762 h 14258"/>
                      <a:gd name="connsiteX20" fmla="*/ 4520 w 13851"/>
                      <a:gd name="connsiteY20" fmla="*/ 7217 h 14258"/>
                      <a:gd name="connsiteX21" fmla="*/ 7126 w 13851"/>
                      <a:gd name="connsiteY21" fmla="*/ 7217 h 14258"/>
                      <a:gd name="connsiteX22" fmla="*/ 9731 w 13851"/>
                      <a:gd name="connsiteY22" fmla="*/ 9277 h 14258"/>
                      <a:gd name="connsiteX23" fmla="*/ 11851 w 13851"/>
                      <a:gd name="connsiteY23" fmla="*/ 11943 h 14258"/>
                      <a:gd name="connsiteX24" fmla="*/ 12518 w 13851"/>
                      <a:gd name="connsiteY24" fmla="*/ 12851 h 14258"/>
                      <a:gd name="connsiteX25" fmla="*/ 12518 w 13851"/>
                      <a:gd name="connsiteY25" fmla="*/ 12851 h 14258"/>
                      <a:gd name="connsiteX26" fmla="*/ 13124 w 13851"/>
                      <a:gd name="connsiteY26" fmla="*/ 14124 h 14258"/>
                      <a:gd name="connsiteX27" fmla="*/ 13851 w 13851"/>
                      <a:gd name="connsiteY27" fmla="*/ 14124 h 14258"/>
                      <a:gd name="connsiteX28" fmla="*/ 13366 w 13851"/>
                      <a:gd name="connsiteY28" fmla="*/ 12730 h 14258"/>
                      <a:gd name="connsiteX29" fmla="*/ 13366 w 13851"/>
                      <a:gd name="connsiteY29" fmla="*/ 12730 h 14258"/>
                      <a:gd name="connsiteX30" fmla="*/ 13003 w 13851"/>
                      <a:gd name="connsiteY30" fmla="*/ 10791 h 14258"/>
                      <a:gd name="connsiteX31" fmla="*/ 12639 w 13851"/>
                      <a:gd name="connsiteY31" fmla="*/ 7156 h 14258"/>
                      <a:gd name="connsiteX32" fmla="*/ 10519 w 13851"/>
                      <a:gd name="connsiteY32" fmla="*/ 128 h 14258"/>
                      <a:gd name="connsiteX33" fmla="*/ 10034 w 13851"/>
                      <a:gd name="connsiteY33" fmla="*/ 68 h 14258"/>
                      <a:gd name="connsiteX34" fmla="*/ 5975 w 13851"/>
                      <a:gd name="connsiteY34" fmla="*/ 9398 h 14258"/>
                      <a:gd name="connsiteX35" fmla="*/ 5764 w 13851"/>
                      <a:gd name="connsiteY35" fmla="*/ 11529 h 14258"/>
                      <a:gd name="connsiteX36" fmla="*/ 5611 w 13851"/>
                      <a:gd name="connsiteY36" fmla="*/ 11639 h 14258"/>
                      <a:gd name="connsiteX37" fmla="*/ 3491 w 13851"/>
                      <a:gd name="connsiteY37" fmla="*/ 10973 h 14258"/>
                      <a:gd name="connsiteX38" fmla="*/ 3127 w 13851"/>
                      <a:gd name="connsiteY38" fmla="*/ 8913 h 14258"/>
                      <a:gd name="connsiteX39" fmla="*/ 3672 w 13851"/>
                      <a:gd name="connsiteY39" fmla="*/ 7701 h 14258"/>
                      <a:gd name="connsiteX40" fmla="*/ 5975 w 13851"/>
                      <a:gd name="connsiteY40" fmla="*/ 9398 h 1425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Lst>
                    <a:rect l="l" t="t" r="r" b="b"/>
                    <a:pathLst>
                      <a:path w="13851" h="14258">
                        <a:moveTo>
                          <a:pt x="10034" y="68"/>
                        </a:moveTo>
                        <a:cubicBezTo>
                          <a:pt x="10397" y="1279"/>
                          <a:pt x="10882" y="2491"/>
                          <a:pt x="11185" y="3703"/>
                        </a:cubicBezTo>
                        <a:cubicBezTo>
                          <a:pt x="11488" y="4914"/>
                          <a:pt x="11730" y="6187"/>
                          <a:pt x="11912" y="7459"/>
                        </a:cubicBezTo>
                        <a:cubicBezTo>
                          <a:pt x="12094" y="8731"/>
                          <a:pt x="11912" y="9943"/>
                          <a:pt x="12336" y="11215"/>
                        </a:cubicBezTo>
                        <a:lnTo>
                          <a:pt x="12336" y="11215"/>
                        </a:lnTo>
                        <a:cubicBezTo>
                          <a:pt x="11670" y="10428"/>
                          <a:pt x="11124" y="9580"/>
                          <a:pt x="10337" y="8792"/>
                        </a:cubicBezTo>
                        <a:cubicBezTo>
                          <a:pt x="9446" y="7913"/>
                          <a:pt x="8424" y="7177"/>
                          <a:pt x="7308" y="6611"/>
                        </a:cubicBezTo>
                        <a:cubicBezTo>
                          <a:pt x="6321" y="6190"/>
                          <a:pt x="5205" y="6190"/>
                          <a:pt x="4218" y="6611"/>
                        </a:cubicBezTo>
                        <a:cubicBezTo>
                          <a:pt x="3786" y="6793"/>
                          <a:pt x="3410" y="7086"/>
                          <a:pt x="3127" y="7459"/>
                        </a:cubicBezTo>
                        <a:lnTo>
                          <a:pt x="1794" y="7459"/>
                        </a:lnTo>
                        <a:cubicBezTo>
                          <a:pt x="1334" y="7554"/>
                          <a:pt x="860" y="7554"/>
                          <a:pt x="401" y="7459"/>
                        </a:cubicBezTo>
                        <a:cubicBezTo>
                          <a:pt x="401" y="7459"/>
                          <a:pt x="-145" y="7459"/>
                          <a:pt x="37" y="7459"/>
                        </a:cubicBezTo>
                        <a:cubicBezTo>
                          <a:pt x="219" y="7459"/>
                          <a:pt x="1976" y="7762"/>
                          <a:pt x="2824" y="7883"/>
                        </a:cubicBezTo>
                        <a:lnTo>
                          <a:pt x="2824" y="7883"/>
                        </a:lnTo>
                        <a:cubicBezTo>
                          <a:pt x="2595" y="8221"/>
                          <a:pt x="2411" y="8588"/>
                          <a:pt x="2279" y="8974"/>
                        </a:cubicBezTo>
                        <a:cubicBezTo>
                          <a:pt x="2035" y="9815"/>
                          <a:pt x="2168" y="10721"/>
                          <a:pt x="2642" y="11458"/>
                        </a:cubicBezTo>
                        <a:cubicBezTo>
                          <a:pt x="3217" y="12135"/>
                          <a:pt x="4056" y="12533"/>
                          <a:pt x="4945" y="12548"/>
                        </a:cubicBezTo>
                        <a:cubicBezTo>
                          <a:pt x="5925" y="12600"/>
                          <a:pt x="6798" y="11933"/>
                          <a:pt x="7005" y="10973"/>
                        </a:cubicBezTo>
                        <a:cubicBezTo>
                          <a:pt x="7005" y="10004"/>
                          <a:pt x="6338" y="8913"/>
                          <a:pt x="5066" y="8247"/>
                        </a:cubicBezTo>
                        <a:cubicBezTo>
                          <a:pt x="4661" y="8038"/>
                          <a:pt x="4234" y="7875"/>
                          <a:pt x="3793" y="7762"/>
                        </a:cubicBezTo>
                        <a:cubicBezTo>
                          <a:pt x="3979" y="7515"/>
                          <a:pt x="4231" y="7326"/>
                          <a:pt x="4520" y="7217"/>
                        </a:cubicBezTo>
                        <a:cubicBezTo>
                          <a:pt x="5315" y="6710"/>
                          <a:pt x="6331" y="6710"/>
                          <a:pt x="7126" y="7217"/>
                        </a:cubicBezTo>
                        <a:cubicBezTo>
                          <a:pt x="8076" y="7793"/>
                          <a:pt x="8951" y="8485"/>
                          <a:pt x="9731" y="9277"/>
                        </a:cubicBezTo>
                        <a:cubicBezTo>
                          <a:pt x="10489" y="10123"/>
                          <a:pt x="11197" y="11013"/>
                          <a:pt x="11851" y="11943"/>
                        </a:cubicBezTo>
                        <a:lnTo>
                          <a:pt x="12518" y="12851"/>
                        </a:lnTo>
                        <a:lnTo>
                          <a:pt x="12518" y="12851"/>
                        </a:lnTo>
                        <a:cubicBezTo>
                          <a:pt x="12518" y="13336"/>
                          <a:pt x="12518" y="13821"/>
                          <a:pt x="13124" y="14124"/>
                        </a:cubicBezTo>
                        <a:cubicBezTo>
                          <a:pt x="13730" y="14427"/>
                          <a:pt x="13851" y="14124"/>
                          <a:pt x="13851" y="14124"/>
                        </a:cubicBezTo>
                        <a:cubicBezTo>
                          <a:pt x="13867" y="13615"/>
                          <a:pt x="13694" y="13119"/>
                          <a:pt x="13366" y="12730"/>
                        </a:cubicBezTo>
                        <a:lnTo>
                          <a:pt x="13366" y="12730"/>
                        </a:lnTo>
                        <a:cubicBezTo>
                          <a:pt x="13366" y="12064"/>
                          <a:pt x="13366" y="11458"/>
                          <a:pt x="13003" y="10791"/>
                        </a:cubicBezTo>
                        <a:cubicBezTo>
                          <a:pt x="12639" y="10125"/>
                          <a:pt x="13003" y="8368"/>
                          <a:pt x="12639" y="7156"/>
                        </a:cubicBezTo>
                        <a:cubicBezTo>
                          <a:pt x="12496" y="4679"/>
                          <a:pt x="11769" y="2271"/>
                          <a:pt x="10519" y="128"/>
                        </a:cubicBezTo>
                        <a:cubicBezTo>
                          <a:pt x="10519" y="128"/>
                          <a:pt x="9973" y="-114"/>
                          <a:pt x="10034" y="68"/>
                        </a:cubicBezTo>
                        <a:close/>
                        <a:moveTo>
                          <a:pt x="5975" y="9398"/>
                        </a:moveTo>
                        <a:cubicBezTo>
                          <a:pt x="6505" y="10045"/>
                          <a:pt x="6411" y="10999"/>
                          <a:pt x="5764" y="11529"/>
                        </a:cubicBezTo>
                        <a:cubicBezTo>
                          <a:pt x="5715" y="11569"/>
                          <a:pt x="5664" y="11606"/>
                          <a:pt x="5611" y="11639"/>
                        </a:cubicBezTo>
                        <a:cubicBezTo>
                          <a:pt x="4839" y="12005"/>
                          <a:pt x="3915" y="11715"/>
                          <a:pt x="3491" y="10973"/>
                        </a:cubicBezTo>
                        <a:cubicBezTo>
                          <a:pt x="3107" y="10360"/>
                          <a:pt x="2976" y="9621"/>
                          <a:pt x="3127" y="8913"/>
                        </a:cubicBezTo>
                        <a:cubicBezTo>
                          <a:pt x="3232" y="8479"/>
                          <a:pt x="3416" y="8068"/>
                          <a:pt x="3672" y="7701"/>
                        </a:cubicBezTo>
                        <a:cubicBezTo>
                          <a:pt x="4609" y="7992"/>
                          <a:pt x="5420" y="8590"/>
                          <a:pt x="5975" y="9398"/>
                        </a:cubicBezTo>
                        <a:close/>
                      </a:path>
                    </a:pathLst>
                  </a:custGeom>
                  <a:solidFill>
                    <a:srgbClr val="37474F"/>
                  </a:solidFill>
                  <a:ln w="6058" cap="flat">
                    <a:noFill/>
                    <a:prstDash val="solid"/>
                    <a:miter/>
                  </a:ln>
                </p:spPr>
                <p:txBody>
                  <a:bodyPr rtlCol="0" anchor="ctr"/>
                  <a:lstStyle/>
                  <a:p>
                    <a:endParaRPr lang="fr-FR" sz="2400"/>
                  </a:p>
                </p:txBody>
              </p:sp>
              <p:sp>
                <p:nvSpPr>
                  <p:cNvPr id="599" name="Forme libre : forme 598">
                    <a:extLst>
                      <a:ext uri="{FF2B5EF4-FFF2-40B4-BE49-F238E27FC236}">
                        <a16:creationId xmlns:a16="http://schemas.microsoft.com/office/drawing/2014/main" id="{EC0C6CCA-53B0-4426-9FC7-3121466B2963}"/>
                      </a:ext>
                    </a:extLst>
                  </p:cNvPr>
                  <p:cNvSpPr/>
                  <p:nvPr/>
                </p:nvSpPr>
                <p:spPr>
                  <a:xfrm>
                    <a:off x="2379259" y="3971580"/>
                    <a:ext cx="21673" cy="14472"/>
                  </a:xfrm>
                  <a:custGeom>
                    <a:avLst/>
                    <a:gdLst>
                      <a:gd name="connsiteX0" fmla="*/ 19448 w 21673"/>
                      <a:gd name="connsiteY0" fmla="*/ 6059 h 14472"/>
                      <a:gd name="connsiteX1" fmla="*/ 14480 w 21673"/>
                      <a:gd name="connsiteY1" fmla="*/ 0 h 14472"/>
                      <a:gd name="connsiteX2" fmla="*/ 13632 w 21673"/>
                      <a:gd name="connsiteY2" fmla="*/ 0 h 14472"/>
                      <a:gd name="connsiteX3" fmla="*/ 14541 w 21673"/>
                      <a:gd name="connsiteY3" fmla="*/ 3090 h 14472"/>
                      <a:gd name="connsiteX4" fmla="*/ 14177 w 21673"/>
                      <a:gd name="connsiteY4" fmla="*/ 3938 h 14472"/>
                      <a:gd name="connsiteX5" fmla="*/ 13268 w 21673"/>
                      <a:gd name="connsiteY5" fmla="*/ 4362 h 14472"/>
                      <a:gd name="connsiteX6" fmla="*/ 12844 w 21673"/>
                      <a:gd name="connsiteY6" fmla="*/ 4968 h 14472"/>
                      <a:gd name="connsiteX7" fmla="*/ 11814 w 21673"/>
                      <a:gd name="connsiteY7" fmla="*/ 4302 h 14472"/>
                      <a:gd name="connsiteX8" fmla="*/ 11027 w 21673"/>
                      <a:gd name="connsiteY8" fmla="*/ 4302 h 14472"/>
                      <a:gd name="connsiteX9" fmla="*/ 11027 w 21673"/>
                      <a:gd name="connsiteY9" fmla="*/ 5513 h 14472"/>
                      <a:gd name="connsiteX10" fmla="*/ 11027 w 21673"/>
                      <a:gd name="connsiteY10" fmla="*/ 6543 h 14472"/>
                      <a:gd name="connsiteX11" fmla="*/ 9330 w 21673"/>
                      <a:gd name="connsiteY11" fmla="*/ 4968 h 14472"/>
                      <a:gd name="connsiteX12" fmla="*/ 8482 w 21673"/>
                      <a:gd name="connsiteY12" fmla="*/ 4968 h 14472"/>
                      <a:gd name="connsiteX13" fmla="*/ 8482 w 21673"/>
                      <a:gd name="connsiteY13" fmla="*/ 6604 h 14472"/>
                      <a:gd name="connsiteX14" fmla="*/ 8482 w 21673"/>
                      <a:gd name="connsiteY14" fmla="*/ 7634 h 14472"/>
                      <a:gd name="connsiteX15" fmla="*/ 8482 w 21673"/>
                      <a:gd name="connsiteY15" fmla="*/ 8300 h 14472"/>
                      <a:gd name="connsiteX16" fmla="*/ 8482 w 21673"/>
                      <a:gd name="connsiteY16" fmla="*/ 8300 h 14472"/>
                      <a:gd name="connsiteX17" fmla="*/ 8119 w 21673"/>
                      <a:gd name="connsiteY17" fmla="*/ 7997 h 14472"/>
                      <a:gd name="connsiteX18" fmla="*/ 7573 w 21673"/>
                      <a:gd name="connsiteY18" fmla="*/ 7028 h 14472"/>
                      <a:gd name="connsiteX19" fmla="*/ 7089 w 21673"/>
                      <a:gd name="connsiteY19" fmla="*/ 5271 h 14472"/>
                      <a:gd name="connsiteX20" fmla="*/ 6240 w 21673"/>
                      <a:gd name="connsiteY20" fmla="*/ 5271 h 14472"/>
                      <a:gd name="connsiteX21" fmla="*/ 6240 w 21673"/>
                      <a:gd name="connsiteY21" fmla="*/ 10057 h 14472"/>
                      <a:gd name="connsiteX22" fmla="*/ 5271 w 21673"/>
                      <a:gd name="connsiteY22" fmla="*/ 12420 h 14472"/>
                      <a:gd name="connsiteX23" fmla="*/ 4241 w 21673"/>
                      <a:gd name="connsiteY23" fmla="*/ 13390 h 14472"/>
                      <a:gd name="connsiteX24" fmla="*/ 2423 w 21673"/>
                      <a:gd name="connsiteY24" fmla="*/ 14177 h 14472"/>
                      <a:gd name="connsiteX25" fmla="*/ 1636 w 21673"/>
                      <a:gd name="connsiteY25" fmla="*/ 13390 h 14472"/>
                      <a:gd name="connsiteX26" fmla="*/ 1272 w 21673"/>
                      <a:gd name="connsiteY26" fmla="*/ 11996 h 14472"/>
                      <a:gd name="connsiteX27" fmla="*/ 1272 w 21673"/>
                      <a:gd name="connsiteY27" fmla="*/ 11208 h 14472"/>
                      <a:gd name="connsiteX28" fmla="*/ 3272 w 21673"/>
                      <a:gd name="connsiteY28" fmla="*/ 6604 h 14472"/>
                      <a:gd name="connsiteX29" fmla="*/ 1696 w 21673"/>
                      <a:gd name="connsiteY29" fmla="*/ 5513 h 14472"/>
                      <a:gd name="connsiteX30" fmla="*/ 1091 w 21673"/>
                      <a:gd name="connsiteY30" fmla="*/ 6240 h 14472"/>
                      <a:gd name="connsiteX31" fmla="*/ 1091 w 21673"/>
                      <a:gd name="connsiteY31" fmla="*/ 7452 h 14472"/>
                      <a:gd name="connsiteX32" fmla="*/ 666 w 21673"/>
                      <a:gd name="connsiteY32" fmla="*/ 10481 h 14472"/>
                      <a:gd name="connsiteX33" fmla="*/ 666 w 21673"/>
                      <a:gd name="connsiteY33" fmla="*/ 11208 h 14472"/>
                      <a:gd name="connsiteX34" fmla="*/ 0 w 21673"/>
                      <a:gd name="connsiteY34" fmla="*/ 11693 h 14472"/>
                      <a:gd name="connsiteX35" fmla="*/ 545 w 21673"/>
                      <a:gd name="connsiteY35" fmla="*/ 11693 h 14472"/>
                      <a:gd name="connsiteX36" fmla="*/ 545 w 21673"/>
                      <a:gd name="connsiteY36" fmla="*/ 11693 h 14472"/>
                      <a:gd name="connsiteX37" fmla="*/ 545 w 21673"/>
                      <a:gd name="connsiteY37" fmla="*/ 12360 h 14472"/>
                      <a:gd name="connsiteX38" fmla="*/ 1030 w 21673"/>
                      <a:gd name="connsiteY38" fmla="*/ 13874 h 14472"/>
                      <a:gd name="connsiteX39" fmla="*/ 4180 w 21673"/>
                      <a:gd name="connsiteY39" fmla="*/ 13874 h 14472"/>
                      <a:gd name="connsiteX40" fmla="*/ 6665 w 21673"/>
                      <a:gd name="connsiteY40" fmla="*/ 11633 h 14472"/>
                      <a:gd name="connsiteX41" fmla="*/ 7270 w 21673"/>
                      <a:gd name="connsiteY41" fmla="*/ 7937 h 14472"/>
                      <a:gd name="connsiteX42" fmla="*/ 7695 w 21673"/>
                      <a:gd name="connsiteY42" fmla="*/ 8300 h 14472"/>
                      <a:gd name="connsiteX43" fmla="*/ 9512 w 21673"/>
                      <a:gd name="connsiteY43" fmla="*/ 8300 h 14472"/>
                      <a:gd name="connsiteX44" fmla="*/ 9876 w 21673"/>
                      <a:gd name="connsiteY44" fmla="*/ 6725 h 14472"/>
                      <a:gd name="connsiteX45" fmla="*/ 9876 w 21673"/>
                      <a:gd name="connsiteY45" fmla="*/ 5877 h 14472"/>
                      <a:gd name="connsiteX46" fmla="*/ 11209 w 21673"/>
                      <a:gd name="connsiteY46" fmla="*/ 6846 h 14472"/>
                      <a:gd name="connsiteX47" fmla="*/ 11814 w 21673"/>
                      <a:gd name="connsiteY47" fmla="*/ 6846 h 14472"/>
                      <a:gd name="connsiteX48" fmla="*/ 12541 w 21673"/>
                      <a:gd name="connsiteY48" fmla="*/ 5695 h 14472"/>
                      <a:gd name="connsiteX49" fmla="*/ 12541 w 21673"/>
                      <a:gd name="connsiteY49" fmla="*/ 4726 h 14472"/>
                      <a:gd name="connsiteX50" fmla="*/ 13632 w 21673"/>
                      <a:gd name="connsiteY50" fmla="*/ 5332 h 14472"/>
                      <a:gd name="connsiteX51" fmla="*/ 14359 w 21673"/>
                      <a:gd name="connsiteY51" fmla="*/ 5332 h 14472"/>
                      <a:gd name="connsiteX52" fmla="*/ 14359 w 21673"/>
                      <a:gd name="connsiteY52" fmla="*/ 4483 h 14472"/>
                      <a:gd name="connsiteX53" fmla="*/ 15268 w 21673"/>
                      <a:gd name="connsiteY53" fmla="*/ 4059 h 14472"/>
                      <a:gd name="connsiteX54" fmla="*/ 15995 w 21673"/>
                      <a:gd name="connsiteY54" fmla="*/ 2726 h 14472"/>
                      <a:gd name="connsiteX55" fmla="*/ 15571 w 21673"/>
                      <a:gd name="connsiteY55" fmla="*/ 1091 h 14472"/>
                      <a:gd name="connsiteX56" fmla="*/ 18418 w 21673"/>
                      <a:gd name="connsiteY56" fmla="*/ 4908 h 14472"/>
                      <a:gd name="connsiteX57" fmla="*/ 19145 w 21673"/>
                      <a:gd name="connsiteY57" fmla="*/ 5998 h 14472"/>
                      <a:gd name="connsiteX58" fmla="*/ 16480 w 21673"/>
                      <a:gd name="connsiteY58" fmla="*/ 7937 h 14472"/>
                      <a:gd name="connsiteX59" fmla="*/ 15692 w 21673"/>
                      <a:gd name="connsiteY59" fmla="*/ 9754 h 14472"/>
                      <a:gd name="connsiteX60" fmla="*/ 16358 w 21673"/>
                      <a:gd name="connsiteY60" fmla="*/ 11875 h 14472"/>
                      <a:gd name="connsiteX61" fmla="*/ 19630 w 21673"/>
                      <a:gd name="connsiteY61" fmla="*/ 12360 h 14472"/>
                      <a:gd name="connsiteX62" fmla="*/ 21629 w 21673"/>
                      <a:gd name="connsiteY62" fmla="*/ 10542 h 14472"/>
                      <a:gd name="connsiteX63" fmla="*/ 20236 w 21673"/>
                      <a:gd name="connsiteY63" fmla="*/ 6240 h 14472"/>
                      <a:gd name="connsiteX64" fmla="*/ 21205 w 21673"/>
                      <a:gd name="connsiteY64" fmla="*/ 6240 h 14472"/>
                      <a:gd name="connsiteX65" fmla="*/ 21205 w 21673"/>
                      <a:gd name="connsiteY65" fmla="*/ 5937 h 14472"/>
                      <a:gd name="connsiteX66" fmla="*/ 19448 w 21673"/>
                      <a:gd name="connsiteY66" fmla="*/ 6059 h 14472"/>
                      <a:gd name="connsiteX67" fmla="*/ 1272 w 21673"/>
                      <a:gd name="connsiteY67" fmla="*/ 8724 h 14472"/>
                      <a:gd name="connsiteX68" fmla="*/ 1272 w 21673"/>
                      <a:gd name="connsiteY68" fmla="*/ 6786 h 14472"/>
                      <a:gd name="connsiteX69" fmla="*/ 1272 w 21673"/>
                      <a:gd name="connsiteY69" fmla="*/ 6362 h 14472"/>
                      <a:gd name="connsiteX70" fmla="*/ 1272 w 21673"/>
                      <a:gd name="connsiteY70" fmla="*/ 5998 h 14472"/>
                      <a:gd name="connsiteX71" fmla="*/ 1272 w 21673"/>
                      <a:gd name="connsiteY71" fmla="*/ 5998 h 14472"/>
                      <a:gd name="connsiteX72" fmla="*/ 1272 w 21673"/>
                      <a:gd name="connsiteY72" fmla="*/ 6422 h 14472"/>
                      <a:gd name="connsiteX73" fmla="*/ 1272 w 21673"/>
                      <a:gd name="connsiteY73" fmla="*/ 8603 h 14472"/>
                      <a:gd name="connsiteX74" fmla="*/ 61 w 21673"/>
                      <a:gd name="connsiteY74" fmla="*/ 10542 h 14472"/>
                      <a:gd name="connsiteX75" fmla="*/ 1151 w 21673"/>
                      <a:gd name="connsiteY75" fmla="*/ 8725 h 14472"/>
                      <a:gd name="connsiteX76" fmla="*/ 20236 w 21673"/>
                      <a:gd name="connsiteY76" fmla="*/ 8724 h 14472"/>
                      <a:gd name="connsiteX77" fmla="*/ 20236 w 21673"/>
                      <a:gd name="connsiteY77" fmla="*/ 10663 h 14472"/>
                      <a:gd name="connsiteX78" fmla="*/ 18055 w 21673"/>
                      <a:gd name="connsiteY78" fmla="*/ 12057 h 14472"/>
                      <a:gd name="connsiteX79" fmla="*/ 16120 w 21673"/>
                      <a:gd name="connsiteY79" fmla="*/ 10364 h 14472"/>
                      <a:gd name="connsiteX80" fmla="*/ 16116 w 21673"/>
                      <a:gd name="connsiteY80" fmla="*/ 10239 h 14472"/>
                      <a:gd name="connsiteX81" fmla="*/ 16116 w 21673"/>
                      <a:gd name="connsiteY81" fmla="*/ 8846 h 14472"/>
                      <a:gd name="connsiteX82" fmla="*/ 18721 w 21673"/>
                      <a:gd name="connsiteY82" fmla="*/ 6362 h 14472"/>
                      <a:gd name="connsiteX83" fmla="*/ 20115 w 21673"/>
                      <a:gd name="connsiteY83" fmla="*/ 8967 h 1447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Lst>
                    <a:rect l="l" t="t" r="r" b="b"/>
                    <a:pathLst>
                      <a:path w="21673" h="14472">
                        <a:moveTo>
                          <a:pt x="19448" y="6059"/>
                        </a:moveTo>
                        <a:cubicBezTo>
                          <a:pt x="18143" y="3775"/>
                          <a:pt x="16463" y="1728"/>
                          <a:pt x="14480" y="0"/>
                        </a:cubicBezTo>
                        <a:cubicBezTo>
                          <a:pt x="14480" y="0"/>
                          <a:pt x="13571" y="0"/>
                          <a:pt x="13632" y="0"/>
                        </a:cubicBezTo>
                        <a:cubicBezTo>
                          <a:pt x="13693" y="0"/>
                          <a:pt x="14662" y="2060"/>
                          <a:pt x="14541" y="3090"/>
                        </a:cubicBezTo>
                        <a:cubicBezTo>
                          <a:pt x="14536" y="3410"/>
                          <a:pt x="14405" y="3714"/>
                          <a:pt x="14177" y="3938"/>
                        </a:cubicBezTo>
                        <a:cubicBezTo>
                          <a:pt x="13892" y="4115"/>
                          <a:pt x="13587" y="4258"/>
                          <a:pt x="13268" y="4362"/>
                        </a:cubicBezTo>
                        <a:cubicBezTo>
                          <a:pt x="13035" y="4481"/>
                          <a:pt x="12876" y="4708"/>
                          <a:pt x="12844" y="4968"/>
                        </a:cubicBezTo>
                        <a:lnTo>
                          <a:pt x="11814" y="4302"/>
                        </a:lnTo>
                        <a:cubicBezTo>
                          <a:pt x="11814" y="4302"/>
                          <a:pt x="11027" y="4302"/>
                          <a:pt x="11027" y="4302"/>
                        </a:cubicBezTo>
                        <a:cubicBezTo>
                          <a:pt x="10970" y="4704"/>
                          <a:pt x="10970" y="5112"/>
                          <a:pt x="11027" y="5513"/>
                        </a:cubicBezTo>
                        <a:cubicBezTo>
                          <a:pt x="11027" y="5513"/>
                          <a:pt x="11027" y="6240"/>
                          <a:pt x="11027" y="6543"/>
                        </a:cubicBezTo>
                        <a:cubicBezTo>
                          <a:pt x="10392" y="6098"/>
                          <a:pt x="9822" y="5568"/>
                          <a:pt x="9330" y="4968"/>
                        </a:cubicBezTo>
                        <a:cubicBezTo>
                          <a:pt x="9084" y="4765"/>
                          <a:pt x="8728" y="4765"/>
                          <a:pt x="8482" y="4968"/>
                        </a:cubicBezTo>
                        <a:cubicBezTo>
                          <a:pt x="8482" y="5453"/>
                          <a:pt x="8482" y="6119"/>
                          <a:pt x="8482" y="6604"/>
                        </a:cubicBezTo>
                        <a:cubicBezTo>
                          <a:pt x="8511" y="6947"/>
                          <a:pt x="8511" y="7291"/>
                          <a:pt x="8482" y="7634"/>
                        </a:cubicBezTo>
                        <a:cubicBezTo>
                          <a:pt x="8482" y="7634"/>
                          <a:pt x="8482" y="8240"/>
                          <a:pt x="8482" y="8300"/>
                        </a:cubicBezTo>
                        <a:cubicBezTo>
                          <a:pt x="8482" y="8361"/>
                          <a:pt x="8482" y="8300"/>
                          <a:pt x="8482" y="8300"/>
                        </a:cubicBezTo>
                        <a:lnTo>
                          <a:pt x="8119" y="7997"/>
                        </a:lnTo>
                        <a:cubicBezTo>
                          <a:pt x="7880" y="7710"/>
                          <a:pt x="7695" y="7381"/>
                          <a:pt x="7573" y="7028"/>
                        </a:cubicBezTo>
                        <a:cubicBezTo>
                          <a:pt x="7293" y="6482"/>
                          <a:pt x="7128" y="5884"/>
                          <a:pt x="7089" y="5271"/>
                        </a:cubicBezTo>
                        <a:cubicBezTo>
                          <a:pt x="7089" y="5271"/>
                          <a:pt x="6240" y="5271"/>
                          <a:pt x="6240" y="5271"/>
                        </a:cubicBezTo>
                        <a:cubicBezTo>
                          <a:pt x="6332" y="6865"/>
                          <a:pt x="6332" y="8463"/>
                          <a:pt x="6240" y="10057"/>
                        </a:cubicBezTo>
                        <a:cubicBezTo>
                          <a:pt x="6143" y="10920"/>
                          <a:pt x="5808" y="11738"/>
                          <a:pt x="5271" y="12420"/>
                        </a:cubicBezTo>
                        <a:cubicBezTo>
                          <a:pt x="4988" y="12802"/>
                          <a:pt x="4639" y="13130"/>
                          <a:pt x="4241" y="13390"/>
                        </a:cubicBezTo>
                        <a:cubicBezTo>
                          <a:pt x="3693" y="13770"/>
                          <a:pt x="3076" y="14038"/>
                          <a:pt x="2423" y="14177"/>
                        </a:cubicBezTo>
                        <a:cubicBezTo>
                          <a:pt x="1818" y="14177"/>
                          <a:pt x="1696" y="13632"/>
                          <a:pt x="1636" y="13390"/>
                        </a:cubicBezTo>
                        <a:lnTo>
                          <a:pt x="1272" y="11996"/>
                        </a:lnTo>
                        <a:cubicBezTo>
                          <a:pt x="1272" y="11996"/>
                          <a:pt x="1272" y="11451"/>
                          <a:pt x="1272" y="11208"/>
                        </a:cubicBezTo>
                        <a:cubicBezTo>
                          <a:pt x="2844" y="10249"/>
                          <a:pt x="3644" y="8407"/>
                          <a:pt x="3272" y="6604"/>
                        </a:cubicBezTo>
                        <a:cubicBezTo>
                          <a:pt x="3272" y="6180"/>
                          <a:pt x="2848" y="5150"/>
                          <a:pt x="1696" y="5513"/>
                        </a:cubicBezTo>
                        <a:cubicBezTo>
                          <a:pt x="1382" y="5634"/>
                          <a:pt x="1152" y="5909"/>
                          <a:pt x="1091" y="6240"/>
                        </a:cubicBezTo>
                        <a:cubicBezTo>
                          <a:pt x="1005" y="6640"/>
                          <a:pt x="1005" y="7053"/>
                          <a:pt x="1091" y="7452"/>
                        </a:cubicBezTo>
                        <a:cubicBezTo>
                          <a:pt x="1091" y="8482"/>
                          <a:pt x="727" y="9452"/>
                          <a:pt x="666" y="10481"/>
                        </a:cubicBezTo>
                        <a:lnTo>
                          <a:pt x="666" y="11208"/>
                        </a:lnTo>
                        <a:lnTo>
                          <a:pt x="0" y="11693"/>
                        </a:lnTo>
                        <a:cubicBezTo>
                          <a:pt x="0" y="11693"/>
                          <a:pt x="0" y="11693"/>
                          <a:pt x="545" y="11693"/>
                        </a:cubicBezTo>
                        <a:lnTo>
                          <a:pt x="545" y="11693"/>
                        </a:lnTo>
                        <a:cubicBezTo>
                          <a:pt x="545" y="11693"/>
                          <a:pt x="545" y="12117"/>
                          <a:pt x="545" y="12360"/>
                        </a:cubicBezTo>
                        <a:cubicBezTo>
                          <a:pt x="651" y="12881"/>
                          <a:pt x="814" y="13388"/>
                          <a:pt x="1030" y="13874"/>
                        </a:cubicBezTo>
                        <a:cubicBezTo>
                          <a:pt x="1575" y="14844"/>
                          <a:pt x="3151" y="14480"/>
                          <a:pt x="4180" y="13874"/>
                        </a:cubicBezTo>
                        <a:cubicBezTo>
                          <a:pt x="5214" y="13393"/>
                          <a:pt x="6080" y="12612"/>
                          <a:pt x="6665" y="11633"/>
                        </a:cubicBezTo>
                        <a:cubicBezTo>
                          <a:pt x="7191" y="10476"/>
                          <a:pt x="7400" y="9201"/>
                          <a:pt x="7270" y="7937"/>
                        </a:cubicBezTo>
                        <a:lnTo>
                          <a:pt x="7695" y="8300"/>
                        </a:lnTo>
                        <a:cubicBezTo>
                          <a:pt x="8245" y="8668"/>
                          <a:pt x="8962" y="8668"/>
                          <a:pt x="9512" y="8300"/>
                        </a:cubicBezTo>
                        <a:cubicBezTo>
                          <a:pt x="10057" y="7876"/>
                          <a:pt x="9876" y="7210"/>
                          <a:pt x="9876" y="6725"/>
                        </a:cubicBezTo>
                        <a:cubicBezTo>
                          <a:pt x="9876" y="6240"/>
                          <a:pt x="9876" y="6119"/>
                          <a:pt x="9876" y="5877"/>
                        </a:cubicBezTo>
                        <a:cubicBezTo>
                          <a:pt x="10274" y="6259"/>
                          <a:pt x="10722" y="6586"/>
                          <a:pt x="11209" y="6846"/>
                        </a:cubicBezTo>
                        <a:lnTo>
                          <a:pt x="11814" y="6846"/>
                        </a:lnTo>
                        <a:cubicBezTo>
                          <a:pt x="12312" y="6700"/>
                          <a:pt x="12623" y="6207"/>
                          <a:pt x="12541" y="5695"/>
                        </a:cubicBezTo>
                        <a:cubicBezTo>
                          <a:pt x="12567" y="5372"/>
                          <a:pt x="12567" y="5048"/>
                          <a:pt x="12541" y="4726"/>
                        </a:cubicBezTo>
                        <a:cubicBezTo>
                          <a:pt x="12853" y="5009"/>
                          <a:pt x="13226" y="5217"/>
                          <a:pt x="13632" y="5332"/>
                        </a:cubicBezTo>
                        <a:cubicBezTo>
                          <a:pt x="13632" y="5332"/>
                          <a:pt x="14359" y="5332"/>
                          <a:pt x="14359" y="5332"/>
                        </a:cubicBezTo>
                        <a:cubicBezTo>
                          <a:pt x="14359" y="5332"/>
                          <a:pt x="14359" y="4726"/>
                          <a:pt x="14359" y="4483"/>
                        </a:cubicBezTo>
                        <a:cubicBezTo>
                          <a:pt x="14359" y="4241"/>
                          <a:pt x="15025" y="4483"/>
                          <a:pt x="15268" y="4059"/>
                        </a:cubicBezTo>
                        <a:cubicBezTo>
                          <a:pt x="15752" y="3798"/>
                          <a:pt x="16037" y="3275"/>
                          <a:pt x="15995" y="2726"/>
                        </a:cubicBezTo>
                        <a:cubicBezTo>
                          <a:pt x="15968" y="2158"/>
                          <a:pt x="15824" y="1601"/>
                          <a:pt x="15571" y="1091"/>
                        </a:cubicBezTo>
                        <a:cubicBezTo>
                          <a:pt x="16649" y="2262"/>
                          <a:pt x="17603" y="3541"/>
                          <a:pt x="18418" y="4908"/>
                        </a:cubicBezTo>
                        <a:lnTo>
                          <a:pt x="19145" y="5998"/>
                        </a:lnTo>
                        <a:cubicBezTo>
                          <a:pt x="18076" y="6350"/>
                          <a:pt x="17144" y="7028"/>
                          <a:pt x="16480" y="7937"/>
                        </a:cubicBezTo>
                        <a:cubicBezTo>
                          <a:pt x="16048" y="8455"/>
                          <a:pt x="15775" y="9086"/>
                          <a:pt x="15692" y="9754"/>
                        </a:cubicBezTo>
                        <a:cubicBezTo>
                          <a:pt x="15558" y="10527"/>
                          <a:pt x="15806" y="11318"/>
                          <a:pt x="16358" y="11875"/>
                        </a:cubicBezTo>
                        <a:cubicBezTo>
                          <a:pt x="17312" y="12543"/>
                          <a:pt x="18524" y="12722"/>
                          <a:pt x="19630" y="12360"/>
                        </a:cubicBezTo>
                        <a:cubicBezTo>
                          <a:pt x="20555" y="12119"/>
                          <a:pt x="21302" y="11440"/>
                          <a:pt x="21629" y="10542"/>
                        </a:cubicBezTo>
                        <a:cubicBezTo>
                          <a:pt x="21835" y="8972"/>
                          <a:pt x="21323" y="7392"/>
                          <a:pt x="20236" y="6240"/>
                        </a:cubicBezTo>
                        <a:lnTo>
                          <a:pt x="21205" y="6240"/>
                        </a:lnTo>
                        <a:cubicBezTo>
                          <a:pt x="21569" y="6240"/>
                          <a:pt x="21751" y="6240"/>
                          <a:pt x="21205" y="5937"/>
                        </a:cubicBezTo>
                        <a:cubicBezTo>
                          <a:pt x="20617" y="5883"/>
                          <a:pt x="20024" y="5924"/>
                          <a:pt x="19448" y="6059"/>
                        </a:cubicBezTo>
                        <a:close/>
                        <a:moveTo>
                          <a:pt x="1272" y="8724"/>
                        </a:moveTo>
                        <a:cubicBezTo>
                          <a:pt x="1272" y="8058"/>
                          <a:pt x="1272" y="7452"/>
                          <a:pt x="1272" y="6786"/>
                        </a:cubicBezTo>
                        <a:cubicBezTo>
                          <a:pt x="1272" y="6119"/>
                          <a:pt x="1272" y="6483"/>
                          <a:pt x="1272" y="6362"/>
                        </a:cubicBezTo>
                        <a:lnTo>
                          <a:pt x="1272" y="5998"/>
                        </a:lnTo>
                        <a:lnTo>
                          <a:pt x="1272" y="5998"/>
                        </a:lnTo>
                        <a:cubicBezTo>
                          <a:pt x="1304" y="6138"/>
                          <a:pt x="1304" y="6283"/>
                          <a:pt x="1272" y="6422"/>
                        </a:cubicBezTo>
                        <a:cubicBezTo>
                          <a:pt x="1454" y="7138"/>
                          <a:pt x="1454" y="7888"/>
                          <a:pt x="1272" y="8603"/>
                        </a:cubicBezTo>
                        <a:cubicBezTo>
                          <a:pt x="1056" y="9350"/>
                          <a:pt x="637" y="10021"/>
                          <a:pt x="61" y="10542"/>
                        </a:cubicBezTo>
                        <a:cubicBezTo>
                          <a:pt x="359" y="9899"/>
                          <a:pt x="724" y="9290"/>
                          <a:pt x="1151" y="8725"/>
                        </a:cubicBezTo>
                        <a:close/>
                        <a:moveTo>
                          <a:pt x="20236" y="8724"/>
                        </a:moveTo>
                        <a:cubicBezTo>
                          <a:pt x="20479" y="9348"/>
                          <a:pt x="20479" y="10040"/>
                          <a:pt x="20236" y="10663"/>
                        </a:cubicBezTo>
                        <a:cubicBezTo>
                          <a:pt x="19839" y="11509"/>
                          <a:pt x="18990" y="12052"/>
                          <a:pt x="18055" y="12057"/>
                        </a:cubicBezTo>
                        <a:cubicBezTo>
                          <a:pt x="17053" y="12124"/>
                          <a:pt x="16187" y="11366"/>
                          <a:pt x="16120" y="10364"/>
                        </a:cubicBezTo>
                        <a:cubicBezTo>
                          <a:pt x="16117" y="10323"/>
                          <a:pt x="16116" y="10281"/>
                          <a:pt x="16116" y="10239"/>
                        </a:cubicBezTo>
                        <a:cubicBezTo>
                          <a:pt x="15968" y="9787"/>
                          <a:pt x="15968" y="9298"/>
                          <a:pt x="16116" y="8846"/>
                        </a:cubicBezTo>
                        <a:cubicBezTo>
                          <a:pt x="16572" y="7672"/>
                          <a:pt x="17527" y="6762"/>
                          <a:pt x="18721" y="6362"/>
                        </a:cubicBezTo>
                        <a:cubicBezTo>
                          <a:pt x="19330" y="7144"/>
                          <a:pt x="19802" y="8025"/>
                          <a:pt x="20115" y="8967"/>
                        </a:cubicBezTo>
                        <a:close/>
                      </a:path>
                    </a:pathLst>
                  </a:custGeom>
                  <a:solidFill>
                    <a:srgbClr val="37474F"/>
                  </a:solidFill>
                  <a:ln w="6058" cap="flat">
                    <a:noFill/>
                    <a:prstDash val="solid"/>
                    <a:miter/>
                  </a:ln>
                </p:spPr>
                <p:txBody>
                  <a:bodyPr rtlCol="0" anchor="ctr"/>
                  <a:lstStyle/>
                  <a:p>
                    <a:endParaRPr lang="fr-FR" sz="2400"/>
                  </a:p>
                </p:txBody>
              </p:sp>
              <p:sp>
                <p:nvSpPr>
                  <p:cNvPr id="600" name="Forme libre : forme 599">
                    <a:extLst>
                      <a:ext uri="{FF2B5EF4-FFF2-40B4-BE49-F238E27FC236}">
                        <a16:creationId xmlns:a16="http://schemas.microsoft.com/office/drawing/2014/main" id="{F8D96DD9-3B72-44BA-ABBB-3BFF451B8DE8}"/>
                      </a:ext>
                    </a:extLst>
                  </p:cNvPr>
                  <p:cNvSpPr/>
                  <p:nvPr/>
                </p:nvSpPr>
                <p:spPr>
                  <a:xfrm>
                    <a:off x="2110165" y="3883775"/>
                    <a:ext cx="140586" cy="81048"/>
                  </a:xfrm>
                  <a:custGeom>
                    <a:avLst/>
                    <a:gdLst>
                      <a:gd name="connsiteX0" fmla="*/ 137864 w 140586"/>
                      <a:gd name="connsiteY0" fmla="*/ 439 h 81048"/>
                      <a:gd name="connsiteX1" fmla="*/ 139803 w 140586"/>
                      <a:gd name="connsiteY1" fmla="*/ 1529 h 81048"/>
                      <a:gd name="connsiteX2" fmla="*/ 140525 w 140586"/>
                      <a:gd name="connsiteY2" fmla="*/ 2988 h 81048"/>
                      <a:gd name="connsiteX3" fmla="*/ 139803 w 140586"/>
                      <a:gd name="connsiteY3" fmla="*/ 3710 h 81048"/>
                      <a:gd name="connsiteX4" fmla="*/ 6513 w 140586"/>
                      <a:gd name="connsiteY4" fmla="*/ 80594 h 81048"/>
                      <a:gd name="connsiteX5" fmla="*/ 2696 w 140586"/>
                      <a:gd name="connsiteY5" fmla="*/ 80594 h 81048"/>
                      <a:gd name="connsiteX6" fmla="*/ 818 w 140586"/>
                      <a:gd name="connsiteY6" fmla="*/ 79504 h 81048"/>
                      <a:gd name="connsiteX7" fmla="*/ 818 w 140586"/>
                      <a:gd name="connsiteY7" fmla="*/ 77323 h 81048"/>
                      <a:gd name="connsiteX8" fmla="*/ 134108 w 140586"/>
                      <a:gd name="connsiteY8" fmla="*/ 439 h 81048"/>
                      <a:gd name="connsiteX9" fmla="*/ 137864 w 140586"/>
                      <a:gd name="connsiteY9" fmla="*/ 439 h 8104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140586" h="81048">
                        <a:moveTo>
                          <a:pt x="137864" y="439"/>
                        </a:moveTo>
                        <a:lnTo>
                          <a:pt x="139803" y="1529"/>
                        </a:lnTo>
                        <a:cubicBezTo>
                          <a:pt x="140405" y="1733"/>
                          <a:pt x="140729" y="2386"/>
                          <a:pt x="140525" y="2988"/>
                        </a:cubicBezTo>
                        <a:cubicBezTo>
                          <a:pt x="140410" y="3328"/>
                          <a:pt x="140143" y="3595"/>
                          <a:pt x="139803" y="3710"/>
                        </a:cubicBezTo>
                        <a:lnTo>
                          <a:pt x="6513" y="80594"/>
                        </a:lnTo>
                        <a:cubicBezTo>
                          <a:pt x="5313" y="81199"/>
                          <a:pt x="3896" y="81199"/>
                          <a:pt x="2696" y="80594"/>
                        </a:cubicBezTo>
                        <a:lnTo>
                          <a:pt x="818" y="79504"/>
                        </a:lnTo>
                        <a:cubicBezTo>
                          <a:pt x="-273" y="78898"/>
                          <a:pt x="-273" y="77929"/>
                          <a:pt x="818" y="77323"/>
                        </a:cubicBezTo>
                        <a:lnTo>
                          <a:pt x="134108" y="439"/>
                        </a:lnTo>
                        <a:cubicBezTo>
                          <a:pt x="135292" y="-146"/>
                          <a:pt x="136681" y="-146"/>
                          <a:pt x="137864" y="439"/>
                        </a:cubicBezTo>
                        <a:close/>
                      </a:path>
                    </a:pathLst>
                  </a:custGeom>
                  <a:solidFill>
                    <a:srgbClr val="E0E0E0"/>
                  </a:solidFill>
                  <a:ln w="6058" cap="flat">
                    <a:noFill/>
                    <a:prstDash val="solid"/>
                    <a:miter/>
                  </a:ln>
                </p:spPr>
                <p:txBody>
                  <a:bodyPr rtlCol="0" anchor="ctr"/>
                  <a:lstStyle/>
                  <a:p>
                    <a:endParaRPr lang="fr-FR" sz="2400"/>
                  </a:p>
                </p:txBody>
              </p:sp>
              <p:sp>
                <p:nvSpPr>
                  <p:cNvPr id="601" name="Forme libre : forme 600">
                    <a:extLst>
                      <a:ext uri="{FF2B5EF4-FFF2-40B4-BE49-F238E27FC236}">
                        <a16:creationId xmlns:a16="http://schemas.microsoft.com/office/drawing/2014/main" id="{9FFD72BF-8AD2-4310-8682-7AEF80E735A8}"/>
                      </a:ext>
                    </a:extLst>
                  </p:cNvPr>
                  <p:cNvSpPr/>
                  <p:nvPr/>
                </p:nvSpPr>
                <p:spPr>
                  <a:xfrm>
                    <a:off x="2121797" y="3890486"/>
                    <a:ext cx="140586" cy="81062"/>
                  </a:xfrm>
                  <a:custGeom>
                    <a:avLst/>
                    <a:gdLst>
                      <a:gd name="connsiteX0" fmla="*/ 137864 w 140586"/>
                      <a:gd name="connsiteY0" fmla="*/ 453 h 81062"/>
                      <a:gd name="connsiteX1" fmla="*/ 139803 w 140586"/>
                      <a:gd name="connsiteY1" fmla="*/ 1544 h 81062"/>
                      <a:gd name="connsiteX2" fmla="*/ 140525 w 140586"/>
                      <a:gd name="connsiteY2" fmla="*/ 3003 h 81062"/>
                      <a:gd name="connsiteX3" fmla="*/ 139803 w 140586"/>
                      <a:gd name="connsiteY3" fmla="*/ 3725 h 81062"/>
                      <a:gd name="connsiteX4" fmla="*/ 6513 w 140586"/>
                      <a:gd name="connsiteY4" fmla="*/ 80609 h 81062"/>
                      <a:gd name="connsiteX5" fmla="*/ 2696 w 140586"/>
                      <a:gd name="connsiteY5" fmla="*/ 80609 h 81062"/>
                      <a:gd name="connsiteX6" fmla="*/ 818 w 140586"/>
                      <a:gd name="connsiteY6" fmla="*/ 79518 h 81062"/>
                      <a:gd name="connsiteX7" fmla="*/ 818 w 140586"/>
                      <a:gd name="connsiteY7" fmla="*/ 77337 h 81062"/>
                      <a:gd name="connsiteX8" fmla="*/ 134108 w 140586"/>
                      <a:gd name="connsiteY8" fmla="*/ 453 h 81062"/>
                      <a:gd name="connsiteX9" fmla="*/ 137864 w 140586"/>
                      <a:gd name="connsiteY9" fmla="*/ 453 h 8106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140586" h="81062">
                        <a:moveTo>
                          <a:pt x="137864" y="453"/>
                        </a:moveTo>
                        <a:lnTo>
                          <a:pt x="139803" y="1544"/>
                        </a:lnTo>
                        <a:cubicBezTo>
                          <a:pt x="140405" y="1747"/>
                          <a:pt x="140729" y="2400"/>
                          <a:pt x="140525" y="3003"/>
                        </a:cubicBezTo>
                        <a:cubicBezTo>
                          <a:pt x="140410" y="3343"/>
                          <a:pt x="140143" y="3610"/>
                          <a:pt x="139803" y="3725"/>
                        </a:cubicBezTo>
                        <a:lnTo>
                          <a:pt x="6513" y="80609"/>
                        </a:lnTo>
                        <a:cubicBezTo>
                          <a:pt x="5313" y="81214"/>
                          <a:pt x="3896" y="81214"/>
                          <a:pt x="2696" y="80609"/>
                        </a:cubicBezTo>
                        <a:lnTo>
                          <a:pt x="818" y="79518"/>
                        </a:lnTo>
                        <a:cubicBezTo>
                          <a:pt x="-273" y="78912"/>
                          <a:pt x="-273" y="77943"/>
                          <a:pt x="818" y="77337"/>
                        </a:cubicBezTo>
                        <a:lnTo>
                          <a:pt x="134108" y="453"/>
                        </a:lnTo>
                        <a:cubicBezTo>
                          <a:pt x="135287" y="-151"/>
                          <a:pt x="136685" y="-151"/>
                          <a:pt x="137864" y="453"/>
                        </a:cubicBezTo>
                        <a:close/>
                      </a:path>
                    </a:pathLst>
                  </a:custGeom>
                  <a:solidFill>
                    <a:srgbClr val="E0E0E0"/>
                  </a:solidFill>
                  <a:ln w="6058" cap="flat">
                    <a:noFill/>
                    <a:prstDash val="solid"/>
                    <a:miter/>
                  </a:ln>
                </p:spPr>
                <p:txBody>
                  <a:bodyPr rtlCol="0" anchor="ctr"/>
                  <a:lstStyle/>
                  <a:p>
                    <a:endParaRPr lang="fr-FR" sz="2400"/>
                  </a:p>
                </p:txBody>
              </p:sp>
              <p:sp>
                <p:nvSpPr>
                  <p:cNvPr id="602" name="Forme libre : forme 601">
                    <a:extLst>
                      <a:ext uri="{FF2B5EF4-FFF2-40B4-BE49-F238E27FC236}">
                        <a16:creationId xmlns:a16="http://schemas.microsoft.com/office/drawing/2014/main" id="{7F408896-74F8-410A-B128-C7EBF8BA0463}"/>
                      </a:ext>
                    </a:extLst>
                  </p:cNvPr>
                  <p:cNvSpPr/>
                  <p:nvPr/>
                </p:nvSpPr>
                <p:spPr>
                  <a:xfrm>
                    <a:off x="2133369" y="3897151"/>
                    <a:ext cx="140586" cy="81077"/>
                  </a:xfrm>
                  <a:custGeom>
                    <a:avLst/>
                    <a:gdLst>
                      <a:gd name="connsiteX0" fmla="*/ 137864 w 140586"/>
                      <a:gd name="connsiteY0" fmla="*/ 453 h 81077"/>
                      <a:gd name="connsiteX1" fmla="*/ 139803 w 140586"/>
                      <a:gd name="connsiteY1" fmla="*/ 1544 h 81077"/>
                      <a:gd name="connsiteX2" fmla="*/ 140525 w 140586"/>
                      <a:gd name="connsiteY2" fmla="*/ 3003 h 81077"/>
                      <a:gd name="connsiteX3" fmla="*/ 139803 w 140586"/>
                      <a:gd name="connsiteY3" fmla="*/ 3725 h 81077"/>
                      <a:gd name="connsiteX4" fmla="*/ 6513 w 140586"/>
                      <a:gd name="connsiteY4" fmla="*/ 80670 h 81077"/>
                      <a:gd name="connsiteX5" fmla="*/ 2696 w 140586"/>
                      <a:gd name="connsiteY5" fmla="*/ 80670 h 81077"/>
                      <a:gd name="connsiteX6" fmla="*/ 818 w 140586"/>
                      <a:gd name="connsiteY6" fmla="*/ 79518 h 81077"/>
                      <a:gd name="connsiteX7" fmla="*/ 818 w 140586"/>
                      <a:gd name="connsiteY7" fmla="*/ 77337 h 81077"/>
                      <a:gd name="connsiteX8" fmla="*/ 134108 w 140586"/>
                      <a:gd name="connsiteY8" fmla="*/ 453 h 81077"/>
                      <a:gd name="connsiteX9" fmla="*/ 137864 w 140586"/>
                      <a:gd name="connsiteY9" fmla="*/ 453 h 8107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140586" h="81077">
                        <a:moveTo>
                          <a:pt x="137864" y="453"/>
                        </a:moveTo>
                        <a:lnTo>
                          <a:pt x="139803" y="1544"/>
                        </a:lnTo>
                        <a:cubicBezTo>
                          <a:pt x="140405" y="1747"/>
                          <a:pt x="140729" y="2400"/>
                          <a:pt x="140525" y="3003"/>
                        </a:cubicBezTo>
                        <a:cubicBezTo>
                          <a:pt x="140410" y="3343"/>
                          <a:pt x="140143" y="3610"/>
                          <a:pt x="139803" y="3725"/>
                        </a:cubicBezTo>
                        <a:lnTo>
                          <a:pt x="6513" y="80670"/>
                        </a:lnTo>
                        <a:cubicBezTo>
                          <a:pt x="5299" y="81214"/>
                          <a:pt x="3910" y="81214"/>
                          <a:pt x="2696" y="80670"/>
                        </a:cubicBezTo>
                        <a:lnTo>
                          <a:pt x="818" y="79518"/>
                        </a:lnTo>
                        <a:cubicBezTo>
                          <a:pt x="-273" y="78912"/>
                          <a:pt x="-273" y="77943"/>
                          <a:pt x="818" y="77337"/>
                        </a:cubicBezTo>
                        <a:lnTo>
                          <a:pt x="134108" y="453"/>
                        </a:lnTo>
                        <a:cubicBezTo>
                          <a:pt x="135287" y="-151"/>
                          <a:pt x="136685" y="-151"/>
                          <a:pt x="137864" y="453"/>
                        </a:cubicBezTo>
                        <a:close/>
                      </a:path>
                    </a:pathLst>
                  </a:custGeom>
                  <a:solidFill>
                    <a:srgbClr val="E0E0E0"/>
                  </a:solidFill>
                  <a:ln w="6058" cap="flat">
                    <a:noFill/>
                    <a:prstDash val="solid"/>
                    <a:miter/>
                  </a:ln>
                </p:spPr>
                <p:txBody>
                  <a:bodyPr rtlCol="0" anchor="ctr"/>
                  <a:lstStyle/>
                  <a:p>
                    <a:endParaRPr lang="fr-FR" sz="2400"/>
                  </a:p>
                </p:txBody>
              </p:sp>
              <p:sp>
                <p:nvSpPr>
                  <p:cNvPr id="603" name="Forme libre : forme 602">
                    <a:extLst>
                      <a:ext uri="{FF2B5EF4-FFF2-40B4-BE49-F238E27FC236}">
                        <a16:creationId xmlns:a16="http://schemas.microsoft.com/office/drawing/2014/main" id="{BF7374FB-AA11-4EC0-AC4B-5EA54ADA3B48}"/>
                      </a:ext>
                    </a:extLst>
                  </p:cNvPr>
                  <p:cNvSpPr/>
                  <p:nvPr/>
                </p:nvSpPr>
                <p:spPr>
                  <a:xfrm>
                    <a:off x="2158997" y="3911934"/>
                    <a:ext cx="140586" cy="81122"/>
                  </a:xfrm>
                  <a:custGeom>
                    <a:avLst/>
                    <a:gdLst>
                      <a:gd name="connsiteX0" fmla="*/ 137864 w 140586"/>
                      <a:gd name="connsiteY0" fmla="*/ 453 h 81122"/>
                      <a:gd name="connsiteX1" fmla="*/ 139803 w 140586"/>
                      <a:gd name="connsiteY1" fmla="*/ 1604 h 81122"/>
                      <a:gd name="connsiteX2" fmla="*/ 140525 w 140586"/>
                      <a:gd name="connsiteY2" fmla="*/ 3063 h 81122"/>
                      <a:gd name="connsiteX3" fmla="*/ 139803 w 140586"/>
                      <a:gd name="connsiteY3" fmla="*/ 3785 h 81122"/>
                      <a:gd name="connsiteX4" fmla="*/ 6513 w 140586"/>
                      <a:gd name="connsiteY4" fmla="*/ 80670 h 81122"/>
                      <a:gd name="connsiteX5" fmla="*/ 2757 w 140586"/>
                      <a:gd name="connsiteY5" fmla="*/ 80670 h 81122"/>
                      <a:gd name="connsiteX6" fmla="*/ 818 w 140586"/>
                      <a:gd name="connsiteY6" fmla="*/ 79518 h 81122"/>
                      <a:gd name="connsiteX7" fmla="*/ 818 w 140586"/>
                      <a:gd name="connsiteY7" fmla="*/ 77337 h 81122"/>
                      <a:gd name="connsiteX8" fmla="*/ 134108 w 140586"/>
                      <a:gd name="connsiteY8" fmla="*/ 453 h 81122"/>
                      <a:gd name="connsiteX9" fmla="*/ 137864 w 140586"/>
                      <a:gd name="connsiteY9" fmla="*/ 453 h 8112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140586" h="81122">
                        <a:moveTo>
                          <a:pt x="137864" y="453"/>
                        </a:moveTo>
                        <a:lnTo>
                          <a:pt x="139803" y="1604"/>
                        </a:lnTo>
                        <a:cubicBezTo>
                          <a:pt x="140406" y="1808"/>
                          <a:pt x="140729" y="2461"/>
                          <a:pt x="140525" y="3063"/>
                        </a:cubicBezTo>
                        <a:cubicBezTo>
                          <a:pt x="140410" y="3403"/>
                          <a:pt x="140143" y="3670"/>
                          <a:pt x="139803" y="3785"/>
                        </a:cubicBezTo>
                        <a:lnTo>
                          <a:pt x="6513" y="80670"/>
                        </a:lnTo>
                        <a:cubicBezTo>
                          <a:pt x="5334" y="81274"/>
                          <a:pt x="3936" y="81274"/>
                          <a:pt x="2757" y="80670"/>
                        </a:cubicBezTo>
                        <a:lnTo>
                          <a:pt x="818" y="79518"/>
                        </a:lnTo>
                        <a:cubicBezTo>
                          <a:pt x="-273" y="78913"/>
                          <a:pt x="-273" y="77943"/>
                          <a:pt x="818" y="77337"/>
                        </a:cubicBezTo>
                        <a:lnTo>
                          <a:pt x="134108" y="453"/>
                        </a:lnTo>
                        <a:cubicBezTo>
                          <a:pt x="135287" y="-151"/>
                          <a:pt x="136685" y="-151"/>
                          <a:pt x="137864" y="453"/>
                        </a:cubicBezTo>
                        <a:close/>
                      </a:path>
                    </a:pathLst>
                  </a:custGeom>
                  <a:solidFill>
                    <a:srgbClr val="E0E0E0"/>
                  </a:solidFill>
                  <a:ln w="6058" cap="flat">
                    <a:noFill/>
                    <a:prstDash val="solid"/>
                    <a:miter/>
                  </a:ln>
                </p:spPr>
                <p:txBody>
                  <a:bodyPr rtlCol="0" anchor="ctr"/>
                  <a:lstStyle/>
                  <a:p>
                    <a:endParaRPr lang="fr-FR" sz="2400"/>
                  </a:p>
                </p:txBody>
              </p:sp>
              <p:sp>
                <p:nvSpPr>
                  <p:cNvPr id="604" name="Forme libre : forme 603">
                    <a:extLst>
                      <a:ext uri="{FF2B5EF4-FFF2-40B4-BE49-F238E27FC236}">
                        <a16:creationId xmlns:a16="http://schemas.microsoft.com/office/drawing/2014/main" id="{5A5CE9AA-5C69-4E88-BFD9-73E75D6A89D0}"/>
                      </a:ext>
                    </a:extLst>
                  </p:cNvPr>
                  <p:cNvSpPr/>
                  <p:nvPr/>
                </p:nvSpPr>
                <p:spPr>
                  <a:xfrm>
                    <a:off x="2170630" y="3918659"/>
                    <a:ext cx="140586" cy="81122"/>
                  </a:xfrm>
                  <a:custGeom>
                    <a:avLst/>
                    <a:gdLst>
                      <a:gd name="connsiteX0" fmla="*/ 137864 w 140586"/>
                      <a:gd name="connsiteY0" fmla="*/ 453 h 81122"/>
                      <a:gd name="connsiteX1" fmla="*/ 139803 w 140586"/>
                      <a:gd name="connsiteY1" fmla="*/ 1604 h 81122"/>
                      <a:gd name="connsiteX2" fmla="*/ 140525 w 140586"/>
                      <a:gd name="connsiteY2" fmla="*/ 3063 h 81122"/>
                      <a:gd name="connsiteX3" fmla="*/ 139803 w 140586"/>
                      <a:gd name="connsiteY3" fmla="*/ 3785 h 81122"/>
                      <a:gd name="connsiteX4" fmla="*/ 6513 w 140586"/>
                      <a:gd name="connsiteY4" fmla="*/ 80670 h 81122"/>
                      <a:gd name="connsiteX5" fmla="*/ 2757 w 140586"/>
                      <a:gd name="connsiteY5" fmla="*/ 80670 h 81122"/>
                      <a:gd name="connsiteX6" fmla="*/ 818 w 140586"/>
                      <a:gd name="connsiteY6" fmla="*/ 79518 h 81122"/>
                      <a:gd name="connsiteX7" fmla="*/ 818 w 140586"/>
                      <a:gd name="connsiteY7" fmla="*/ 77337 h 81122"/>
                      <a:gd name="connsiteX8" fmla="*/ 134108 w 140586"/>
                      <a:gd name="connsiteY8" fmla="*/ 453 h 81122"/>
                      <a:gd name="connsiteX9" fmla="*/ 137864 w 140586"/>
                      <a:gd name="connsiteY9" fmla="*/ 453 h 8112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140586" h="81122">
                        <a:moveTo>
                          <a:pt x="137864" y="453"/>
                        </a:moveTo>
                        <a:lnTo>
                          <a:pt x="139803" y="1604"/>
                        </a:lnTo>
                        <a:cubicBezTo>
                          <a:pt x="140406" y="1808"/>
                          <a:pt x="140729" y="2461"/>
                          <a:pt x="140525" y="3063"/>
                        </a:cubicBezTo>
                        <a:cubicBezTo>
                          <a:pt x="140410" y="3403"/>
                          <a:pt x="140143" y="3670"/>
                          <a:pt x="139803" y="3785"/>
                        </a:cubicBezTo>
                        <a:lnTo>
                          <a:pt x="6513" y="80670"/>
                        </a:lnTo>
                        <a:cubicBezTo>
                          <a:pt x="5334" y="81274"/>
                          <a:pt x="3936" y="81274"/>
                          <a:pt x="2757" y="80670"/>
                        </a:cubicBezTo>
                        <a:lnTo>
                          <a:pt x="818" y="79518"/>
                        </a:lnTo>
                        <a:cubicBezTo>
                          <a:pt x="-273" y="78912"/>
                          <a:pt x="-273" y="77943"/>
                          <a:pt x="818" y="77337"/>
                        </a:cubicBezTo>
                        <a:lnTo>
                          <a:pt x="134108" y="453"/>
                        </a:lnTo>
                        <a:cubicBezTo>
                          <a:pt x="135287" y="-151"/>
                          <a:pt x="136685" y="-151"/>
                          <a:pt x="137864" y="453"/>
                        </a:cubicBezTo>
                        <a:close/>
                      </a:path>
                    </a:pathLst>
                  </a:custGeom>
                  <a:solidFill>
                    <a:srgbClr val="E0E0E0"/>
                  </a:solidFill>
                  <a:ln w="6058" cap="flat">
                    <a:noFill/>
                    <a:prstDash val="solid"/>
                    <a:miter/>
                  </a:ln>
                </p:spPr>
                <p:txBody>
                  <a:bodyPr rtlCol="0" anchor="ctr"/>
                  <a:lstStyle/>
                  <a:p>
                    <a:endParaRPr lang="fr-FR" sz="2400"/>
                  </a:p>
                </p:txBody>
              </p:sp>
              <p:sp>
                <p:nvSpPr>
                  <p:cNvPr id="605" name="Forme libre : forme 604">
                    <a:extLst>
                      <a:ext uri="{FF2B5EF4-FFF2-40B4-BE49-F238E27FC236}">
                        <a16:creationId xmlns:a16="http://schemas.microsoft.com/office/drawing/2014/main" id="{829969D4-FE81-4126-A623-4730F988C981}"/>
                      </a:ext>
                    </a:extLst>
                  </p:cNvPr>
                  <p:cNvSpPr/>
                  <p:nvPr/>
                </p:nvSpPr>
                <p:spPr>
                  <a:xfrm>
                    <a:off x="2182131" y="3925323"/>
                    <a:ext cx="140657" cy="81122"/>
                  </a:xfrm>
                  <a:custGeom>
                    <a:avLst/>
                    <a:gdLst>
                      <a:gd name="connsiteX0" fmla="*/ 137936 w 140657"/>
                      <a:gd name="connsiteY0" fmla="*/ 453 h 81122"/>
                      <a:gd name="connsiteX1" fmla="*/ 139874 w 140657"/>
                      <a:gd name="connsiteY1" fmla="*/ 1604 h 81122"/>
                      <a:gd name="connsiteX2" fmla="*/ 140596 w 140657"/>
                      <a:gd name="connsiteY2" fmla="*/ 3063 h 81122"/>
                      <a:gd name="connsiteX3" fmla="*/ 139874 w 140657"/>
                      <a:gd name="connsiteY3" fmla="*/ 3785 h 81122"/>
                      <a:gd name="connsiteX4" fmla="*/ 6584 w 140657"/>
                      <a:gd name="connsiteY4" fmla="*/ 80670 h 81122"/>
                      <a:gd name="connsiteX5" fmla="*/ 2828 w 140657"/>
                      <a:gd name="connsiteY5" fmla="*/ 80670 h 81122"/>
                      <a:gd name="connsiteX6" fmla="*/ 889 w 140657"/>
                      <a:gd name="connsiteY6" fmla="*/ 79579 h 81122"/>
                      <a:gd name="connsiteX7" fmla="*/ 31 w 140657"/>
                      <a:gd name="connsiteY7" fmla="*/ 78196 h 81122"/>
                      <a:gd name="connsiteX8" fmla="*/ 889 w 140657"/>
                      <a:gd name="connsiteY8" fmla="*/ 77337 h 81122"/>
                      <a:gd name="connsiteX9" fmla="*/ 134179 w 140657"/>
                      <a:gd name="connsiteY9" fmla="*/ 453 h 81122"/>
                      <a:gd name="connsiteX10" fmla="*/ 137936 w 140657"/>
                      <a:gd name="connsiteY10" fmla="*/ 453 h 8112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140657" h="81122">
                        <a:moveTo>
                          <a:pt x="137936" y="453"/>
                        </a:moveTo>
                        <a:lnTo>
                          <a:pt x="139874" y="1604"/>
                        </a:lnTo>
                        <a:cubicBezTo>
                          <a:pt x="140477" y="1808"/>
                          <a:pt x="140800" y="2461"/>
                          <a:pt x="140596" y="3063"/>
                        </a:cubicBezTo>
                        <a:cubicBezTo>
                          <a:pt x="140481" y="3403"/>
                          <a:pt x="140214" y="3670"/>
                          <a:pt x="139874" y="3785"/>
                        </a:cubicBezTo>
                        <a:lnTo>
                          <a:pt x="6584" y="80670"/>
                        </a:lnTo>
                        <a:cubicBezTo>
                          <a:pt x="5405" y="81274"/>
                          <a:pt x="4007" y="81274"/>
                          <a:pt x="2828" y="80670"/>
                        </a:cubicBezTo>
                        <a:lnTo>
                          <a:pt x="889" y="79579"/>
                        </a:lnTo>
                        <a:cubicBezTo>
                          <a:pt x="270" y="79434"/>
                          <a:pt x="-114" y="78815"/>
                          <a:pt x="31" y="78196"/>
                        </a:cubicBezTo>
                        <a:cubicBezTo>
                          <a:pt x="130" y="77770"/>
                          <a:pt x="463" y="77437"/>
                          <a:pt x="889" y="77337"/>
                        </a:cubicBezTo>
                        <a:lnTo>
                          <a:pt x="134179" y="453"/>
                        </a:lnTo>
                        <a:cubicBezTo>
                          <a:pt x="135358" y="-151"/>
                          <a:pt x="136756" y="-151"/>
                          <a:pt x="137936" y="453"/>
                        </a:cubicBezTo>
                        <a:close/>
                      </a:path>
                    </a:pathLst>
                  </a:custGeom>
                  <a:solidFill>
                    <a:srgbClr val="E0E0E0"/>
                  </a:solidFill>
                  <a:ln w="6058" cap="flat">
                    <a:noFill/>
                    <a:prstDash val="solid"/>
                    <a:miter/>
                  </a:ln>
                </p:spPr>
                <p:txBody>
                  <a:bodyPr rtlCol="0" anchor="ctr"/>
                  <a:lstStyle/>
                  <a:p>
                    <a:endParaRPr lang="fr-FR" sz="2400"/>
                  </a:p>
                </p:txBody>
              </p:sp>
              <p:sp>
                <p:nvSpPr>
                  <p:cNvPr id="606" name="Forme libre : forme 605">
                    <a:extLst>
                      <a:ext uri="{FF2B5EF4-FFF2-40B4-BE49-F238E27FC236}">
                        <a16:creationId xmlns:a16="http://schemas.microsoft.com/office/drawing/2014/main" id="{BB397C21-C2F2-473C-BCC4-9111E6073A21}"/>
                      </a:ext>
                    </a:extLst>
                  </p:cNvPr>
                  <p:cNvSpPr/>
                  <p:nvPr/>
                </p:nvSpPr>
                <p:spPr>
                  <a:xfrm>
                    <a:off x="2208047" y="3940080"/>
                    <a:ext cx="140369" cy="80906"/>
                  </a:xfrm>
                  <a:custGeom>
                    <a:avLst/>
                    <a:gdLst>
                      <a:gd name="connsiteX0" fmla="*/ 137648 w 140369"/>
                      <a:gd name="connsiteY0" fmla="*/ 540 h 80906"/>
                      <a:gd name="connsiteX1" fmla="*/ 139586 w 140369"/>
                      <a:gd name="connsiteY1" fmla="*/ 1630 h 80906"/>
                      <a:gd name="connsiteX2" fmla="*/ 140308 w 140369"/>
                      <a:gd name="connsiteY2" fmla="*/ 3089 h 80906"/>
                      <a:gd name="connsiteX3" fmla="*/ 139586 w 140369"/>
                      <a:gd name="connsiteY3" fmla="*/ 3811 h 80906"/>
                      <a:gd name="connsiteX4" fmla="*/ 6478 w 140369"/>
                      <a:gd name="connsiteY4" fmla="*/ 80453 h 80906"/>
                      <a:gd name="connsiteX5" fmla="*/ 2722 w 140369"/>
                      <a:gd name="connsiteY5" fmla="*/ 80453 h 80906"/>
                      <a:gd name="connsiteX6" fmla="*/ 783 w 140369"/>
                      <a:gd name="connsiteY6" fmla="*/ 79363 h 80906"/>
                      <a:gd name="connsiteX7" fmla="*/ 61 w 140369"/>
                      <a:gd name="connsiteY7" fmla="*/ 77904 h 80906"/>
                      <a:gd name="connsiteX8" fmla="*/ 783 w 140369"/>
                      <a:gd name="connsiteY8" fmla="*/ 77182 h 80906"/>
                      <a:gd name="connsiteX9" fmla="*/ 134073 w 140369"/>
                      <a:gd name="connsiteY9" fmla="*/ 297 h 80906"/>
                      <a:gd name="connsiteX10" fmla="*/ 137648 w 140369"/>
                      <a:gd name="connsiteY10" fmla="*/ 540 h 8090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140369" h="80906">
                        <a:moveTo>
                          <a:pt x="137648" y="540"/>
                        </a:moveTo>
                        <a:lnTo>
                          <a:pt x="139586" y="1630"/>
                        </a:lnTo>
                        <a:cubicBezTo>
                          <a:pt x="140189" y="1834"/>
                          <a:pt x="140512" y="2487"/>
                          <a:pt x="140308" y="3089"/>
                        </a:cubicBezTo>
                        <a:cubicBezTo>
                          <a:pt x="140194" y="3429"/>
                          <a:pt x="139927" y="3696"/>
                          <a:pt x="139586" y="3811"/>
                        </a:cubicBezTo>
                        <a:lnTo>
                          <a:pt x="6478" y="80453"/>
                        </a:lnTo>
                        <a:cubicBezTo>
                          <a:pt x="5299" y="81057"/>
                          <a:pt x="3901" y="81057"/>
                          <a:pt x="2722" y="80453"/>
                        </a:cubicBezTo>
                        <a:lnTo>
                          <a:pt x="783" y="79363"/>
                        </a:lnTo>
                        <a:cubicBezTo>
                          <a:pt x="181" y="79159"/>
                          <a:pt x="-143" y="78506"/>
                          <a:pt x="61" y="77904"/>
                        </a:cubicBezTo>
                        <a:cubicBezTo>
                          <a:pt x="176" y="77563"/>
                          <a:pt x="443" y="77297"/>
                          <a:pt x="783" y="77182"/>
                        </a:cubicBezTo>
                        <a:lnTo>
                          <a:pt x="134073" y="297"/>
                        </a:lnTo>
                        <a:cubicBezTo>
                          <a:pt x="135239" y="-172"/>
                          <a:pt x="136555" y="-82"/>
                          <a:pt x="137648" y="540"/>
                        </a:cubicBezTo>
                        <a:close/>
                      </a:path>
                    </a:pathLst>
                  </a:custGeom>
                  <a:solidFill>
                    <a:srgbClr val="E0E0E0"/>
                  </a:solidFill>
                  <a:ln w="6058" cap="flat">
                    <a:noFill/>
                    <a:prstDash val="solid"/>
                    <a:miter/>
                  </a:ln>
                </p:spPr>
                <p:txBody>
                  <a:bodyPr rtlCol="0" anchor="ctr"/>
                  <a:lstStyle/>
                  <a:p>
                    <a:endParaRPr lang="fr-FR" sz="2400"/>
                  </a:p>
                </p:txBody>
              </p:sp>
              <p:sp>
                <p:nvSpPr>
                  <p:cNvPr id="607" name="Forme libre : forme 606">
                    <a:extLst>
                      <a:ext uri="{FF2B5EF4-FFF2-40B4-BE49-F238E27FC236}">
                        <a16:creationId xmlns:a16="http://schemas.microsoft.com/office/drawing/2014/main" id="{A0BA844D-7C99-4C11-B2F0-F33B39A4A2E2}"/>
                      </a:ext>
                    </a:extLst>
                  </p:cNvPr>
                  <p:cNvSpPr/>
                  <p:nvPr/>
                </p:nvSpPr>
                <p:spPr>
                  <a:xfrm>
                    <a:off x="2219801" y="3947050"/>
                    <a:ext cx="140248" cy="80903"/>
                  </a:xfrm>
                  <a:custGeom>
                    <a:avLst/>
                    <a:gdLst>
                      <a:gd name="connsiteX0" fmla="*/ 137527 w 140248"/>
                      <a:gd name="connsiteY0" fmla="*/ 295 h 80903"/>
                      <a:gd name="connsiteX1" fmla="*/ 139465 w 140248"/>
                      <a:gd name="connsiteY1" fmla="*/ 1385 h 80903"/>
                      <a:gd name="connsiteX2" fmla="*/ 140187 w 140248"/>
                      <a:gd name="connsiteY2" fmla="*/ 2844 h 80903"/>
                      <a:gd name="connsiteX3" fmla="*/ 139465 w 140248"/>
                      <a:gd name="connsiteY3" fmla="*/ 3566 h 80903"/>
                      <a:gd name="connsiteX4" fmla="*/ 6175 w 140248"/>
                      <a:gd name="connsiteY4" fmla="*/ 80451 h 80903"/>
                      <a:gd name="connsiteX5" fmla="*/ 2419 w 140248"/>
                      <a:gd name="connsiteY5" fmla="*/ 80451 h 80903"/>
                      <a:gd name="connsiteX6" fmla="*/ 783 w 140248"/>
                      <a:gd name="connsiteY6" fmla="*/ 79542 h 80903"/>
                      <a:gd name="connsiteX7" fmla="*/ 61 w 140248"/>
                      <a:gd name="connsiteY7" fmla="*/ 78083 h 80903"/>
                      <a:gd name="connsiteX8" fmla="*/ 783 w 140248"/>
                      <a:gd name="connsiteY8" fmla="*/ 77361 h 80903"/>
                      <a:gd name="connsiteX9" fmla="*/ 134073 w 140248"/>
                      <a:gd name="connsiteY9" fmla="*/ 476 h 80903"/>
                      <a:gd name="connsiteX10" fmla="*/ 137527 w 140248"/>
                      <a:gd name="connsiteY10" fmla="*/ 295 h 8090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140248" h="80903">
                        <a:moveTo>
                          <a:pt x="137527" y="295"/>
                        </a:moveTo>
                        <a:lnTo>
                          <a:pt x="139465" y="1385"/>
                        </a:lnTo>
                        <a:cubicBezTo>
                          <a:pt x="140068" y="1589"/>
                          <a:pt x="140391" y="2242"/>
                          <a:pt x="140187" y="2844"/>
                        </a:cubicBezTo>
                        <a:cubicBezTo>
                          <a:pt x="140072" y="3185"/>
                          <a:pt x="139805" y="3452"/>
                          <a:pt x="139465" y="3566"/>
                        </a:cubicBezTo>
                        <a:lnTo>
                          <a:pt x="6175" y="80451"/>
                        </a:lnTo>
                        <a:cubicBezTo>
                          <a:pt x="4996" y="81055"/>
                          <a:pt x="3598" y="81055"/>
                          <a:pt x="2419" y="80451"/>
                        </a:cubicBezTo>
                        <a:lnTo>
                          <a:pt x="783" y="79542"/>
                        </a:lnTo>
                        <a:cubicBezTo>
                          <a:pt x="181" y="79338"/>
                          <a:pt x="-143" y="78685"/>
                          <a:pt x="61" y="78083"/>
                        </a:cubicBezTo>
                        <a:cubicBezTo>
                          <a:pt x="176" y="77743"/>
                          <a:pt x="443" y="77476"/>
                          <a:pt x="783" y="77361"/>
                        </a:cubicBezTo>
                        <a:lnTo>
                          <a:pt x="134073" y="476"/>
                        </a:lnTo>
                        <a:cubicBezTo>
                          <a:pt x="135142" y="-88"/>
                          <a:pt x="136404" y="-154"/>
                          <a:pt x="137527" y="295"/>
                        </a:cubicBezTo>
                        <a:close/>
                      </a:path>
                    </a:pathLst>
                  </a:custGeom>
                  <a:solidFill>
                    <a:srgbClr val="E0E0E0"/>
                  </a:solidFill>
                  <a:ln w="6058" cap="flat">
                    <a:noFill/>
                    <a:prstDash val="solid"/>
                    <a:miter/>
                  </a:ln>
                </p:spPr>
                <p:txBody>
                  <a:bodyPr rtlCol="0" anchor="ctr"/>
                  <a:lstStyle/>
                  <a:p>
                    <a:endParaRPr lang="fr-FR" sz="2400"/>
                  </a:p>
                </p:txBody>
              </p:sp>
              <p:sp>
                <p:nvSpPr>
                  <p:cNvPr id="608" name="Forme libre : forme 607">
                    <a:extLst>
                      <a:ext uri="{FF2B5EF4-FFF2-40B4-BE49-F238E27FC236}">
                        <a16:creationId xmlns:a16="http://schemas.microsoft.com/office/drawing/2014/main" id="{B180C2F8-86EA-4540-BDDD-D40A8A9E9BC7}"/>
                      </a:ext>
                    </a:extLst>
                  </p:cNvPr>
                  <p:cNvSpPr/>
                  <p:nvPr/>
                </p:nvSpPr>
                <p:spPr>
                  <a:xfrm>
                    <a:off x="2231070" y="3953435"/>
                    <a:ext cx="140551" cy="81062"/>
                  </a:xfrm>
                  <a:custGeom>
                    <a:avLst/>
                    <a:gdLst>
                      <a:gd name="connsiteX0" fmla="*/ 137829 w 140551"/>
                      <a:gd name="connsiteY0" fmla="*/ 453 h 81062"/>
                      <a:gd name="connsiteX1" fmla="*/ 139768 w 140551"/>
                      <a:gd name="connsiteY1" fmla="*/ 1544 h 81062"/>
                      <a:gd name="connsiteX2" fmla="*/ 140490 w 140551"/>
                      <a:gd name="connsiteY2" fmla="*/ 3003 h 81062"/>
                      <a:gd name="connsiteX3" fmla="*/ 139768 w 140551"/>
                      <a:gd name="connsiteY3" fmla="*/ 3725 h 81062"/>
                      <a:gd name="connsiteX4" fmla="*/ 6478 w 140551"/>
                      <a:gd name="connsiteY4" fmla="*/ 80609 h 81062"/>
                      <a:gd name="connsiteX5" fmla="*/ 2722 w 140551"/>
                      <a:gd name="connsiteY5" fmla="*/ 80609 h 81062"/>
                      <a:gd name="connsiteX6" fmla="*/ 783 w 140551"/>
                      <a:gd name="connsiteY6" fmla="*/ 79518 h 81062"/>
                      <a:gd name="connsiteX7" fmla="*/ 61 w 140551"/>
                      <a:gd name="connsiteY7" fmla="*/ 78059 h 81062"/>
                      <a:gd name="connsiteX8" fmla="*/ 783 w 140551"/>
                      <a:gd name="connsiteY8" fmla="*/ 77337 h 81062"/>
                      <a:gd name="connsiteX9" fmla="*/ 134073 w 140551"/>
                      <a:gd name="connsiteY9" fmla="*/ 453 h 81062"/>
                      <a:gd name="connsiteX10" fmla="*/ 137829 w 140551"/>
                      <a:gd name="connsiteY10" fmla="*/ 453 h 8106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140551" h="81062">
                        <a:moveTo>
                          <a:pt x="137829" y="453"/>
                        </a:moveTo>
                        <a:lnTo>
                          <a:pt x="139768" y="1544"/>
                        </a:lnTo>
                        <a:cubicBezTo>
                          <a:pt x="140371" y="1747"/>
                          <a:pt x="140694" y="2400"/>
                          <a:pt x="140490" y="3003"/>
                        </a:cubicBezTo>
                        <a:cubicBezTo>
                          <a:pt x="140375" y="3343"/>
                          <a:pt x="140108" y="3610"/>
                          <a:pt x="139768" y="3725"/>
                        </a:cubicBezTo>
                        <a:lnTo>
                          <a:pt x="6478" y="80609"/>
                        </a:lnTo>
                        <a:cubicBezTo>
                          <a:pt x="5299" y="81213"/>
                          <a:pt x="3901" y="81213"/>
                          <a:pt x="2722" y="80609"/>
                        </a:cubicBezTo>
                        <a:lnTo>
                          <a:pt x="783" y="79518"/>
                        </a:lnTo>
                        <a:cubicBezTo>
                          <a:pt x="181" y="79315"/>
                          <a:pt x="-143" y="78661"/>
                          <a:pt x="61" y="78059"/>
                        </a:cubicBezTo>
                        <a:cubicBezTo>
                          <a:pt x="176" y="77719"/>
                          <a:pt x="443" y="77452"/>
                          <a:pt x="783" y="77337"/>
                        </a:cubicBezTo>
                        <a:lnTo>
                          <a:pt x="134073" y="453"/>
                        </a:lnTo>
                        <a:cubicBezTo>
                          <a:pt x="135252" y="-151"/>
                          <a:pt x="136650" y="-151"/>
                          <a:pt x="137829" y="453"/>
                        </a:cubicBezTo>
                        <a:close/>
                      </a:path>
                    </a:pathLst>
                  </a:custGeom>
                  <a:solidFill>
                    <a:srgbClr val="E0E0E0"/>
                  </a:solidFill>
                  <a:ln w="6058" cap="flat">
                    <a:noFill/>
                    <a:prstDash val="solid"/>
                    <a:miter/>
                  </a:ln>
                </p:spPr>
                <p:txBody>
                  <a:bodyPr rtlCol="0" anchor="ctr"/>
                  <a:lstStyle/>
                  <a:p>
                    <a:endParaRPr lang="fr-FR" sz="2400"/>
                  </a:p>
                </p:txBody>
              </p:sp>
              <p:sp>
                <p:nvSpPr>
                  <p:cNvPr id="609" name="Forme libre : forme 608">
                    <a:extLst>
                      <a:ext uri="{FF2B5EF4-FFF2-40B4-BE49-F238E27FC236}">
                        <a16:creationId xmlns:a16="http://schemas.microsoft.com/office/drawing/2014/main" id="{5F47194B-2D22-41E9-840D-9CCAD8CD7391}"/>
                      </a:ext>
                    </a:extLst>
                  </p:cNvPr>
                  <p:cNvSpPr/>
                  <p:nvPr/>
                </p:nvSpPr>
                <p:spPr>
                  <a:xfrm>
                    <a:off x="2121464" y="3861006"/>
                    <a:ext cx="99604" cy="75312"/>
                  </a:xfrm>
                  <a:custGeom>
                    <a:avLst/>
                    <a:gdLst>
                      <a:gd name="connsiteX0" fmla="*/ 0 w 99604"/>
                      <a:gd name="connsiteY0" fmla="*/ 66831 h 75312"/>
                      <a:gd name="connsiteX1" fmla="*/ 0 w 99604"/>
                      <a:gd name="connsiteY1" fmla="*/ 70405 h 75312"/>
                      <a:gd name="connsiteX2" fmla="*/ 1818 w 99604"/>
                      <a:gd name="connsiteY2" fmla="*/ 75313 h 75312"/>
                      <a:gd name="connsiteX3" fmla="*/ 99604 w 99604"/>
                      <a:gd name="connsiteY3" fmla="*/ 18907 h 75312"/>
                      <a:gd name="connsiteX4" fmla="*/ 99604 w 99604"/>
                      <a:gd name="connsiteY4" fmla="*/ 15332 h 75312"/>
                      <a:gd name="connsiteX5" fmla="*/ 90031 w 99604"/>
                      <a:gd name="connsiteY5" fmla="*/ 12969 h 75312"/>
                      <a:gd name="connsiteX6" fmla="*/ 90031 w 99604"/>
                      <a:gd name="connsiteY6" fmla="*/ 12969 h 75312"/>
                      <a:gd name="connsiteX7" fmla="*/ 83549 w 99604"/>
                      <a:gd name="connsiteY7" fmla="*/ 14302 h 75312"/>
                      <a:gd name="connsiteX8" fmla="*/ 70038 w 99604"/>
                      <a:gd name="connsiteY8" fmla="*/ 20361 h 75312"/>
                      <a:gd name="connsiteX9" fmla="*/ 63373 w 99604"/>
                      <a:gd name="connsiteY9" fmla="*/ 19392 h 75312"/>
                      <a:gd name="connsiteX10" fmla="*/ 63373 w 99604"/>
                      <a:gd name="connsiteY10" fmla="*/ 19392 h 75312"/>
                      <a:gd name="connsiteX11" fmla="*/ 60465 w 99604"/>
                      <a:gd name="connsiteY11" fmla="*/ 16726 h 75312"/>
                      <a:gd name="connsiteX12" fmla="*/ 52528 w 99604"/>
                      <a:gd name="connsiteY12" fmla="*/ 9395 h 75312"/>
                      <a:gd name="connsiteX13" fmla="*/ 48772 w 99604"/>
                      <a:gd name="connsiteY13" fmla="*/ 8183 h 75312"/>
                      <a:gd name="connsiteX14" fmla="*/ 48772 w 99604"/>
                      <a:gd name="connsiteY14" fmla="*/ 8183 h 75312"/>
                      <a:gd name="connsiteX15" fmla="*/ 46894 w 99604"/>
                      <a:gd name="connsiteY15" fmla="*/ 8183 h 75312"/>
                      <a:gd name="connsiteX16" fmla="*/ 38775 w 99604"/>
                      <a:gd name="connsiteY16" fmla="*/ 8183 h 75312"/>
                      <a:gd name="connsiteX17" fmla="*/ 29990 w 99604"/>
                      <a:gd name="connsiteY17" fmla="*/ 4851 h 75312"/>
                      <a:gd name="connsiteX18" fmla="*/ 16358 w 99604"/>
                      <a:gd name="connsiteY18" fmla="*/ 4 h 75312"/>
                      <a:gd name="connsiteX19" fmla="*/ 15934 w 99604"/>
                      <a:gd name="connsiteY19" fmla="*/ 4 h 75312"/>
                      <a:gd name="connsiteX20" fmla="*/ 6967 w 99604"/>
                      <a:gd name="connsiteY20" fmla="*/ 2185 h 75312"/>
                      <a:gd name="connsiteX21" fmla="*/ 3109 w 99604"/>
                      <a:gd name="connsiteY21" fmla="*/ 20110 h 75312"/>
                      <a:gd name="connsiteX22" fmla="*/ 4423 w 99604"/>
                      <a:gd name="connsiteY22" fmla="*/ 21815 h 75312"/>
                      <a:gd name="connsiteX23" fmla="*/ 6604 w 99604"/>
                      <a:gd name="connsiteY23" fmla="*/ 25995 h 75312"/>
                      <a:gd name="connsiteX24" fmla="*/ 4726 w 99604"/>
                      <a:gd name="connsiteY24" fmla="*/ 30539 h 75312"/>
                      <a:gd name="connsiteX25" fmla="*/ 3635 w 99604"/>
                      <a:gd name="connsiteY25" fmla="*/ 32902 h 75312"/>
                      <a:gd name="connsiteX26" fmla="*/ 3635 w 99604"/>
                      <a:gd name="connsiteY26" fmla="*/ 36477 h 75312"/>
                      <a:gd name="connsiteX27" fmla="*/ 4544 w 99604"/>
                      <a:gd name="connsiteY27" fmla="*/ 38234 h 75312"/>
                      <a:gd name="connsiteX28" fmla="*/ 13693 w 99604"/>
                      <a:gd name="connsiteY28" fmla="*/ 46655 h 75312"/>
                      <a:gd name="connsiteX29" fmla="*/ 16601 w 99604"/>
                      <a:gd name="connsiteY29" fmla="*/ 49321 h 75312"/>
                      <a:gd name="connsiteX30" fmla="*/ 16904 w 99604"/>
                      <a:gd name="connsiteY30" fmla="*/ 49685 h 75312"/>
                      <a:gd name="connsiteX31" fmla="*/ 16237 w 99604"/>
                      <a:gd name="connsiteY31" fmla="*/ 50593 h 75312"/>
                      <a:gd name="connsiteX32" fmla="*/ 4120 w 99604"/>
                      <a:gd name="connsiteY32" fmla="*/ 59863 h 75312"/>
                      <a:gd name="connsiteX33" fmla="*/ 0 w 99604"/>
                      <a:gd name="connsiteY33" fmla="*/ 66831 h 75312"/>
                      <a:gd name="connsiteX34" fmla="*/ 26113 w 99604"/>
                      <a:gd name="connsiteY34" fmla="*/ 13272 h 75312"/>
                      <a:gd name="connsiteX35" fmla="*/ 22720 w 99604"/>
                      <a:gd name="connsiteY35" fmla="*/ 16847 h 75312"/>
                      <a:gd name="connsiteX36" fmla="*/ 12420 w 99604"/>
                      <a:gd name="connsiteY36" fmla="*/ 17453 h 75312"/>
                      <a:gd name="connsiteX37" fmla="*/ 8543 w 99604"/>
                      <a:gd name="connsiteY37" fmla="*/ 15211 h 75312"/>
                      <a:gd name="connsiteX38" fmla="*/ 6665 w 99604"/>
                      <a:gd name="connsiteY38" fmla="*/ 12485 h 75312"/>
                      <a:gd name="connsiteX39" fmla="*/ 10118 w 99604"/>
                      <a:gd name="connsiteY39" fmla="*/ 8850 h 75312"/>
                      <a:gd name="connsiteX40" fmla="*/ 11451 w 99604"/>
                      <a:gd name="connsiteY40" fmla="*/ 8244 h 75312"/>
                      <a:gd name="connsiteX41" fmla="*/ 24235 w 99604"/>
                      <a:gd name="connsiteY41" fmla="*/ 10485 h 75312"/>
                      <a:gd name="connsiteX42" fmla="*/ 26416 w 99604"/>
                      <a:gd name="connsiteY42" fmla="*/ 13272 h 7531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Lst>
                    <a:rect l="l" t="t" r="r" b="b"/>
                    <a:pathLst>
                      <a:path w="99604" h="75312">
                        <a:moveTo>
                          <a:pt x="0" y="66831"/>
                        </a:moveTo>
                        <a:cubicBezTo>
                          <a:pt x="0" y="67437"/>
                          <a:pt x="0" y="69860"/>
                          <a:pt x="0" y="70405"/>
                        </a:cubicBezTo>
                        <a:cubicBezTo>
                          <a:pt x="34" y="72200"/>
                          <a:pt x="674" y="73929"/>
                          <a:pt x="1818" y="75313"/>
                        </a:cubicBezTo>
                        <a:lnTo>
                          <a:pt x="99604" y="18907"/>
                        </a:lnTo>
                        <a:lnTo>
                          <a:pt x="99604" y="15332"/>
                        </a:lnTo>
                        <a:cubicBezTo>
                          <a:pt x="96639" y="13814"/>
                          <a:pt x="93362" y="13005"/>
                          <a:pt x="90031" y="12969"/>
                        </a:cubicBezTo>
                        <a:lnTo>
                          <a:pt x="90031" y="12969"/>
                        </a:lnTo>
                        <a:cubicBezTo>
                          <a:pt x="87801" y="12950"/>
                          <a:pt x="85591" y="13404"/>
                          <a:pt x="83549" y="14302"/>
                        </a:cubicBezTo>
                        <a:cubicBezTo>
                          <a:pt x="76460" y="17513"/>
                          <a:pt x="74400" y="18543"/>
                          <a:pt x="70038" y="20361"/>
                        </a:cubicBezTo>
                        <a:cubicBezTo>
                          <a:pt x="67794" y="21170"/>
                          <a:pt x="65294" y="20806"/>
                          <a:pt x="63373" y="19392"/>
                        </a:cubicBezTo>
                        <a:lnTo>
                          <a:pt x="63373" y="19392"/>
                        </a:lnTo>
                        <a:lnTo>
                          <a:pt x="60465" y="16726"/>
                        </a:lnTo>
                        <a:lnTo>
                          <a:pt x="52528" y="9395"/>
                        </a:lnTo>
                        <a:cubicBezTo>
                          <a:pt x="51509" y="8469"/>
                          <a:pt x="50140" y="8028"/>
                          <a:pt x="48772" y="8183"/>
                        </a:cubicBezTo>
                        <a:lnTo>
                          <a:pt x="48772" y="8183"/>
                        </a:lnTo>
                        <a:lnTo>
                          <a:pt x="46894" y="8183"/>
                        </a:lnTo>
                        <a:cubicBezTo>
                          <a:pt x="44204" y="8603"/>
                          <a:pt x="41465" y="8603"/>
                          <a:pt x="38775" y="8183"/>
                        </a:cubicBezTo>
                        <a:cubicBezTo>
                          <a:pt x="35599" y="7890"/>
                          <a:pt x="32562" y="6738"/>
                          <a:pt x="29990" y="4851"/>
                        </a:cubicBezTo>
                        <a:cubicBezTo>
                          <a:pt x="26187" y="1630"/>
                          <a:pt x="21341" y="-93"/>
                          <a:pt x="16358" y="4"/>
                        </a:cubicBezTo>
                        <a:lnTo>
                          <a:pt x="15934" y="4"/>
                        </a:lnTo>
                        <a:cubicBezTo>
                          <a:pt x="12814" y="8"/>
                          <a:pt x="9741" y="756"/>
                          <a:pt x="6967" y="2185"/>
                        </a:cubicBezTo>
                        <a:cubicBezTo>
                          <a:pt x="952" y="6070"/>
                          <a:pt x="-775" y="14095"/>
                          <a:pt x="3109" y="20110"/>
                        </a:cubicBezTo>
                        <a:cubicBezTo>
                          <a:pt x="3499" y="20714"/>
                          <a:pt x="3939" y="21284"/>
                          <a:pt x="4423" y="21815"/>
                        </a:cubicBezTo>
                        <a:cubicBezTo>
                          <a:pt x="5576" y="22941"/>
                          <a:pt x="6340" y="24405"/>
                          <a:pt x="6604" y="25995"/>
                        </a:cubicBezTo>
                        <a:cubicBezTo>
                          <a:pt x="6376" y="27646"/>
                          <a:pt x="5729" y="29210"/>
                          <a:pt x="4726" y="30539"/>
                        </a:cubicBezTo>
                        <a:cubicBezTo>
                          <a:pt x="4083" y="31165"/>
                          <a:pt x="3695" y="32007"/>
                          <a:pt x="3635" y="32902"/>
                        </a:cubicBezTo>
                        <a:lnTo>
                          <a:pt x="3635" y="36477"/>
                        </a:lnTo>
                        <a:cubicBezTo>
                          <a:pt x="3649" y="37172"/>
                          <a:pt x="3985" y="37821"/>
                          <a:pt x="4544" y="38234"/>
                        </a:cubicBezTo>
                        <a:lnTo>
                          <a:pt x="13693" y="46655"/>
                        </a:lnTo>
                        <a:lnTo>
                          <a:pt x="16601" y="49321"/>
                        </a:lnTo>
                        <a:lnTo>
                          <a:pt x="16904" y="49685"/>
                        </a:lnTo>
                        <a:cubicBezTo>
                          <a:pt x="16720" y="50014"/>
                          <a:pt x="16496" y="50319"/>
                          <a:pt x="16237" y="50593"/>
                        </a:cubicBezTo>
                        <a:lnTo>
                          <a:pt x="4120" y="59863"/>
                        </a:lnTo>
                        <a:cubicBezTo>
                          <a:pt x="1831" y="61506"/>
                          <a:pt x="337" y="64034"/>
                          <a:pt x="0" y="66831"/>
                        </a:cubicBezTo>
                        <a:close/>
                        <a:moveTo>
                          <a:pt x="26113" y="13272"/>
                        </a:moveTo>
                        <a:cubicBezTo>
                          <a:pt x="25480" y="14854"/>
                          <a:pt x="24266" y="16133"/>
                          <a:pt x="22720" y="16847"/>
                        </a:cubicBezTo>
                        <a:cubicBezTo>
                          <a:pt x="19504" y="18410"/>
                          <a:pt x="15797" y="18628"/>
                          <a:pt x="12420" y="17453"/>
                        </a:cubicBezTo>
                        <a:cubicBezTo>
                          <a:pt x="10980" y="16997"/>
                          <a:pt x="9656" y="16232"/>
                          <a:pt x="8543" y="15211"/>
                        </a:cubicBezTo>
                        <a:cubicBezTo>
                          <a:pt x="7693" y="14478"/>
                          <a:pt x="7047" y="13539"/>
                          <a:pt x="6665" y="12485"/>
                        </a:cubicBezTo>
                        <a:cubicBezTo>
                          <a:pt x="7299" y="10870"/>
                          <a:pt x="8538" y="9566"/>
                          <a:pt x="10118" y="8850"/>
                        </a:cubicBezTo>
                        <a:lnTo>
                          <a:pt x="11451" y="8244"/>
                        </a:lnTo>
                        <a:cubicBezTo>
                          <a:pt x="15813" y="6726"/>
                          <a:pt x="20649" y="7574"/>
                          <a:pt x="24235" y="10485"/>
                        </a:cubicBezTo>
                        <a:cubicBezTo>
                          <a:pt x="25199" y="11201"/>
                          <a:pt x="25953" y="12164"/>
                          <a:pt x="26416" y="13272"/>
                        </a:cubicBezTo>
                        <a:close/>
                      </a:path>
                    </a:pathLst>
                  </a:custGeom>
                  <a:solidFill>
                    <a:srgbClr val="37474F"/>
                  </a:solidFill>
                  <a:ln w="6058" cap="flat">
                    <a:noFill/>
                    <a:prstDash val="solid"/>
                    <a:miter/>
                  </a:ln>
                </p:spPr>
                <p:txBody>
                  <a:bodyPr rtlCol="0" anchor="ctr"/>
                  <a:lstStyle/>
                  <a:p>
                    <a:endParaRPr lang="fr-FR" sz="2400"/>
                  </a:p>
                </p:txBody>
              </p:sp>
              <p:sp>
                <p:nvSpPr>
                  <p:cNvPr id="610" name="Forme libre : forme 609">
                    <a:extLst>
                      <a:ext uri="{FF2B5EF4-FFF2-40B4-BE49-F238E27FC236}">
                        <a16:creationId xmlns:a16="http://schemas.microsoft.com/office/drawing/2014/main" id="{3EA8DFFE-34FB-4F76-BEB1-4BAA5DE79108}"/>
                      </a:ext>
                    </a:extLst>
                  </p:cNvPr>
                  <p:cNvSpPr/>
                  <p:nvPr/>
                </p:nvSpPr>
                <p:spPr>
                  <a:xfrm>
                    <a:off x="2121478" y="3861006"/>
                    <a:ext cx="99650" cy="71859"/>
                  </a:xfrm>
                  <a:custGeom>
                    <a:avLst/>
                    <a:gdLst>
                      <a:gd name="connsiteX0" fmla="*/ 90078 w 99650"/>
                      <a:gd name="connsiteY0" fmla="*/ 12969 h 71859"/>
                      <a:gd name="connsiteX1" fmla="*/ 90078 w 99650"/>
                      <a:gd name="connsiteY1" fmla="*/ 12969 h 71859"/>
                      <a:gd name="connsiteX2" fmla="*/ 83595 w 99650"/>
                      <a:gd name="connsiteY2" fmla="*/ 14302 h 71859"/>
                      <a:gd name="connsiteX3" fmla="*/ 70084 w 99650"/>
                      <a:gd name="connsiteY3" fmla="*/ 20361 h 71859"/>
                      <a:gd name="connsiteX4" fmla="*/ 63420 w 99650"/>
                      <a:gd name="connsiteY4" fmla="*/ 19392 h 71859"/>
                      <a:gd name="connsiteX5" fmla="*/ 63420 w 99650"/>
                      <a:gd name="connsiteY5" fmla="*/ 19392 h 71859"/>
                      <a:gd name="connsiteX6" fmla="*/ 60511 w 99650"/>
                      <a:gd name="connsiteY6" fmla="*/ 16726 h 71859"/>
                      <a:gd name="connsiteX7" fmla="*/ 52575 w 99650"/>
                      <a:gd name="connsiteY7" fmla="*/ 9395 h 71859"/>
                      <a:gd name="connsiteX8" fmla="*/ 48818 w 99650"/>
                      <a:gd name="connsiteY8" fmla="*/ 8183 h 71859"/>
                      <a:gd name="connsiteX9" fmla="*/ 48818 w 99650"/>
                      <a:gd name="connsiteY9" fmla="*/ 8183 h 71859"/>
                      <a:gd name="connsiteX10" fmla="*/ 46940 w 99650"/>
                      <a:gd name="connsiteY10" fmla="*/ 8183 h 71859"/>
                      <a:gd name="connsiteX11" fmla="*/ 38822 w 99650"/>
                      <a:gd name="connsiteY11" fmla="*/ 8183 h 71859"/>
                      <a:gd name="connsiteX12" fmla="*/ 30036 w 99650"/>
                      <a:gd name="connsiteY12" fmla="*/ 4851 h 71859"/>
                      <a:gd name="connsiteX13" fmla="*/ 16405 w 99650"/>
                      <a:gd name="connsiteY13" fmla="*/ 4 h 71859"/>
                      <a:gd name="connsiteX14" fmla="*/ 15980 w 99650"/>
                      <a:gd name="connsiteY14" fmla="*/ 4 h 71859"/>
                      <a:gd name="connsiteX15" fmla="*/ 7014 w 99650"/>
                      <a:gd name="connsiteY15" fmla="*/ 2185 h 71859"/>
                      <a:gd name="connsiteX16" fmla="*/ 1450 w 99650"/>
                      <a:gd name="connsiteY16" fmla="*/ 14150 h 71859"/>
                      <a:gd name="connsiteX17" fmla="*/ 4469 w 99650"/>
                      <a:gd name="connsiteY17" fmla="*/ 18301 h 71859"/>
                      <a:gd name="connsiteX18" fmla="*/ 4469 w 99650"/>
                      <a:gd name="connsiteY18" fmla="*/ 30418 h 71859"/>
                      <a:gd name="connsiteX19" fmla="*/ 4469 w 99650"/>
                      <a:gd name="connsiteY19" fmla="*/ 34599 h 71859"/>
                      <a:gd name="connsiteX20" fmla="*/ 13618 w 99650"/>
                      <a:gd name="connsiteY20" fmla="*/ 42960 h 71859"/>
                      <a:gd name="connsiteX21" fmla="*/ 16526 w 99650"/>
                      <a:gd name="connsiteY21" fmla="*/ 45625 h 71859"/>
                      <a:gd name="connsiteX22" fmla="*/ 16162 w 99650"/>
                      <a:gd name="connsiteY22" fmla="*/ 50472 h 71859"/>
                      <a:gd name="connsiteX23" fmla="*/ 4045 w 99650"/>
                      <a:gd name="connsiteY23" fmla="*/ 59742 h 71859"/>
                      <a:gd name="connsiteX24" fmla="*/ 1864 w 99650"/>
                      <a:gd name="connsiteY24" fmla="*/ 71859 h 71859"/>
                      <a:gd name="connsiteX25" fmla="*/ 99650 w 99650"/>
                      <a:gd name="connsiteY25" fmla="*/ 15453 h 71859"/>
                      <a:gd name="connsiteX26" fmla="*/ 90078 w 99650"/>
                      <a:gd name="connsiteY26" fmla="*/ 12969 h 71859"/>
                      <a:gd name="connsiteX27" fmla="*/ 24220 w 99650"/>
                      <a:gd name="connsiteY27" fmla="*/ 6911 h 71859"/>
                      <a:gd name="connsiteX28" fmla="*/ 24492 w 99650"/>
                      <a:gd name="connsiteY28" fmla="*/ 15475 h 71859"/>
                      <a:gd name="connsiteX29" fmla="*/ 22705 w 99650"/>
                      <a:gd name="connsiteY29" fmla="*/ 16786 h 71859"/>
                      <a:gd name="connsiteX30" fmla="*/ 12406 w 99650"/>
                      <a:gd name="connsiteY30" fmla="*/ 17392 h 71859"/>
                      <a:gd name="connsiteX31" fmla="*/ 8528 w 99650"/>
                      <a:gd name="connsiteY31" fmla="*/ 15151 h 71859"/>
                      <a:gd name="connsiteX32" fmla="*/ 7500 w 99650"/>
                      <a:gd name="connsiteY32" fmla="*/ 7162 h 71859"/>
                      <a:gd name="connsiteX33" fmla="*/ 10104 w 99650"/>
                      <a:gd name="connsiteY33" fmla="*/ 5275 h 71859"/>
                      <a:gd name="connsiteX34" fmla="*/ 11436 w 99650"/>
                      <a:gd name="connsiteY34" fmla="*/ 4669 h 71859"/>
                      <a:gd name="connsiteX35" fmla="*/ 24220 w 99650"/>
                      <a:gd name="connsiteY35" fmla="*/ 6971 h 7185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Lst>
                    <a:rect l="l" t="t" r="r" b="b"/>
                    <a:pathLst>
                      <a:path w="99650" h="71859">
                        <a:moveTo>
                          <a:pt x="90078" y="12969"/>
                        </a:moveTo>
                        <a:lnTo>
                          <a:pt x="90078" y="12969"/>
                        </a:lnTo>
                        <a:cubicBezTo>
                          <a:pt x="87847" y="12950"/>
                          <a:pt x="85637" y="13404"/>
                          <a:pt x="83595" y="14302"/>
                        </a:cubicBezTo>
                        <a:cubicBezTo>
                          <a:pt x="76506" y="17513"/>
                          <a:pt x="74446" y="18543"/>
                          <a:pt x="70084" y="20361"/>
                        </a:cubicBezTo>
                        <a:cubicBezTo>
                          <a:pt x="67840" y="21170"/>
                          <a:pt x="65340" y="20806"/>
                          <a:pt x="63420" y="19392"/>
                        </a:cubicBezTo>
                        <a:lnTo>
                          <a:pt x="63420" y="19392"/>
                        </a:lnTo>
                        <a:lnTo>
                          <a:pt x="60511" y="16726"/>
                        </a:lnTo>
                        <a:lnTo>
                          <a:pt x="52575" y="9395"/>
                        </a:lnTo>
                        <a:cubicBezTo>
                          <a:pt x="51555" y="8469"/>
                          <a:pt x="50186" y="8028"/>
                          <a:pt x="48818" y="8183"/>
                        </a:cubicBezTo>
                        <a:lnTo>
                          <a:pt x="48818" y="8183"/>
                        </a:lnTo>
                        <a:lnTo>
                          <a:pt x="46940" y="8183"/>
                        </a:lnTo>
                        <a:cubicBezTo>
                          <a:pt x="44250" y="8603"/>
                          <a:pt x="41511" y="8603"/>
                          <a:pt x="38822" y="8183"/>
                        </a:cubicBezTo>
                        <a:cubicBezTo>
                          <a:pt x="35645" y="7890"/>
                          <a:pt x="32608" y="6738"/>
                          <a:pt x="30036" y="4851"/>
                        </a:cubicBezTo>
                        <a:cubicBezTo>
                          <a:pt x="26234" y="1630"/>
                          <a:pt x="21387" y="-93"/>
                          <a:pt x="16405" y="4"/>
                        </a:cubicBezTo>
                        <a:lnTo>
                          <a:pt x="15980" y="4"/>
                        </a:lnTo>
                        <a:cubicBezTo>
                          <a:pt x="12861" y="8"/>
                          <a:pt x="9787" y="756"/>
                          <a:pt x="7014" y="2185"/>
                        </a:cubicBezTo>
                        <a:cubicBezTo>
                          <a:pt x="2173" y="3953"/>
                          <a:pt x="-318" y="9309"/>
                          <a:pt x="1450" y="14150"/>
                        </a:cubicBezTo>
                        <a:cubicBezTo>
                          <a:pt x="2048" y="15788"/>
                          <a:pt x="3094" y="17227"/>
                          <a:pt x="4469" y="18301"/>
                        </a:cubicBezTo>
                        <a:cubicBezTo>
                          <a:pt x="7304" y="21842"/>
                          <a:pt x="7304" y="26877"/>
                          <a:pt x="4469" y="30418"/>
                        </a:cubicBezTo>
                        <a:cubicBezTo>
                          <a:pt x="2167" y="33084"/>
                          <a:pt x="4469" y="34599"/>
                          <a:pt x="4469" y="34599"/>
                        </a:cubicBezTo>
                        <a:lnTo>
                          <a:pt x="13618" y="42960"/>
                        </a:lnTo>
                        <a:lnTo>
                          <a:pt x="16526" y="45625"/>
                        </a:lnTo>
                        <a:cubicBezTo>
                          <a:pt x="18707" y="47685"/>
                          <a:pt x="16162" y="50472"/>
                          <a:pt x="16162" y="50472"/>
                        </a:cubicBezTo>
                        <a:lnTo>
                          <a:pt x="4045" y="59742"/>
                        </a:lnTo>
                        <a:cubicBezTo>
                          <a:pt x="-1044" y="64347"/>
                          <a:pt x="-802" y="68042"/>
                          <a:pt x="1864" y="71859"/>
                        </a:cubicBezTo>
                        <a:lnTo>
                          <a:pt x="99650" y="15453"/>
                        </a:lnTo>
                        <a:cubicBezTo>
                          <a:pt x="96696" y="13893"/>
                          <a:pt x="93418" y="13043"/>
                          <a:pt x="90078" y="12969"/>
                        </a:cubicBezTo>
                        <a:close/>
                        <a:moveTo>
                          <a:pt x="24220" y="6911"/>
                        </a:moveTo>
                        <a:cubicBezTo>
                          <a:pt x="26660" y="9200"/>
                          <a:pt x="26782" y="13035"/>
                          <a:pt x="24492" y="15475"/>
                        </a:cubicBezTo>
                        <a:cubicBezTo>
                          <a:pt x="23983" y="16018"/>
                          <a:pt x="23377" y="16463"/>
                          <a:pt x="22705" y="16786"/>
                        </a:cubicBezTo>
                        <a:cubicBezTo>
                          <a:pt x="19489" y="18349"/>
                          <a:pt x="15783" y="18567"/>
                          <a:pt x="12406" y="17392"/>
                        </a:cubicBezTo>
                        <a:cubicBezTo>
                          <a:pt x="10965" y="16937"/>
                          <a:pt x="9642" y="16172"/>
                          <a:pt x="8528" y="15151"/>
                        </a:cubicBezTo>
                        <a:cubicBezTo>
                          <a:pt x="6038" y="13229"/>
                          <a:pt x="5578" y="9652"/>
                          <a:pt x="7500" y="7162"/>
                        </a:cubicBezTo>
                        <a:cubicBezTo>
                          <a:pt x="8168" y="6296"/>
                          <a:pt x="9072" y="5641"/>
                          <a:pt x="10104" y="5275"/>
                        </a:cubicBezTo>
                        <a:cubicBezTo>
                          <a:pt x="10518" y="5013"/>
                          <a:pt x="10966" y="4809"/>
                          <a:pt x="11436" y="4669"/>
                        </a:cubicBezTo>
                        <a:cubicBezTo>
                          <a:pt x="15807" y="3143"/>
                          <a:pt x="20657" y="4017"/>
                          <a:pt x="24220" y="6971"/>
                        </a:cubicBezTo>
                        <a:close/>
                      </a:path>
                    </a:pathLst>
                  </a:custGeom>
                  <a:solidFill>
                    <a:srgbClr val="455A64"/>
                  </a:solidFill>
                  <a:ln w="6058" cap="flat">
                    <a:noFill/>
                    <a:prstDash val="solid"/>
                    <a:miter/>
                  </a:ln>
                </p:spPr>
                <p:txBody>
                  <a:bodyPr rtlCol="0" anchor="ctr"/>
                  <a:lstStyle/>
                  <a:p>
                    <a:endParaRPr lang="fr-FR" sz="2400"/>
                  </a:p>
                </p:txBody>
              </p:sp>
            </p:grpSp>
          </p:grpSp>
          <p:grpSp>
            <p:nvGrpSpPr>
              <p:cNvPr id="541" name="Graphique 5">
                <a:extLst>
                  <a:ext uri="{FF2B5EF4-FFF2-40B4-BE49-F238E27FC236}">
                    <a16:creationId xmlns:a16="http://schemas.microsoft.com/office/drawing/2014/main" id="{836D4772-80CE-4701-A926-87B4D0C0DB1C}"/>
                  </a:ext>
                </a:extLst>
              </p:cNvPr>
              <p:cNvGrpSpPr/>
              <p:nvPr/>
            </p:nvGrpSpPr>
            <p:grpSpPr>
              <a:xfrm>
                <a:off x="2356145" y="3856950"/>
                <a:ext cx="172233" cy="113676"/>
                <a:chOff x="2356145" y="3856950"/>
                <a:chExt cx="172233" cy="113676"/>
              </a:xfrm>
            </p:grpSpPr>
            <p:sp>
              <p:nvSpPr>
                <p:cNvPr id="563" name="Forme libre : forme 562">
                  <a:extLst>
                    <a:ext uri="{FF2B5EF4-FFF2-40B4-BE49-F238E27FC236}">
                      <a16:creationId xmlns:a16="http://schemas.microsoft.com/office/drawing/2014/main" id="{D03E2205-DA5D-443E-BC10-1EF947002B66}"/>
                    </a:ext>
                  </a:extLst>
                </p:cNvPr>
                <p:cNvSpPr/>
                <p:nvPr/>
              </p:nvSpPr>
              <p:spPr>
                <a:xfrm>
                  <a:off x="2356145" y="3871222"/>
                  <a:ext cx="170982" cy="99404"/>
                </a:xfrm>
                <a:custGeom>
                  <a:avLst/>
                  <a:gdLst>
                    <a:gd name="connsiteX0" fmla="*/ 576 w 170982"/>
                    <a:gd name="connsiteY0" fmla="*/ 10689 h 99404"/>
                    <a:gd name="connsiteX1" fmla="*/ 145317 w 170982"/>
                    <a:gd name="connsiteY1" fmla="*/ 94359 h 99404"/>
                    <a:gd name="connsiteX2" fmla="*/ 170037 w 170982"/>
                    <a:gd name="connsiteY2" fmla="*/ 99388 h 99404"/>
                    <a:gd name="connsiteX3" fmla="*/ 170966 w 170982"/>
                    <a:gd name="connsiteY3" fmla="*/ 98774 h 99404"/>
                    <a:gd name="connsiteX4" fmla="*/ 170885 w 170982"/>
                    <a:gd name="connsiteY4" fmla="*/ 98237 h 99404"/>
                    <a:gd name="connsiteX5" fmla="*/ 163130 w 170982"/>
                    <a:gd name="connsiteY5" fmla="*/ 84060 h 99404"/>
                    <a:gd name="connsiteX6" fmla="*/ 18328 w 170982"/>
                    <a:gd name="connsiteY6" fmla="*/ 390 h 99404"/>
                    <a:gd name="connsiteX7" fmla="*/ 576 w 170982"/>
                    <a:gd name="connsiteY7" fmla="*/ 10689 h 9940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170982" h="99404">
                      <a:moveTo>
                        <a:pt x="576" y="10689"/>
                      </a:moveTo>
                      <a:lnTo>
                        <a:pt x="145317" y="94359"/>
                      </a:lnTo>
                      <a:lnTo>
                        <a:pt x="170037" y="99388"/>
                      </a:lnTo>
                      <a:cubicBezTo>
                        <a:pt x="170463" y="99475"/>
                        <a:pt x="170879" y="99201"/>
                        <a:pt x="170966" y="98774"/>
                      </a:cubicBezTo>
                      <a:cubicBezTo>
                        <a:pt x="171004" y="98591"/>
                        <a:pt x="170975" y="98401"/>
                        <a:pt x="170885" y="98237"/>
                      </a:cubicBezTo>
                      <a:lnTo>
                        <a:pt x="163130" y="84060"/>
                      </a:lnTo>
                      <a:lnTo>
                        <a:pt x="18328" y="390"/>
                      </a:lnTo>
                      <a:cubicBezTo>
                        <a:pt x="13481" y="-2155"/>
                        <a:pt x="-3301" y="8508"/>
                        <a:pt x="576" y="10689"/>
                      </a:cubicBezTo>
                      <a:close/>
                    </a:path>
                  </a:pathLst>
                </a:custGeom>
                <a:solidFill>
                  <a:srgbClr val="000000">
                    <a:alpha val="20000"/>
                  </a:srgbClr>
                </a:solidFill>
                <a:ln w="6058" cap="flat">
                  <a:noFill/>
                  <a:prstDash val="solid"/>
                  <a:miter/>
                </a:ln>
              </p:spPr>
              <p:txBody>
                <a:bodyPr rtlCol="0" anchor="ctr"/>
                <a:lstStyle/>
                <a:p>
                  <a:endParaRPr lang="fr-FR" sz="2400"/>
                </a:p>
              </p:txBody>
            </p:sp>
            <p:grpSp>
              <p:nvGrpSpPr>
                <p:cNvPr id="564" name="Graphique 5">
                  <a:extLst>
                    <a:ext uri="{FF2B5EF4-FFF2-40B4-BE49-F238E27FC236}">
                      <a16:creationId xmlns:a16="http://schemas.microsoft.com/office/drawing/2014/main" id="{D42E4A4D-032F-479D-8401-B942B02A4DD3}"/>
                    </a:ext>
                  </a:extLst>
                </p:cNvPr>
                <p:cNvGrpSpPr/>
                <p:nvPr/>
              </p:nvGrpSpPr>
              <p:grpSpPr>
                <a:xfrm>
                  <a:off x="2360915" y="3856950"/>
                  <a:ext cx="167463" cy="102013"/>
                  <a:chOff x="2360915" y="3856950"/>
                  <a:chExt cx="167463" cy="102013"/>
                </a:xfrm>
              </p:grpSpPr>
              <p:sp>
                <p:nvSpPr>
                  <p:cNvPr id="565" name="Forme libre : forme 564">
                    <a:extLst>
                      <a:ext uri="{FF2B5EF4-FFF2-40B4-BE49-F238E27FC236}">
                        <a16:creationId xmlns:a16="http://schemas.microsoft.com/office/drawing/2014/main" id="{587E0F14-7F4B-457B-8F01-A0F974D16A80}"/>
                      </a:ext>
                    </a:extLst>
                  </p:cNvPr>
                  <p:cNvSpPr/>
                  <p:nvPr/>
                </p:nvSpPr>
                <p:spPr>
                  <a:xfrm>
                    <a:off x="2360915" y="3856950"/>
                    <a:ext cx="12406" cy="16540"/>
                  </a:xfrm>
                  <a:custGeom>
                    <a:avLst/>
                    <a:gdLst>
                      <a:gd name="connsiteX0" fmla="*/ 11740 w 12406"/>
                      <a:gd name="connsiteY0" fmla="*/ 666 h 16540"/>
                      <a:gd name="connsiteX1" fmla="*/ 12407 w 12406"/>
                      <a:gd name="connsiteY1" fmla="*/ 666 h 16540"/>
                      <a:gd name="connsiteX2" fmla="*/ 11134 w 12406"/>
                      <a:gd name="connsiteY2" fmla="*/ 0 h 16540"/>
                      <a:gd name="connsiteX3" fmla="*/ 10831 w 12406"/>
                      <a:gd name="connsiteY3" fmla="*/ 0 h 16540"/>
                      <a:gd name="connsiteX4" fmla="*/ 10831 w 12406"/>
                      <a:gd name="connsiteY4" fmla="*/ 0 h 16540"/>
                      <a:gd name="connsiteX5" fmla="*/ 10831 w 12406"/>
                      <a:gd name="connsiteY5" fmla="*/ 0 h 16540"/>
                      <a:gd name="connsiteX6" fmla="*/ 9620 w 12406"/>
                      <a:gd name="connsiteY6" fmla="*/ 0 h 16540"/>
                      <a:gd name="connsiteX7" fmla="*/ 6651 w 12406"/>
                      <a:gd name="connsiteY7" fmla="*/ 909 h 16540"/>
                      <a:gd name="connsiteX8" fmla="*/ 47 w 12406"/>
                      <a:gd name="connsiteY8" fmla="*/ 12360 h 16540"/>
                      <a:gd name="connsiteX9" fmla="*/ 47 w 12406"/>
                      <a:gd name="connsiteY9" fmla="*/ 14056 h 16540"/>
                      <a:gd name="connsiteX10" fmla="*/ 47 w 12406"/>
                      <a:gd name="connsiteY10" fmla="*/ 14480 h 16540"/>
                      <a:gd name="connsiteX11" fmla="*/ 47 w 12406"/>
                      <a:gd name="connsiteY11" fmla="*/ 14480 h 16540"/>
                      <a:gd name="connsiteX12" fmla="*/ 592 w 12406"/>
                      <a:gd name="connsiteY12" fmla="*/ 15510 h 16540"/>
                      <a:gd name="connsiteX13" fmla="*/ 592 w 12406"/>
                      <a:gd name="connsiteY13" fmla="*/ 15510 h 16540"/>
                      <a:gd name="connsiteX14" fmla="*/ 592 w 12406"/>
                      <a:gd name="connsiteY14" fmla="*/ 15510 h 16540"/>
                      <a:gd name="connsiteX15" fmla="*/ 592 w 12406"/>
                      <a:gd name="connsiteY15" fmla="*/ 15510 h 16540"/>
                      <a:gd name="connsiteX16" fmla="*/ 592 w 12406"/>
                      <a:gd name="connsiteY16" fmla="*/ 15510 h 16540"/>
                      <a:gd name="connsiteX17" fmla="*/ 592 w 12406"/>
                      <a:gd name="connsiteY17" fmla="*/ 15510 h 16540"/>
                      <a:gd name="connsiteX18" fmla="*/ 592 w 12406"/>
                      <a:gd name="connsiteY18" fmla="*/ 15510 h 16540"/>
                      <a:gd name="connsiteX19" fmla="*/ 2167 w 12406"/>
                      <a:gd name="connsiteY19" fmla="*/ 16419 h 16540"/>
                      <a:gd name="connsiteX20" fmla="*/ 1440 w 12406"/>
                      <a:gd name="connsiteY20" fmla="*/ 15874 h 16540"/>
                      <a:gd name="connsiteX21" fmla="*/ 5257 w 12406"/>
                      <a:gd name="connsiteY21" fmla="*/ 15086 h 16540"/>
                      <a:gd name="connsiteX22" fmla="*/ 11922 w 12406"/>
                      <a:gd name="connsiteY22" fmla="*/ 3575 h 16540"/>
                      <a:gd name="connsiteX23" fmla="*/ 11740 w 12406"/>
                      <a:gd name="connsiteY23" fmla="*/ 667 h 16540"/>
                      <a:gd name="connsiteX24" fmla="*/ 1925 w 12406"/>
                      <a:gd name="connsiteY24" fmla="*/ 16540 h 16540"/>
                      <a:gd name="connsiteX25" fmla="*/ 1925 w 12406"/>
                      <a:gd name="connsiteY25" fmla="*/ 16540 h 1654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Lst>
                    <a:rect l="l" t="t" r="r" b="b"/>
                    <a:pathLst>
                      <a:path w="12406" h="16540">
                        <a:moveTo>
                          <a:pt x="11740" y="666"/>
                        </a:moveTo>
                        <a:lnTo>
                          <a:pt x="12407" y="666"/>
                        </a:lnTo>
                        <a:lnTo>
                          <a:pt x="11134" y="0"/>
                        </a:lnTo>
                        <a:lnTo>
                          <a:pt x="10831" y="0"/>
                        </a:lnTo>
                        <a:lnTo>
                          <a:pt x="10831" y="0"/>
                        </a:lnTo>
                        <a:lnTo>
                          <a:pt x="10831" y="0"/>
                        </a:lnTo>
                        <a:lnTo>
                          <a:pt x="9620" y="0"/>
                        </a:lnTo>
                        <a:cubicBezTo>
                          <a:pt x="8568" y="40"/>
                          <a:pt x="7545" y="353"/>
                          <a:pt x="6651" y="909"/>
                        </a:cubicBezTo>
                        <a:cubicBezTo>
                          <a:pt x="2763" y="3467"/>
                          <a:pt x="315" y="7713"/>
                          <a:pt x="47" y="12360"/>
                        </a:cubicBezTo>
                        <a:cubicBezTo>
                          <a:pt x="-16" y="12923"/>
                          <a:pt x="-16" y="13492"/>
                          <a:pt x="47" y="14056"/>
                        </a:cubicBezTo>
                        <a:lnTo>
                          <a:pt x="47" y="14480"/>
                        </a:lnTo>
                        <a:cubicBezTo>
                          <a:pt x="47" y="14480"/>
                          <a:pt x="47" y="14480"/>
                          <a:pt x="47" y="14480"/>
                        </a:cubicBezTo>
                        <a:cubicBezTo>
                          <a:pt x="154" y="14858"/>
                          <a:pt x="340" y="15209"/>
                          <a:pt x="592" y="15510"/>
                        </a:cubicBezTo>
                        <a:lnTo>
                          <a:pt x="592" y="15510"/>
                        </a:lnTo>
                        <a:lnTo>
                          <a:pt x="592" y="15510"/>
                        </a:lnTo>
                        <a:lnTo>
                          <a:pt x="592" y="15510"/>
                        </a:lnTo>
                        <a:lnTo>
                          <a:pt x="592" y="15510"/>
                        </a:lnTo>
                        <a:lnTo>
                          <a:pt x="592" y="15510"/>
                        </a:lnTo>
                        <a:lnTo>
                          <a:pt x="592" y="15510"/>
                        </a:lnTo>
                        <a:lnTo>
                          <a:pt x="2167" y="16419"/>
                        </a:lnTo>
                        <a:cubicBezTo>
                          <a:pt x="1897" y="16277"/>
                          <a:pt x="1652" y="16093"/>
                          <a:pt x="1440" y="15874"/>
                        </a:cubicBezTo>
                        <a:cubicBezTo>
                          <a:pt x="2766" y="16090"/>
                          <a:pt x="4126" y="15810"/>
                          <a:pt x="5257" y="15086"/>
                        </a:cubicBezTo>
                        <a:cubicBezTo>
                          <a:pt x="9192" y="12535"/>
                          <a:pt x="11669" y="8257"/>
                          <a:pt x="11922" y="3575"/>
                        </a:cubicBezTo>
                        <a:cubicBezTo>
                          <a:pt x="12115" y="2606"/>
                          <a:pt x="12052" y="1604"/>
                          <a:pt x="11740" y="667"/>
                        </a:cubicBezTo>
                        <a:close/>
                        <a:moveTo>
                          <a:pt x="1925" y="16540"/>
                        </a:moveTo>
                        <a:lnTo>
                          <a:pt x="1925" y="16540"/>
                        </a:lnTo>
                        <a:close/>
                      </a:path>
                    </a:pathLst>
                  </a:custGeom>
                  <a:solidFill>
                    <a:srgbClr val="77787B"/>
                  </a:solidFill>
                  <a:ln w="6058" cap="flat">
                    <a:noFill/>
                    <a:prstDash val="solid"/>
                    <a:miter/>
                  </a:ln>
                </p:spPr>
                <p:txBody>
                  <a:bodyPr rtlCol="0" anchor="ctr"/>
                  <a:lstStyle/>
                  <a:p>
                    <a:endParaRPr lang="fr-FR" sz="2400"/>
                  </a:p>
                </p:txBody>
              </p:sp>
              <p:sp>
                <p:nvSpPr>
                  <p:cNvPr id="566" name="Forme libre : forme 565">
                    <a:extLst>
                      <a:ext uri="{FF2B5EF4-FFF2-40B4-BE49-F238E27FC236}">
                        <a16:creationId xmlns:a16="http://schemas.microsoft.com/office/drawing/2014/main" id="{F8CA6008-E31A-4DC4-A673-82458B1DAF69}"/>
                      </a:ext>
                    </a:extLst>
                  </p:cNvPr>
                  <p:cNvSpPr/>
                  <p:nvPr/>
                </p:nvSpPr>
                <p:spPr>
                  <a:xfrm>
                    <a:off x="2362165" y="3857556"/>
                    <a:ext cx="149233" cy="96332"/>
                  </a:xfrm>
                  <a:custGeom>
                    <a:avLst/>
                    <a:gdLst>
                      <a:gd name="connsiteX0" fmla="*/ 149234 w 149233"/>
                      <a:gd name="connsiteY0" fmla="*/ 80156 h 96332"/>
                      <a:gd name="connsiteX1" fmla="*/ 140085 w 149233"/>
                      <a:gd name="connsiteY1" fmla="*/ 96332 h 96332"/>
                      <a:gd name="connsiteX2" fmla="*/ 138510 w 149233"/>
                      <a:gd name="connsiteY2" fmla="*/ 95424 h 96332"/>
                      <a:gd name="connsiteX3" fmla="*/ 1948 w 149233"/>
                      <a:gd name="connsiteY3" fmla="*/ 16661 h 96332"/>
                      <a:gd name="connsiteX4" fmla="*/ 1221 w 149233"/>
                      <a:gd name="connsiteY4" fmla="*/ 16116 h 96332"/>
                      <a:gd name="connsiteX5" fmla="*/ 9 w 149233"/>
                      <a:gd name="connsiteY5" fmla="*/ 12360 h 96332"/>
                      <a:gd name="connsiteX6" fmla="*/ 6674 w 149233"/>
                      <a:gd name="connsiteY6" fmla="*/ 909 h 96332"/>
                      <a:gd name="connsiteX7" fmla="*/ 9643 w 149233"/>
                      <a:gd name="connsiteY7" fmla="*/ 0 h 96332"/>
                      <a:gd name="connsiteX8" fmla="*/ 10491 w 149233"/>
                      <a:gd name="connsiteY8" fmla="*/ 0 h 96332"/>
                      <a:gd name="connsiteX9" fmla="*/ 11157 w 149233"/>
                      <a:gd name="connsiteY9" fmla="*/ 0 h 96332"/>
                      <a:gd name="connsiteX10" fmla="*/ 11157 w 149233"/>
                      <a:gd name="connsiteY10" fmla="*/ 0 h 9633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149233" h="96332">
                        <a:moveTo>
                          <a:pt x="149234" y="80156"/>
                        </a:moveTo>
                        <a:lnTo>
                          <a:pt x="140085" y="96332"/>
                        </a:lnTo>
                        <a:lnTo>
                          <a:pt x="138510" y="95424"/>
                        </a:lnTo>
                        <a:lnTo>
                          <a:pt x="1948" y="16661"/>
                        </a:lnTo>
                        <a:cubicBezTo>
                          <a:pt x="1678" y="16520"/>
                          <a:pt x="1432" y="16335"/>
                          <a:pt x="1221" y="16116"/>
                        </a:cubicBezTo>
                        <a:cubicBezTo>
                          <a:pt x="362" y="15059"/>
                          <a:pt x="-70" y="13719"/>
                          <a:pt x="9" y="12360"/>
                        </a:cubicBezTo>
                        <a:cubicBezTo>
                          <a:pt x="272" y="7697"/>
                          <a:pt x="2749" y="3440"/>
                          <a:pt x="6674" y="909"/>
                        </a:cubicBezTo>
                        <a:cubicBezTo>
                          <a:pt x="7568" y="353"/>
                          <a:pt x="8591" y="40"/>
                          <a:pt x="9643" y="0"/>
                        </a:cubicBezTo>
                        <a:lnTo>
                          <a:pt x="10491" y="0"/>
                        </a:lnTo>
                        <a:lnTo>
                          <a:pt x="11157" y="0"/>
                        </a:lnTo>
                        <a:lnTo>
                          <a:pt x="11157" y="0"/>
                        </a:lnTo>
                        <a:close/>
                      </a:path>
                    </a:pathLst>
                  </a:custGeom>
                  <a:solidFill>
                    <a:srgbClr val="F0F0F0"/>
                  </a:solidFill>
                  <a:ln w="6058" cap="flat">
                    <a:noFill/>
                    <a:prstDash val="solid"/>
                    <a:miter/>
                  </a:ln>
                </p:spPr>
                <p:txBody>
                  <a:bodyPr rtlCol="0" anchor="ctr"/>
                  <a:lstStyle/>
                  <a:p>
                    <a:endParaRPr lang="fr-FR" sz="2400"/>
                  </a:p>
                </p:txBody>
              </p:sp>
              <p:sp>
                <p:nvSpPr>
                  <p:cNvPr id="567" name="Forme libre : forme 566">
                    <a:extLst>
                      <a:ext uri="{FF2B5EF4-FFF2-40B4-BE49-F238E27FC236}">
                        <a16:creationId xmlns:a16="http://schemas.microsoft.com/office/drawing/2014/main" id="{EC91A1DE-421C-410A-AB2B-CFAFBD565010}"/>
                      </a:ext>
                    </a:extLst>
                  </p:cNvPr>
                  <p:cNvSpPr/>
                  <p:nvPr/>
                </p:nvSpPr>
                <p:spPr>
                  <a:xfrm>
                    <a:off x="2500311" y="3937284"/>
                    <a:ext cx="13268" cy="17141"/>
                  </a:xfrm>
                  <a:custGeom>
                    <a:avLst/>
                    <a:gdLst>
                      <a:gd name="connsiteX0" fmla="*/ 6604 w 13268"/>
                      <a:gd name="connsiteY0" fmla="*/ 913 h 17141"/>
                      <a:gd name="connsiteX1" fmla="*/ 13268 w 13268"/>
                      <a:gd name="connsiteY1" fmla="*/ 4730 h 17141"/>
                      <a:gd name="connsiteX2" fmla="*/ 6604 w 13268"/>
                      <a:gd name="connsiteY2" fmla="*/ 16241 h 17141"/>
                      <a:gd name="connsiteX3" fmla="*/ 0 w 13268"/>
                      <a:gd name="connsiteY3" fmla="*/ 12364 h 17141"/>
                      <a:gd name="connsiteX4" fmla="*/ 6604 w 13268"/>
                      <a:gd name="connsiteY4" fmla="*/ 913 h 17141"/>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3268" h="17141">
                        <a:moveTo>
                          <a:pt x="6604" y="913"/>
                        </a:moveTo>
                        <a:cubicBezTo>
                          <a:pt x="10300" y="-1208"/>
                          <a:pt x="13268" y="489"/>
                          <a:pt x="13268" y="4730"/>
                        </a:cubicBezTo>
                        <a:cubicBezTo>
                          <a:pt x="13015" y="9412"/>
                          <a:pt x="10538" y="13690"/>
                          <a:pt x="6604" y="16241"/>
                        </a:cubicBezTo>
                        <a:cubicBezTo>
                          <a:pt x="2969" y="18362"/>
                          <a:pt x="0" y="16605"/>
                          <a:pt x="0" y="12364"/>
                        </a:cubicBezTo>
                        <a:cubicBezTo>
                          <a:pt x="268" y="7718"/>
                          <a:pt x="2716" y="3472"/>
                          <a:pt x="6604" y="913"/>
                        </a:cubicBezTo>
                        <a:close/>
                      </a:path>
                    </a:pathLst>
                  </a:custGeom>
                  <a:solidFill>
                    <a:srgbClr val="77787B"/>
                  </a:solidFill>
                  <a:ln w="6058" cap="flat">
                    <a:noFill/>
                    <a:prstDash val="solid"/>
                    <a:miter/>
                  </a:ln>
                </p:spPr>
                <p:txBody>
                  <a:bodyPr rtlCol="0" anchor="ctr"/>
                  <a:lstStyle/>
                  <a:p>
                    <a:endParaRPr lang="fr-FR" sz="2400"/>
                  </a:p>
                </p:txBody>
              </p:sp>
              <p:sp>
                <p:nvSpPr>
                  <p:cNvPr id="568" name="Forme libre : forme 567">
                    <a:extLst>
                      <a:ext uri="{FF2B5EF4-FFF2-40B4-BE49-F238E27FC236}">
                        <a16:creationId xmlns:a16="http://schemas.microsoft.com/office/drawing/2014/main" id="{4EDA7195-126D-4836-83E0-FC3CE6B96D47}"/>
                      </a:ext>
                    </a:extLst>
                  </p:cNvPr>
                  <p:cNvSpPr/>
                  <p:nvPr/>
                </p:nvSpPr>
                <p:spPr>
                  <a:xfrm>
                    <a:off x="2500757" y="3937634"/>
                    <a:ext cx="21120" cy="19728"/>
                  </a:xfrm>
                  <a:custGeom>
                    <a:avLst/>
                    <a:gdLst>
                      <a:gd name="connsiteX0" fmla="*/ 20456 w 21120"/>
                      <a:gd name="connsiteY0" fmla="*/ 10195 h 19728"/>
                      <a:gd name="connsiteX1" fmla="*/ 20456 w 21120"/>
                      <a:gd name="connsiteY1" fmla="*/ 10195 h 19728"/>
                      <a:gd name="connsiteX2" fmla="*/ 11974 w 21120"/>
                      <a:gd name="connsiteY2" fmla="*/ 926 h 19728"/>
                      <a:gd name="connsiteX3" fmla="*/ 11974 w 21120"/>
                      <a:gd name="connsiteY3" fmla="*/ 926 h 19728"/>
                      <a:gd name="connsiteX4" fmla="*/ 11974 w 21120"/>
                      <a:gd name="connsiteY4" fmla="*/ 926 h 19728"/>
                      <a:gd name="connsiteX5" fmla="*/ 11974 w 21120"/>
                      <a:gd name="connsiteY5" fmla="*/ 926 h 19728"/>
                      <a:gd name="connsiteX6" fmla="*/ 6643 w 21120"/>
                      <a:gd name="connsiteY6" fmla="*/ 926 h 19728"/>
                      <a:gd name="connsiteX7" fmla="*/ 39 w 21120"/>
                      <a:gd name="connsiteY7" fmla="*/ 12376 h 19728"/>
                      <a:gd name="connsiteX8" fmla="*/ 2583 w 21120"/>
                      <a:gd name="connsiteY8" fmla="*/ 16981 h 19728"/>
                      <a:gd name="connsiteX9" fmla="*/ 2583 w 21120"/>
                      <a:gd name="connsiteY9" fmla="*/ 16981 h 19728"/>
                      <a:gd name="connsiteX10" fmla="*/ 3068 w 21120"/>
                      <a:gd name="connsiteY10" fmla="*/ 16981 h 19728"/>
                      <a:gd name="connsiteX11" fmla="*/ 3068 w 21120"/>
                      <a:gd name="connsiteY11" fmla="*/ 16981 h 19728"/>
                      <a:gd name="connsiteX12" fmla="*/ 15185 w 21120"/>
                      <a:gd name="connsiteY12" fmla="*/ 19707 h 19728"/>
                      <a:gd name="connsiteX13" fmla="*/ 17306 w 21120"/>
                      <a:gd name="connsiteY13" fmla="*/ 19223 h 19728"/>
                      <a:gd name="connsiteX14" fmla="*/ 21062 w 21120"/>
                      <a:gd name="connsiteY14" fmla="*/ 12679 h 19728"/>
                      <a:gd name="connsiteX15" fmla="*/ 20456 w 21120"/>
                      <a:gd name="connsiteY15" fmla="*/ 10195 h 1972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Lst>
                    <a:rect l="l" t="t" r="r" b="b"/>
                    <a:pathLst>
                      <a:path w="21120" h="19728">
                        <a:moveTo>
                          <a:pt x="20456" y="10195"/>
                        </a:moveTo>
                        <a:lnTo>
                          <a:pt x="20456" y="10195"/>
                        </a:lnTo>
                        <a:lnTo>
                          <a:pt x="11974" y="926"/>
                        </a:lnTo>
                        <a:lnTo>
                          <a:pt x="11974" y="926"/>
                        </a:lnTo>
                        <a:lnTo>
                          <a:pt x="11974" y="926"/>
                        </a:lnTo>
                        <a:lnTo>
                          <a:pt x="11974" y="926"/>
                        </a:lnTo>
                        <a:cubicBezTo>
                          <a:pt x="10411" y="-309"/>
                          <a:pt x="8206" y="-309"/>
                          <a:pt x="6643" y="926"/>
                        </a:cubicBezTo>
                        <a:cubicBezTo>
                          <a:pt x="2755" y="3484"/>
                          <a:pt x="306" y="7730"/>
                          <a:pt x="39" y="12376"/>
                        </a:cubicBezTo>
                        <a:cubicBezTo>
                          <a:pt x="-217" y="14304"/>
                          <a:pt x="815" y="16172"/>
                          <a:pt x="2583" y="16981"/>
                        </a:cubicBezTo>
                        <a:lnTo>
                          <a:pt x="2583" y="16981"/>
                        </a:lnTo>
                        <a:lnTo>
                          <a:pt x="3068" y="16981"/>
                        </a:lnTo>
                        <a:lnTo>
                          <a:pt x="3068" y="16981"/>
                        </a:lnTo>
                        <a:lnTo>
                          <a:pt x="15185" y="19707"/>
                        </a:lnTo>
                        <a:cubicBezTo>
                          <a:pt x="15927" y="19793"/>
                          <a:pt x="16675" y="19621"/>
                          <a:pt x="17306" y="19223"/>
                        </a:cubicBezTo>
                        <a:cubicBezTo>
                          <a:pt x="19513" y="17749"/>
                          <a:pt x="20902" y="15328"/>
                          <a:pt x="21062" y="12679"/>
                        </a:cubicBezTo>
                        <a:cubicBezTo>
                          <a:pt x="21237" y="11803"/>
                          <a:pt x="21015" y="10893"/>
                          <a:pt x="20456" y="10195"/>
                        </a:cubicBezTo>
                        <a:close/>
                      </a:path>
                    </a:pathLst>
                  </a:custGeom>
                  <a:solidFill>
                    <a:srgbClr val="E0E0E0"/>
                  </a:solidFill>
                  <a:ln w="6058" cap="flat">
                    <a:noFill/>
                    <a:prstDash val="solid"/>
                    <a:miter/>
                  </a:ln>
                </p:spPr>
                <p:txBody>
                  <a:bodyPr rtlCol="0" anchor="ctr"/>
                  <a:lstStyle/>
                  <a:p>
                    <a:endParaRPr lang="fr-FR" sz="2400"/>
                  </a:p>
                </p:txBody>
              </p:sp>
              <p:sp>
                <p:nvSpPr>
                  <p:cNvPr id="569" name="Forme libre : forme 568">
                    <a:extLst>
                      <a:ext uri="{FF2B5EF4-FFF2-40B4-BE49-F238E27FC236}">
                        <a16:creationId xmlns:a16="http://schemas.microsoft.com/office/drawing/2014/main" id="{81F1CAFB-79BA-4118-A254-9A251173F7DE}"/>
                      </a:ext>
                    </a:extLst>
                  </p:cNvPr>
                  <p:cNvSpPr/>
                  <p:nvPr/>
                </p:nvSpPr>
                <p:spPr>
                  <a:xfrm>
                    <a:off x="2408880" y="3887473"/>
                    <a:ext cx="108031" cy="63930"/>
                  </a:xfrm>
                  <a:custGeom>
                    <a:avLst/>
                    <a:gdLst>
                      <a:gd name="connsiteX0" fmla="*/ 3884 w 108031"/>
                      <a:gd name="connsiteY0" fmla="*/ 194 h 63930"/>
                      <a:gd name="connsiteX1" fmla="*/ 3884 w 108031"/>
                      <a:gd name="connsiteY1" fmla="*/ 194 h 63930"/>
                      <a:gd name="connsiteX2" fmla="*/ 3884 w 108031"/>
                      <a:gd name="connsiteY2" fmla="*/ 194 h 63930"/>
                      <a:gd name="connsiteX3" fmla="*/ 2369 w 108031"/>
                      <a:gd name="connsiteY3" fmla="*/ 194 h 63930"/>
                      <a:gd name="connsiteX4" fmla="*/ 6 w 108031"/>
                      <a:gd name="connsiteY4" fmla="*/ 4253 h 63930"/>
                      <a:gd name="connsiteX5" fmla="*/ 551 w 108031"/>
                      <a:gd name="connsiteY5" fmla="*/ 5707 h 63930"/>
                      <a:gd name="connsiteX6" fmla="*/ 551 w 108031"/>
                      <a:gd name="connsiteY6" fmla="*/ 5707 h 63930"/>
                      <a:gd name="connsiteX7" fmla="*/ 551 w 108031"/>
                      <a:gd name="connsiteY7" fmla="*/ 5707 h 63930"/>
                      <a:gd name="connsiteX8" fmla="*/ 101367 w 108031"/>
                      <a:gd name="connsiteY8" fmla="*/ 63931 h 63930"/>
                      <a:gd name="connsiteX9" fmla="*/ 108032 w 108031"/>
                      <a:gd name="connsiteY9" fmla="*/ 60114 h 6393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108031" h="63930">
                        <a:moveTo>
                          <a:pt x="3884" y="194"/>
                        </a:moveTo>
                        <a:lnTo>
                          <a:pt x="3884" y="194"/>
                        </a:lnTo>
                        <a:lnTo>
                          <a:pt x="3884" y="194"/>
                        </a:lnTo>
                        <a:cubicBezTo>
                          <a:pt x="3412" y="-65"/>
                          <a:pt x="2841" y="-65"/>
                          <a:pt x="2369" y="194"/>
                        </a:cubicBezTo>
                        <a:cubicBezTo>
                          <a:pt x="959" y="1074"/>
                          <a:pt x="75" y="2593"/>
                          <a:pt x="6" y="4253"/>
                        </a:cubicBezTo>
                        <a:cubicBezTo>
                          <a:pt x="-39" y="4795"/>
                          <a:pt x="161" y="5329"/>
                          <a:pt x="551" y="5707"/>
                        </a:cubicBezTo>
                        <a:lnTo>
                          <a:pt x="551" y="5707"/>
                        </a:lnTo>
                        <a:lnTo>
                          <a:pt x="551" y="5707"/>
                        </a:lnTo>
                        <a:lnTo>
                          <a:pt x="101367" y="63931"/>
                        </a:lnTo>
                        <a:lnTo>
                          <a:pt x="108032" y="60114"/>
                        </a:lnTo>
                        <a:close/>
                      </a:path>
                    </a:pathLst>
                  </a:custGeom>
                  <a:solidFill>
                    <a:srgbClr val="455A64"/>
                  </a:solidFill>
                  <a:ln w="6058" cap="flat">
                    <a:noFill/>
                    <a:prstDash val="solid"/>
                    <a:miter/>
                  </a:ln>
                </p:spPr>
                <p:txBody>
                  <a:bodyPr rtlCol="0" anchor="ctr"/>
                  <a:lstStyle/>
                  <a:p>
                    <a:endParaRPr lang="fr-FR" sz="2400"/>
                  </a:p>
                </p:txBody>
              </p:sp>
              <p:sp>
                <p:nvSpPr>
                  <p:cNvPr id="570" name="Forme libre : forme 569">
                    <a:extLst>
                      <a:ext uri="{FF2B5EF4-FFF2-40B4-BE49-F238E27FC236}">
                        <a16:creationId xmlns:a16="http://schemas.microsoft.com/office/drawing/2014/main" id="{13B21EC3-8720-4ACB-B3ED-46DC197BB460}"/>
                      </a:ext>
                    </a:extLst>
                  </p:cNvPr>
                  <p:cNvSpPr/>
                  <p:nvPr/>
                </p:nvSpPr>
                <p:spPr>
                  <a:xfrm>
                    <a:off x="2500917" y="3940438"/>
                    <a:ext cx="15994" cy="11147"/>
                  </a:xfrm>
                  <a:custGeom>
                    <a:avLst/>
                    <a:gdLst>
                      <a:gd name="connsiteX0" fmla="*/ 0 w 15994"/>
                      <a:gd name="connsiteY0" fmla="*/ 5756 h 11147"/>
                      <a:gd name="connsiteX1" fmla="*/ 9330 w 15994"/>
                      <a:gd name="connsiteY1" fmla="*/ 11148 h 11147"/>
                      <a:gd name="connsiteX2" fmla="*/ 15995 w 15994"/>
                      <a:gd name="connsiteY2" fmla="*/ 7331 h 11147"/>
                      <a:gd name="connsiteX3" fmla="*/ 3272 w 15994"/>
                      <a:gd name="connsiteY3" fmla="*/ 0 h 11147"/>
                      <a:gd name="connsiteX4" fmla="*/ 0 w 15994"/>
                      <a:gd name="connsiteY4" fmla="*/ 5756 h 11147"/>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5994" h="11147">
                        <a:moveTo>
                          <a:pt x="0" y="5756"/>
                        </a:moveTo>
                        <a:lnTo>
                          <a:pt x="9330" y="11148"/>
                        </a:lnTo>
                        <a:lnTo>
                          <a:pt x="15995" y="7331"/>
                        </a:lnTo>
                        <a:lnTo>
                          <a:pt x="3272" y="0"/>
                        </a:lnTo>
                        <a:cubicBezTo>
                          <a:pt x="1792" y="1669"/>
                          <a:pt x="677" y="3630"/>
                          <a:pt x="0" y="5756"/>
                        </a:cubicBezTo>
                        <a:close/>
                      </a:path>
                    </a:pathLst>
                  </a:custGeom>
                  <a:solidFill>
                    <a:srgbClr val="37474F"/>
                  </a:solidFill>
                  <a:ln w="6058" cap="flat">
                    <a:noFill/>
                    <a:prstDash val="solid"/>
                    <a:miter/>
                  </a:ln>
                </p:spPr>
                <p:txBody>
                  <a:bodyPr rtlCol="0" anchor="ctr"/>
                  <a:lstStyle/>
                  <a:p>
                    <a:endParaRPr lang="fr-FR" sz="2400"/>
                  </a:p>
                </p:txBody>
              </p:sp>
              <p:sp>
                <p:nvSpPr>
                  <p:cNvPr id="571" name="Forme libre : forme 570">
                    <a:extLst>
                      <a:ext uri="{FF2B5EF4-FFF2-40B4-BE49-F238E27FC236}">
                        <a16:creationId xmlns:a16="http://schemas.microsoft.com/office/drawing/2014/main" id="{D9E5D02F-74F2-43AA-8975-BBF89A369CD7}"/>
                      </a:ext>
                    </a:extLst>
                  </p:cNvPr>
                  <p:cNvSpPr/>
                  <p:nvPr/>
                </p:nvSpPr>
                <p:spPr>
                  <a:xfrm>
                    <a:off x="2508346" y="3943397"/>
                    <a:ext cx="16732" cy="14526"/>
                  </a:xfrm>
                  <a:custGeom>
                    <a:avLst/>
                    <a:gdLst>
                      <a:gd name="connsiteX0" fmla="*/ 16199 w 16732"/>
                      <a:gd name="connsiteY0" fmla="*/ 9098 h 14526"/>
                      <a:gd name="connsiteX1" fmla="*/ 16199 w 16732"/>
                      <a:gd name="connsiteY1" fmla="*/ 9098 h 14526"/>
                      <a:gd name="connsiteX2" fmla="*/ 8505 w 16732"/>
                      <a:gd name="connsiteY2" fmla="*/ 677 h 14526"/>
                      <a:gd name="connsiteX3" fmla="*/ 8505 w 16732"/>
                      <a:gd name="connsiteY3" fmla="*/ 677 h 14526"/>
                      <a:gd name="connsiteX4" fmla="*/ 4688 w 16732"/>
                      <a:gd name="connsiteY4" fmla="*/ 677 h 14526"/>
                      <a:gd name="connsiteX5" fmla="*/ 22 w 16732"/>
                      <a:gd name="connsiteY5" fmla="*/ 8795 h 14526"/>
                      <a:gd name="connsiteX6" fmla="*/ 1779 w 16732"/>
                      <a:gd name="connsiteY6" fmla="*/ 12006 h 14526"/>
                      <a:gd name="connsiteX7" fmla="*/ 1780 w 16732"/>
                      <a:gd name="connsiteY7" fmla="*/ 12006 h 14526"/>
                      <a:gd name="connsiteX8" fmla="*/ 2082 w 16732"/>
                      <a:gd name="connsiteY8" fmla="*/ 12006 h 14526"/>
                      <a:gd name="connsiteX9" fmla="*/ 13352 w 16732"/>
                      <a:gd name="connsiteY9" fmla="*/ 14430 h 14526"/>
                      <a:gd name="connsiteX10" fmla="*/ 13352 w 16732"/>
                      <a:gd name="connsiteY10" fmla="*/ 14430 h 14526"/>
                      <a:gd name="connsiteX11" fmla="*/ 14563 w 16732"/>
                      <a:gd name="connsiteY11" fmla="*/ 14430 h 14526"/>
                      <a:gd name="connsiteX12" fmla="*/ 16684 w 16732"/>
                      <a:gd name="connsiteY12" fmla="*/ 10734 h 14526"/>
                      <a:gd name="connsiteX13" fmla="*/ 16199 w 16732"/>
                      <a:gd name="connsiteY13" fmla="*/ 9098 h 1452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Lst>
                    <a:rect l="l" t="t" r="r" b="b"/>
                    <a:pathLst>
                      <a:path w="16732" h="14526">
                        <a:moveTo>
                          <a:pt x="16199" y="9098"/>
                        </a:moveTo>
                        <a:lnTo>
                          <a:pt x="16199" y="9098"/>
                        </a:lnTo>
                        <a:lnTo>
                          <a:pt x="8505" y="677"/>
                        </a:lnTo>
                        <a:lnTo>
                          <a:pt x="8505" y="677"/>
                        </a:lnTo>
                        <a:cubicBezTo>
                          <a:pt x="7392" y="-226"/>
                          <a:pt x="5800" y="-226"/>
                          <a:pt x="4688" y="677"/>
                        </a:cubicBezTo>
                        <a:cubicBezTo>
                          <a:pt x="1929" y="2486"/>
                          <a:pt x="196" y="5501"/>
                          <a:pt x="22" y="8795"/>
                        </a:cubicBezTo>
                        <a:cubicBezTo>
                          <a:pt x="-137" y="10131"/>
                          <a:pt x="568" y="11421"/>
                          <a:pt x="1779" y="12006"/>
                        </a:cubicBezTo>
                        <a:lnTo>
                          <a:pt x="1780" y="12006"/>
                        </a:lnTo>
                        <a:lnTo>
                          <a:pt x="2082" y="12006"/>
                        </a:lnTo>
                        <a:lnTo>
                          <a:pt x="13352" y="14430"/>
                        </a:lnTo>
                        <a:lnTo>
                          <a:pt x="13352" y="14430"/>
                        </a:lnTo>
                        <a:cubicBezTo>
                          <a:pt x="13745" y="14559"/>
                          <a:pt x="14170" y="14559"/>
                          <a:pt x="14563" y="14430"/>
                        </a:cubicBezTo>
                        <a:cubicBezTo>
                          <a:pt x="15796" y="13585"/>
                          <a:pt x="16576" y="12225"/>
                          <a:pt x="16684" y="10734"/>
                        </a:cubicBezTo>
                        <a:cubicBezTo>
                          <a:pt x="16828" y="10141"/>
                          <a:pt x="16643" y="9517"/>
                          <a:pt x="16199" y="9098"/>
                        </a:cubicBezTo>
                        <a:close/>
                      </a:path>
                    </a:pathLst>
                  </a:custGeom>
                  <a:solidFill>
                    <a:srgbClr val="77787B"/>
                  </a:solidFill>
                  <a:ln w="6058" cap="flat">
                    <a:noFill/>
                    <a:prstDash val="solid"/>
                    <a:miter/>
                  </a:ln>
                </p:spPr>
                <p:txBody>
                  <a:bodyPr rtlCol="0" anchor="ctr"/>
                  <a:lstStyle/>
                  <a:p>
                    <a:endParaRPr lang="fr-FR" sz="2400"/>
                  </a:p>
                </p:txBody>
              </p:sp>
              <p:sp>
                <p:nvSpPr>
                  <p:cNvPr id="572" name="Forme libre : forme 571">
                    <a:extLst>
                      <a:ext uri="{FF2B5EF4-FFF2-40B4-BE49-F238E27FC236}">
                        <a16:creationId xmlns:a16="http://schemas.microsoft.com/office/drawing/2014/main" id="{B7D25281-9C14-4867-8876-FF1CF8AAD672}"/>
                      </a:ext>
                    </a:extLst>
                  </p:cNvPr>
                  <p:cNvSpPr/>
                  <p:nvPr/>
                </p:nvSpPr>
                <p:spPr>
                  <a:xfrm>
                    <a:off x="2508346" y="3943397"/>
                    <a:ext cx="16732" cy="14526"/>
                  </a:xfrm>
                  <a:custGeom>
                    <a:avLst/>
                    <a:gdLst>
                      <a:gd name="connsiteX0" fmla="*/ 16199 w 16732"/>
                      <a:gd name="connsiteY0" fmla="*/ 9098 h 14526"/>
                      <a:gd name="connsiteX1" fmla="*/ 16199 w 16732"/>
                      <a:gd name="connsiteY1" fmla="*/ 9098 h 14526"/>
                      <a:gd name="connsiteX2" fmla="*/ 8505 w 16732"/>
                      <a:gd name="connsiteY2" fmla="*/ 677 h 14526"/>
                      <a:gd name="connsiteX3" fmla="*/ 8505 w 16732"/>
                      <a:gd name="connsiteY3" fmla="*/ 677 h 14526"/>
                      <a:gd name="connsiteX4" fmla="*/ 4688 w 16732"/>
                      <a:gd name="connsiteY4" fmla="*/ 677 h 14526"/>
                      <a:gd name="connsiteX5" fmla="*/ 22 w 16732"/>
                      <a:gd name="connsiteY5" fmla="*/ 8795 h 14526"/>
                      <a:gd name="connsiteX6" fmla="*/ 1779 w 16732"/>
                      <a:gd name="connsiteY6" fmla="*/ 12006 h 14526"/>
                      <a:gd name="connsiteX7" fmla="*/ 1780 w 16732"/>
                      <a:gd name="connsiteY7" fmla="*/ 12006 h 14526"/>
                      <a:gd name="connsiteX8" fmla="*/ 2082 w 16732"/>
                      <a:gd name="connsiteY8" fmla="*/ 12006 h 14526"/>
                      <a:gd name="connsiteX9" fmla="*/ 13352 w 16732"/>
                      <a:gd name="connsiteY9" fmla="*/ 14430 h 14526"/>
                      <a:gd name="connsiteX10" fmla="*/ 13352 w 16732"/>
                      <a:gd name="connsiteY10" fmla="*/ 14430 h 14526"/>
                      <a:gd name="connsiteX11" fmla="*/ 14563 w 16732"/>
                      <a:gd name="connsiteY11" fmla="*/ 14430 h 14526"/>
                      <a:gd name="connsiteX12" fmla="*/ 16684 w 16732"/>
                      <a:gd name="connsiteY12" fmla="*/ 10734 h 14526"/>
                      <a:gd name="connsiteX13" fmla="*/ 16199 w 16732"/>
                      <a:gd name="connsiteY13" fmla="*/ 9098 h 1452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Lst>
                    <a:rect l="l" t="t" r="r" b="b"/>
                    <a:pathLst>
                      <a:path w="16732" h="14526">
                        <a:moveTo>
                          <a:pt x="16199" y="9098"/>
                        </a:moveTo>
                        <a:lnTo>
                          <a:pt x="16199" y="9098"/>
                        </a:lnTo>
                        <a:lnTo>
                          <a:pt x="8505" y="677"/>
                        </a:lnTo>
                        <a:lnTo>
                          <a:pt x="8505" y="677"/>
                        </a:lnTo>
                        <a:cubicBezTo>
                          <a:pt x="7392" y="-226"/>
                          <a:pt x="5800" y="-226"/>
                          <a:pt x="4688" y="677"/>
                        </a:cubicBezTo>
                        <a:cubicBezTo>
                          <a:pt x="1929" y="2486"/>
                          <a:pt x="196" y="5501"/>
                          <a:pt x="22" y="8795"/>
                        </a:cubicBezTo>
                        <a:cubicBezTo>
                          <a:pt x="-137" y="10131"/>
                          <a:pt x="568" y="11421"/>
                          <a:pt x="1779" y="12006"/>
                        </a:cubicBezTo>
                        <a:lnTo>
                          <a:pt x="1780" y="12006"/>
                        </a:lnTo>
                        <a:lnTo>
                          <a:pt x="2082" y="12006"/>
                        </a:lnTo>
                        <a:lnTo>
                          <a:pt x="13352" y="14430"/>
                        </a:lnTo>
                        <a:lnTo>
                          <a:pt x="13352" y="14430"/>
                        </a:lnTo>
                        <a:cubicBezTo>
                          <a:pt x="13745" y="14559"/>
                          <a:pt x="14170" y="14559"/>
                          <a:pt x="14563" y="14430"/>
                        </a:cubicBezTo>
                        <a:cubicBezTo>
                          <a:pt x="15796" y="13585"/>
                          <a:pt x="16576" y="12225"/>
                          <a:pt x="16684" y="10734"/>
                        </a:cubicBezTo>
                        <a:cubicBezTo>
                          <a:pt x="16828" y="10141"/>
                          <a:pt x="16643" y="9517"/>
                          <a:pt x="16199" y="9098"/>
                        </a:cubicBezTo>
                        <a:close/>
                      </a:path>
                    </a:pathLst>
                  </a:custGeom>
                  <a:solidFill>
                    <a:srgbClr val="000000">
                      <a:alpha val="10000"/>
                    </a:srgbClr>
                  </a:solidFill>
                  <a:ln w="6058" cap="flat">
                    <a:noFill/>
                    <a:prstDash val="solid"/>
                    <a:miter/>
                  </a:ln>
                </p:spPr>
                <p:txBody>
                  <a:bodyPr rtlCol="0" anchor="ctr"/>
                  <a:lstStyle/>
                  <a:p>
                    <a:endParaRPr lang="fr-FR" sz="2400"/>
                  </a:p>
                </p:txBody>
              </p:sp>
              <p:sp>
                <p:nvSpPr>
                  <p:cNvPr id="573" name="Forme libre : forme 572">
                    <a:extLst>
                      <a:ext uri="{FF2B5EF4-FFF2-40B4-BE49-F238E27FC236}">
                        <a16:creationId xmlns:a16="http://schemas.microsoft.com/office/drawing/2014/main" id="{E640275D-12F9-4547-AF6F-E5F77231AC90}"/>
                      </a:ext>
                    </a:extLst>
                  </p:cNvPr>
                  <p:cNvSpPr/>
                  <p:nvPr/>
                </p:nvSpPr>
                <p:spPr>
                  <a:xfrm>
                    <a:off x="2514408" y="3947421"/>
                    <a:ext cx="10638" cy="10260"/>
                  </a:xfrm>
                  <a:custGeom>
                    <a:avLst/>
                    <a:gdLst>
                      <a:gd name="connsiteX0" fmla="*/ 10562 w 10638"/>
                      <a:gd name="connsiteY0" fmla="*/ 6468 h 10260"/>
                      <a:gd name="connsiteX1" fmla="*/ 8441 w 10638"/>
                      <a:gd name="connsiteY1" fmla="*/ 10163 h 10260"/>
                      <a:gd name="connsiteX2" fmla="*/ 7230 w 10638"/>
                      <a:gd name="connsiteY2" fmla="*/ 10163 h 10260"/>
                      <a:gd name="connsiteX3" fmla="*/ 7230 w 10638"/>
                      <a:gd name="connsiteY3" fmla="*/ 10163 h 10260"/>
                      <a:gd name="connsiteX4" fmla="*/ 1534 w 10638"/>
                      <a:gd name="connsiteY4" fmla="*/ 8952 h 10260"/>
                      <a:gd name="connsiteX5" fmla="*/ 20 w 10638"/>
                      <a:gd name="connsiteY5" fmla="*/ 6528 h 10260"/>
                      <a:gd name="connsiteX6" fmla="*/ 3413 w 10638"/>
                      <a:gd name="connsiteY6" fmla="*/ 470 h 10260"/>
                      <a:gd name="connsiteX7" fmla="*/ 6200 w 10638"/>
                      <a:gd name="connsiteY7" fmla="*/ 470 h 10260"/>
                      <a:gd name="connsiteX8" fmla="*/ 6200 w 10638"/>
                      <a:gd name="connsiteY8" fmla="*/ 470 h 10260"/>
                      <a:gd name="connsiteX9" fmla="*/ 10017 w 10638"/>
                      <a:gd name="connsiteY9" fmla="*/ 4650 h 10260"/>
                      <a:gd name="connsiteX10" fmla="*/ 10017 w 10638"/>
                      <a:gd name="connsiteY10" fmla="*/ 4650 h 10260"/>
                      <a:gd name="connsiteX11" fmla="*/ 10562 w 10638"/>
                      <a:gd name="connsiteY11" fmla="*/ 6468 h 1026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10638" h="10260">
                        <a:moveTo>
                          <a:pt x="10562" y="6468"/>
                        </a:moveTo>
                        <a:cubicBezTo>
                          <a:pt x="10455" y="7958"/>
                          <a:pt x="9674" y="9319"/>
                          <a:pt x="8441" y="10163"/>
                        </a:cubicBezTo>
                        <a:cubicBezTo>
                          <a:pt x="8048" y="10293"/>
                          <a:pt x="7623" y="10293"/>
                          <a:pt x="7230" y="10163"/>
                        </a:cubicBezTo>
                        <a:lnTo>
                          <a:pt x="7230" y="10163"/>
                        </a:lnTo>
                        <a:lnTo>
                          <a:pt x="1534" y="8952"/>
                        </a:lnTo>
                        <a:cubicBezTo>
                          <a:pt x="513" y="8612"/>
                          <a:pt x="-122" y="7595"/>
                          <a:pt x="20" y="6528"/>
                        </a:cubicBezTo>
                        <a:cubicBezTo>
                          <a:pt x="104" y="4079"/>
                          <a:pt x="1368" y="1821"/>
                          <a:pt x="3413" y="470"/>
                        </a:cubicBezTo>
                        <a:cubicBezTo>
                          <a:pt x="4236" y="-157"/>
                          <a:pt x="5376" y="-157"/>
                          <a:pt x="6200" y="470"/>
                        </a:cubicBezTo>
                        <a:lnTo>
                          <a:pt x="6200" y="470"/>
                        </a:lnTo>
                        <a:lnTo>
                          <a:pt x="10017" y="4650"/>
                        </a:lnTo>
                        <a:lnTo>
                          <a:pt x="10017" y="4650"/>
                        </a:lnTo>
                        <a:cubicBezTo>
                          <a:pt x="10552" y="5088"/>
                          <a:pt x="10768" y="5807"/>
                          <a:pt x="10562" y="6468"/>
                        </a:cubicBezTo>
                        <a:close/>
                      </a:path>
                    </a:pathLst>
                  </a:custGeom>
                  <a:solidFill>
                    <a:srgbClr val="77787B"/>
                  </a:solidFill>
                  <a:ln w="6058" cap="flat">
                    <a:noFill/>
                    <a:prstDash val="solid"/>
                    <a:miter/>
                  </a:ln>
                </p:spPr>
                <p:txBody>
                  <a:bodyPr rtlCol="0" anchor="ctr"/>
                  <a:lstStyle/>
                  <a:p>
                    <a:endParaRPr lang="fr-FR" sz="2400"/>
                  </a:p>
                </p:txBody>
              </p:sp>
              <p:sp>
                <p:nvSpPr>
                  <p:cNvPr id="574" name="Forme libre : forme 573">
                    <a:extLst>
                      <a:ext uri="{FF2B5EF4-FFF2-40B4-BE49-F238E27FC236}">
                        <a16:creationId xmlns:a16="http://schemas.microsoft.com/office/drawing/2014/main" id="{7FC26BA8-81A4-4DDF-A803-CFEC2ACAF4CE}"/>
                      </a:ext>
                    </a:extLst>
                  </p:cNvPr>
                  <p:cNvSpPr/>
                  <p:nvPr/>
                </p:nvSpPr>
                <p:spPr>
                  <a:xfrm rot="-3600000">
                    <a:off x="2519800" y="3952979"/>
                    <a:ext cx="6058" cy="3514"/>
                  </a:xfrm>
                  <a:custGeom>
                    <a:avLst/>
                    <a:gdLst>
                      <a:gd name="connsiteX0" fmla="*/ 6059 w 6058"/>
                      <a:gd name="connsiteY0" fmla="*/ 1757 h 3514"/>
                      <a:gd name="connsiteX1" fmla="*/ 3029 w 6058"/>
                      <a:gd name="connsiteY1" fmla="*/ 3514 h 3514"/>
                      <a:gd name="connsiteX2" fmla="*/ 0 w 6058"/>
                      <a:gd name="connsiteY2" fmla="*/ 1757 h 3514"/>
                      <a:gd name="connsiteX3" fmla="*/ 3029 w 6058"/>
                      <a:gd name="connsiteY3" fmla="*/ 0 h 3514"/>
                      <a:gd name="connsiteX4" fmla="*/ 6059 w 6058"/>
                      <a:gd name="connsiteY4" fmla="*/ 1757 h 3514"/>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6058" h="3514">
                        <a:moveTo>
                          <a:pt x="6059" y="1757"/>
                        </a:moveTo>
                        <a:cubicBezTo>
                          <a:pt x="6059" y="2727"/>
                          <a:pt x="4702" y="3514"/>
                          <a:pt x="3029" y="3514"/>
                        </a:cubicBezTo>
                        <a:cubicBezTo>
                          <a:pt x="1356" y="3514"/>
                          <a:pt x="0" y="2727"/>
                          <a:pt x="0" y="1757"/>
                        </a:cubicBezTo>
                        <a:cubicBezTo>
                          <a:pt x="0" y="787"/>
                          <a:pt x="1356" y="0"/>
                          <a:pt x="3029" y="0"/>
                        </a:cubicBezTo>
                        <a:cubicBezTo>
                          <a:pt x="4702" y="0"/>
                          <a:pt x="6059" y="787"/>
                          <a:pt x="6059" y="1757"/>
                        </a:cubicBezTo>
                        <a:close/>
                      </a:path>
                    </a:pathLst>
                  </a:custGeom>
                  <a:solidFill>
                    <a:srgbClr val="000000">
                      <a:alpha val="10000"/>
                    </a:srgbClr>
                  </a:solidFill>
                  <a:ln w="6058" cap="flat">
                    <a:noFill/>
                    <a:prstDash val="solid"/>
                    <a:miter/>
                  </a:ln>
                </p:spPr>
                <p:txBody>
                  <a:bodyPr rtlCol="0" anchor="ctr"/>
                  <a:lstStyle/>
                  <a:p>
                    <a:endParaRPr lang="fr-FR" sz="2400"/>
                  </a:p>
                </p:txBody>
              </p:sp>
              <p:sp>
                <p:nvSpPr>
                  <p:cNvPr id="575" name="Forme libre : forme 574">
                    <a:extLst>
                      <a:ext uri="{FF2B5EF4-FFF2-40B4-BE49-F238E27FC236}">
                        <a16:creationId xmlns:a16="http://schemas.microsoft.com/office/drawing/2014/main" id="{FEC2B14E-CDB5-4612-8CC0-5870CB0C458D}"/>
                      </a:ext>
                    </a:extLst>
                  </p:cNvPr>
                  <p:cNvSpPr/>
                  <p:nvPr/>
                </p:nvSpPr>
                <p:spPr>
                  <a:xfrm>
                    <a:off x="2383667" y="3872908"/>
                    <a:ext cx="28854" cy="20151"/>
                  </a:xfrm>
                  <a:custGeom>
                    <a:avLst/>
                    <a:gdLst>
                      <a:gd name="connsiteX0" fmla="*/ 4014 w 28854"/>
                      <a:gd name="connsiteY0" fmla="*/ 218 h 20151"/>
                      <a:gd name="connsiteX1" fmla="*/ 2317 w 28854"/>
                      <a:gd name="connsiteY1" fmla="*/ 218 h 20151"/>
                      <a:gd name="connsiteX2" fmla="*/ 15 w 28854"/>
                      <a:gd name="connsiteY2" fmla="*/ 4278 h 20151"/>
                      <a:gd name="connsiteX3" fmla="*/ 682 w 28854"/>
                      <a:gd name="connsiteY3" fmla="*/ 5792 h 20151"/>
                      <a:gd name="connsiteX4" fmla="*/ 682 w 28854"/>
                      <a:gd name="connsiteY4" fmla="*/ 5792 h 20151"/>
                      <a:gd name="connsiteX5" fmla="*/ 25522 w 28854"/>
                      <a:gd name="connsiteY5" fmla="*/ 20151 h 20151"/>
                      <a:gd name="connsiteX6" fmla="*/ 24977 w 28854"/>
                      <a:gd name="connsiteY6" fmla="*/ 18697 h 20151"/>
                      <a:gd name="connsiteX7" fmla="*/ 27340 w 28854"/>
                      <a:gd name="connsiteY7" fmla="*/ 14638 h 20151"/>
                      <a:gd name="connsiteX8" fmla="*/ 28854 w 28854"/>
                      <a:gd name="connsiteY8" fmla="*/ 14638 h 2015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28854" h="20151">
                        <a:moveTo>
                          <a:pt x="4014" y="218"/>
                        </a:moveTo>
                        <a:cubicBezTo>
                          <a:pt x="3486" y="-73"/>
                          <a:pt x="2845" y="-73"/>
                          <a:pt x="2317" y="218"/>
                        </a:cubicBezTo>
                        <a:cubicBezTo>
                          <a:pt x="946" y="1126"/>
                          <a:pt x="90" y="2634"/>
                          <a:pt x="15" y="4278"/>
                        </a:cubicBezTo>
                        <a:cubicBezTo>
                          <a:pt x="-67" y="4868"/>
                          <a:pt x="191" y="5454"/>
                          <a:pt x="682" y="5792"/>
                        </a:cubicBezTo>
                        <a:lnTo>
                          <a:pt x="682" y="5792"/>
                        </a:lnTo>
                        <a:lnTo>
                          <a:pt x="25522" y="20151"/>
                        </a:lnTo>
                        <a:cubicBezTo>
                          <a:pt x="25132" y="19773"/>
                          <a:pt x="24932" y="19239"/>
                          <a:pt x="24977" y="18697"/>
                        </a:cubicBezTo>
                        <a:cubicBezTo>
                          <a:pt x="25045" y="17037"/>
                          <a:pt x="25930" y="15517"/>
                          <a:pt x="27340" y="14638"/>
                        </a:cubicBezTo>
                        <a:cubicBezTo>
                          <a:pt x="27811" y="14379"/>
                          <a:pt x="28383" y="14379"/>
                          <a:pt x="28854" y="14638"/>
                        </a:cubicBezTo>
                        <a:close/>
                      </a:path>
                    </a:pathLst>
                  </a:custGeom>
                  <a:solidFill>
                    <a:srgbClr val="FAFAFA"/>
                  </a:solidFill>
                  <a:ln w="6058" cap="flat">
                    <a:noFill/>
                    <a:prstDash val="solid"/>
                    <a:miter/>
                  </a:ln>
                </p:spPr>
                <p:txBody>
                  <a:bodyPr rtlCol="0" anchor="ctr"/>
                  <a:lstStyle/>
                  <a:p>
                    <a:endParaRPr lang="fr-FR" sz="2400"/>
                  </a:p>
                </p:txBody>
              </p:sp>
              <p:sp>
                <p:nvSpPr>
                  <p:cNvPr id="576" name="Forme libre : forme 575">
                    <a:extLst>
                      <a:ext uri="{FF2B5EF4-FFF2-40B4-BE49-F238E27FC236}">
                        <a16:creationId xmlns:a16="http://schemas.microsoft.com/office/drawing/2014/main" id="{3EECE7D3-D50D-4E5D-A1C3-0B68725449DA}"/>
                      </a:ext>
                    </a:extLst>
                  </p:cNvPr>
                  <p:cNvSpPr/>
                  <p:nvPr/>
                </p:nvSpPr>
                <p:spPr>
                  <a:xfrm>
                    <a:off x="2383667" y="3872908"/>
                    <a:ext cx="4691" cy="6032"/>
                  </a:xfrm>
                  <a:custGeom>
                    <a:avLst/>
                    <a:gdLst>
                      <a:gd name="connsiteX0" fmla="*/ 4680 w 4691"/>
                      <a:gd name="connsiteY0" fmla="*/ 1733 h 6032"/>
                      <a:gd name="connsiteX1" fmla="*/ 2317 w 4691"/>
                      <a:gd name="connsiteY1" fmla="*/ 5792 h 6032"/>
                      <a:gd name="connsiteX2" fmla="*/ 682 w 4691"/>
                      <a:gd name="connsiteY2" fmla="*/ 5792 h 6032"/>
                      <a:gd name="connsiteX3" fmla="*/ 15 w 4691"/>
                      <a:gd name="connsiteY3" fmla="*/ 4278 h 6032"/>
                      <a:gd name="connsiteX4" fmla="*/ 2317 w 4691"/>
                      <a:gd name="connsiteY4" fmla="*/ 218 h 6032"/>
                      <a:gd name="connsiteX5" fmla="*/ 4014 w 4691"/>
                      <a:gd name="connsiteY5" fmla="*/ 218 h 6032"/>
                      <a:gd name="connsiteX6" fmla="*/ 4680 w 4691"/>
                      <a:gd name="connsiteY6" fmla="*/ 1733 h 603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4691" h="6032">
                        <a:moveTo>
                          <a:pt x="4680" y="1733"/>
                        </a:moveTo>
                        <a:cubicBezTo>
                          <a:pt x="4612" y="3393"/>
                          <a:pt x="3727" y="4913"/>
                          <a:pt x="2317" y="5792"/>
                        </a:cubicBezTo>
                        <a:cubicBezTo>
                          <a:pt x="1819" y="6112"/>
                          <a:pt x="1180" y="6112"/>
                          <a:pt x="682" y="5792"/>
                        </a:cubicBezTo>
                        <a:cubicBezTo>
                          <a:pt x="191" y="5454"/>
                          <a:pt x="-67" y="4868"/>
                          <a:pt x="15" y="4278"/>
                        </a:cubicBezTo>
                        <a:cubicBezTo>
                          <a:pt x="90" y="2634"/>
                          <a:pt x="946" y="1126"/>
                          <a:pt x="2317" y="218"/>
                        </a:cubicBezTo>
                        <a:cubicBezTo>
                          <a:pt x="2845" y="-73"/>
                          <a:pt x="3486" y="-73"/>
                          <a:pt x="4014" y="218"/>
                        </a:cubicBezTo>
                        <a:cubicBezTo>
                          <a:pt x="4494" y="565"/>
                          <a:pt x="4749" y="1145"/>
                          <a:pt x="4680" y="1733"/>
                        </a:cubicBezTo>
                        <a:close/>
                      </a:path>
                    </a:pathLst>
                  </a:custGeom>
                  <a:solidFill>
                    <a:srgbClr val="F5F5F5"/>
                  </a:solidFill>
                  <a:ln w="6058" cap="flat">
                    <a:noFill/>
                    <a:prstDash val="solid"/>
                    <a:miter/>
                  </a:ln>
                </p:spPr>
                <p:txBody>
                  <a:bodyPr rtlCol="0" anchor="ctr"/>
                  <a:lstStyle/>
                  <a:p>
                    <a:endParaRPr lang="fr-FR" sz="2400"/>
                  </a:p>
                </p:txBody>
              </p:sp>
              <p:sp>
                <p:nvSpPr>
                  <p:cNvPr id="577" name="Forme libre : forme 576">
                    <a:extLst>
                      <a:ext uri="{FF2B5EF4-FFF2-40B4-BE49-F238E27FC236}">
                        <a16:creationId xmlns:a16="http://schemas.microsoft.com/office/drawing/2014/main" id="{E9E63BE4-6AB2-4F89-BD17-697AB96E41AB}"/>
                      </a:ext>
                    </a:extLst>
                  </p:cNvPr>
                  <p:cNvSpPr/>
                  <p:nvPr/>
                </p:nvSpPr>
                <p:spPr>
                  <a:xfrm>
                    <a:off x="2363175" y="3858701"/>
                    <a:ext cx="21921" cy="21082"/>
                  </a:xfrm>
                  <a:custGeom>
                    <a:avLst/>
                    <a:gdLst>
                      <a:gd name="connsiteX0" fmla="*/ 19961 w 21921"/>
                      <a:gd name="connsiteY0" fmla="*/ 5944 h 21082"/>
                      <a:gd name="connsiteX1" fmla="*/ 19961 w 21921"/>
                      <a:gd name="connsiteY1" fmla="*/ 5944 h 21082"/>
                      <a:gd name="connsiteX2" fmla="*/ 10146 w 21921"/>
                      <a:gd name="connsiteY2" fmla="*/ 309 h 21082"/>
                      <a:gd name="connsiteX3" fmla="*/ 10146 w 21921"/>
                      <a:gd name="connsiteY3" fmla="*/ 309 h 21082"/>
                      <a:gd name="connsiteX4" fmla="*/ 10146 w 21921"/>
                      <a:gd name="connsiteY4" fmla="*/ 309 h 21082"/>
                      <a:gd name="connsiteX5" fmla="*/ 6087 w 21921"/>
                      <a:gd name="connsiteY5" fmla="*/ 794 h 21082"/>
                      <a:gd name="connsiteX6" fmla="*/ 28 w 21921"/>
                      <a:gd name="connsiteY6" fmla="*/ 11154 h 21082"/>
                      <a:gd name="connsiteX7" fmla="*/ 1785 w 21921"/>
                      <a:gd name="connsiteY7" fmla="*/ 15032 h 21082"/>
                      <a:gd name="connsiteX8" fmla="*/ 1785 w 21921"/>
                      <a:gd name="connsiteY8" fmla="*/ 15032 h 21082"/>
                      <a:gd name="connsiteX9" fmla="*/ 11722 w 21921"/>
                      <a:gd name="connsiteY9" fmla="*/ 20727 h 21082"/>
                      <a:gd name="connsiteX10" fmla="*/ 11722 w 21921"/>
                      <a:gd name="connsiteY10" fmla="*/ 20727 h 21082"/>
                      <a:gd name="connsiteX11" fmla="*/ 15841 w 21921"/>
                      <a:gd name="connsiteY11" fmla="*/ 20303 h 21082"/>
                      <a:gd name="connsiteX12" fmla="*/ 21900 w 21921"/>
                      <a:gd name="connsiteY12" fmla="*/ 9942 h 21082"/>
                      <a:gd name="connsiteX13" fmla="*/ 19961 w 21921"/>
                      <a:gd name="connsiteY13" fmla="*/ 5943 h 2108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Lst>
                    <a:rect l="l" t="t" r="r" b="b"/>
                    <a:pathLst>
                      <a:path w="21921" h="21082">
                        <a:moveTo>
                          <a:pt x="19961" y="5944"/>
                        </a:moveTo>
                        <a:lnTo>
                          <a:pt x="19961" y="5944"/>
                        </a:lnTo>
                        <a:lnTo>
                          <a:pt x="10146" y="309"/>
                        </a:lnTo>
                        <a:lnTo>
                          <a:pt x="10146" y="309"/>
                        </a:lnTo>
                        <a:lnTo>
                          <a:pt x="10146" y="309"/>
                        </a:lnTo>
                        <a:cubicBezTo>
                          <a:pt x="8800" y="-235"/>
                          <a:pt x="7268" y="-52"/>
                          <a:pt x="6087" y="794"/>
                        </a:cubicBezTo>
                        <a:cubicBezTo>
                          <a:pt x="2525" y="3077"/>
                          <a:pt x="272" y="6929"/>
                          <a:pt x="28" y="11154"/>
                        </a:cubicBezTo>
                        <a:cubicBezTo>
                          <a:pt x="-151" y="12672"/>
                          <a:pt x="526" y="14165"/>
                          <a:pt x="1785" y="15032"/>
                        </a:cubicBezTo>
                        <a:lnTo>
                          <a:pt x="1785" y="15032"/>
                        </a:lnTo>
                        <a:lnTo>
                          <a:pt x="11722" y="20727"/>
                        </a:lnTo>
                        <a:lnTo>
                          <a:pt x="11722" y="20727"/>
                        </a:lnTo>
                        <a:cubicBezTo>
                          <a:pt x="13073" y="21323"/>
                          <a:pt x="14640" y="21162"/>
                          <a:pt x="15841" y="20303"/>
                        </a:cubicBezTo>
                        <a:cubicBezTo>
                          <a:pt x="19382" y="17998"/>
                          <a:pt x="21628" y="14158"/>
                          <a:pt x="21900" y="9942"/>
                        </a:cubicBezTo>
                        <a:cubicBezTo>
                          <a:pt x="22060" y="8350"/>
                          <a:pt x="21310" y="6804"/>
                          <a:pt x="19961" y="5943"/>
                        </a:cubicBezTo>
                        <a:close/>
                      </a:path>
                    </a:pathLst>
                  </a:custGeom>
                  <a:solidFill>
                    <a:srgbClr val="77787B"/>
                  </a:solidFill>
                  <a:ln w="6058" cap="flat">
                    <a:noFill/>
                    <a:prstDash val="solid"/>
                    <a:miter/>
                  </a:ln>
                </p:spPr>
                <p:txBody>
                  <a:bodyPr rtlCol="0" anchor="ctr"/>
                  <a:lstStyle/>
                  <a:p>
                    <a:endParaRPr lang="fr-FR" sz="2400"/>
                  </a:p>
                </p:txBody>
              </p:sp>
              <p:sp>
                <p:nvSpPr>
                  <p:cNvPr id="578" name="Forme libre : forme 577">
                    <a:extLst>
                      <a:ext uri="{FF2B5EF4-FFF2-40B4-BE49-F238E27FC236}">
                        <a16:creationId xmlns:a16="http://schemas.microsoft.com/office/drawing/2014/main" id="{A32365CA-5204-4DD5-927A-B9937DEC5EF0}"/>
                      </a:ext>
                    </a:extLst>
                  </p:cNvPr>
                  <p:cNvSpPr/>
                  <p:nvPr/>
                </p:nvSpPr>
                <p:spPr>
                  <a:xfrm>
                    <a:off x="2363175" y="3858701"/>
                    <a:ext cx="21921" cy="21082"/>
                  </a:xfrm>
                  <a:custGeom>
                    <a:avLst/>
                    <a:gdLst>
                      <a:gd name="connsiteX0" fmla="*/ 19961 w 21921"/>
                      <a:gd name="connsiteY0" fmla="*/ 5944 h 21082"/>
                      <a:gd name="connsiteX1" fmla="*/ 19961 w 21921"/>
                      <a:gd name="connsiteY1" fmla="*/ 5944 h 21082"/>
                      <a:gd name="connsiteX2" fmla="*/ 10146 w 21921"/>
                      <a:gd name="connsiteY2" fmla="*/ 309 h 21082"/>
                      <a:gd name="connsiteX3" fmla="*/ 10146 w 21921"/>
                      <a:gd name="connsiteY3" fmla="*/ 309 h 21082"/>
                      <a:gd name="connsiteX4" fmla="*/ 10146 w 21921"/>
                      <a:gd name="connsiteY4" fmla="*/ 309 h 21082"/>
                      <a:gd name="connsiteX5" fmla="*/ 6087 w 21921"/>
                      <a:gd name="connsiteY5" fmla="*/ 794 h 21082"/>
                      <a:gd name="connsiteX6" fmla="*/ 28 w 21921"/>
                      <a:gd name="connsiteY6" fmla="*/ 11154 h 21082"/>
                      <a:gd name="connsiteX7" fmla="*/ 1785 w 21921"/>
                      <a:gd name="connsiteY7" fmla="*/ 15032 h 21082"/>
                      <a:gd name="connsiteX8" fmla="*/ 1785 w 21921"/>
                      <a:gd name="connsiteY8" fmla="*/ 15032 h 21082"/>
                      <a:gd name="connsiteX9" fmla="*/ 11722 w 21921"/>
                      <a:gd name="connsiteY9" fmla="*/ 20727 h 21082"/>
                      <a:gd name="connsiteX10" fmla="*/ 11722 w 21921"/>
                      <a:gd name="connsiteY10" fmla="*/ 20727 h 21082"/>
                      <a:gd name="connsiteX11" fmla="*/ 15841 w 21921"/>
                      <a:gd name="connsiteY11" fmla="*/ 20303 h 21082"/>
                      <a:gd name="connsiteX12" fmla="*/ 21900 w 21921"/>
                      <a:gd name="connsiteY12" fmla="*/ 9942 h 21082"/>
                      <a:gd name="connsiteX13" fmla="*/ 19961 w 21921"/>
                      <a:gd name="connsiteY13" fmla="*/ 5943 h 2108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Lst>
                    <a:rect l="l" t="t" r="r" b="b"/>
                    <a:pathLst>
                      <a:path w="21921" h="21082">
                        <a:moveTo>
                          <a:pt x="19961" y="5944"/>
                        </a:moveTo>
                        <a:lnTo>
                          <a:pt x="19961" y="5944"/>
                        </a:lnTo>
                        <a:lnTo>
                          <a:pt x="10146" y="309"/>
                        </a:lnTo>
                        <a:lnTo>
                          <a:pt x="10146" y="309"/>
                        </a:lnTo>
                        <a:lnTo>
                          <a:pt x="10146" y="309"/>
                        </a:lnTo>
                        <a:cubicBezTo>
                          <a:pt x="8800" y="-235"/>
                          <a:pt x="7268" y="-52"/>
                          <a:pt x="6087" y="794"/>
                        </a:cubicBezTo>
                        <a:cubicBezTo>
                          <a:pt x="2525" y="3077"/>
                          <a:pt x="272" y="6929"/>
                          <a:pt x="28" y="11154"/>
                        </a:cubicBezTo>
                        <a:cubicBezTo>
                          <a:pt x="-151" y="12672"/>
                          <a:pt x="526" y="14165"/>
                          <a:pt x="1785" y="15032"/>
                        </a:cubicBezTo>
                        <a:lnTo>
                          <a:pt x="1785" y="15032"/>
                        </a:lnTo>
                        <a:lnTo>
                          <a:pt x="11722" y="20727"/>
                        </a:lnTo>
                        <a:lnTo>
                          <a:pt x="11722" y="20727"/>
                        </a:lnTo>
                        <a:cubicBezTo>
                          <a:pt x="13073" y="21323"/>
                          <a:pt x="14640" y="21162"/>
                          <a:pt x="15841" y="20303"/>
                        </a:cubicBezTo>
                        <a:cubicBezTo>
                          <a:pt x="19382" y="17998"/>
                          <a:pt x="21628" y="14158"/>
                          <a:pt x="21900" y="9942"/>
                        </a:cubicBezTo>
                        <a:cubicBezTo>
                          <a:pt x="22060" y="8350"/>
                          <a:pt x="21310" y="6804"/>
                          <a:pt x="19961" y="5943"/>
                        </a:cubicBezTo>
                        <a:close/>
                      </a:path>
                    </a:pathLst>
                  </a:custGeom>
                  <a:solidFill>
                    <a:srgbClr val="000000">
                      <a:alpha val="5000"/>
                    </a:srgbClr>
                  </a:solidFill>
                  <a:ln w="6058" cap="flat">
                    <a:noFill/>
                    <a:prstDash val="solid"/>
                    <a:miter/>
                  </a:ln>
                </p:spPr>
                <p:txBody>
                  <a:bodyPr rtlCol="0" anchor="ctr"/>
                  <a:lstStyle/>
                  <a:p>
                    <a:endParaRPr lang="fr-FR" sz="2400"/>
                  </a:p>
                </p:txBody>
              </p:sp>
              <p:sp>
                <p:nvSpPr>
                  <p:cNvPr id="579" name="Forme libre : forme 578">
                    <a:extLst>
                      <a:ext uri="{FF2B5EF4-FFF2-40B4-BE49-F238E27FC236}">
                        <a16:creationId xmlns:a16="http://schemas.microsoft.com/office/drawing/2014/main" id="{0ABB70E9-914A-46EF-9278-5F5A5547C880}"/>
                      </a:ext>
                    </a:extLst>
                  </p:cNvPr>
                  <p:cNvSpPr/>
                  <p:nvPr/>
                </p:nvSpPr>
                <p:spPr>
                  <a:xfrm>
                    <a:off x="2372716" y="3864143"/>
                    <a:ext cx="12117" cy="15422"/>
                  </a:xfrm>
                  <a:custGeom>
                    <a:avLst/>
                    <a:gdLst>
                      <a:gd name="connsiteX0" fmla="*/ 6059 w 12117"/>
                      <a:gd name="connsiteY0" fmla="*/ 805 h 15422"/>
                      <a:gd name="connsiteX1" fmla="*/ 12117 w 12117"/>
                      <a:gd name="connsiteY1" fmla="*/ 4258 h 15422"/>
                      <a:gd name="connsiteX2" fmla="*/ 6059 w 12117"/>
                      <a:gd name="connsiteY2" fmla="*/ 14618 h 15422"/>
                      <a:gd name="connsiteX3" fmla="*/ 0 w 12117"/>
                      <a:gd name="connsiteY3" fmla="*/ 11165 h 15422"/>
                      <a:gd name="connsiteX4" fmla="*/ 6059 w 12117"/>
                      <a:gd name="connsiteY4" fmla="*/ 805 h 15422"/>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2117" h="15422">
                        <a:moveTo>
                          <a:pt x="6059" y="805"/>
                        </a:moveTo>
                        <a:cubicBezTo>
                          <a:pt x="9330" y="-1074"/>
                          <a:pt x="12117" y="441"/>
                          <a:pt x="12117" y="4258"/>
                        </a:cubicBezTo>
                        <a:cubicBezTo>
                          <a:pt x="11845" y="8474"/>
                          <a:pt x="9599" y="12314"/>
                          <a:pt x="6059" y="14618"/>
                        </a:cubicBezTo>
                        <a:cubicBezTo>
                          <a:pt x="2787" y="16497"/>
                          <a:pt x="0" y="14982"/>
                          <a:pt x="0" y="11165"/>
                        </a:cubicBezTo>
                        <a:cubicBezTo>
                          <a:pt x="272" y="6949"/>
                          <a:pt x="2518" y="3109"/>
                          <a:pt x="6059" y="805"/>
                        </a:cubicBezTo>
                        <a:close/>
                      </a:path>
                    </a:pathLst>
                  </a:custGeom>
                  <a:solidFill>
                    <a:srgbClr val="000000">
                      <a:alpha val="10000"/>
                    </a:srgbClr>
                  </a:solidFill>
                  <a:ln w="6058" cap="flat">
                    <a:noFill/>
                    <a:prstDash val="solid"/>
                    <a:miter/>
                  </a:ln>
                </p:spPr>
                <p:txBody>
                  <a:bodyPr rtlCol="0" anchor="ctr"/>
                  <a:lstStyle/>
                  <a:p>
                    <a:endParaRPr lang="fr-FR" sz="2400"/>
                  </a:p>
                </p:txBody>
              </p:sp>
              <p:sp>
                <p:nvSpPr>
                  <p:cNvPr id="580" name="Forme libre : forme 579">
                    <a:extLst>
                      <a:ext uri="{FF2B5EF4-FFF2-40B4-BE49-F238E27FC236}">
                        <a16:creationId xmlns:a16="http://schemas.microsoft.com/office/drawing/2014/main" id="{0951F8F6-240E-45F2-B94F-3E5DA2511FA6}"/>
                      </a:ext>
                    </a:extLst>
                  </p:cNvPr>
                  <p:cNvSpPr/>
                  <p:nvPr/>
                </p:nvSpPr>
                <p:spPr>
                  <a:xfrm>
                    <a:off x="2521556" y="3953773"/>
                    <a:ext cx="6478" cy="5190"/>
                  </a:xfrm>
                  <a:custGeom>
                    <a:avLst/>
                    <a:gdLst>
                      <a:gd name="connsiteX0" fmla="*/ 6140 w 6478"/>
                      <a:gd name="connsiteY0" fmla="*/ 2236 h 5190"/>
                      <a:gd name="connsiteX1" fmla="*/ 6140 w 6478"/>
                      <a:gd name="connsiteY1" fmla="*/ 2236 h 5190"/>
                      <a:gd name="connsiteX2" fmla="*/ 1960 w 6478"/>
                      <a:gd name="connsiteY2" fmla="*/ 116 h 5190"/>
                      <a:gd name="connsiteX3" fmla="*/ 1960 w 6478"/>
                      <a:gd name="connsiteY3" fmla="*/ 116 h 5190"/>
                      <a:gd name="connsiteX4" fmla="*/ 1172 w 6478"/>
                      <a:gd name="connsiteY4" fmla="*/ 116 h 5190"/>
                      <a:gd name="connsiteX5" fmla="*/ 82 w 6478"/>
                      <a:gd name="connsiteY5" fmla="*/ 1994 h 5190"/>
                      <a:gd name="connsiteX6" fmla="*/ 82 w 6478"/>
                      <a:gd name="connsiteY6" fmla="*/ 2721 h 5190"/>
                      <a:gd name="connsiteX7" fmla="*/ 82 w 6478"/>
                      <a:gd name="connsiteY7" fmla="*/ 2721 h 5190"/>
                      <a:gd name="connsiteX8" fmla="*/ 4081 w 6478"/>
                      <a:gd name="connsiteY8" fmla="*/ 5145 h 5190"/>
                      <a:gd name="connsiteX9" fmla="*/ 4081 w 6478"/>
                      <a:gd name="connsiteY9" fmla="*/ 5145 h 5190"/>
                      <a:gd name="connsiteX10" fmla="*/ 4868 w 6478"/>
                      <a:gd name="connsiteY10" fmla="*/ 5145 h 5190"/>
                      <a:gd name="connsiteX11" fmla="*/ 6443 w 6478"/>
                      <a:gd name="connsiteY11" fmla="*/ 3569 h 5190"/>
                      <a:gd name="connsiteX12" fmla="*/ 6140 w 6478"/>
                      <a:gd name="connsiteY12" fmla="*/ 2236 h 519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Lst>
                    <a:rect l="l" t="t" r="r" b="b"/>
                    <a:pathLst>
                      <a:path w="6478" h="5190">
                        <a:moveTo>
                          <a:pt x="6140" y="2236"/>
                        </a:moveTo>
                        <a:lnTo>
                          <a:pt x="6140" y="2236"/>
                        </a:lnTo>
                        <a:lnTo>
                          <a:pt x="1960" y="116"/>
                        </a:lnTo>
                        <a:lnTo>
                          <a:pt x="1960" y="116"/>
                        </a:lnTo>
                        <a:cubicBezTo>
                          <a:pt x="1720" y="-39"/>
                          <a:pt x="1412" y="-39"/>
                          <a:pt x="1172" y="116"/>
                        </a:cubicBezTo>
                        <a:cubicBezTo>
                          <a:pt x="533" y="535"/>
                          <a:pt x="129" y="1231"/>
                          <a:pt x="82" y="1994"/>
                        </a:cubicBezTo>
                        <a:cubicBezTo>
                          <a:pt x="-27" y="2224"/>
                          <a:pt x="-27" y="2491"/>
                          <a:pt x="82" y="2721"/>
                        </a:cubicBezTo>
                        <a:lnTo>
                          <a:pt x="82" y="2721"/>
                        </a:lnTo>
                        <a:lnTo>
                          <a:pt x="4081" y="5145"/>
                        </a:lnTo>
                        <a:lnTo>
                          <a:pt x="4081" y="5145"/>
                        </a:lnTo>
                        <a:cubicBezTo>
                          <a:pt x="4339" y="5206"/>
                          <a:pt x="4609" y="5206"/>
                          <a:pt x="4868" y="5145"/>
                        </a:cubicBezTo>
                        <a:cubicBezTo>
                          <a:pt x="5738" y="5145"/>
                          <a:pt x="6443" y="4439"/>
                          <a:pt x="6443" y="3569"/>
                        </a:cubicBezTo>
                        <a:cubicBezTo>
                          <a:pt x="6542" y="3102"/>
                          <a:pt x="6431" y="2615"/>
                          <a:pt x="6140" y="2236"/>
                        </a:cubicBezTo>
                        <a:close/>
                      </a:path>
                    </a:pathLst>
                  </a:custGeom>
                  <a:solidFill>
                    <a:srgbClr val="455A64"/>
                  </a:solidFill>
                  <a:ln w="6058" cap="flat">
                    <a:noFill/>
                    <a:prstDash val="solid"/>
                    <a:miter/>
                  </a:ln>
                </p:spPr>
                <p:txBody>
                  <a:bodyPr rtlCol="0" anchor="ctr"/>
                  <a:lstStyle/>
                  <a:p>
                    <a:endParaRPr lang="fr-FR" sz="2400"/>
                  </a:p>
                </p:txBody>
              </p:sp>
              <p:sp>
                <p:nvSpPr>
                  <p:cNvPr id="581" name="Forme libre : forme 580">
                    <a:extLst>
                      <a:ext uri="{FF2B5EF4-FFF2-40B4-BE49-F238E27FC236}">
                        <a16:creationId xmlns:a16="http://schemas.microsoft.com/office/drawing/2014/main" id="{A555BD44-C487-4BDC-AA0D-7E0D34FEB6C6}"/>
                      </a:ext>
                    </a:extLst>
                  </p:cNvPr>
                  <p:cNvSpPr/>
                  <p:nvPr/>
                </p:nvSpPr>
                <p:spPr>
                  <a:xfrm>
                    <a:off x="2526057" y="3956069"/>
                    <a:ext cx="2321" cy="2726"/>
                  </a:xfrm>
                  <a:custGeom>
                    <a:avLst/>
                    <a:gdLst>
                      <a:gd name="connsiteX0" fmla="*/ 1821 w 2321"/>
                      <a:gd name="connsiteY0" fmla="*/ 121 h 2726"/>
                      <a:gd name="connsiteX1" fmla="*/ 1821 w 2321"/>
                      <a:gd name="connsiteY1" fmla="*/ 121 h 2726"/>
                      <a:gd name="connsiteX2" fmla="*/ 1821 w 2321"/>
                      <a:gd name="connsiteY2" fmla="*/ 121 h 2726"/>
                      <a:gd name="connsiteX3" fmla="*/ 1821 w 2321"/>
                      <a:gd name="connsiteY3" fmla="*/ 121 h 2726"/>
                      <a:gd name="connsiteX4" fmla="*/ 1094 w 2321"/>
                      <a:gd name="connsiteY4" fmla="*/ 121 h 2726"/>
                      <a:gd name="connsiteX5" fmla="*/ 3 w 2321"/>
                      <a:gd name="connsiteY5" fmla="*/ 1999 h 2726"/>
                      <a:gd name="connsiteX6" fmla="*/ 306 w 2321"/>
                      <a:gd name="connsiteY6" fmla="*/ 2726 h 2726"/>
                      <a:gd name="connsiteX7" fmla="*/ 306 w 2321"/>
                      <a:gd name="connsiteY7" fmla="*/ 2726 h 2726"/>
                      <a:gd name="connsiteX8" fmla="*/ 791 w 2321"/>
                      <a:gd name="connsiteY8" fmla="*/ 2726 h 2726"/>
                      <a:gd name="connsiteX9" fmla="*/ 2321 w 2321"/>
                      <a:gd name="connsiteY9" fmla="*/ 1107 h 2726"/>
                      <a:gd name="connsiteX10" fmla="*/ 1821 w 2321"/>
                      <a:gd name="connsiteY10" fmla="*/ 0 h 272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2321" h="2726">
                        <a:moveTo>
                          <a:pt x="1821" y="121"/>
                        </a:moveTo>
                        <a:lnTo>
                          <a:pt x="1821" y="121"/>
                        </a:lnTo>
                        <a:lnTo>
                          <a:pt x="1821" y="121"/>
                        </a:lnTo>
                        <a:lnTo>
                          <a:pt x="1821" y="121"/>
                        </a:lnTo>
                        <a:cubicBezTo>
                          <a:pt x="1587" y="33"/>
                          <a:pt x="1328" y="33"/>
                          <a:pt x="1094" y="121"/>
                        </a:cubicBezTo>
                        <a:cubicBezTo>
                          <a:pt x="454" y="540"/>
                          <a:pt x="50" y="1236"/>
                          <a:pt x="3" y="1999"/>
                        </a:cubicBezTo>
                        <a:cubicBezTo>
                          <a:pt x="-21" y="2277"/>
                          <a:pt x="92" y="2549"/>
                          <a:pt x="306" y="2726"/>
                        </a:cubicBezTo>
                        <a:lnTo>
                          <a:pt x="306" y="2726"/>
                        </a:lnTo>
                        <a:lnTo>
                          <a:pt x="791" y="2726"/>
                        </a:lnTo>
                        <a:cubicBezTo>
                          <a:pt x="1661" y="2702"/>
                          <a:pt x="2345" y="1977"/>
                          <a:pt x="2321" y="1107"/>
                        </a:cubicBezTo>
                        <a:cubicBezTo>
                          <a:pt x="2309" y="686"/>
                          <a:pt x="2129" y="287"/>
                          <a:pt x="1821" y="0"/>
                        </a:cubicBezTo>
                        <a:close/>
                      </a:path>
                    </a:pathLst>
                  </a:custGeom>
                  <a:solidFill>
                    <a:srgbClr val="263238"/>
                  </a:solidFill>
                  <a:ln w="6058" cap="flat">
                    <a:noFill/>
                    <a:prstDash val="solid"/>
                    <a:miter/>
                  </a:ln>
                </p:spPr>
                <p:txBody>
                  <a:bodyPr rtlCol="0" anchor="ctr"/>
                  <a:lstStyle/>
                  <a:p>
                    <a:endParaRPr lang="fr-FR" sz="2400"/>
                  </a:p>
                </p:txBody>
              </p:sp>
            </p:grpSp>
          </p:grpSp>
          <p:sp>
            <p:nvSpPr>
              <p:cNvPr id="542" name="Forme libre : forme 541">
                <a:extLst>
                  <a:ext uri="{FF2B5EF4-FFF2-40B4-BE49-F238E27FC236}">
                    <a16:creationId xmlns:a16="http://schemas.microsoft.com/office/drawing/2014/main" id="{EE0858C8-4AC1-408D-A847-71B7AC74A8F3}"/>
                  </a:ext>
                </a:extLst>
              </p:cNvPr>
              <p:cNvSpPr/>
              <p:nvPr/>
            </p:nvSpPr>
            <p:spPr>
              <a:xfrm>
                <a:off x="2870723" y="3581573"/>
                <a:ext cx="366721" cy="211772"/>
              </a:xfrm>
              <a:custGeom>
                <a:avLst/>
                <a:gdLst>
                  <a:gd name="connsiteX0" fmla="*/ 2679 w 366721"/>
                  <a:gd name="connsiteY0" fmla="*/ 195766 h 211772"/>
                  <a:gd name="connsiteX1" fmla="*/ 338994 w 366721"/>
                  <a:gd name="connsiteY1" fmla="*/ 1587 h 211772"/>
                  <a:gd name="connsiteX2" fmla="*/ 352263 w 366721"/>
                  <a:gd name="connsiteY2" fmla="*/ 1587 h 211772"/>
                  <a:gd name="connsiteX3" fmla="*/ 363956 w 366721"/>
                  <a:gd name="connsiteY3" fmla="*/ 8312 h 211772"/>
                  <a:gd name="connsiteX4" fmla="*/ 366508 w 366721"/>
                  <a:gd name="connsiteY4" fmla="*/ 13454 h 211772"/>
                  <a:gd name="connsiteX5" fmla="*/ 363956 w 366721"/>
                  <a:gd name="connsiteY5" fmla="*/ 16006 h 211772"/>
                  <a:gd name="connsiteX6" fmla="*/ 27640 w 366721"/>
                  <a:gd name="connsiteY6" fmla="*/ 210186 h 211772"/>
                  <a:gd name="connsiteX7" fmla="*/ 14372 w 366721"/>
                  <a:gd name="connsiteY7" fmla="*/ 210186 h 211772"/>
                  <a:gd name="connsiteX8" fmla="*/ 2679 w 366721"/>
                  <a:gd name="connsiteY8" fmla="*/ 203400 h 211772"/>
                  <a:gd name="connsiteX9" fmla="*/ 243 w 366721"/>
                  <a:gd name="connsiteY9" fmla="*/ 198202 h 211772"/>
                  <a:gd name="connsiteX10" fmla="*/ 2679 w 366721"/>
                  <a:gd name="connsiteY10" fmla="*/ 195766 h 21177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366721" h="211772">
                    <a:moveTo>
                      <a:pt x="2679" y="195766"/>
                    </a:moveTo>
                    <a:lnTo>
                      <a:pt x="338994" y="1587"/>
                    </a:lnTo>
                    <a:cubicBezTo>
                      <a:pt x="343164" y="-529"/>
                      <a:pt x="348093" y="-529"/>
                      <a:pt x="352263" y="1587"/>
                    </a:cubicBezTo>
                    <a:lnTo>
                      <a:pt x="363956" y="8312"/>
                    </a:lnTo>
                    <a:cubicBezTo>
                      <a:pt x="366081" y="9027"/>
                      <a:pt x="367223" y="11329"/>
                      <a:pt x="366508" y="13454"/>
                    </a:cubicBezTo>
                    <a:cubicBezTo>
                      <a:pt x="366103" y="14657"/>
                      <a:pt x="365159" y="15601"/>
                      <a:pt x="363956" y="16006"/>
                    </a:cubicBezTo>
                    <a:lnTo>
                      <a:pt x="27640" y="210186"/>
                    </a:lnTo>
                    <a:cubicBezTo>
                      <a:pt x="23471" y="212302"/>
                      <a:pt x="18542" y="212302"/>
                      <a:pt x="14372" y="210186"/>
                    </a:cubicBezTo>
                    <a:lnTo>
                      <a:pt x="2679" y="203400"/>
                    </a:lnTo>
                    <a:cubicBezTo>
                      <a:pt x="571" y="202637"/>
                      <a:pt x="-520" y="200310"/>
                      <a:pt x="243" y="198202"/>
                    </a:cubicBezTo>
                    <a:cubicBezTo>
                      <a:pt x="654" y="197069"/>
                      <a:pt x="1546" y="196176"/>
                      <a:pt x="2679" y="195766"/>
                    </a:cubicBezTo>
                    <a:close/>
                  </a:path>
                </a:pathLst>
              </a:custGeom>
              <a:solidFill>
                <a:srgbClr val="000000">
                  <a:alpha val="20000"/>
                </a:srgbClr>
              </a:solidFill>
              <a:ln w="6058" cap="flat">
                <a:noFill/>
                <a:prstDash val="solid"/>
                <a:miter/>
              </a:ln>
            </p:spPr>
            <p:txBody>
              <a:bodyPr rtlCol="0" anchor="ctr"/>
              <a:lstStyle/>
              <a:p>
                <a:endParaRPr lang="fr-FR" sz="2400"/>
              </a:p>
            </p:txBody>
          </p:sp>
          <p:grpSp>
            <p:nvGrpSpPr>
              <p:cNvPr id="543" name="Graphique 5">
                <a:extLst>
                  <a:ext uri="{FF2B5EF4-FFF2-40B4-BE49-F238E27FC236}">
                    <a16:creationId xmlns:a16="http://schemas.microsoft.com/office/drawing/2014/main" id="{7E59B6A5-BCE6-4CEE-8CD6-637E9884BD63}"/>
                  </a:ext>
                </a:extLst>
              </p:cNvPr>
              <p:cNvGrpSpPr/>
              <p:nvPr/>
            </p:nvGrpSpPr>
            <p:grpSpPr>
              <a:xfrm>
                <a:off x="2650747" y="3188783"/>
                <a:ext cx="581874" cy="527840"/>
                <a:chOff x="2650747" y="3188783"/>
                <a:chExt cx="581874" cy="527840"/>
              </a:xfrm>
            </p:grpSpPr>
            <p:sp>
              <p:nvSpPr>
                <p:cNvPr id="544" name="Forme libre : forme 543">
                  <a:extLst>
                    <a:ext uri="{FF2B5EF4-FFF2-40B4-BE49-F238E27FC236}">
                      <a16:creationId xmlns:a16="http://schemas.microsoft.com/office/drawing/2014/main" id="{761F34D5-8A64-4300-81C3-9BCCB5540BAF}"/>
                    </a:ext>
                  </a:extLst>
                </p:cNvPr>
                <p:cNvSpPr/>
                <p:nvPr/>
              </p:nvSpPr>
              <p:spPr>
                <a:xfrm>
                  <a:off x="2650747" y="3385561"/>
                  <a:ext cx="424589" cy="256697"/>
                </a:xfrm>
                <a:custGeom>
                  <a:avLst/>
                  <a:gdLst>
                    <a:gd name="connsiteX0" fmla="*/ 0 w 424589"/>
                    <a:gd name="connsiteY0" fmla="*/ 206142 h 256697"/>
                    <a:gd name="connsiteX1" fmla="*/ 0 w 424589"/>
                    <a:gd name="connsiteY1" fmla="*/ 203840 h 256697"/>
                    <a:gd name="connsiteX2" fmla="*/ 5695 w 424589"/>
                    <a:gd name="connsiteY2" fmla="*/ 194085 h 256697"/>
                    <a:gd name="connsiteX3" fmla="*/ 339284 w 424589"/>
                    <a:gd name="connsiteY3" fmla="*/ 1360 h 256697"/>
                    <a:gd name="connsiteX4" fmla="*/ 350614 w 424589"/>
                    <a:gd name="connsiteY4" fmla="*/ 1360 h 256697"/>
                    <a:gd name="connsiteX5" fmla="*/ 418895 w 424589"/>
                    <a:gd name="connsiteY5" fmla="*/ 40801 h 256697"/>
                    <a:gd name="connsiteX6" fmla="*/ 424590 w 424589"/>
                    <a:gd name="connsiteY6" fmla="*/ 50616 h 256697"/>
                    <a:gd name="connsiteX7" fmla="*/ 424590 w 424589"/>
                    <a:gd name="connsiteY7" fmla="*/ 52858 h 256697"/>
                    <a:gd name="connsiteX8" fmla="*/ 418895 w 424589"/>
                    <a:gd name="connsiteY8" fmla="*/ 62673 h 256697"/>
                    <a:gd name="connsiteX9" fmla="*/ 85124 w 424589"/>
                    <a:gd name="connsiteY9" fmla="*/ 255338 h 256697"/>
                    <a:gd name="connsiteX10" fmla="*/ 73794 w 424589"/>
                    <a:gd name="connsiteY10" fmla="*/ 255338 h 256697"/>
                    <a:gd name="connsiteX11" fmla="*/ 5513 w 424589"/>
                    <a:gd name="connsiteY11" fmla="*/ 215896 h 256697"/>
                    <a:gd name="connsiteX12" fmla="*/ 0 w 424589"/>
                    <a:gd name="connsiteY12" fmla="*/ 206142 h 25669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Lst>
                  <a:rect l="l" t="t" r="r" b="b"/>
                  <a:pathLst>
                    <a:path w="424589" h="256697">
                      <a:moveTo>
                        <a:pt x="0" y="206142"/>
                      </a:moveTo>
                      <a:lnTo>
                        <a:pt x="0" y="203840"/>
                      </a:lnTo>
                      <a:cubicBezTo>
                        <a:pt x="174" y="199848"/>
                        <a:pt x="2305" y="196199"/>
                        <a:pt x="5695" y="194085"/>
                      </a:cubicBezTo>
                      <a:lnTo>
                        <a:pt x="339284" y="1360"/>
                      </a:lnTo>
                      <a:cubicBezTo>
                        <a:pt x="342843" y="-453"/>
                        <a:pt x="347055" y="-453"/>
                        <a:pt x="350614" y="1360"/>
                      </a:cubicBezTo>
                      <a:lnTo>
                        <a:pt x="418895" y="40801"/>
                      </a:lnTo>
                      <a:cubicBezTo>
                        <a:pt x="422257" y="42971"/>
                        <a:pt x="424374" y="46621"/>
                        <a:pt x="424590" y="50616"/>
                      </a:cubicBezTo>
                      <a:lnTo>
                        <a:pt x="424590" y="52858"/>
                      </a:lnTo>
                      <a:cubicBezTo>
                        <a:pt x="424374" y="56854"/>
                        <a:pt x="422257" y="60504"/>
                        <a:pt x="418895" y="62673"/>
                      </a:cubicBezTo>
                      <a:lnTo>
                        <a:pt x="85124" y="255338"/>
                      </a:lnTo>
                      <a:cubicBezTo>
                        <a:pt x="81565" y="257151"/>
                        <a:pt x="77353" y="257151"/>
                        <a:pt x="73794" y="255338"/>
                      </a:cubicBezTo>
                      <a:lnTo>
                        <a:pt x="5513" y="215896"/>
                      </a:lnTo>
                      <a:cubicBezTo>
                        <a:pt x="2192" y="213741"/>
                        <a:pt x="134" y="210099"/>
                        <a:pt x="0" y="206142"/>
                      </a:cubicBezTo>
                      <a:close/>
                    </a:path>
                  </a:pathLst>
                </a:custGeom>
                <a:solidFill>
                  <a:srgbClr val="77787B"/>
                </a:solidFill>
                <a:ln w="6058" cap="flat">
                  <a:noFill/>
                  <a:prstDash val="solid"/>
                  <a:miter/>
                </a:ln>
              </p:spPr>
              <p:txBody>
                <a:bodyPr rtlCol="0" anchor="ctr"/>
                <a:lstStyle/>
                <a:p>
                  <a:endParaRPr lang="fr-FR" sz="2400"/>
                </a:p>
              </p:txBody>
            </p:sp>
            <p:sp>
              <p:nvSpPr>
                <p:cNvPr id="545" name="Forme libre : forme 544">
                  <a:extLst>
                    <a:ext uri="{FF2B5EF4-FFF2-40B4-BE49-F238E27FC236}">
                      <a16:creationId xmlns:a16="http://schemas.microsoft.com/office/drawing/2014/main" id="{07C1C14E-4860-4342-9A72-7BDF47A7DCF3}"/>
                    </a:ext>
                  </a:extLst>
                </p:cNvPr>
                <p:cNvSpPr/>
                <p:nvPr/>
              </p:nvSpPr>
              <p:spPr>
                <a:xfrm>
                  <a:off x="2650747" y="3385561"/>
                  <a:ext cx="424589" cy="256697"/>
                </a:xfrm>
                <a:custGeom>
                  <a:avLst/>
                  <a:gdLst>
                    <a:gd name="connsiteX0" fmla="*/ 0 w 424589"/>
                    <a:gd name="connsiteY0" fmla="*/ 206142 h 256697"/>
                    <a:gd name="connsiteX1" fmla="*/ 0 w 424589"/>
                    <a:gd name="connsiteY1" fmla="*/ 203840 h 256697"/>
                    <a:gd name="connsiteX2" fmla="*/ 5695 w 424589"/>
                    <a:gd name="connsiteY2" fmla="*/ 194085 h 256697"/>
                    <a:gd name="connsiteX3" fmla="*/ 339284 w 424589"/>
                    <a:gd name="connsiteY3" fmla="*/ 1360 h 256697"/>
                    <a:gd name="connsiteX4" fmla="*/ 350614 w 424589"/>
                    <a:gd name="connsiteY4" fmla="*/ 1360 h 256697"/>
                    <a:gd name="connsiteX5" fmla="*/ 418895 w 424589"/>
                    <a:gd name="connsiteY5" fmla="*/ 40801 h 256697"/>
                    <a:gd name="connsiteX6" fmla="*/ 424590 w 424589"/>
                    <a:gd name="connsiteY6" fmla="*/ 50616 h 256697"/>
                    <a:gd name="connsiteX7" fmla="*/ 424590 w 424589"/>
                    <a:gd name="connsiteY7" fmla="*/ 52858 h 256697"/>
                    <a:gd name="connsiteX8" fmla="*/ 418895 w 424589"/>
                    <a:gd name="connsiteY8" fmla="*/ 62673 h 256697"/>
                    <a:gd name="connsiteX9" fmla="*/ 85124 w 424589"/>
                    <a:gd name="connsiteY9" fmla="*/ 255338 h 256697"/>
                    <a:gd name="connsiteX10" fmla="*/ 73794 w 424589"/>
                    <a:gd name="connsiteY10" fmla="*/ 255338 h 256697"/>
                    <a:gd name="connsiteX11" fmla="*/ 5513 w 424589"/>
                    <a:gd name="connsiteY11" fmla="*/ 215896 h 256697"/>
                    <a:gd name="connsiteX12" fmla="*/ 0 w 424589"/>
                    <a:gd name="connsiteY12" fmla="*/ 206142 h 25669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Lst>
                  <a:rect l="l" t="t" r="r" b="b"/>
                  <a:pathLst>
                    <a:path w="424589" h="256697">
                      <a:moveTo>
                        <a:pt x="0" y="206142"/>
                      </a:moveTo>
                      <a:lnTo>
                        <a:pt x="0" y="203840"/>
                      </a:lnTo>
                      <a:cubicBezTo>
                        <a:pt x="174" y="199848"/>
                        <a:pt x="2305" y="196199"/>
                        <a:pt x="5695" y="194085"/>
                      </a:cubicBezTo>
                      <a:lnTo>
                        <a:pt x="339284" y="1360"/>
                      </a:lnTo>
                      <a:cubicBezTo>
                        <a:pt x="342843" y="-453"/>
                        <a:pt x="347055" y="-453"/>
                        <a:pt x="350614" y="1360"/>
                      </a:cubicBezTo>
                      <a:lnTo>
                        <a:pt x="418895" y="40801"/>
                      </a:lnTo>
                      <a:cubicBezTo>
                        <a:pt x="422257" y="42971"/>
                        <a:pt x="424374" y="46621"/>
                        <a:pt x="424590" y="50616"/>
                      </a:cubicBezTo>
                      <a:lnTo>
                        <a:pt x="424590" y="52858"/>
                      </a:lnTo>
                      <a:cubicBezTo>
                        <a:pt x="424374" y="56854"/>
                        <a:pt x="422257" y="60504"/>
                        <a:pt x="418895" y="62673"/>
                      </a:cubicBezTo>
                      <a:lnTo>
                        <a:pt x="85124" y="255338"/>
                      </a:lnTo>
                      <a:cubicBezTo>
                        <a:pt x="81565" y="257151"/>
                        <a:pt x="77353" y="257151"/>
                        <a:pt x="73794" y="255338"/>
                      </a:cubicBezTo>
                      <a:lnTo>
                        <a:pt x="5513" y="215896"/>
                      </a:lnTo>
                      <a:cubicBezTo>
                        <a:pt x="2192" y="213741"/>
                        <a:pt x="134" y="210099"/>
                        <a:pt x="0" y="206142"/>
                      </a:cubicBezTo>
                      <a:close/>
                    </a:path>
                  </a:pathLst>
                </a:custGeom>
                <a:solidFill>
                  <a:srgbClr val="000000"/>
                </a:solidFill>
                <a:ln w="6058" cap="flat">
                  <a:noFill/>
                  <a:prstDash val="solid"/>
                  <a:miter/>
                </a:ln>
              </p:spPr>
              <p:txBody>
                <a:bodyPr rtlCol="0" anchor="ctr"/>
                <a:lstStyle/>
                <a:p>
                  <a:endParaRPr lang="fr-FR" sz="2400"/>
                </a:p>
              </p:txBody>
            </p:sp>
            <p:sp>
              <p:nvSpPr>
                <p:cNvPr id="546" name="Forme libre : forme 545">
                  <a:extLst>
                    <a:ext uri="{FF2B5EF4-FFF2-40B4-BE49-F238E27FC236}">
                      <a16:creationId xmlns:a16="http://schemas.microsoft.com/office/drawing/2014/main" id="{D8244867-7A48-4D33-B9EF-CB2050E55F0B}"/>
                    </a:ext>
                  </a:extLst>
                </p:cNvPr>
                <p:cNvSpPr/>
                <p:nvPr/>
              </p:nvSpPr>
              <p:spPr>
                <a:xfrm>
                  <a:off x="2654019" y="3385500"/>
                  <a:ext cx="418092" cy="241468"/>
                </a:xfrm>
                <a:custGeom>
                  <a:avLst/>
                  <a:gdLst>
                    <a:gd name="connsiteX0" fmla="*/ 2363 w 418092"/>
                    <a:gd name="connsiteY0" fmla="*/ 200689 h 241468"/>
                    <a:gd name="connsiteX1" fmla="*/ 70644 w 418092"/>
                    <a:gd name="connsiteY1" fmla="*/ 240131 h 241468"/>
                    <a:gd name="connsiteX2" fmla="*/ 81973 w 418092"/>
                    <a:gd name="connsiteY2" fmla="*/ 240131 h 241468"/>
                    <a:gd name="connsiteX3" fmla="*/ 415744 w 418092"/>
                    <a:gd name="connsiteY3" fmla="*/ 47345 h 241468"/>
                    <a:gd name="connsiteX4" fmla="*/ 417910 w 418092"/>
                    <a:gd name="connsiteY4" fmla="*/ 42967 h 241468"/>
                    <a:gd name="connsiteX5" fmla="*/ 415744 w 418092"/>
                    <a:gd name="connsiteY5" fmla="*/ 40801 h 241468"/>
                    <a:gd name="connsiteX6" fmla="*/ 347463 w 418092"/>
                    <a:gd name="connsiteY6" fmla="*/ 1360 h 241468"/>
                    <a:gd name="connsiteX7" fmla="*/ 336134 w 418092"/>
                    <a:gd name="connsiteY7" fmla="*/ 1360 h 241468"/>
                    <a:gd name="connsiteX8" fmla="*/ 2363 w 418092"/>
                    <a:gd name="connsiteY8" fmla="*/ 194085 h 241468"/>
                    <a:gd name="connsiteX9" fmla="*/ 2363 w 418092"/>
                    <a:gd name="connsiteY9" fmla="*/ 200689 h 24146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418092" h="241468">
                      <a:moveTo>
                        <a:pt x="2363" y="200689"/>
                      </a:moveTo>
                      <a:lnTo>
                        <a:pt x="70644" y="240131"/>
                      </a:lnTo>
                      <a:cubicBezTo>
                        <a:pt x="74210" y="241915"/>
                        <a:pt x="78408" y="241915"/>
                        <a:pt x="81973" y="240131"/>
                      </a:cubicBezTo>
                      <a:lnTo>
                        <a:pt x="415744" y="47345"/>
                      </a:lnTo>
                      <a:cubicBezTo>
                        <a:pt x="417551" y="46734"/>
                        <a:pt x="418521" y="44774"/>
                        <a:pt x="417910" y="42967"/>
                      </a:cubicBezTo>
                      <a:cubicBezTo>
                        <a:pt x="417565" y="41947"/>
                        <a:pt x="416764" y="41146"/>
                        <a:pt x="415744" y="40801"/>
                      </a:cubicBezTo>
                      <a:lnTo>
                        <a:pt x="347463" y="1360"/>
                      </a:lnTo>
                      <a:cubicBezTo>
                        <a:pt x="343904" y="-453"/>
                        <a:pt x="339693" y="-453"/>
                        <a:pt x="336134" y="1360"/>
                      </a:cubicBezTo>
                      <a:lnTo>
                        <a:pt x="2363" y="194085"/>
                      </a:lnTo>
                      <a:cubicBezTo>
                        <a:pt x="-788" y="195903"/>
                        <a:pt x="-788" y="198811"/>
                        <a:pt x="2363" y="200689"/>
                      </a:cubicBezTo>
                      <a:close/>
                    </a:path>
                  </a:pathLst>
                </a:custGeom>
                <a:solidFill>
                  <a:srgbClr val="77787B"/>
                </a:solidFill>
                <a:ln w="6058" cap="flat">
                  <a:noFill/>
                  <a:prstDash val="solid"/>
                  <a:miter/>
                </a:ln>
              </p:spPr>
              <p:txBody>
                <a:bodyPr rtlCol="0" anchor="ctr"/>
                <a:lstStyle/>
                <a:p>
                  <a:endParaRPr lang="fr-FR" sz="2400"/>
                </a:p>
              </p:txBody>
            </p:sp>
            <p:sp>
              <p:nvSpPr>
                <p:cNvPr id="547" name="Forme libre : forme 546">
                  <a:extLst>
                    <a:ext uri="{FF2B5EF4-FFF2-40B4-BE49-F238E27FC236}">
                      <a16:creationId xmlns:a16="http://schemas.microsoft.com/office/drawing/2014/main" id="{0C579DCB-E346-4D56-8FF7-713A2B09B6EF}"/>
                    </a:ext>
                  </a:extLst>
                </p:cNvPr>
                <p:cNvSpPr/>
                <p:nvPr/>
              </p:nvSpPr>
              <p:spPr>
                <a:xfrm>
                  <a:off x="2654019" y="3385500"/>
                  <a:ext cx="418092" cy="241468"/>
                </a:xfrm>
                <a:custGeom>
                  <a:avLst/>
                  <a:gdLst>
                    <a:gd name="connsiteX0" fmla="*/ 2363 w 418092"/>
                    <a:gd name="connsiteY0" fmla="*/ 200689 h 241468"/>
                    <a:gd name="connsiteX1" fmla="*/ 70644 w 418092"/>
                    <a:gd name="connsiteY1" fmla="*/ 240131 h 241468"/>
                    <a:gd name="connsiteX2" fmla="*/ 81973 w 418092"/>
                    <a:gd name="connsiteY2" fmla="*/ 240131 h 241468"/>
                    <a:gd name="connsiteX3" fmla="*/ 415744 w 418092"/>
                    <a:gd name="connsiteY3" fmla="*/ 47345 h 241468"/>
                    <a:gd name="connsiteX4" fmla="*/ 417910 w 418092"/>
                    <a:gd name="connsiteY4" fmla="*/ 42967 h 241468"/>
                    <a:gd name="connsiteX5" fmla="*/ 415744 w 418092"/>
                    <a:gd name="connsiteY5" fmla="*/ 40801 h 241468"/>
                    <a:gd name="connsiteX6" fmla="*/ 347463 w 418092"/>
                    <a:gd name="connsiteY6" fmla="*/ 1360 h 241468"/>
                    <a:gd name="connsiteX7" fmla="*/ 336134 w 418092"/>
                    <a:gd name="connsiteY7" fmla="*/ 1360 h 241468"/>
                    <a:gd name="connsiteX8" fmla="*/ 2363 w 418092"/>
                    <a:gd name="connsiteY8" fmla="*/ 194085 h 241468"/>
                    <a:gd name="connsiteX9" fmla="*/ 2363 w 418092"/>
                    <a:gd name="connsiteY9" fmla="*/ 200689 h 24146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418092" h="241468">
                      <a:moveTo>
                        <a:pt x="2363" y="200689"/>
                      </a:moveTo>
                      <a:lnTo>
                        <a:pt x="70644" y="240131"/>
                      </a:lnTo>
                      <a:cubicBezTo>
                        <a:pt x="74210" y="241915"/>
                        <a:pt x="78408" y="241915"/>
                        <a:pt x="81973" y="240131"/>
                      </a:cubicBezTo>
                      <a:lnTo>
                        <a:pt x="415744" y="47345"/>
                      </a:lnTo>
                      <a:cubicBezTo>
                        <a:pt x="417551" y="46734"/>
                        <a:pt x="418521" y="44774"/>
                        <a:pt x="417910" y="42967"/>
                      </a:cubicBezTo>
                      <a:cubicBezTo>
                        <a:pt x="417565" y="41947"/>
                        <a:pt x="416764" y="41146"/>
                        <a:pt x="415744" y="40801"/>
                      </a:cubicBezTo>
                      <a:lnTo>
                        <a:pt x="347463" y="1360"/>
                      </a:lnTo>
                      <a:cubicBezTo>
                        <a:pt x="343904" y="-453"/>
                        <a:pt x="339693" y="-453"/>
                        <a:pt x="336134" y="1360"/>
                      </a:cubicBezTo>
                      <a:lnTo>
                        <a:pt x="2363" y="194085"/>
                      </a:lnTo>
                      <a:cubicBezTo>
                        <a:pt x="-788" y="195903"/>
                        <a:pt x="-788" y="198811"/>
                        <a:pt x="2363" y="200689"/>
                      </a:cubicBezTo>
                      <a:close/>
                    </a:path>
                  </a:pathLst>
                </a:custGeom>
                <a:solidFill>
                  <a:srgbClr val="000000"/>
                </a:solidFill>
                <a:ln w="6058" cap="flat">
                  <a:noFill/>
                  <a:prstDash val="solid"/>
                  <a:miter/>
                </a:ln>
              </p:spPr>
              <p:txBody>
                <a:bodyPr rtlCol="0" anchor="ctr"/>
                <a:lstStyle/>
                <a:p>
                  <a:endParaRPr lang="fr-FR" sz="2400"/>
                </a:p>
              </p:txBody>
            </p:sp>
            <p:sp>
              <p:nvSpPr>
                <p:cNvPr id="548" name="Forme libre : forme 547">
                  <a:extLst>
                    <a:ext uri="{FF2B5EF4-FFF2-40B4-BE49-F238E27FC236}">
                      <a16:creationId xmlns:a16="http://schemas.microsoft.com/office/drawing/2014/main" id="{C12B8B3D-DD39-4C6D-B2A2-DC28DC469A0F}"/>
                    </a:ext>
                  </a:extLst>
                </p:cNvPr>
                <p:cNvSpPr/>
                <p:nvPr/>
              </p:nvSpPr>
              <p:spPr>
                <a:xfrm>
                  <a:off x="2836161" y="3188783"/>
                  <a:ext cx="396257" cy="527840"/>
                </a:xfrm>
                <a:custGeom>
                  <a:avLst/>
                  <a:gdLst>
                    <a:gd name="connsiteX0" fmla="*/ 372527 w 396257"/>
                    <a:gd name="connsiteY0" fmla="*/ 316766 h 527840"/>
                    <a:gd name="connsiteX1" fmla="*/ 396216 w 396257"/>
                    <a:gd name="connsiteY1" fmla="*/ 27284 h 527840"/>
                    <a:gd name="connsiteX2" fmla="*/ 384099 w 396257"/>
                    <a:gd name="connsiteY2" fmla="*/ 3049 h 527840"/>
                    <a:gd name="connsiteX3" fmla="*/ 356653 w 396257"/>
                    <a:gd name="connsiteY3" fmla="*/ 3534 h 527840"/>
                    <a:gd name="connsiteX4" fmla="*/ 39423 w 396257"/>
                    <a:gd name="connsiteY4" fmla="*/ 186687 h 527840"/>
                    <a:gd name="connsiteX5" fmla="*/ 23913 w 396257"/>
                    <a:gd name="connsiteY5" fmla="*/ 210922 h 527840"/>
                    <a:gd name="connsiteX6" fmla="*/ 42 w 396257"/>
                    <a:gd name="connsiteY6" fmla="*/ 500585 h 527840"/>
                    <a:gd name="connsiteX7" fmla="*/ 12159 w 396257"/>
                    <a:gd name="connsiteY7" fmla="*/ 524820 h 527840"/>
                    <a:gd name="connsiteX8" fmla="*/ 39605 w 396257"/>
                    <a:gd name="connsiteY8" fmla="*/ 524275 h 527840"/>
                    <a:gd name="connsiteX9" fmla="*/ 356835 w 396257"/>
                    <a:gd name="connsiteY9" fmla="*/ 341182 h 527840"/>
                    <a:gd name="connsiteX10" fmla="*/ 372527 w 396257"/>
                    <a:gd name="connsiteY10" fmla="*/ 316766 h 52784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396257" h="527840">
                      <a:moveTo>
                        <a:pt x="372527" y="316766"/>
                      </a:moveTo>
                      <a:lnTo>
                        <a:pt x="396216" y="27284"/>
                      </a:lnTo>
                      <a:cubicBezTo>
                        <a:pt x="396749" y="17631"/>
                        <a:pt x="392141" y="8415"/>
                        <a:pt x="384099" y="3049"/>
                      </a:cubicBezTo>
                      <a:cubicBezTo>
                        <a:pt x="375398" y="-1181"/>
                        <a:pt x="365200" y="-1001"/>
                        <a:pt x="356653" y="3534"/>
                      </a:cubicBezTo>
                      <a:lnTo>
                        <a:pt x="39423" y="186687"/>
                      </a:lnTo>
                      <a:cubicBezTo>
                        <a:pt x="31025" y="192176"/>
                        <a:pt x="25380" y="200997"/>
                        <a:pt x="23913" y="210922"/>
                      </a:cubicBezTo>
                      <a:lnTo>
                        <a:pt x="42" y="500585"/>
                      </a:lnTo>
                      <a:cubicBezTo>
                        <a:pt x="-491" y="510238"/>
                        <a:pt x="4117" y="519454"/>
                        <a:pt x="12159" y="524820"/>
                      </a:cubicBezTo>
                      <a:cubicBezTo>
                        <a:pt x="20870" y="529031"/>
                        <a:pt x="31068" y="528829"/>
                        <a:pt x="39605" y="524275"/>
                      </a:cubicBezTo>
                      <a:lnTo>
                        <a:pt x="356835" y="341182"/>
                      </a:lnTo>
                      <a:cubicBezTo>
                        <a:pt x="365328" y="335673"/>
                        <a:pt x="371044" y="326780"/>
                        <a:pt x="372527" y="316766"/>
                      </a:cubicBezTo>
                      <a:close/>
                    </a:path>
                  </a:pathLst>
                </a:custGeom>
                <a:solidFill>
                  <a:srgbClr val="77787B"/>
                </a:solidFill>
                <a:ln w="6058" cap="flat">
                  <a:noFill/>
                  <a:prstDash val="solid"/>
                  <a:miter/>
                </a:ln>
              </p:spPr>
              <p:txBody>
                <a:bodyPr rtlCol="0" anchor="ctr"/>
                <a:lstStyle/>
                <a:p>
                  <a:endParaRPr lang="fr-FR" sz="2400"/>
                </a:p>
              </p:txBody>
            </p:sp>
            <p:sp>
              <p:nvSpPr>
                <p:cNvPr id="549" name="Forme libre : forme 548">
                  <a:extLst>
                    <a:ext uri="{FF2B5EF4-FFF2-40B4-BE49-F238E27FC236}">
                      <a16:creationId xmlns:a16="http://schemas.microsoft.com/office/drawing/2014/main" id="{75A5B71F-F69E-4B26-9A5A-7CEB6938CFA3}"/>
                    </a:ext>
                  </a:extLst>
                </p:cNvPr>
                <p:cNvSpPr/>
                <p:nvPr/>
              </p:nvSpPr>
              <p:spPr>
                <a:xfrm>
                  <a:off x="2836161" y="3188783"/>
                  <a:ext cx="396257" cy="527840"/>
                </a:xfrm>
                <a:custGeom>
                  <a:avLst/>
                  <a:gdLst>
                    <a:gd name="connsiteX0" fmla="*/ 372527 w 396257"/>
                    <a:gd name="connsiteY0" fmla="*/ 316766 h 527840"/>
                    <a:gd name="connsiteX1" fmla="*/ 396216 w 396257"/>
                    <a:gd name="connsiteY1" fmla="*/ 27284 h 527840"/>
                    <a:gd name="connsiteX2" fmla="*/ 384099 w 396257"/>
                    <a:gd name="connsiteY2" fmla="*/ 3049 h 527840"/>
                    <a:gd name="connsiteX3" fmla="*/ 356653 w 396257"/>
                    <a:gd name="connsiteY3" fmla="*/ 3534 h 527840"/>
                    <a:gd name="connsiteX4" fmla="*/ 39423 w 396257"/>
                    <a:gd name="connsiteY4" fmla="*/ 186687 h 527840"/>
                    <a:gd name="connsiteX5" fmla="*/ 23913 w 396257"/>
                    <a:gd name="connsiteY5" fmla="*/ 210922 h 527840"/>
                    <a:gd name="connsiteX6" fmla="*/ 42 w 396257"/>
                    <a:gd name="connsiteY6" fmla="*/ 500585 h 527840"/>
                    <a:gd name="connsiteX7" fmla="*/ 12159 w 396257"/>
                    <a:gd name="connsiteY7" fmla="*/ 524820 h 527840"/>
                    <a:gd name="connsiteX8" fmla="*/ 39605 w 396257"/>
                    <a:gd name="connsiteY8" fmla="*/ 524275 h 527840"/>
                    <a:gd name="connsiteX9" fmla="*/ 356835 w 396257"/>
                    <a:gd name="connsiteY9" fmla="*/ 341182 h 527840"/>
                    <a:gd name="connsiteX10" fmla="*/ 372527 w 396257"/>
                    <a:gd name="connsiteY10" fmla="*/ 316766 h 52784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396257" h="527840">
                      <a:moveTo>
                        <a:pt x="372527" y="316766"/>
                      </a:moveTo>
                      <a:lnTo>
                        <a:pt x="396216" y="27284"/>
                      </a:lnTo>
                      <a:cubicBezTo>
                        <a:pt x="396749" y="17631"/>
                        <a:pt x="392141" y="8415"/>
                        <a:pt x="384099" y="3049"/>
                      </a:cubicBezTo>
                      <a:cubicBezTo>
                        <a:pt x="375398" y="-1181"/>
                        <a:pt x="365200" y="-1001"/>
                        <a:pt x="356653" y="3534"/>
                      </a:cubicBezTo>
                      <a:lnTo>
                        <a:pt x="39423" y="186687"/>
                      </a:lnTo>
                      <a:cubicBezTo>
                        <a:pt x="31025" y="192176"/>
                        <a:pt x="25380" y="200997"/>
                        <a:pt x="23913" y="210922"/>
                      </a:cubicBezTo>
                      <a:lnTo>
                        <a:pt x="42" y="500585"/>
                      </a:lnTo>
                      <a:cubicBezTo>
                        <a:pt x="-491" y="510238"/>
                        <a:pt x="4117" y="519454"/>
                        <a:pt x="12159" y="524820"/>
                      </a:cubicBezTo>
                      <a:cubicBezTo>
                        <a:pt x="20870" y="529031"/>
                        <a:pt x="31068" y="528829"/>
                        <a:pt x="39605" y="524275"/>
                      </a:cubicBezTo>
                      <a:lnTo>
                        <a:pt x="356835" y="341182"/>
                      </a:lnTo>
                      <a:cubicBezTo>
                        <a:pt x="365328" y="335673"/>
                        <a:pt x="371044" y="326780"/>
                        <a:pt x="372527" y="316766"/>
                      </a:cubicBezTo>
                      <a:close/>
                    </a:path>
                  </a:pathLst>
                </a:custGeom>
                <a:solidFill>
                  <a:srgbClr val="000000">
                    <a:alpha val="50000"/>
                  </a:srgbClr>
                </a:solidFill>
                <a:ln w="6058" cap="flat">
                  <a:noFill/>
                  <a:prstDash val="solid"/>
                  <a:miter/>
                </a:ln>
              </p:spPr>
              <p:txBody>
                <a:bodyPr rtlCol="0" anchor="ctr"/>
                <a:lstStyle/>
                <a:p>
                  <a:endParaRPr lang="fr-FR" sz="2400"/>
                </a:p>
              </p:txBody>
            </p:sp>
            <p:sp>
              <p:nvSpPr>
                <p:cNvPr id="550" name="Forme libre : forme 549">
                  <a:extLst>
                    <a:ext uri="{FF2B5EF4-FFF2-40B4-BE49-F238E27FC236}">
                      <a16:creationId xmlns:a16="http://schemas.microsoft.com/office/drawing/2014/main" id="{833E9C29-D0EC-466A-9AF6-1C57CA68C950}"/>
                    </a:ext>
                  </a:extLst>
                </p:cNvPr>
                <p:cNvSpPr/>
                <p:nvPr/>
              </p:nvSpPr>
              <p:spPr>
                <a:xfrm>
                  <a:off x="2865284" y="3188783"/>
                  <a:ext cx="367134" cy="501796"/>
                </a:xfrm>
                <a:custGeom>
                  <a:avLst/>
                  <a:gdLst>
                    <a:gd name="connsiteX0" fmla="*/ 343404 w 367134"/>
                    <a:gd name="connsiteY0" fmla="*/ 316766 h 501796"/>
                    <a:gd name="connsiteX1" fmla="*/ 367093 w 367134"/>
                    <a:gd name="connsiteY1" fmla="*/ 27284 h 501796"/>
                    <a:gd name="connsiteX2" fmla="*/ 354976 w 367134"/>
                    <a:gd name="connsiteY2" fmla="*/ 3049 h 501796"/>
                    <a:gd name="connsiteX3" fmla="*/ 327530 w 367134"/>
                    <a:gd name="connsiteY3" fmla="*/ 3534 h 501796"/>
                    <a:gd name="connsiteX4" fmla="*/ 10300 w 367134"/>
                    <a:gd name="connsiteY4" fmla="*/ 186687 h 501796"/>
                    <a:gd name="connsiteX5" fmla="*/ 0 w 367134"/>
                    <a:gd name="connsiteY5" fmla="*/ 197108 h 501796"/>
                    <a:gd name="connsiteX6" fmla="*/ 49317 w 367134"/>
                    <a:gd name="connsiteY6" fmla="*/ 225583 h 501796"/>
                    <a:gd name="connsiteX7" fmla="*/ 49317 w 367134"/>
                    <a:gd name="connsiteY7" fmla="*/ 501797 h 501796"/>
                    <a:gd name="connsiteX8" fmla="*/ 327530 w 367134"/>
                    <a:gd name="connsiteY8" fmla="*/ 341182 h 501796"/>
                    <a:gd name="connsiteX9" fmla="*/ 343404 w 367134"/>
                    <a:gd name="connsiteY9" fmla="*/ 316766 h 50179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367134" h="501796">
                      <a:moveTo>
                        <a:pt x="343404" y="316766"/>
                      </a:moveTo>
                      <a:lnTo>
                        <a:pt x="367093" y="27284"/>
                      </a:lnTo>
                      <a:cubicBezTo>
                        <a:pt x="367626" y="17631"/>
                        <a:pt x="363018" y="8415"/>
                        <a:pt x="354976" y="3049"/>
                      </a:cubicBezTo>
                      <a:cubicBezTo>
                        <a:pt x="346275" y="-1181"/>
                        <a:pt x="336077" y="-1001"/>
                        <a:pt x="327530" y="3534"/>
                      </a:cubicBezTo>
                      <a:lnTo>
                        <a:pt x="10300" y="186687"/>
                      </a:lnTo>
                      <a:cubicBezTo>
                        <a:pt x="6105" y="189315"/>
                        <a:pt x="2579" y="192883"/>
                        <a:pt x="0" y="197108"/>
                      </a:cubicBezTo>
                      <a:lnTo>
                        <a:pt x="49317" y="225583"/>
                      </a:lnTo>
                      <a:lnTo>
                        <a:pt x="49317" y="501797"/>
                      </a:lnTo>
                      <a:lnTo>
                        <a:pt x="327530" y="341182"/>
                      </a:lnTo>
                      <a:cubicBezTo>
                        <a:pt x="336092" y="335711"/>
                        <a:pt x="341878" y="326812"/>
                        <a:pt x="343404" y="316766"/>
                      </a:cubicBezTo>
                      <a:close/>
                    </a:path>
                  </a:pathLst>
                </a:custGeom>
                <a:solidFill>
                  <a:srgbClr val="77787B"/>
                </a:solidFill>
                <a:ln w="6058" cap="flat">
                  <a:noFill/>
                  <a:prstDash val="solid"/>
                  <a:miter/>
                </a:ln>
              </p:spPr>
              <p:txBody>
                <a:bodyPr rtlCol="0" anchor="ctr"/>
                <a:lstStyle/>
                <a:p>
                  <a:endParaRPr lang="fr-FR" sz="2400"/>
                </a:p>
              </p:txBody>
            </p:sp>
            <p:sp>
              <p:nvSpPr>
                <p:cNvPr id="551" name="Forme libre : forme 550">
                  <a:extLst>
                    <a:ext uri="{FF2B5EF4-FFF2-40B4-BE49-F238E27FC236}">
                      <a16:creationId xmlns:a16="http://schemas.microsoft.com/office/drawing/2014/main" id="{E304A89E-07F3-420A-8871-2549C479CB9F}"/>
                    </a:ext>
                  </a:extLst>
                </p:cNvPr>
                <p:cNvSpPr/>
                <p:nvPr/>
              </p:nvSpPr>
              <p:spPr>
                <a:xfrm>
                  <a:off x="2865284" y="3188783"/>
                  <a:ext cx="367134" cy="501796"/>
                </a:xfrm>
                <a:custGeom>
                  <a:avLst/>
                  <a:gdLst>
                    <a:gd name="connsiteX0" fmla="*/ 343404 w 367134"/>
                    <a:gd name="connsiteY0" fmla="*/ 316766 h 501796"/>
                    <a:gd name="connsiteX1" fmla="*/ 367093 w 367134"/>
                    <a:gd name="connsiteY1" fmla="*/ 27284 h 501796"/>
                    <a:gd name="connsiteX2" fmla="*/ 354976 w 367134"/>
                    <a:gd name="connsiteY2" fmla="*/ 3049 h 501796"/>
                    <a:gd name="connsiteX3" fmla="*/ 327530 w 367134"/>
                    <a:gd name="connsiteY3" fmla="*/ 3534 h 501796"/>
                    <a:gd name="connsiteX4" fmla="*/ 10300 w 367134"/>
                    <a:gd name="connsiteY4" fmla="*/ 186687 h 501796"/>
                    <a:gd name="connsiteX5" fmla="*/ 0 w 367134"/>
                    <a:gd name="connsiteY5" fmla="*/ 197108 h 501796"/>
                    <a:gd name="connsiteX6" fmla="*/ 49317 w 367134"/>
                    <a:gd name="connsiteY6" fmla="*/ 225583 h 501796"/>
                    <a:gd name="connsiteX7" fmla="*/ 49317 w 367134"/>
                    <a:gd name="connsiteY7" fmla="*/ 501797 h 501796"/>
                    <a:gd name="connsiteX8" fmla="*/ 327530 w 367134"/>
                    <a:gd name="connsiteY8" fmla="*/ 341182 h 501796"/>
                    <a:gd name="connsiteX9" fmla="*/ 343404 w 367134"/>
                    <a:gd name="connsiteY9" fmla="*/ 316766 h 50179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367134" h="501796">
                      <a:moveTo>
                        <a:pt x="343404" y="316766"/>
                      </a:moveTo>
                      <a:lnTo>
                        <a:pt x="367093" y="27284"/>
                      </a:lnTo>
                      <a:cubicBezTo>
                        <a:pt x="367626" y="17631"/>
                        <a:pt x="363018" y="8415"/>
                        <a:pt x="354976" y="3049"/>
                      </a:cubicBezTo>
                      <a:cubicBezTo>
                        <a:pt x="346275" y="-1181"/>
                        <a:pt x="336077" y="-1001"/>
                        <a:pt x="327530" y="3534"/>
                      </a:cubicBezTo>
                      <a:lnTo>
                        <a:pt x="10300" y="186687"/>
                      </a:lnTo>
                      <a:cubicBezTo>
                        <a:pt x="6105" y="189315"/>
                        <a:pt x="2579" y="192883"/>
                        <a:pt x="0" y="197108"/>
                      </a:cubicBezTo>
                      <a:lnTo>
                        <a:pt x="49317" y="225583"/>
                      </a:lnTo>
                      <a:lnTo>
                        <a:pt x="49317" y="501797"/>
                      </a:lnTo>
                      <a:lnTo>
                        <a:pt x="327530" y="341182"/>
                      </a:lnTo>
                      <a:cubicBezTo>
                        <a:pt x="336092" y="335711"/>
                        <a:pt x="341878" y="326812"/>
                        <a:pt x="343404" y="316766"/>
                      </a:cubicBezTo>
                      <a:close/>
                    </a:path>
                  </a:pathLst>
                </a:custGeom>
                <a:solidFill>
                  <a:srgbClr val="000000">
                    <a:alpha val="20000"/>
                  </a:srgbClr>
                </a:solidFill>
                <a:ln w="6058" cap="flat">
                  <a:noFill/>
                  <a:prstDash val="solid"/>
                  <a:miter/>
                </a:ln>
              </p:spPr>
              <p:txBody>
                <a:bodyPr rtlCol="0" anchor="ctr"/>
                <a:lstStyle/>
                <a:p>
                  <a:endParaRPr lang="fr-FR" sz="2400"/>
                </a:p>
              </p:txBody>
            </p:sp>
            <p:sp>
              <p:nvSpPr>
                <p:cNvPr id="552" name="Forme libre : forme 551">
                  <a:extLst>
                    <a:ext uri="{FF2B5EF4-FFF2-40B4-BE49-F238E27FC236}">
                      <a16:creationId xmlns:a16="http://schemas.microsoft.com/office/drawing/2014/main" id="{16835355-30C1-4E31-8CFA-A1C0FB3C048F}"/>
                    </a:ext>
                  </a:extLst>
                </p:cNvPr>
                <p:cNvSpPr/>
                <p:nvPr/>
              </p:nvSpPr>
              <p:spPr>
                <a:xfrm>
                  <a:off x="2863091" y="3206233"/>
                  <a:ext cx="369530" cy="508780"/>
                </a:xfrm>
                <a:custGeom>
                  <a:avLst/>
                  <a:gdLst>
                    <a:gd name="connsiteX0" fmla="*/ 72 w 369530"/>
                    <a:gd name="connsiteY0" fmla="*/ 499251 h 508780"/>
                    <a:gd name="connsiteX1" fmla="*/ 23943 w 369530"/>
                    <a:gd name="connsiteY1" fmla="*/ 209285 h 508780"/>
                    <a:gd name="connsiteX2" fmla="*/ 39453 w 369530"/>
                    <a:gd name="connsiteY2" fmla="*/ 185050 h 508780"/>
                    <a:gd name="connsiteX3" fmla="*/ 356623 w 369530"/>
                    <a:gd name="connsiteY3" fmla="*/ 1958 h 508780"/>
                    <a:gd name="connsiteX4" fmla="*/ 369468 w 369530"/>
                    <a:gd name="connsiteY4" fmla="*/ 10076 h 508780"/>
                    <a:gd name="connsiteX5" fmla="*/ 345597 w 369530"/>
                    <a:gd name="connsiteY5" fmla="*/ 299316 h 508780"/>
                    <a:gd name="connsiteX6" fmla="*/ 330086 w 369530"/>
                    <a:gd name="connsiteY6" fmla="*/ 323551 h 508780"/>
                    <a:gd name="connsiteX7" fmla="*/ 12856 w 369530"/>
                    <a:gd name="connsiteY7" fmla="*/ 506643 h 508780"/>
                    <a:gd name="connsiteX8" fmla="*/ 72 w 369530"/>
                    <a:gd name="connsiteY8" fmla="*/ 499251 h 50878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369530" h="508780">
                      <a:moveTo>
                        <a:pt x="72" y="499251"/>
                      </a:moveTo>
                      <a:lnTo>
                        <a:pt x="23943" y="209285"/>
                      </a:lnTo>
                      <a:cubicBezTo>
                        <a:pt x="25410" y="199360"/>
                        <a:pt x="31056" y="190539"/>
                        <a:pt x="39453" y="185050"/>
                      </a:cubicBezTo>
                      <a:lnTo>
                        <a:pt x="356623" y="1958"/>
                      </a:lnTo>
                      <a:cubicBezTo>
                        <a:pt x="364500" y="-2586"/>
                        <a:pt x="370195" y="1049"/>
                        <a:pt x="369468" y="10076"/>
                      </a:cubicBezTo>
                      <a:lnTo>
                        <a:pt x="345597" y="299316"/>
                      </a:lnTo>
                      <a:cubicBezTo>
                        <a:pt x="344107" y="309232"/>
                        <a:pt x="338467" y="318045"/>
                        <a:pt x="330086" y="323551"/>
                      </a:cubicBezTo>
                      <a:lnTo>
                        <a:pt x="12856" y="506643"/>
                      </a:lnTo>
                      <a:cubicBezTo>
                        <a:pt x="5040" y="511369"/>
                        <a:pt x="-716" y="507976"/>
                        <a:pt x="72" y="499251"/>
                      </a:cubicBezTo>
                      <a:close/>
                    </a:path>
                  </a:pathLst>
                </a:custGeom>
                <a:solidFill>
                  <a:srgbClr val="77787B"/>
                </a:solidFill>
                <a:ln w="6058" cap="flat">
                  <a:noFill/>
                  <a:prstDash val="solid"/>
                  <a:miter/>
                </a:ln>
              </p:spPr>
              <p:txBody>
                <a:bodyPr rtlCol="0" anchor="ctr"/>
                <a:lstStyle/>
                <a:p>
                  <a:endParaRPr lang="fr-FR" sz="2400"/>
                </a:p>
              </p:txBody>
            </p:sp>
            <p:sp>
              <p:nvSpPr>
                <p:cNvPr id="553" name="Forme libre : forme 552">
                  <a:extLst>
                    <a:ext uri="{FF2B5EF4-FFF2-40B4-BE49-F238E27FC236}">
                      <a16:creationId xmlns:a16="http://schemas.microsoft.com/office/drawing/2014/main" id="{32869EEC-1E29-4EB7-B235-0EAA9FD9E93C}"/>
                    </a:ext>
                  </a:extLst>
                </p:cNvPr>
                <p:cNvSpPr/>
                <p:nvPr/>
              </p:nvSpPr>
              <p:spPr>
                <a:xfrm>
                  <a:off x="2863091" y="3206233"/>
                  <a:ext cx="369530" cy="508780"/>
                </a:xfrm>
                <a:custGeom>
                  <a:avLst/>
                  <a:gdLst>
                    <a:gd name="connsiteX0" fmla="*/ 72 w 369530"/>
                    <a:gd name="connsiteY0" fmla="*/ 499251 h 508780"/>
                    <a:gd name="connsiteX1" fmla="*/ 23943 w 369530"/>
                    <a:gd name="connsiteY1" fmla="*/ 209285 h 508780"/>
                    <a:gd name="connsiteX2" fmla="*/ 39453 w 369530"/>
                    <a:gd name="connsiteY2" fmla="*/ 185050 h 508780"/>
                    <a:gd name="connsiteX3" fmla="*/ 356623 w 369530"/>
                    <a:gd name="connsiteY3" fmla="*/ 1958 h 508780"/>
                    <a:gd name="connsiteX4" fmla="*/ 369468 w 369530"/>
                    <a:gd name="connsiteY4" fmla="*/ 10076 h 508780"/>
                    <a:gd name="connsiteX5" fmla="*/ 345597 w 369530"/>
                    <a:gd name="connsiteY5" fmla="*/ 299316 h 508780"/>
                    <a:gd name="connsiteX6" fmla="*/ 330086 w 369530"/>
                    <a:gd name="connsiteY6" fmla="*/ 323551 h 508780"/>
                    <a:gd name="connsiteX7" fmla="*/ 12856 w 369530"/>
                    <a:gd name="connsiteY7" fmla="*/ 506643 h 508780"/>
                    <a:gd name="connsiteX8" fmla="*/ 72 w 369530"/>
                    <a:gd name="connsiteY8" fmla="*/ 499251 h 50878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369530" h="508780">
                      <a:moveTo>
                        <a:pt x="72" y="499251"/>
                      </a:moveTo>
                      <a:lnTo>
                        <a:pt x="23943" y="209285"/>
                      </a:lnTo>
                      <a:cubicBezTo>
                        <a:pt x="25410" y="199360"/>
                        <a:pt x="31056" y="190539"/>
                        <a:pt x="39453" y="185050"/>
                      </a:cubicBezTo>
                      <a:lnTo>
                        <a:pt x="356623" y="1958"/>
                      </a:lnTo>
                      <a:cubicBezTo>
                        <a:pt x="364500" y="-2586"/>
                        <a:pt x="370195" y="1049"/>
                        <a:pt x="369468" y="10076"/>
                      </a:cubicBezTo>
                      <a:lnTo>
                        <a:pt x="345597" y="299316"/>
                      </a:lnTo>
                      <a:cubicBezTo>
                        <a:pt x="344107" y="309232"/>
                        <a:pt x="338467" y="318045"/>
                        <a:pt x="330086" y="323551"/>
                      </a:cubicBezTo>
                      <a:lnTo>
                        <a:pt x="12856" y="506643"/>
                      </a:lnTo>
                      <a:cubicBezTo>
                        <a:pt x="5040" y="511369"/>
                        <a:pt x="-716" y="507976"/>
                        <a:pt x="72" y="499251"/>
                      </a:cubicBezTo>
                      <a:close/>
                    </a:path>
                  </a:pathLst>
                </a:custGeom>
                <a:solidFill>
                  <a:srgbClr val="000000">
                    <a:alpha val="35000"/>
                  </a:srgbClr>
                </a:solidFill>
                <a:ln w="6058" cap="flat">
                  <a:noFill/>
                  <a:prstDash val="solid"/>
                  <a:miter/>
                </a:ln>
              </p:spPr>
              <p:txBody>
                <a:bodyPr rtlCol="0" anchor="ctr"/>
                <a:lstStyle/>
                <a:p>
                  <a:endParaRPr lang="fr-FR" sz="2400"/>
                </a:p>
              </p:txBody>
            </p:sp>
            <p:sp>
              <p:nvSpPr>
                <p:cNvPr id="554" name="Forme libre : forme 553">
                  <a:extLst>
                    <a:ext uri="{FF2B5EF4-FFF2-40B4-BE49-F238E27FC236}">
                      <a16:creationId xmlns:a16="http://schemas.microsoft.com/office/drawing/2014/main" id="{AE96EBF4-B165-40A0-A122-7C6A3E7651CA}"/>
                    </a:ext>
                  </a:extLst>
                </p:cNvPr>
                <p:cNvSpPr/>
                <p:nvPr/>
              </p:nvSpPr>
              <p:spPr>
                <a:xfrm>
                  <a:off x="3026751" y="3431139"/>
                  <a:ext cx="42219" cy="58950"/>
                </a:xfrm>
                <a:custGeom>
                  <a:avLst/>
                  <a:gdLst>
                    <a:gd name="connsiteX0" fmla="*/ 117 w 42219"/>
                    <a:gd name="connsiteY0" fmla="*/ 41632 h 58950"/>
                    <a:gd name="connsiteX1" fmla="*/ 23321 w 42219"/>
                    <a:gd name="connsiteY1" fmla="*/ 2614 h 58950"/>
                    <a:gd name="connsiteX2" fmla="*/ 42103 w 42219"/>
                    <a:gd name="connsiteY2" fmla="*/ 17337 h 58950"/>
                    <a:gd name="connsiteX3" fmla="*/ 18899 w 42219"/>
                    <a:gd name="connsiteY3" fmla="*/ 56355 h 58950"/>
                    <a:gd name="connsiteX4" fmla="*/ 117 w 42219"/>
                    <a:gd name="connsiteY4" fmla="*/ 41632 h 5895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42219" h="58950">
                      <a:moveTo>
                        <a:pt x="117" y="41632"/>
                      </a:moveTo>
                      <a:cubicBezTo>
                        <a:pt x="1867" y="25890"/>
                        <a:pt x="10325" y="11668"/>
                        <a:pt x="23321" y="2614"/>
                      </a:cubicBezTo>
                      <a:cubicBezTo>
                        <a:pt x="34893" y="-4111"/>
                        <a:pt x="43315" y="2614"/>
                        <a:pt x="42103" y="17337"/>
                      </a:cubicBezTo>
                      <a:cubicBezTo>
                        <a:pt x="40345" y="33077"/>
                        <a:pt x="31889" y="47295"/>
                        <a:pt x="18899" y="56355"/>
                      </a:cubicBezTo>
                      <a:cubicBezTo>
                        <a:pt x="7266" y="63080"/>
                        <a:pt x="-1095" y="56233"/>
                        <a:pt x="117" y="41632"/>
                      </a:cubicBezTo>
                      <a:close/>
                    </a:path>
                  </a:pathLst>
                </a:custGeom>
                <a:solidFill>
                  <a:srgbClr val="77787B"/>
                </a:solidFill>
                <a:ln w="6058" cap="flat">
                  <a:noFill/>
                  <a:prstDash val="solid"/>
                  <a:miter/>
                </a:ln>
              </p:spPr>
              <p:txBody>
                <a:bodyPr rtlCol="0" anchor="ctr"/>
                <a:lstStyle/>
                <a:p>
                  <a:endParaRPr lang="fr-FR" sz="2400"/>
                </a:p>
              </p:txBody>
            </p:sp>
            <p:sp>
              <p:nvSpPr>
                <p:cNvPr id="555" name="Forme libre : forme 554">
                  <a:extLst>
                    <a:ext uri="{FF2B5EF4-FFF2-40B4-BE49-F238E27FC236}">
                      <a16:creationId xmlns:a16="http://schemas.microsoft.com/office/drawing/2014/main" id="{A66ED70B-A42F-458A-8CCF-3F013E747298}"/>
                    </a:ext>
                  </a:extLst>
                </p:cNvPr>
                <p:cNvSpPr/>
                <p:nvPr/>
              </p:nvSpPr>
              <p:spPr>
                <a:xfrm>
                  <a:off x="3021051" y="3507366"/>
                  <a:ext cx="91243" cy="53013"/>
                </a:xfrm>
                <a:custGeom>
                  <a:avLst/>
                  <a:gdLst>
                    <a:gd name="connsiteX0" fmla="*/ 13268 w 91243"/>
                    <a:gd name="connsiteY0" fmla="*/ 53013 h 53013"/>
                    <a:gd name="connsiteX1" fmla="*/ 91243 w 91243"/>
                    <a:gd name="connsiteY1" fmla="*/ 7695 h 53013"/>
                    <a:gd name="connsiteX2" fmla="*/ 77975 w 91243"/>
                    <a:gd name="connsiteY2" fmla="*/ 0 h 53013"/>
                    <a:gd name="connsiteX3" fmla="*/ 0 w 91243"/>
                    <a:gd name="connsiteY3" fmla="*/ 45319 h 53013"/>
                    <a:gd name="connsiteX4" fmla="*/ 13268 w 91243"/>
                    <a:gd name="connsiteY4" fmla="*/ 53013 h 53013"/>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91243" h="53013">
                      <a:moveTo>
                        <a:pt x="13268" y="53013"/>
                      </a:moveTo>
                      <a:lnTo>
                        <a:pt x="91243" y="7695"/>
                      </a:lnTo>
                      <a:lnTo>
                        <a:pt x="77975" y="0"/>
                      </a:lnTo>
                      <a:lnTo>
                        <a:pt x="0" y="45319"/>
                      </a:lnTo>
                      <a:lnTo>
                        <a:pt x="13268" y="53013"/>
                      </a:lnTo>
                      <a:close/>
                    </a:path>
                  </a:pathLst>
                </a:custGeom>
                <a:solidFill>
                  <a:srgbClr val="77787B"/>
                </a:solidFill>
                <a:ln w="6058" cap="flat">
                  <a:noFill/>
                  <a:prstDash val="solid"/>
                  <a:miter/>
                </a:ln>
              </p:spPr>
              <p:txBody>
                <a:bodyPr rtlCol="0" anchor="ctr"/>
                <a:lstStyle/>
                <a:p>
                  <a:endParaRPr lang="fr-FR" sz="2400"/>
                </a:p>
              </p:txBody>
            </p:sp>
            <p:sp>
              <p:nvSpPr>
                <p:cNvPr id="556" name="Forme libre : forme 555">
                  <a:extLst>
                    <a:ext uri="{FF2B5EF4-FFF2-40B4-BE49-F238E27FC236}">
                      <a16:creationId xmlns:a16="http://schemas.microsoft.com/office/drawing/2014/main" id="{58C05A44-C963-412C-893E-884A8BF5B688}"/>
                    </a:ext>
                  </a:extLst>
                </p:cNvPr>
                <p:cNvSpPr/>
                <p:nvPr/>
              </p:nvSpPr>
              <p:spPr>
                <a:xfrm>
                  <a:off x="3021051" y="3507366"/>
                  <a:ext cx="91243" cy="53013"/>
                </a:xfrm>
                <a:custGeom>
                  <a:avLst/>
                  <a:gdLst>
                    <a:gd name="connsiteX0" fmla="*/ 13268 w 91243"/>
                    <a:gd name="connsiteY0" fmla="*/ 53013 h 53013"/>
                    <a:gd name="connsiteX1" fmla="*/ 91243 w 91243"/>
                    <a:gd name="connsiteY1" fmla="*/ 7695 h 53013"/>
                    <a:gd name="connsiteX2" fmla="*/ 77975 w 91243"/>
                    <a:gd name="connsiteY2" fmla="*/ 0 h 53013"/>
                    <a:gd name="connsiteX3" fmla="*/ 0 w 91243"/>
                    <a:gd name="connsiteY3" fmla="*/ 45319 h 53013"/>
                    <a:gd name="connsiteX4" fmla="*/ 13268 w 91243"/>
                    <a:gd name="connsiteY4" fmla="*/ 53013 h 53013"/>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91243" h="53013">
                      <a:moveTo>
                        <a:pt x="13268" y="53013"/>
                      </a:moveTo>
                      <a:lnTo>
                        <a:pt x="91243" y="7695"/>
                      </a:lnTo>
                      <a:lnTo>
                        <a:pt x="77975" y="0"/>
                      </a:lnTo>
                      <a:lnTo>
                        <a:pt x="0" y="45319"/>
                      </a:lnTo>
                      <a:lnTo>
                        <a:pt x="13268" y="53013"/>
                      </a:lnTo>
                      <a:close/>
                    </a:path>
                  </a:pathLst>
                </a:custGeom>
                <a:solidFill>
                  <a:srgbClr val="000000"/>
                </a:solidFill>
                <a:ln w="6058" cap="flat">
                  <a:noFill/>
                  <a:prstDash val="solid"/>
                  <a:miter/>
                </a:ln>
              </p:spPr>
              <p:txBody>
                <a:bodyPr rtlCol="0" anchor="ctr"/>
                <a:lstStyle/>
                <a:p>
                  <a:endParaRPr lang="fr-FR" sz="2400"/>
                </a:p>
              </p:txBody>
            </p:sp>
            <p:sp>
              <p:nvSpPr>
                <p:cNvPr id="557" name="Forme libre : forme 556">
                  <a:extLst>
                    <a:ext uri="{FF2B5EF4-FFF2-40B4-BE49-F238E27FC236}">
                      <a16:creationId xmlns:a16="http://schemas.microsoft.com/office/drawing/2014/main" id="{953A7745-F59C-4F56-B7CF-970EA4DBA46E}"/>
                    </a:ext>
                  </a:extLst>
                </p:cNvPr>
                <p:cNvSpPr/>
                <p:nvPr/>
              </p:nvSpPr>
              <p:spPr>
                <a:xfrm>
                  <a:off x="2994999" y="3515182"/>
                  <a:ext cx="158304" cy="189040"/>
                </a:xfrm>
                <a:custGeom>
                  <a:avLst/>
                  <a:gdLst>
                    <a:gd name="connsiteX0" fmla="*/ 153465 w 158304"/>
                    <a:gd name="connsiteY0" fmla="*/ 132805 h 189040"/>
                    <a:gd name="connsiteX1" fmla="*/ 58527 w 158304"/>
                    <a:gd name="connsiteY1" fmla="*/ 187697 h 189040"/>
                    <a:gd name="connsiteX2" fmla="*/ 52468 w 158304"/>
                    <a:gd name="connsiteY2" fmla="*/ 189030 h 189040"/>
                    <a:gd name="connsiteX3" fmla="*/ 47258 w 158304"/>
                    <a:gd name="connsiteY3" fmla="*/ 187757 h 189040"/>
                    <a:gd name="connsiteX4" fmla="*/ 47257 w 158304"/>
                    <a:gd name="connsiteY4" fmla="*/ 187757 h 189040"/>
                    <a:gd name="connsiteX5" fmla="*/ 5453 w 158304"/>
                    <a:gd name="connsiteY5" fmla="*/ 163523 h 189040"/>
                    <a:gd name="connsiteX6" fmla="*/ 5453 w 158304"/>
                    <a:gd name="connsiteY6" fmla="*/ 163523 h 189040"/>
                    <a:gd name="connsiteX7" fmla="*/ 0 w 158304"/>
                    <a:gd name="connsiteY7" fmla="*/ 153829 h 189040"/>
                    <a:gd name="connsiteX8" fmla="*/ 0 w 158304"/>
                    <a:gd name="connsiteY8" fmla="*/ 151587 h 189040"/>
                    <a:gd name="connsiteX9" fmla="*/ 5634 w 158304"/>
                    <a:gd name="connsiteY9" fmla="*/ 148316 h 189040"/>
                    <a:gd name="connsiteX10" fmla="*/ 30899 w 158304"/>
                    <a:gd name="connsiteY10" fmla="*/ 162856 h 189040"/>
                    <a:gd name="connsiteX11" fmla="*/ 36534 w 158304"/>
                    <a:gd name="connsiteY11" fmla="*/ 166128 h 189040"/>
                    <a:gd name="connsiteX12" fmla="*/ 35261 w 158304"/>
                    <a:gd name="connsiteY12" fmla="*/ 159706 h 189040"/>
                    <a:gd name="connsiteX13" fmla="*/ 26355 w 158304"/>
                    <a:gd name="connsiteY13" fmla="*/ 37685 h 189040"/>
                    <a:gd name="connsiteX14" fmla="*/ 39623 w 158304"/>
                    <a:gd name="connsiteY14" fmla="*/ 45319 h 189040"/>
                    <a:gd name="connsiteX15" fmla="*/ 117598 w 158304"/>
                    <a:gd name="connsiteY15" fmla="*/ 0 h 189040"/>
                    <a:gd name="connsiteX16" fmla="*/ 158252 w 158304"/>
                    <a:gd name="connsiteY16" fmla="*/ 123293 h 189040"/>
                    <a:gd name="connsiteX17" fmla="*/ 153465 w 158304"/>
                    <a:gd name="connsiteY17" fmla="*/ 132806 h 18904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Lst>
                  <a:rect l="l" t="t" r="r" b="b"/>
                  <a:pathLst>
                    <a:path w="158304" h="189040">
                      <a:moveTo>
                        <a:pt x="153465" y="132805"/>
                      </a:moveTo>
                      <a:lnTo>
                        <a:pt x="58527" y="187697"/>
                      </a:lnTo>
                      <a:cubicBezTo>
                        <a:pt x="56657" y="188659"/>
                        <a:pt x="54569" y="189119"/>
                        <a:pt x="52468" y="189030"/>
                      </a:cubicBezTo>
                      <a:cubicBezTo>
                        <a:pt x="50658" y="189000"/>
                        <a:pt x="48877" y="188565"/>
                        <a:pt x="47258" y="187757"/>
                      </a:cubicBezTo>
                      <a:lnTo>
                        <a:pt x="47257" y="187757"/>
                      </a:lnTo>
                      <a:lnTo>
                        <a:pt x="5453" y="163523"/>
                      </a:lnTo>
                      <a:lnTo>
                        <a:pt x="5453" y="163523"/>
                      </a:lnTo>
                      <a:cubicBezTo>
                        <a:pt x="2172" y="161366"/>
                        <a:pt x="140" y="157753"/>
                        <a:pt x="0" y="153829"/>
                      </a:cubicBezTo>
                      <a:lnTo>
                        <a:pt x="0" y="151587"/>
                      </a:lnTo>
                      <a:cubicBezTo>
                        <a:pt x="0" y="148013"/>
                        <a:pt x="2484" y="146498"/>
                        <a:pt x="5634" y="148316"/>
                      </a:cubicBezTo>
                      <a:lnTo>
                        <a:pt x="30899" y="162856"/>
                      </a:lnTo>
                      <a:lnTo>
                        <a:pt x="36534" y="166128"/>
                      </a:lnTo>
                      <a:lnTo>
                        <a:pt x="35261" y="159706"/>
                      </a:lnTo>
                      <a:lnTo>
                        <a:pt x="26355" y="37685"/>
                      </a:lnTo>
                      <a:lnTo>
                        <a:pt x="39623" y="45319"/>
                      </a:lnTo>
                      <a:lnTo>
                        <a:pt x="117598" y="0"/>
                      </a:lnTo>
                      <a:lnTo>
                        <a:pt x="158252" y="123293"/>
                      </a:lnTo>
                      <a:cubicBezTo>
                        <a:pt x="158649" y="127126"/>
                        <a:pt x="156780" y="130840"/>
                        <a:pt x="153465" y="132806"/>
                      </a:cubicBezTo>
                      <a:close/>
                    </a:path>
                  </a:pathLst>
                </a:custGeom>
                <a:solidFill>
                  <a:srgbClr val="77787B"/>
                </a:solidFill>
                <a:ln w="6058" cap="flat">
                  <a:noFill/>
                  <a:prstDash val="solid"/>
                  <a:miter/>
                </a:ln>
              </p:spPr>
              <p:txBody>
                <a:bodyPr rtlCol="0" anchor="ctr"/>
                <a:lstStyle/>
                <a:p>
                  <a:endParaRPr lang="fr-FR" sz="2400"/>
                </a:p>
              </p:txBody>
            </p:sp>
            <p:sp>
              <p:nvSpPr>
                <p:cNvPr id="558" name="Forme libre : forme 557">
                  <a:extLst>
                    <a:ext uri="{FF2B5EF4-FFF2-40B4-BE49-F238E27FC236}">
                      <a16:creationId xmlns:a16="http://schemas.microsoft.com/office/drawing/2014/main" id="{FDF1B442-B5F9-45A8-BC27-6D7E5D3346B9}"/>
                    </a:ext>
                  </a:extLst>
                </p:cNvPr>
                <p:cNvSpPr/>
                <p:nvPr/>
              </p:nvSpPr>
              <p:spPr>
                <a:xfrm>
                  <a:off x="2994999" y="3515182"/>
                  <a:ext cx="158304" cy="189040"/>
                </a:xfrm>
                <a:custGeom>
                  <a:avLst/>
                  <a:gdLst>
                    <a:gd name="connsiteX0" fmla="*/ 153465 w 158304"/>
                    <a:gd name="connsiteY0" fmla="*/ 132805 h 189040"/>
                    <a:gd name="connsiteX1" fmla="*/ 58527 w 158304"/>
                    <a:gd name="connsiteY1" fmla="*/ 187697 h 189040"/>
                    <a:gd name="connsiteX2" fmla="*/ 52468 w 158304"/>
                    <a:gd name="connsiteY2" fmla="*/ 189030 h 189040"/>
                    <a:gd name="connsiteX3" fmla="*/ 47258 w 158304"/>
                    <a:gd name="connsiteY3" fmla="*/ 187757 h 189040"/>
                    <a:gd name="connsiteX4" fmla="*/ 47257 w 158304"/>
                    <a:gd name="connsiteY4" fmla="*/ 187757 h 189040"/>
                    <a:gd name="connsiteX5" fmla="*/ 5453 w 158304"/>
                    <a:gd name="connsiteY5" fmla="*/ 163523 h 189040"/>
                    <a:gd name="connsiteX6" fmla="*/ 5453 w 158304"/>
                    <a:gd name="connsiteY6" fmla="*/ 163523 h 189040"/>
                    <a:gd name="connsiteX7" fmla="*/ 0 w 158304"/>
                    <a:gd name="connsiteY7" fmla="*/ 153829 h 189040"/>
                    <a:gd name="connsiteX8" fmla="*/ 0 w 158304"/>
                    <a:gd name="connsiteY8" fmla="*/ 151587 h 189040"/>
                    <a:gd name="connsiteX9" fmla="*/ 5634 w 158304"/>
                    <a:gd name="connsiteY9" fmla="*/ 148316 h 189040"/>
                    <a:gd name="connsiteX10" fmla="*/ 30899 w 158304"/>
                    <a:gd name="connsiteY10" fmla="*/ 162856 h 189040"/>
                    <a:gd name="connsiteX11" fmla="*/ 36534 w 158304"/>
                    <a:gd name="connsiteY11" fmla="*/ 166128 h 189040"/>
                    <a:gd name="connsiteX12" fmla="*/ 35261 w 158304"/>
                    <a:gd name="connsiteY12" fmla="*/ 159706 h 189040"/>
                    <a:gd name="connsiteX13" fmla="*/ 26355 w 158304"/>
                    <a:gd name="connsiteY13" fmla="*/ 37685 h 189040"/>
                    <a:gd name="connsiteX14" fmla="*/ 39623 w 158304"/>
                    <a:gd name="connsiteY14" fmla="*/ 45319 h 189040"/>
                    <a:gd name="connsiteX15" fmla="*/ 117598 w 158304"/>
                    <a:gd name="connsiteY15" fmla="*/ 0 h 189040"/>
                    <a:gd name="connsiteX16" fmla="*/ 158252 w 158304"/>
                    <a:gd name="connsiteY16" fmla="*/ 123293 h 189040"/>
                    <a:gd name="connsiteX17" fmla="*/ 153465 w 158304"/>
                    <a:gd name="connsiteY17" fmla="*/ 132806 h 18904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Lst>
                  <a:rect l="l" t="t" r="r" b="b"/>
                  <a:pathLst>
                    <a:path w="158304" h="189040">
                      <a:moveTo>
                        <a:pt x="153465" y="132805"/>
                      </a:moveTo>
                      <a:lnTo>
                        <a:pt x="58527" y="187697"/>
                      </a:lnTo>
                      <a:cubicBezTo>
                        <a:pt x="56657" y="188659"/>
                        <a:pt x="54569" y="189119"/>
                        <a:pt x="52468" y="189030"/>
                      </a:cubicBezTo>
                      <a:cubicBezTo>
                        <a:pt x="50658" y="189000"/>
                        <a:pt x="48877" y="188565"/>
                        <a:pt x="47258" y="187757"/>
                      </a:cubicBezTo>
                      <a:lnTo>
                        <a:pt x="47257" y="187757"/>
                      </a:lnTo>
                      <a:lnTo>
                        <a:pt x="5453" y="163523"/>
                      </a:lnTo>
                      <a:lnTo>
                        <a:pt x="5453" y="163523"/>
                      </a:lnTo>
                      <a:cubicBezTo>
                        <a:pt x="2172" y="161366"/>
                        <a:pt x="140" y="157753"/>
                        <a:pt x="0" y="153829"/>
                      </a:cubicBezTo>
                      <a:lnTo>
                        <a:pt x="0" y="151587"/>
                      </a:lnTo>
                      <a:cubicBezTo>
                        <a:pt x="0" y="148013"/>
                        <a:pt x="2484" y="146498"/>
                        <a:pt x="5634" y="148316"/>
                      </a:cubicBezTo>
                      <a:lnTo>
                        <a:pt x="30899" y="162856"/>
                      </a:lnTo>
                      <a:lnTo>
                        <a:pt x="36534" y="166128"/>
                      </a:lnTo>
                      <a:lnTo>
                        <a:pt x="35261" y="159706"/>
                      </a:lnTo>
                      <a:lnTo>
                        <a:pt x="26355" y="37685"/>
                      </a:lnTo>
                      <a:lnTo>
                        <a:pt x="39623" y="45319"/>
                      </a:lnTo>
                      <a:lnTo>
                        <a:pt x="117598" y="0"/>
                      </a:lnTo>
                      <a:lnTo>
                        <a:pt x="158252" y="123293"/>
                      </a:lnTo>
                      <a:cubicBezTo>
                        <a:pt x="158649" y="127126"/>
                        <a:pt x="156780" y="130840"/>
                        <a:pt x="153465" y="132806"/>
                      </a:cubicBezTo>
                      <a:close/>
                    </a:path>
                  </a:pathLst>
                </a:custGeom>
                <a:solidFill>
                  <a:srgbClr val="000000"/>
                </a:solidFill>
                <a:ln w="6058" cap="flat">
                  <a:noFill/>
                  <a:prstDash val="solid"/>
                  <a:miter/>
                </a:ln>
              </p:spPr>
              <p:txBody>
                <a:bodyPr rtlCol="0" anchor="ctr"/>
                <a:lstStyle/>
                <a:p>
                  <a:endParaRPr lang="fr-FR" sz="2400"/>
                </a:p>
              </p:txBody>
            </p:sp>
            <p:sp>
              <p:nvSpPr>
                <p:cNvPr id="559" name="Forme libre : forme 558">
                  <a:extLst>
                    <a:ext uri="{FF2B5EF4-FFF2-40B4-BE49-F238E27FC236}">
                      <a16:creationId xmlns:a16="http://schemas.microsoft.com/office/drawing/2014/main" id="{428A6778-71F5-4627-AE75-BD9689EDB5FF}"/>
                    </a:ext>
                  </a:extLst>
                </p:cNvPr>
                <p:cNvSpPr/>
                <p:nvPr/>
              </p:nvSpPr>
              <p:spPr>
                <a:xfrm>
                  <a:off x="2996453" y="3644231"/>
                  <a:ext cx="38957" cy="43561"/>
                </a:xfrm>
                <a:custGeom>
                  <a:avLst/>
                  <a:gdLst>
                    <a:gd name="connsiteX0" fmla="*/ 0 w 38957"/>
                    <a:gd name="connsiteY0" fmla="*/ 18721 h 43561"/>
                    <a:gd name="connsiteX1" fmla="*/ 32353 w 38957"/>
                    <a:gd name="connsiteY1" fmla="*/ 0 h 43561"/>
                    <a:gd name="connsiteX2" fmla="*/ 38957 w 38957"/>
                    <a:gd name="connsiteY2" fmla="*/ 43562 h 43561"/>
                    <a:gd name="connsiteX3" fmla="*/ 0 w 38957"/>
                    <a:gd name="connsiteY3" fmla="*/ 18721 h 43561"/>
                  </a:gdLst>
                  <a:ahLst/>
                  <a:cxnLst>
                    <a:cxn ang="0">
                      <a:pos x="connsiteX0" y="connsiteY0"/>
                    </a:cxn>
                    <a:cxn ang="0">
                      <a:pos x="connsiteX1" y="connsiteY1"/>
                    </a:cxn>
                    <a:cxn ang="0">
                      <a:pos x="connsiteX2" y="connsiteY2"/>
                    </a:cxn>
                    <a:cxn ang="0">
                      <a:pos x="connsiteX3" y="connsiteY3"/>
                    </a:cxn>
                  </a:cxnLst>
                  <a:rect l="l" t="t" r="r" b="b"/>
                  <a:pathLst>
                    <a:path w="38957" h="43561">
                      <a:moveTo>
                        <a:pt x="0" y="18721"/>
                      </a:moveTo>
                      <a:lnTo>
                        <a:pt x="32353" y="0"/>
                      </a:lnTo>
                      <a:lnTo>
                        <a:pt x="38957" y="43562"/>
                      </a:lnTo>
                      <a:lnTo>
                        <a:pt x="0" y="18721"/>
                      </a:lnTo>
                      <a:close/>
                    </a:path>
                  </a:pathLst>
                </a:custGeom>
                <a:solidFill>
                  <a:srgbClr val="77787B"/>
                </a:solidFill>
                <a:ln w="6058" cap="flat">
                  <a:noFill/>
                  <a:prstDash val="solid"/>
                  <a:miter/>
                </a:ln>
              </p:spPr>
              <p:txBody>
                <a:bodyPr rtlCol="0" anchor="ctr"/>
                <a:lstStyle/>
                <a:p>
                  <a:endParaRPr lang="fr-FR" sz="2400"/>
                </a:p>
              </p:txBody>
            </p:sp>
            <p:sp>
              <p:nvSpPr>
                <p:cNvPr id="560" name="Forme libre : forme 559">
                  <a:extLst>
                    <a:ext uri="{FF2B5EF4-FFF2-40B4-BE49-F238E27FC236}">
                      <a16:creationId xmlns:a16="http://schemas.microsoft.com/office/drawing/2014/main" id="{295337C9-2762-429A-9353-037A68A527A5}"/>
                    </a:ext>
                  </a:extLst>
                </p:cNvPr>
                <p:cNvSpPr/>
                <p:nvPr/>
              </p:nvSpPr>
              <p:spPr>
                <a:xfrm>
                  <a:off x="2996453" y="3644231"/>
                  <a:ext cx="38957" cy="43561"/>
                </a:xfrm>
                <a:custGeom>
                  <a:avLst/>
                  <a:gdLst>
                    <a:gd name="connsiteX0" fmla="*/ 0 w 38957"/>
                    <a:gd name="connsiteY0" fmla="*/ 18721 h 43561"/>
                    <a:gd name="connsiteX1" fmla="*/ 32353 w 38957"/>
                    <a:gd name="connsiteY1" fmla="*/ 0 h 43561"/>
                    <a:gd name="connsiteX2" fmla="*/ 38957 w 38957"/>
                    <a:gd name="connsiteY2" fmla="*/ 43562 h 43561"/>
                    <a:gd name="connsiteX3" fmla="*/ 0 w 38957"/>
                    <a:gd name="connsiteY3" fmla="*/ 18721 h 43561"/>
                  </a:gdLst>
                  <a:ahLst/>
                  <a:cxnLst>
                    <a:cxn ang="0">
                      <a:pos x="connsiteX0" y="connsiteY0"/>
                    </a:cxn>
                    <a:cxn ang="0">
                      <a:pos x="connsiteX1" y="connsiteY1"/>
                    </a:cxn>
                    <a:cxn ang="0">
                      <a:pos x="connsiteX2" y="connsiteY2"/>
                    </a:cxn>
                    <a:cxn ang="0">
                      <a:pos x="connsiteX3" y="connsiteY3"/>
                    </a:cxn>
                  </a:cxnLst>
                  <a:rect l="l" t="t" r="r" b="b"/>
                  <a:pathLst>
                    <a:path w="38957" h="43561">
                      <a:moveTo>
                        <a:pt x="0" y="18721"/>
                      </a:moveTo>
                      <a:lnTo>
                        <a:pt x="32353" y="0"/>
                      </a:lnTo>
                      <a:lnTo>
                        <a:pt x="38957" y="43562"/>
                      </a:lnTo>
                      <a:lnTo>
                        <a:pt x="0" y="18721"/>
                      </a:lnTo>
                      <a:close/>
                    </a:path>
                  </a:pathLst>
                </a:custGeom>
                <a:solidFill>
                  <a:srgbClr val="000000">
                    <a:alpha val="50000"/>
                  </a:srgbClr>
                </a:solidFill>
                <a:ln w="6058" cap="flat">
                  <a:noFill/>
                  <a:prstDash val="solid"/>
                  <a:miter/>
                </a:ln>
              </p:spPr>
              <p:txBody>
                <a:bodyPr rtlCol="0" anchor="ctr"/>
                <a:lstStyle/>
                <a:p>
                  <a:endParaRPr lang="fr-FR" sz="2400"/>
                </a:p>
              </p:txBody>
            </p:sp>
            <p:sp>
              <p:nvSpPr>
                <p:cNvPr id="561" name="Forme libre : forme 560">
                  <a:extLst>
                    <a:ext uri="{FF2B5EF4-FFF2-40B4-BE49-F238E27FC236}">
                      <a16:creationId xmlns:a16="http://schemas.microsoft.com/office/drawing/2014/main" id="{8324806B-2908-4512-AC78-AB282512E903}"/>
                    </a:ext>
                  </a:extLst>
                </p:cNvPr>
                <p:cNvSpPr/>
                <p:nvPr/>
              </p:nvSpPr>
              <p:spPr>
                <a:xfrm>
                  <a:off x="2994696" y="3552746"/>
                  <a:ext cx="52467" cy="151587"/>
                </a:xfrm>
                <a:custGeom>
                  <a:avLst/>
                  <a:gdLst>
                    <a:gd name="connsiteX0" fmla="*/ 39623 w 52467"/>
                    <a:gd name="connsiteY0" fmla="*/ 7634 h 151587"/>
                    <a:gd name="connsiteX1" fmla="*/ 26355 w 52467"/>
                    <a:gd name="connsiteY1" fmla="*/ 0 h 151587"/>
                    <a:gd name="connsiteX2" fmla="*/ 35261 w 52467"/>
                    <a:gd name="connsiteY2" fmla="*/ 122021 h 151587"/>
                    <a:gd name="connsiteX3" fmla="*/ 30899 w 52467"/>
                    <a:gd name="connsiteY3" fmla="*/ 125172 h 151587"/>
                    <a:gd name="connsiteX4" fmla="*/ 5634 w 52467"/>
                    <a:gd name="connsiteY4" fmla="*/ 110631 h 151587"/>
                    <a:gd name="connsiteX5" fmla="*/ 0 w 52467"/>
                    <a:gd name="connsiteY5" fmla="*/ 113903 h 151587"/>
                    <a:gd name="connsiteX6" fmla="*/ 0 w 52467"/>
                    <a:gd name="connsiteY6" fmla="*/ 116387 h 151587"/>
                    <a:gd name="connsiteX7" fmla="*/ 5453 w 52467"/>
                    <a:gd name="connsiteY7" fmla="*/ 126080 h 151587"/>
                    <a:gd name="connsiteX8" fmla="*/ 5453 w 52467"/>
                    <a:gd name="connsiteY8" fmla="*/ 126080 h 151587"/>
                    <a:gd name="connsiteX9" fmla="*/ 47257 w 52467"/>
                    <a:gd name="connsiteY9" fmla="*/ 150315 h 151587"/>
                    <a:gd name="connsiteX10" fmla="*/ 47257 w 52467"/>
                    <a:gd name="connsiteY10" fmla="*/ 150315 h 151587"/>
                    <a:gd name="connsiteX11" fmla="*/ 52468 w 52467"/>
                    <a:gd name="connsiteY11" fmla="*/ 151587 h 15158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52467" h="151587">
                      <a:moveTo>
                        <a:pt x="39623" y="7634"/>
                      </a:moveTo>
                      <a:lnTo>
                        <a:pt x="26355" y="0"/>
                      </a:lnTo>
                      <a:lnTo>
                        <a:pt x="35261" y="122021"/>
                      </a:lnTo>
                      <a:cubicBezTo>
                        <a:pt x="35988" y="125596"/>
                        <a:pt x="33989" y="126989"/>
                        <a:pt x="30899" y="125172"/>
                      </a:cubicBezTo>
                      <a:lnTo>
                        <a:pt x="5634" y="110631"/>
                      </a:lnTo>
                      <a:cubicBezTo>
                        <a:pt x="2484" y="108813"/>
                        <a:pt x="0" y="110328"/>
                        <a:pt x="0" y="113903"/>
                      </a:cubicBezTo>
                      <a:lnTo>
                        <a:pt x="0" y="116387"/>
                      </a:lnTo>
                      <a:cubicBezTo>
                        <a:pt x="140" y="120310"/>
                        <a:pt x="2172" y="123923"/>
                        <a:pt x="5453" y="126080"/>
                      </a:cubicBezTo>
                      <a:lnTo>
                        <a:pt x="5453" y="126080"/>
                      </a:lnTo>
                      <a:lnTo>
                        <a:pt x="47257" y="150315"/>
                      </a:lnTo>
                      <a:lnTo>
                        <a:pt x="47257" y="150315"/>
                      </a:lnTo>
                      <a:cubicBezTo>
                        <a:pt x="48877" y="151123"/>
                        <a:pt x="50658" y="151558"/>
                        <a:pt x="52468" y="151587"/>
                      </a:cubicBezTo>
                      <a:close/>
                    </a:path>
                  </a:pathLst>
                </a:custGeom>
                <a:solidFill>
                  <a:srgbClr val="77787B"/>
                </a:solidFill>
                <a:ln w="6058" cap="flat">
                  <a:noFill/>
                  <a:prstDash val="solid"/>
                  <a:miter/>
                </a:ln>
              </p:spPr>
              <p:txBody>
                <a:bodyPr rtlCol="0" anchor="ctr"/>
                <a:lstStyle/>
                <a:p>
                  <a:endParaRPr lang="fr-FR" sz="2400"/>
                </a:p>
              </p:txBody>
            </p:sp>
            <p:sp>
              <p:nvSpPr>
                <p:cNvPr id="562" name="Forme libre : forme 561">
                  <a:extLst>
                    <a:ext uri="{FF2B5EF4-FFF2-40B4-BE49-F238E27FC236}">
                      <a16:creationId xmlns:a16="http://schemas.microsoft.com/office/drawing/2014/main" id="{E04AF5FD-0488-444E-A149-E1266FDE6318}"/>
                    </a:ext>
                  </a:extLst>
                </p:cNvPr>
                <p:cNvSpPr/>
                <p:nvPr/>
              </p:nvSpPr>
              <p:spPr>
                <a:xfrm>
                  <a:off x="2994696" y="3552746"/>
                  <a:ext cx="52467" cy="151587"/>
                </a:xfrm>
                <a:custGeom>
                  <a:avLst/>
                  <a:gdLst>
                    <a:gd name="connsiteX0" fmla="*/ 39623 w 52467"/>
                    <a:gd name="connsiteY0" fmla="*/ 7634 h 151587"/>
                    <a:gd name="connsiteX1" fmla="*/ 26355 w 52467"/>
                    <a:gd name="connsiteY1" fmla="*/ 0 h 151587"/>
                    <a:gd name="connsiteX2" fmla="*/ 35261 w 52467"/>
                    <a:gd name="connsiteY2" fmla="*/ 122021 h 151587"/>
                    <a:gd name="connsiteX3" fmla="*/ 30899 w 52467"/>
                    <a:gd name="connsiteY3" fmla="*/ 125172 h 151587"/>
                    <a:gd name="connsiteX4" fmla="*/ 5634 w 52467"/>
                    <a:gd name="connsiteY4" fmla="*/ 110631 h 151587"/>
                    <a:gd name="connsiteX5" fmla="*/ 0 w 52467"/>
                    <a:gd name="connsiteY5" fmla="*/ 113903 h 151587"/>
                    <a:gd name="connsiteX6" fmla="*/ 0 w 52467"/>
                    <a:gd name="connsiteY6" fmla="*/ 116387 h 151587"/>
                    <a:gd name="connsiteX7" fmla="*/ 5453 w 52467"/>
                    <a:gd name="connsiteY7" fmla="*/ 126080 h 151587"/>
                    <a:gd name="connsiteX8" fmla="*/ 5453 w 52467"/>
                    <a:gd name="connsiteY8" fmla="*/ 126080 h 151587"/>
                    <a:gd name="connsiteX9" fmla="*/ 47257 w 52467"/>
                    <a:gd name="connsiteY9" fmla="*/ 150315 h 151587"/>
                    <a:gd name="connsiteX10" fmla="*/ 47257 w 52467"/>
                    <a:gd name="connsiteY10" fmla="*/ 150315 h 151587"/>
                    <a:gd name="connsiteX11" fmla="*/ 52468 w 52467"/>
                    <a:gd name="connsiteY11" fmla="*/ 151587 h 15158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52467" h="151587">
                      <a:moveTo>
                        <a:pt x="39623" y="7634"/>
                      </a:moveTo>
                      <a:lnTo>
                        <a:pt x="26355" y="0"/>
                      </a:lnTo>
                      <a:lnTo>
                        <a:pt x="35261" y="122021"/>
                      </a:lnTo>
                      <a:cubicBezTo>
                        <a:pt x="35988" y="125596"/>
                        <a:pt x="33989" y="126989"/>
                        <a:pt x="30899" y="125172"/>
                      </a:cubicBezTo>
                      <a:lnTo>
                        <a:pt x="5634" y="110631"/>
                      </a:lnTo>
                      <a:cubicBezTo>
                        <a:pt x="2484" y="108813"/>
                        <a:pt x="0" y="110328"/>
                        <a:pt x="0" y="113903"/>
                      </a:cubicBezTo>
                      <a:lnTo>
                        <a:pt x="0" y="116387"/>
                      </a:lnTo>
                      <a:cubicBezTo>
                        <a:pt x="140" y="120310"/>
                        <a:pt x="2172" y="123923"/>
                        <a:pt x="5453" y="126080"/>
                      </a:cubicBezTo>
                      <a:lnTo>
                        <a:pt x="5453" y="126080"/>
                      </a:lnTo>
                      <a:lnTo>
                        <a:pt x="47257" y="150315"/>
                      </a:lnTo>
                      <a:lnTo>
                        <a:pt x="47257" y="150315"/>
                      </a:lnTo>
                      <a:cubicBezTo>
                        <a:pt x="48877" y="151123"/>
                        <a:pt x="50658" y="151558"/>
                        <a:pt x="52468" y="151587"/>
                      </a:cubicBezTo>
                      <a:close/>
                    </a:path>
                  </a:pathLst>
                </a:custGeom>
                <a:solidFill>
                  <a:srgbClr val="000000"/>
                </a:solidFill>
                <a:ln w="6058" cap="flat">
                  <a:noFill/>
                  <a:prstDash val="solid"/>
                  <a:miter/>
                </a:ln>
              </p:spPr>
              <p:txBody>
                <a:bodyPr rtlCol="0" anchor="ctr"/>
                <a:lstStyle/>
                <a:p>
                  <a:endParaRPr lang="fr-FR" sz="2400"/>
                </a:p>
              </p:txBody>
            </p:sp>
          </p:grpSp>
        </p:grpSp>
        <p:grpSp>
          <p:nvGrpSpPr>
            <p:cNvPr id="476" name="Graphique 5">
              <a:extLst>
                <a:ext uri="{FF2B5EF4-FFF2-40B4-BE49-F238E27FC236}">
                  <a16:creationId xmlns:a16="http://schemas.microsoft.com/office/drawing/2014/main" id="{D9F06E52-F861-42FB-85C1-EC9B6B3BD79E}"/>
                </a:ext>
              </a:extLst>
            </p:cNvPr>
            <p:cNvGrpSpPr/>
            <p:nvPr/>
          </p:nvGrpSpPr>
          <p:grpSpPr>
            <a:xfrm>
              <a:off x="2540483" y="2863757"/>
              <a:ext cx="1449282" cy="2107487"/>
              <a:chOff x="2540483" y="2863757"/>
              <a:chExt cx="1449282" cy="2107487"/>
            </a:xfrm>
          </p:grpSpPr>
          <p:grpSp>
            <p:nvGrpSpPr>
              <p:cNvPr id="477" name="Graphique 5">
                <a:extLst>
                  <a:ext uri="{FF2B5EF4-FFF2-40B4-BE49-F238E27FC236}">
                    <a16:creationId xmlns:a16="http://schemas.microsoft.com/office/drawing/2014/main" id="{C66E4436-C477-41F4-88DE-12083BEADE3F}"/>
                  </a:ext>
                </a:extLst>
              </p:cNvPr>
              <p:cNvGrpSpPr/>
              <p:nvPr/>
            </p:nvGrpSpPr>
            <p:grpSpPr>
              <a:xfrm>
                <a:off x="2564454" y="2863757"/>
                <a:ext cx="531589" cy="2107487"/>
                <a:chOff x="2564454" y="2863757"/>
                <a:chExt cx="531589" cy="2107487"/>
              </a:xfrm>
            </p:grpSpPr>
            <p:sp>
              <p:nvSpPr>
                <p:cNvPr id="508" name="Forme libre : forme 507">
                  <a:extLst>
                    <a:ext uri="{FF2B5EF4-FFF2-40B4-BE49-F238E27FC236}">
                      <a16:creationId xmlns:a16="http://schemas.microsoft.com/office/drawing/2014/main" id="{D9CB7A9C-4FAA-4803-92B9-DA0EBC7726B9}"/>
                    </a:ext>
                  </a:extLst>
                </p:cNvPr>
                <p:cNvSpPr/>
                <p:nvPr/>
              </p:nvSpPr>
              <p:spPr>
                <a:xfrm>
                  <a:off x="2823204" y="3214734"/>
                  <a:ext cx="241599" cy="742124"/>
                </a:xfrm>
                <a:custGeom>
                  <a:avLst/>
                  <a:gdLst>
                    <a:gd name="connsiteX0" fmla="*/ 77765 w 241599"/>
                    <a:gd name="connsiteY0" fmla="*/ 561879 h 742124"/>
                    <a:gd name="connsiteX1" fmla="*/ 77765 w 241599"/>
                    <a:gd name="connsiteY1" fmla="*/ 561879 h 742124"/>
                    <a:gd name="connsiteX2" fmla="*/ 1729 w 241599"/>
                    <a:gd name="connsiteY2" fmla="*/ 360186 h 742124"/>
                    <a:gd name="connsiteX3" fmla="*/ 7121 w 241599"/>
                    <a:gd name="connsiteY3" fmla="*/ 97605 h 742124"/>
                    <a:gd name="connsiteX4" fmla="*/ 66496 w 241599"/>
                    <a:gd name="connsiteY4" fmla="*/ 0 h 742124"/>
                    <a:gd name="connsiteX5" fmla="*/ 116237 w 241599"/>
                    <a:gd name="connsiteY5" fmla="*/ 49620 h 742124"/>
                    <a:gd name="connsiteX6" fmla="*/ 121872 w 241599"/>
                    <a:gd name="connsiteY6" fmla="*/ 141893 h 742124"/>
                    <a:gd name="connsiteX7" fmla="*/ 105150 w 241599"/>
                    <a:gd name="connsiteY7" fmla="*/ 360005 h 742124"/>
                    <a:gd name="connsiteX8" fmla="*/ 147863 w 241599"/>
                    <a:gd name="connsiteY8" fmla="*/ 521770 h 742124"/>
                    <a:gd name="connsiteX9" fmla="*/ 173734 w 241599"/>
                    <a:gd name="connsiteY9" fmla="*/ 562242 h 742124"/>
                    <a:gd name="connsiteX10" fmla="*/ 200574 w 241599"/>
                    <a:gd name="connsiteY10" fmla="*/ 584659 h 742124"/>
                    <a:gd name="connsiteX11" fmla="*/ 233230 w 241599"/>
                    <a:gd name="connsiteY11" fmla="*/ 623556 h 742124"/>
                    <a:gd name="connsiteX12" fmla="*/ 233230 w 241599"/>
                    <a:gd name="connsiteY12" fmla="*/ 641126 h 742124"/>
                    <a:gd name="connsiteX13" fmla="*/ 196878 w 241599"/>
                    <a:gd name="connsiteY13" fmla="*/ 624222 h 742124"/>
                    <a:gd name="connsiteX14" fmla="*/ 185972 w 241599"/>
                    <a:gd name="connsiteY14" fmla="*/ 615013 h 742124"/>
                    <a:gd name="connsiteX15" fmla="*/ 227050 w 241599"/>
                    <a:gd name="connsiteY15" fmla="*/ 694624 h 742124"/>
                    <a:gd name="connsiteX16" fmla="*/ 224626 w 241599"/>
                    <a:gd name="connsiteY16" fmla="*/ 736368 h 742124"/>
                    <a:gd name="connsiteX17" fmla="*/ 144228 w 241599"/>
                    <a:gd name="connsiteY17" fmla="*/ 728007 h 742124"/>
                    <a:gd name="connsiteX18" fmla="*/ 99637 w 241599"/>
                    <a:gd name="connsiteY18" fmla="*/ 648820 h 742124"/>
                    <a:gd name="connsiteX19" fmla="*/ 77765 w 241599"/>
                    <a:gd name="connsiteY19" fmla="*/ 561879 h 74212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Lst>
                  <a:rect l="l" t="t" r="r" b="b"/>
                  <a:pathLst>
                    <a:path w="241599" h="742124">
                      <a:moveTo>
                        <a:pt x="77765" y="561879"/>
                      </a:moveTo>
                      <a:lnTo>
                        <a:pt x="77765" y="561879"/>
                      </a:lnTo>
                      <a:cubicBezTo>
                        <a:pt x="50501" y="497051"/>
                        <a:pt x="4516" y="382179"/>
                        <a:pt x="1729" y="360186"/>
                      </a:cubicBezTo>
                      <a:cubicBezTo>
                        <a:pt x="-2512" y="326924"/>
                        <a:pt x="1729" y="155162"/>
                        <a:pt x="7121" y="97605"/>
                      </a:cubicBezTo>
                      <a:cubicBezTo>
                        <a:pt x="12513" y="40048"/>
                        <a:pt x="29417" y="12784"/>
                        <a:pt x="66496" y="0"/>
                      </a:cubicBezTo>
                      <a:cubicBezTo>
                        <a:pt x="89595" y="8376"/>
                        <a:pt x="107805" y="26542"/>
                        <a:pt x="116237" y="49620"/>
                      </a:cubicBezTo>
                      <a:cubicBezTo>
                        <a:pt x="129809" y="88214"/>
                        <a:pt x="121872" y="141893"/>
                        <a:pt x="121872" y="141893"/>
                      </a:cubicBezTo>
                      <a:lnTo>
                        <a:pt x="105150" y="360005"/>
                      </a:lnTo>
                      <a:lnTo>
                        <a:pt x="147863" y="521770"/>
                      </a:lnTo>
                      <a:cubicBezTo>
                        <a:pt x="151986" y="537659"/>
                        <a:pt x="161044" y="551829"/>
                        <a:pt x="173734" y="562242"/>
                      </a:cubicBezTo>
                      <a:cubicBezTo>
                        <a:pt x="183147" y="569137"/>
                        <a:pt x="192112" y="576625"/>
                        <a:pt x="200574" y="584659"/>
                      </a:cubicBezTo>
                      <a:cubicBezTo>
                        <a:pt x="213054" y="598412"/>
                        <a:pt x="220022" y="611681"/>
                        <a:pt x="233230" y="623556"/>
                      </a:cubicBezTo>
                      <a:cubicBezTo>
                        <a:pt x="246438" y="635431"/>
                        <a:pt x="242136" y="637551"/>
                        <a:pt x="233230" y="641126"/>
                      </a:cubicBezTo>
                      <a:cubicBezTo>
                        <a:pt x="224323" y="644700"/>
                        <a:pt x="208995" y="635915"/>
                        <a:pt x="196878" y="624222"/>
                      </a:cubicBezTo>
                      <a:cubicBezTo>
                        <a:pt x="192879" y="620526"/>
                        <a:pt x="189183" y="617497"/>
                        <a:pt x="185972" y="615013"/>
                      </a:cubicBezTo>
                      <a:cubicBezTo>
                        <a:pt x="194871" y="643761"/>
                        <a:pt x="208777" y="670712"/>
                        <a:pt x="227050" y="694624"/>
                      </a:cubicBezTo>
                      <a:cubicBezTo>
                        <a:pt x="242439" y="713345"/>
                        <a:pt x="246862" y="729400"/>
                        <a:pt x="224626" y="736368"/>
                      </a:cubicBezTo>
                      <a:cubicBezTo>
                        <a:pt x="196757" y="745092"/>
                        <a:pt x="168099" y="745092"/>
                        <a:pt x="144228" y="728007"/>
                      </a:cubicBezTo>
                      <a:cubicBezTo>
                        <a:pt x="120357" y="710921"/>
                        <a:pt x="107876" y="676872"/>
                        <a:pt x="99637" y="648820"/>
                      </a:cubicBezTo>
                      <a:cubicBezTo>
                        <a:pt x="91397" y="620769"/>
                        <a:pt x="89579" y="588779"/>
                        <a:pt x="77765" y="561879"/>
                      </a:cubicBezTo>
                      <a:close/>
                    </a:path>
                  </a:pathLst>
                </a:custGeom>
                <a:solidFill>
                  <a:srgbClr val="FFA8A7"/>
                </a:solidFill>
                <a:ln w="6058" cap="flat">
                  <a:noFill/>
                  <a:prstDash val="solid"/>
                  <a:miter/>
                </a:ln>
              </p:spPr>
              <p:txBody>
                <a:bodyPr rtlCol="0" anchor="ctr"/>
                <a:lstStyle/>
                <a:p>
                  <a:endParaRPr lang="fr-FR" sz="2400"/>
                </a:p>
              </p:txBody>
            </p:sp>
            <p:sp>
              <p:nvSpPr>
                <p:cNvPr id="509" name="Forme libre : forme 508">
                  <a:extLst>
                    <a:ext uri="{FF2B5EF4-FFF2-40B4-BE49-F238E27FC236}">
                      <a16:creationId xmlns:a16="http://schemas.microsoft.com/office/drawing/2014/main" id="{8E4053E8-D468-4C76-B776-462DA173C784}"/>
                    </a:ext>
                  </a:extLst>
                </p:cNvPr>
                <p:cNvSpPr/>
                <p:nvPr/>
              </p:nvSpPr>
              <p:spPr>
                <a:xfrm>
                  <a:off x="2814144" y="3198315"/>
                  <a:ext cx="158256" cy="577994"/>
                </a:xfrm>
                <a:custGeom>
                  <a:avLst/>
                  <a:gdLst>
                    <a:gd name="connsiteX0" fmla="*/ 118936 w 158256"/>
                    <a:gd name="connsiteY0" fmla="*/ 375878 h 577994"/>
                    <a:gd name="connsiteX1" fmla="*/ 122147 w 158256"/>
                    <a:gd name="connsiteY1" fmla="*/ 314201 h 577994"/>
                    <a:gd name="connsiteX2" fmla="*/ 140323 w 158256"/>
                    <a:gd name="connsiteY2" fmla="*/ 83973 h 577994"/>
                    <a:gd name="connsiteX3" fmla="*/ 113483 w 158256"/>
                    <a:gd name="connsiteY3" fmla="*/ 16116 h 577994"/>
                    <a:gd name="connsiteX4" fmla="*/ 48110 w 158256"/>
                    <a:gd name="connsiteY4" fmla="*/ 0 h 577994"/>
                    <a:gd name="connsiteX5" fmla="*/ 1641 w 158256"/>
                    <a:gd name="connsiteY5" fmla="*/ 249374 h 577994"/>
                    <a:gd name="connsiteX6" fmla="*/ 8911 w 158256"/>
                    <a:gd name="connsiteY6" fmla="*/ 398780 h 577994"/>
                    <a:gd name="connsiteX7" fmla="*/ 86704 w 158256"/>
                    <a:gd name="connsiteY7" fmla="*/ 577995 h 577994"/>
                    <a:gd name="connsiteX8" fmla="*/ 158257 w 158256"/>
                    <a:gd name="connsiteY8" fmla="*/ 542673 h 57799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158256" h="577994">
                      <a:moveTo>
                        <a:pt x="118936" y="375878"/>
                      </a:moveTo>
                      <a:lnTo>
                        <a:pt x="122147" y="314201"/>
                      </a:lnTo>
                      <a:cubicBezTo>
                        <a:pt x="122147" y="314201"/>
                        <a:pt x="140323" y="121294"/>
                        <a:pt x="140323" y="83973"/>
                      </a:cubicBezTo>
                      <a:cubicBezTo>
                        <a:pt x="140323" y="42108"/>
                        <a:pt x="128872" y="23386"/>
                        <a:pt x="113483" y="16116"/>
                      </a:cubicBezTo>
                      <a:cubicBezTo>
                        <a:pt x="98094" y="8846"/>
                        <a:pt x="82887" y="5756"/>
                        <a:pt x="48110" y="0"/>
                      </a:cubicBezTo>
                      <a:cubicBezTo>
                        <a:pt x="550" y="29748"/>
                        <a:pt x="3095" y="166916"/>
                        <a:pt x="1641" y="249374"/>
                      </a:cubicBezTo>
                      <a:cubicBezTo>
                        <a:pt x="187" y="331832"/>
                        <a:pt x="-3449" y="372970"/>
                        <a:pt x="8911" y="398780"/>
                      </a:cubicBezTo>
                      <a:cubicBezTo>
                        <a:pt x="21271" y="424590"/>
                        <a:pt x="86704" y="577995"/>
                        <a:pt x="86704" y="577995"/>
                      </a:cubicBezTo>
                      <a:cubicBezTo>
                        <a:pt x="113928" y="574871"/>
                        <a:pt x="139221" y="562385"/>
                        <a:pt x="158257" y="542673"/>
                      </a:cubicBezTo>
                      <a:close/>
                    </a:path>
                  </a:pathLst>
                </a:custGeom>
                <a:solidFill>
                  <a:srgbClr val="C00000"/>
                </a:solidFill>
                <a:ln w="6058" cap="flat">
                  <a:noFill/>
                  <a:prstDash val="solid"/>
                  <a:miter/>
                </a:ln>
              </p:spPr>
              <p:txBody>
                <a:bodyPr rtlCol="0" anchor="ctr"/>
                <a:lstStyle/>
                <a:p>
                  <a:endParaRPr lang="fr-FR" sz="2400"/>
                </a:p>
              </p:txBody>
            </p:sp>
            <p:sp>
              <p:nvSpPr>
                <p:cNvPr id="510" name="Forme libre : forme 509">
                  <a:extLst>
                    <a:ext uri="{FF2B5EF4-FFF2-40B4-BE49-F238E27FC236}">
                      <a16:creationId xmlns:a16="http://schemas.microsoft.com/office/drawing/2014/main" id="{A2375D4D-48F9-4D90-B674-DC363D483008}"/>
                    </a:ext>
                  </a:extLst>
                </p:cNvPr>
                <p:cNvSpPr/>
                <p:nvPr/>
              </p:nvSpPr>
              <p:spPr>
                <a:xfrm>
                  <a:off x="2589979" y="4665113"/>
                  <a:ext cx="89183" cy="131654"/>
                </a:xfrm>
                <a:custGeom>
                  <a:avLst/>
                  <a:gdLst>
                    <a:gd name="connsiteX0" fmla="*/ 0 w 89183"/>
                    <a:gd name="connsiteY0" fmla="*/ 131654 h 131654"/>
                    <a:gd name="connsiteX1" fmla="*/ 74340 w 89183"/>
                    <a:gd name="connsiteY1" fmla="*/ 131654 h 131654"/>
                    <a:gd name="connsiteX2" fmla="*/ 89183 w 89183"/>
                    <a:gd name="connsiteY2" fmla="*/ 0 h 131654"/>
                    <a:gd name="connsiteX3" fmla="*/ 0 w 89183"/>
                    <a:gd name="connsiteY3" fmla="*/ 0 h 131654"/>
                    <a:gd name="connsiteX4" fmla="*/ 0 w 89183"/>
                    <a:gd name="connsiteY4" fmla="*/ 131654 h 131654"/>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89183" h="131654">
                      <a:moveTo>
                        <a:pt x="0" y="131654"/>
                      </a:moveTo>
                      <a:lnTo>
                        <a:pt x="74340" y="131654"/>
                      </a:lnTo>
                      <a:lnTo>
                        <a:pt x="89183" y="0"/>
                      </a:lnTo>
                      <a:lnTo>
                        <a:pt x="0" y="0"/>
                      </a:lnTo>
                      <a:lnTo>
                        <a:pt x="0" y="131654"/>
                      </a:lnTo>
                      <a:close/>
                    </a:path>
                  </a:pathLst>
                </a:custGeom>
                <a:solidFill>
                  <a:srgbClr val="FFA8A7"/>
                </a:solidFill>
                <a:ln w="6058" cap="flat">
                  <a:noFill/>
                  <a:prstDash val="solid"/>
                  <a:miter/>
                </a:ln>
              </p:spPr>
              <p:txBody>
                <a:bodyPr rtlCol="0" anchor="ctr"/>
                <a:lstStyle/>
                <a:p>
                  <a:endParaRPr lang="fr-FR" sz="2400"/>
                </a:p>
              </p:txBody>
            </p:sp>
            <p:sp>
              <p:nvSpPr>
                <p:cNvPr id="511" name="Forme libre : forme 510">
                  <a:extLst>
                    <a:ext uri="{FF2B5EF4-FFF2-40B4-BE49-F238E27FC236}">
                      <a16:creationId xmlns:a16="http://schemas.microsoft.com/office/drawing/2014/main" id="{F4A33B28-6BD9-496B-A5C2-7B10AE7233E4}"/>
                    </a:ext>
                  </a:extLst>
                </p:cNvPr>
                <p:cNvSpPr/>
                <p:nvPr/>
              </p:nvSpPr>
              <p:spPr>
                <a:xfrm>
                  <a:off x="2823782" y="4526006"/>
                  <a:ext cx="91000" cy="138015"/>
                </a:xfrm>
                <a:custGeom>
                  <a:avLst/>
                  <a:gdLst>
                    <a:gd name="connsiteX0" fmla="*/ 11814 w 91000"/>
                    <a:gd name="connsiteY0" fmla="*/ 135411 h 138015"/>
                    <a:gd name="connsiteX1" fmla="*/ 91001 w 91000"/>
                    <a:gd name="connsiteY1" fmla="*/ 138016 h 138015"/>
                    <a:gd name="connsiteX2" fmla="*/ 89607 w 91000"/>
                    <a:gd name="connsiteY2" fmla="*/ 1696 h 138015"/>
                    <a:gd name="connsiteX3" fmla="*/ 0 w 91000"/>
                    <a:gd name="connsiteY3" fmla="*/ 0 h 138015"/>
                    <a:gd name="connsiteX4" fmla="*/ 11814 w 91000"/>
                    <a:gd name="connsiteY4" fmla="*/ 135411 h 138015"/>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91000" h="138015">
                      <a:moveTo>
                        <a:pt x="11814" y="135411"/>
                      </a:moveTo>
                      <a:lnTo>
                        <a:pt x="91001" y="138016"/>
                      </a:lnTo>
                      <a:lnTo>
                        <a:pt x="89607" y="1696"/>
                      </a:lnTo>
                      <a:lnTo>
                        <a:pt x="0" y="0"/>
                      </a:lnTo>
                      <a:lnTo>
                        <a:pt x="11814" y="135411"/>
                      </a:lnTo>
                      <a:close/>
                    </a:path>
                  </a:pathLst>
                </a:custGeom>
                <a:solidFill>
                  <a:srgbClr val="FFA8A7"/>
                </a:solidFill>
                <a:ln w="6058" cap="flat">
                  <a:noFill/>
                  <a:prstDash val="solid"/>
                  <a:miter/>
                </a:ln>
              </p:spPr>
              <p:txBody>
                <a:bodyPr rtlCol="0" anchor="ctr"/>
                <a:lstStyle/>
                <a:p>
                  <a:endParaRPr lang="fr-FR" sz="2400"/>
                </a:p>
              </p:txBody>
            </p:sp>
            <p:sp>
              <p:nvSpPr>
                <p:cNvPr id="512" name="Forme libre : forme 511">
                  <a:extLst>
                    <a:ext uri="{FF2B5EF4-FFF2-40B4-BE49-F238E27FC236}">
                      <a16:creationId xmlns:a16="http://schemas.microsoft.com/office/drawing/2014/main" id="{41BEAD75-A880-4FFF-A99E-8BA8C2CD73C5}"/>
                    </a:ext>
                  </a:extLst>
                </p:cNvPr>
                <p:cNvSpPr/>
                <p:nvPr/>
              </p:nvSpPr>
              <p:spPr>
                <a:xfrm>
                  <a:off x="2564454" y="3715238"/>
                  <a:ext cx="381922" cy="1033518"/>
                </a:xfrm>
                <a:custGeom>
                  <a:avLst/>
                  <a:gdLst>
                    <a:gd name="connsiteX0" fmla="*/ 26313 w 381922"/>
                    <a:gd name="connsiteY0" fmla="*/ 5150 h 1033518"/>
                    <a:gd name="connsiteX1" fmla="*/ 9591 w 381922"/>
                    <a:gd name="connsiteY1" fmla="*/ 573269 h 1033518"/>
                    <a:gd name="connsiteX2" fmla="*/ 139 w 381922"/>
                    <a:gd name="connsiteY2" fmla="*/ 690928 h 1033518"/>
                    <a:gd name="connsiteX3" fmla="*/ 18315 w 381922"/>
                    <a:gd name="connsiteY3" fmla="*/ 1012824 h 1033518"/>
                    <a:gd name="connsiteX4" fmla="*/ 109801 w 381922"/>
                    <a:gd name="connsiteY4" fmla="*/ 1023184 h 1033518"/>
                    <a:gd name="connsiteX5" fmla="*/ 163783 w 381922"/>
                    <a:gd name="connsiteY5" fmla="*/ 600230 h 1033518"/>
                    <a:gd name="connsiteX6" fmla="*/ 206194 w 381922"/>
                    <a:gd name="connsiteY6" fmla="*/ 257916 h 1033518"/>
                    <a:gd name="connsiteX7" fmla="*/ 234912 w 381922"/>
                    <a:gd name="connsiteY7" fmla="*/ 512925 h 1033518"/>
                    <a:gd name="connsiteX8" fmla="*/ 236972 w 381922"/>
                    <a:gd name="connsiteY8" fmla="*/ 605622 h 1033518"/>
                    <a:gd name="connsiteX9" fmla="*/ 261994 w 381922"/>
                    <a:gd name="connsiteY9" fmla="*/ 907040 h 1033518"/>
                    <a:gd name="connsiteX10" fmla="*/ 355782 w 381922"/>
                    <a:gd name="connsiteY10" fmla="*/ 912674 h 1033518"/>
                    <a:gd name="connsiteX11" fmla="*/ 381834 w 381922"/>
                    <a:gd name="connsiteY11" fmla="*/ 496385 h 1033518"/>
                    <a:gd name="connsiteX12" fmla="*/ 376381 w 381922"/>
                    <a:gd name="connsiteY12" fmla="*/ 0 h 103351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Lst>
                  <a:rect l="l" t="t" r="r" b="b"/>
                  <a:pathLst>
                    <a:path w="381922" h="1033518">
                      <a:moveTo>
                        <a:pt x="26313" y="5150"/>
                      </a:moveTo>
                      <a:cubicBezTo>
                        <a:pt x="24859" y="77308"/>
                        <a:pt x="9591" y="573269"/>
                        <a:pt x="9591" y="573269"/>
                      </a:cubicBezTo>
                      <a:cubicBezTo>
                        <a:pt x="4256" y="612282"/>
                        <a:pt x="1101" y="651563"/>
                        <a:pt x="139" y="690928"/>
                      </a:cubicBezTo>
                      <a:cubicBezTo>
                        <a:pt x="-1860" y="786291"/>
                        <a:pt x="18315" y="1012824"/>
                        <a:pt x="18315" y="1012824"/>
                      </a:cubicBezTo>
                      <a:cubicBezTo>
                        <a:pt x="22738" y="1033423"/>
                        <a:pt x="99622" y="1041784"/>
                        <a:pt x="109801" y="1023184"/>
                      </a:cubicBezTo>
                      <a:cubicBezTo>
                        <a:pt x="109801" y="1023184"/>
                        <a:pt x="151848" y="694624"/>
                        <a:pt x="163783" y="600230"/>
                      </a:cubicBezTo>
                      <a:cubicBezTo>
                        <a:pt x="174144" y="517772"/>
                        <a:pt x="206194" y="257916"/>
                        <a:pt x="206194" y="257916"/>
                      </a:cubicBezTo>
                      <a:lnTo>
                        <a:pt x="234912" y="512925"/>
                      </a:lnTo>
                      <a:cubicBezTo>
                        <a:pt x="233864" y="543838"/>
                        <a:pt x="234552" y="574786"/>
                        <a:pt x="236972" y="605622"/>
                      </a:cubicBezTo>
                      <a:cubicBezTo>
                        <a:pt x="240062" y="649305"/>
                        <a:pt x="261994" y="907040"/>
                        <a:pt x="261994" y="907040"/>
                      </a:cubicBezTo>
                      <a:cubicBezTo>
                        <a:pt x="262357" y="923095"/>
                        <a:pt x="342332" y="936363"/>
                        <a:pt x="355782" y="912674"/>
                      </a:cubicBezTo>
                      <a:cubicBezTo>
                        <a:pt x="355782" y="912674"/>
                        <a:pt x="381107" y="536493"/>
                        <a:pt x="381834" y="496385"/>
                      </a:cubicBezTo>
                      <a:cubicBezTo>
                        <a:pt x="382743" y="450703"/>
                        <a:pt x="376381" y="0"/>
                        <a:pt x="376381" y="0"/>
                      </a:cubicBezTo>
                      <a:close/>
                    </a:path>
                  </a:pathLst>
                </a:custGeom>
                <a:solidFill>
                  <a:srgbClr val="737575"/>
                </a:solidFill>
                <a:ln w="6058" cap="flat">
                  <a:noFill/>
                  <a:prstDash val="solid"/>
                  <a:miter/>
                </a:ln>
              </p:spPr>
              <p:txBody>
                <a:bodyPr rtlCol="0" anchor="ctr"/>
                <a:lstStyle/>
                <a:p>
                  <a:endParaRPr lang="fr-FR" sz="2400"/>
                </a:p>
              </p:txBody>
            </p:sp>
            <p:sp>
              <p:nvSpPr>
                <p:cNvPr id="513" name="Forme libre : forme 512">
                  <a:extLst>
                    <a:ext uri="{FF2B5EF4-FFF2-40B4-BE49-F238E27FC236}">
                      <a16:creationId xmlns:a16="http://schemas.microsoft.com/office/drawing/2014/main" id="{C02100BE-065E-42B1-A61F-7924A5EBB145}"/>
                    </a:ext>
                  </a:extLst>
                </p:cNvPr>
                <p:cNvSpPr/>
                <p:nvPr/>
              </p:nvSpPr>
              <p:spPr>
                <a:xfrm>
                  <a:off x="2572015" y="4747556"/>
                  <a:ext cx="197724" cy="223688"/>
                </a:xfrm>
                <a:custGeom>
                  <a:avLst/>
                  <a:gdLst>
                    <a:gd name="connsiteX0" fmla="*/ 96545 w 197724"/>
                    <a:gd name="connsiteY0" fmla="*/ 11406 h 223688"/>
                    <a:gd name="connsiteX1" fmla="*/ 97817 w 197724"/>
                    <a:gd name="connsiteY1" fmla="*/ 197 h 223688"/>
                    <a:gd name="connsiteX2" fmla="*/ 105390 w 197724"/>
                    <a:gd name="connsiteY2" fmla="*/ 14677 h 223688"/>
                    <a:gd name="connsiteX3" fmla="*/ 125141 w 197724"/>
                    <a:gd name="connsiteY3" fmla="*/ 75264 h 223688"/>
                    <a:gd name="connsiteX4" fmla="*/ 170036 w 197724"/>
                    <a:gd name="connsiteY4" fmla="*/ 143363 h 223688"/>
                    <a:gd name="connsiteX5" fmla="*/ 193907 w 197724"/>
                    <a:gd name="connsiteY5" fmla="*/ 170869 h 223688"/>
                    <a:gd name="connsiteX6" fmla="*/ 192271 w 197724"/>
                    <a:gd name="connsiteY6" fmla="*/ 207221 h 223688"/>
                    <a:gd name="connsiteX7" fmla="*/ 88002 w 197724"/>
                    <a:gd name="connsiteY7" fmla="*/ 217945 h 223688"/>
                    <a:gd name="connsiteX8" fmla="*/ 42683 w 197724"/>
                    <a:gd name="connsiteY8" fmla="*/ 167113 h 223688"/>
                    <a:gd name="connsiteX9" fmla="*/ 20509 w 197724"/>
                    <a:gd name="connsiteY9" fmla="*/ 99680 h 223688"/>
                    <a:gd name="connsiteX10" fmla="*/ 3060 w 197724"/>
                    <a:gd name="connsiteY10" fmla="*/ 76657 h 223688"/>
                    <a:gd name="connsiteX11" fmla="*/ 5907 w 197724"/>
                    <a:gd name="connsiteY11" fmla="*/ 27340 h 223688"/>
                    <a:gd name="connsiteX12" fmla="*/ 18024 w 197724"/>
                    <a:gd name="connsiteY12" fmla="*/ 76 h 223688"/>
                    <a:gd name="connsiteX13" fmla="*/ 18024 w 197724"/>
                    <a:gd name="connsiteY13" fmla="*/ 8437 h 223688"/>
                    <a:gd name="connsiteX14" fmla="*/ 60435 w 197724"/>
                    <a:gd name="connsiteY14" fmla="*/ 21463 h 223688"/>
                    <a:gd name="connsiteX15" fmla="*/ 96545 w 197724"/>
                    <a:gd name="connsiteY15" fmla="*/ 11406 h 22368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Lst>
                  <a:rect l="l" t="t" r="r" b="b"/>
                  <a:pathLst>
                    <a:path w="197724" h="223688">
                      <a:moveTo>
                        <a:pt x="96545" y="11406"/>
                      </a:moveTo>
                      <a:lnTo>
                        <a:pt x="97817" y="197"/>
                      </a:lnTo>
                      <a:cubicBezTo>
                        <a:pt x="101937" y="197"/>
                        <a:pt x="103875" y="4802"/>
                        <a:pt x="105390" y="14677"/>
                      </a:cubicBezTo>
                      <a:cubicBezTo>
                        <a:pt x="108932" y="35740"/>
                        <a:pt x="115589" y="56160"/>
                        <a:pt x="125141" y="75264"/>
                      </a:cubicBezTo>
                      <a:cubicBezTo>
                        <a:pt x="137804" y="101255"/>
                        <a:pt x="145135" y="112040"/>
                        <a:pt x="170036" y="143363"/>
                      </a:cubicBezTo>
                      <a:cubicBezTo>
                        <a:pt x="176095" y="150754"/>
                        <a:pt x="189242" y="162569"/>
                        <a:pt x="193907" y="170869"/>
                      </a:cubicBezTo>
                      <a:cubicBezTo>
                        <a:pt x="198572" y="179169"/>
                        <a:pt x="199966" y="202132"/>
                        <a:pt x="192271" y="207221"/>
                      </a:cubicBezTo>
                      <a:cubicBezTo>
                        <a:pt x="163250" y="226548"/>
                        <a:pt x="119143" y="227093"/>
                        <a:pt x="88002" y="217945"/>
                      </a:cubicBezTo>
                      <a:cubicBezTo>
                        <a:pt x="63781" y="212097"/>
                        <a:pt x="45724" y="191844"/>
                        <a:pt x="42683" y="167113"/>
                      </a:cubicBezTo>
                      <a:cubicBezTo>
                        <a:pt x="37655" y="138698"/>
                        <a:pt x="34989" y="121127"/>
                        <a:pt x="20509" y="99680"/>
                      </a:cubicBezTo>
                      <a:cubicBezTo>
                        <a:pt x="15238" y="91804"/>
                        <a:pt x="6634" y="85442"/>
                        <a:pt x="3060" y="76657"/>
                      </a:cubicBezTo>
                      <a:cubicBezTo>
                        <a:pt x="-3423" y="60844"/>
                        <a:pt x="1787" y="43092"/>
                        <a:pt x="5907" y="27340"/>
                      </a:cubicBezTo>
                      <a:cubicBezTo>
                        <a:pt x="9482" y="13768"/>
                        <a:pt x="13299" y="-1197"/>
                        <a:pt x="18024" y="76"/>
                      </a:cubicBezTo>
                      <a:lnTo>
                        <a:pt x="18024" y="8437"/>
                      </a:lnTo>
                      <a:cubicBezTo>
                        <a:pt x="23598" y="14495"/>
                        <a:pt x="43168" y="20554"/>
                        <a:pt x="60435" y="21463"/>
                      </a:cubicBezTo>
                      <a:cubicBezTo>
                        <a:pt x="71765" y="22069"/>
                        <a:pt x="96908" y="20009"/>
                        <a:pt x="96545" y="11406"/>
                      </a:cubicBezTo>
                      <a:close/>
                    </a:path>
                  </a:pathLst>
                </a:custGeom>
                <a:solidFill>
                  <a:srgbClr val="737575"/>
                </a:solidFill>
                <a:ln w="6058" cap="flat">
                  <a:noFill/>
                  <a:prstDash val="solid"/>
                  <a:miter/>
                </a:ln>
              </p:spPr>
              <p:txBody>
                <a:bodyPr rtlCol="0" anchor="ctr"/>
                <a:lstStyle/>
                <a:p>
                  <a:endParaRPr lang="fr-FR" sz="2400"/>
                </a:p>
              </p:txBody>
            </p:sp>
            <p:sp>
              <p:nvSpPr>
                <p:cNvPr id="514" name="Forme libre : forme 513">
                  <a:extLst>
                    <a:ext uri="{FF2B5EF4-FFF2-40B4-BE49-F238E27FC236}">
                      <a16:creationId xmlns:a16="http://schemas.microsoft.com/office/drawing/2014/main" id="{EAC6AEEB-456E-4F78-A22C-E271B814B740}"/>
                    </a:ext>
                  </a:extLst>
                </p:cNvPr>
                <p:cNvSpPr/>
                <p:nvPr/>
              </p:nvSpPr>
              <p:spPr>
                <a:xfrm>
                  <a:off x="2812801" y="4636080"/>
                  <a:ext cx="283242" cy="168121"/>
                </a:xfrm>
                <a:custGeom>
                  <a:avLst/>
                  <a:gdLst>
                    <a:gd name="connsiteX0" fmla="*/ 101800 w 283242"/>
                    <a:gd name="connsiteY0" fmla="*/ 6434 h 168121"/>
                    <a:gd name="connsiteX1" fmla="*/ 116220 w 283242"/>
                    <a:gd name="connsiteY1" fmla="*/ 20309 h 168121"/>
                    <a:gd name="connsiteX2" fmla="*/ 141848 w 283242"/>
                    <a:gd name="connsiteY2" fmla="*/ 40120 h 168121"/>
                    <a:gd name="connsiteX3" fmla="*/ 198920 w 283242"/>
                    <a:gd name="connsiteY3" fmla="*/ 75927 h 168121"/>
                    <a:gd name="connsiteX4" fmla="*/ 271624 w 283242"/>
                    <a:gd name="connsiteY4" fmla="*/ 109492 h 168121"/>
                    <a:gd name="connsiteX5" fmla="*/ 279500 w 283242"/>
                    <a:gd name="connsiteY5" fmla="*/ 114702 h 168121"/>
                    <a:gd name="connsiteX6" fmla="*/ 282893 w 283242"/>
                    <a:gd name="connsiteY6" fmla="*/ 121730 h 168121"/>
                    <a:gd name="connsiteX7" fmla="*/ 271139 w 283242"/>
                    <a:gd name="connsiteY7" fmla="*/ 149903 h 168121"/>
                    <a:gd name="connsiteX8" fmla="*/ 241694 w 283242"/>
                    <a:gd name="connsiteY8" fmla="*/ 162444 h 168121"/>
                    <a:gd name="connsiteX9" fmla="*/ 168264 w 283242"/>
                    <a:gd name="connsiteY9" fmla="*/ 164625 h 168121"/>
                    <a:gd name="connsiteX10" fmla="*/ 109252 w 283242"/>
                    <a:gd name="connsiteY10" fmla="*/ 137361 h 168121"/>
                    <a:gd name="connsiteX11" fmla="*/ 58784 w 283242"/>
                    <a:gd name="connsiteY11" fmla="*/ 115672 h 168121"/>
                    <a:gd name="connsiteX12" fmla="*/ 9770 w 283242"/>
                    <a:gd name="connsiteY12" fmla="*/ 104705 h 168121"/>
                    <a:gd name="connsiteX13" fmla="*/ 4923 w 283242"/>
                    <a:gd name="connsiteY13" fmla="*/ 52480 h 168121"/>
                    <a:gd name="connsiteX14" fmla="*/ 20251 w 283242"/>
                    <a:gd name="connsiteY14" fmla="*/ 12 h 168121"/>
                    <a:gd name="connsiteX15" fmla="*/ 20978 w 283242"/>
                    <a:gd name="connsiteY15" fmla="*/ 8373 h 168121"/>
                    <a:gd name="connsiteX16" fmla="*/ 60905 w 283242"/>
                    <a:gd name="connsiteY16" fmla="*/ 21702 h 168121"/>
                    <a:gd name="connsiteX17" fmla="*/ 101619 w 283242"/>
                    <a:gd name="connsiteY17" fmla="*/ 11342 h 16812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Lst>
                  <a:rect l="l" t="t" r="r" b="b"/>
                  <a:pathLst>
                    <a:path w="283242" h="168121">
                      <a:moveTo>
                        <a:pt x="101800" y="6434"/>
                      </a:moveTo>
                      <a:cubicBezTo>
                        <a:pt x="103739" y="7767"/>
                        <a:pt x="108223" y="12917"/>
                        <a:pt x="116220" y="20309"/>
                      </a:cubicBezTo>
                      <a:cubicBezTo>
                        <a:pt x="124368" y="27408"/>
                        <a:pt x="132925" y="34023"/>
                        <a:pt x="141848" y="40120"/>
                      </a:cubicBezTo>
                      <a:cubicBezTo>
                        <a:pt x="159990" y="53408"/>
                        <a:pt x="179063" y="65374"/>
                        <a:pt x="198920" y="75927"/>
                      </a:cubicBezTo>
                      <a:cubicBezTo>
                        <a:pt x="222489" y="88892"/>
                        <a:pt x="243755" y="96769"/>
                        <a:pt x="271624" y="109492"/>
                      </a:cubicBezTo>
                      <a:cubicBezTo>
                        <a:pt x="274571" y="110685"/>
                        <a:pt x="277249" y="112457"/>
                        <a:pt x="279500" y="114702"/>
                      </a:cubicBezTo>
                      <a:cubicBezTo>
                        <a:pt x="281212" y="116717"/>
                        <a:pt x="282380" y="119137"/>
                        <a:pt x="282893" y="121730"/>
                      </a:cubicBezTo>
                      <a:cubicBezTo>
                        <a:pt x="284586" y="132584"/>
                        <a:pt x="280044" y="143470"/>
                        <a:pt x="271139" y="149903"/>
                      </a:cubicBezTo>
                      <a:cubicBezTo>
                        <a:pt x="262293" y="156067"/>
                        <a:pt x="252268" y="160336"/>
                        <a:pt x="241694" y="162444"/>
                      </a:cubicBezTo>
                      <a:cubicBezTo>
                        <a:pt x="217767" y="169186"/>
                        <a:pt x="192549" y="169935"/>
                        <a:pt x="168264" y="164625"/>
                      </a:cubicBezTo>
                      <a:cubicBezTo>
                        <a:pt x="147287" y="158684"/>
                        <a:pt x="127374" y="149483"/>
                        <a:pt x="109252" y="137361"/>
                      </a:cubicBezTo>
                      <a:cubicBezTo>
                        <a:pt x="94118" y="126706"/>
                        <a:pt x="76930" y="119319"/>
                        <a:pt x="58784" y="115672"/>
                      </a:cubicBezTo>
                      <a:cubicBezTo>
                        <a:pt x="42971" y="113369"/>
                        <a:pt x="23462" y="114157"/>
                        <a:pt x="9770" y="104705"/>
                      </a:cubicBezTo>
                      <a:cubicBezTo>
                        <a:pt x="-5498" y="94224"/>
                        <a:pt x="621" y="71746"/>
                        <a:pt x="4923" y="52480"/>
                      </a:cubicBezTo>
                      <a:cubicBezTo>
                        <a:pt x="9648" y="31396"/>
                        <a:pt x="10678" y="-715"/>
                        <a:pt x="20251" y="12"/>
                      </a:cubicBezTo>
                      <a:lnTo>
                        <a:pt x="20978" y="8373"/>
                      </a:lnTo>
                      <a:cubicBezTo>
                        <a:pt x="21826" y="17522"/>
                        <a:pt x="43880" y="21642"/>
                        <a:pt x="60905" y="21702"/>
                      </a:cubicBezTo>
                      <a:cubicBezTo>
                        <a:pt x="75021" y="21702"/>
                        <a:pt x="101679" y="18006"/>
                        <a:pt x="101619" y="11342"/>
                      </a:cubicBezTo>
                      <a:close/>
                    </a:path>
                  </a:pathLst>
                </a:custGeom>
                <a:solidFill>
                  <a:srgbClr val="737575"/>
                </a:solidFill>
                <a:ln w="6058" cap="flat">
                  <a:noFill/>
                  <a:prstDash val="solid"/>
                  <a:miter/>
                </a:ln>
              </p:spPr>
              <p:txBody>
                <a:bodyPr rtlCol="0" anchor="ctr"/>
                <a:lstStyle/>
                <a:p>
                  <a:endParaRPr lang="fr-FR" sz="2400"/>
                </a:p>
              </p:txBody>
            </p:sp>
            <p:sp>
              <p:nvSpPr>
                <p:cNvPr id="515" name="Forme libre : forme 514">
                  <a:extLst>
                    <a:ext uri="{FF2B5EF4-FFF2-40B4-BE49-F238E27FC236}">
                      <a16:creationId xmlns:a16="http://schemas.microsoft.com/office/drawing/2014/main" id="{DDA281EC-797E-48E9-8815-840DF04C2CA8}"/>
                    </a:ext>
                  </a:extLst>
                </p:cNvPr>
                <p:cNvSpPr/>
                <p:nvPr/>
              </p:nvSpPr>
              <p:spPr>
                <a:xfrm>
                  <a:off x="2772708" y="3810359"/>
                  <a:ext cx="89364" cy="398416"/>
                </a:xfrm>
                <a:custGeom>
                  <a:avLst/>
                  <a:gdLst>
                    <a:gd name="connsiteX0" fmla="*/ 8179 w 89364"/>
                    <a:gd name="connsiteY0" fmla="*/ 52104 h 398416"/>
                    <a:gd name="connsiteX1" fmla="*/ 89365 w 89364"/>
                    <a:gd name="connsiteY1" fmla="*/ 0 h 398416"/>
                    <a:gd name="connsiteX2" fmla="*/ 23265 w 89364"/>
                    <a:gd name="connsiteY2" fmla="*/ 68887 h 398416"/>
                    <a:gd name="connsiteX3" fmla="*/ 26779 w 89364"/>
                    <a:gd name="connsiteY3" fmla="*/ 398417 h 398416"/>
                    <a:gd name="connsiteX4" fmla="*/ 0 w 89364"/>
                    <a:gd name="connsiteY4" fmla="*/ 162796 h 39841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89364" h="398416">
                      <a:moveTo>
                        <a:pt x="8179" y="52104"/>
                      </a:moveTo>
                      <a:cubicBezTo>
                        <a:pt x="38467" y="40367"/>
                        <a:pt x="66078" y="22646"/>
                        <a:pt x="89365" y="0"/>
                      </a:cubicBezTo>
                      <a:cubicBezTo>
                        <a:pt x="89365" y="0"/>
                        <a:pt x="76400" y="37806"/>
                        <a:pt x="23265" y="68887"/>
                      </a:cubicBezTo>
                      <a:lnTo>
                        <a:pt x="26779" y="398417"/>
                      </a:lnTo>
                      <a:lnTo>
                        <a:pt x="0" y="162796"/>
                      </a:lnTo>
                      <a:close/>
                    </a:path>
                  </a:pathLst>
                </a:custGeom>
                <a:solidFill>
                  <a:srgbClr val="000000">
                    <a:alpha val="30000"/>
                  </a:srgbClr>
                </a:solidFill>
                <a:ln w="6058" cap="flat">
                  <a:noFill/>
                  <a:prstDash val="solid"/>
                  <a:miter/>
                </a:ln>
              </p:spPr>
              <p:txBody>
                <a:bodyPr rtlCol="0" anchor="ctr"/>
                <a:lstStyle/>
                <a:p>
                  <a:endParaRPr lang="fr-FR" sz="2400"/>
                </a:p>
              </p:txBody>
            </p:sp>
            <p:sp>
              <p:nvSpPr>
                <p:cNvPr id="516" name="Forme libre : forme 515">
                  <a:extLst>
                    <a:ext uri="{FF2B5EF4-FFF2-40B4-BE49-F238E27FC236}">
                      <a16:creationId xmlns:a16="http://schemas.microsoft.com/office/drawing/2014/main" id="{69B17353-0690-4B18-8746-7DBD2FF13AA0}"/>
                    </a:ext>
                  </a:extLst>
                </p:cNvPr>
                <p:cNvSpPr/>
                <p:nvPr/>
              </p:nvSpPr>
              <p:spPr>
                <a:xfrm>
                  <a:off x="2564715" y="3191408"/>
                  <a:ext cx="379475" cy="572247"/>
                </a:xfrm>
                <a:custGeom>
                  <a:avLst/>
                  <a:gdLst>
                    <a:gd name="connsiteX0" fmla="*/ 145892 w 379475"/>
                    <a:gd name="connsiteY0" fmla="*/ 2302 h 572247"/>
                    <a:gd name="connsiteX1" fmla="*/ 55012 w 379475"/>
                    <a:gd name="connsiteY1" fmla="*/ 29324 h 572247"/>
                    <a:gd name="connsiteX2" fmla="*/ 11208 w 379475"/>
                    <a:gd name="connsiteY2" fmla="*/ 62828 h 572247"/>
                    <a:gd name="connsiteX3" fmla="*/ 27264 w 379475"/>
                    <a:gd name="connsiteY3" fmla="*/ 335467 h 572247"/>
                    <a:gd name="connsiteX4" fmla="*/ 23023 w 379475"/>
                    <a:gd name="connsiteY4" fmla="*/ 540492 h 572247"/>
                    <a:gd name="connsiteX5" fmla="*/ 378665 w 379475"/>
                    <a:gd name="connsiteY5" fmla="*/ 526133 h 572247"/>
                    <a:gd name="connsiteX6" fmla="*/ 375514 w 379475"/>
                    <a:gd name="connsiteY6" fmla="*/ 122203 h 572247"/>
                    <a:gd name="connsiteX7" fmla="*/ 251736 w 379475"/>
                    <a:gd name="connsiteY7" fmla="*/ 0 h 57224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379475" h="572247">
                      <a:moveTo>
                        <a:pt x="145892" y="2302"/>
                      </a:moveTo>
                      <a:cubicBezTo>
                        <a:pt x="132381" y="5513"/>
                        <a:pt x="89607" y="17025"/>
                        <a:pt x="55012" y="29324"/>
                      </a:cubicBezTo>
                      <a:cubicBezTo>
                        <a:pt x="37475" y="36015"/>
                        <a:pt x="22258" y="47655"/>
                        <a:pt x="11208" y="62828"/>
                      </a:cubicBezTo>
                      <a:cubicBezTo>
                        <a:pt x="-14056" y="99725"/>
                        <a:pt x="8724" y="181517"/>
                        <a:pt x="27264" y="335467"/>
                      </a:cubicBezTo>
                      <a:cubicBezTo>
                        <a:pt x="25870" y="435071"/>
                        <a:pt x="23023" y="540492"/>
                        <a:pt x="23023" y="540492"/>
                      </a:cubicBezTo>
                      <a:cubicBezTo>
                        <a:pt x="68765" y="573814"/>
                        <a:pt x="282333" y="596474"/>
                        <a:pt x="378665" y="526133"/>
                      </a:cubicBezTo>
                      <a:cubicBezTo>
                        <a:pt x="378665" y="526133"/>
                        <a:pt x="381876" y="170793"/>
                        <a:pt x="375514" y="122203"/>
                      </a:cubicBezTo>
                      <a:cubicBezTo>
                        <a:pt x="363397" y="29263"/>
                        <a:pt x="327045" y="4362"/>
                        <a:pt x="251736" y="0"/>
                      </a:cubicBezTo>
                      <a:close/>
                    </a:path>
                  </a:pathLst>
                </a:custGeom>
                <a:solidFill>
                  <a:srgbClr val="EE1C26"/>
                </a:solidFill>
                <a:ln w="6058" cap="flat">
                  <a:noFill/>
                  <a:prstDash val="solid"/>
                  <a:miter/>
                </a:ln>
              </p:spPr>
              <p:txBody>
                <a:bodyPr rtlCol="0" anchor="ctr"/>
                <a:lstStyle/>
                <a:p>
                  <a:endParaRPr lang="fr-FR" sz="2400"/>
                </a:p>
              </p:txBody>
            </p:sp>
            <p:sp>
              <p:nvSpPr>
                <p:cNvPr id="517" name="Forme libre : forme 516">
                  <a:extLst>
                    <a:ext uri="{FF2B5EF4-FFF2-40B4-BE49-F238E27FC236}">
                      <a16:creationId xmlns:a16="http://schemas.microsoft.com/office/drawing/2014/main" id="{E78D1DFA-27C3-410B-9D62-79451AE2E3ED}"/>
                    </a:ext>
                  </a:extLst>
                </p:cNvPr>
                <p:cNvSpPr/>
                <p:nvPr/>
              </p:nvSpPr>
              <p:spPr>
                <a:xfrm>
                  <a:off x="2799337" y="3298472"/>
                  <a:ext cx="84450" cy="324875"/>
                </a:xfrm>
                <a:custGeom>
                  <a:avLst/>
                  <a:gdLst>
                    <a:gd name="connsiteX0" fmla="*/ 42499 w 84450"/>
                    <a:gd name="connsiteY0" fmla="*/ 4355 h 324875"/>
                    <a:gd name="connsiteX1" fmla="*/ 84304 w 84450"/>
                    <a:gd name="connsiteY1" fmla="*/ 239006 h 324875"/>
                    <a:gd name="connsiteX2" fmla="*/ 56131 w 84450"/>
                    <a:gd name="connsiteY2" fmla="*/ 315830 h 324875"/>
                    <a:gd name="connsiteX3" fmla="*/ 21294 w 84450"/>
                    <a:gd name="connsiteY3" fmla="*/ 314678 h 324875"/>
                    <a:gd name="connsiteX4" fmla="*/ 392 w 84450"/>
                    <a:gd name="connsiteY4" fmla="*/ 257788 h 324875"/>
                    <a:gd name="connsiteX5" fmla="*/ 9540 w 84450"/>
                    <a:gd name="connsiteY5" fmla="*/ 9989 h 324875"/>
                    <a:gd name="connsiteX6" fmla="*/ 42475 w 84450"/>
                    <a:gd name="connsiteY6" fmla="*/ 4337 h 324875"/>
                    <a:gd name="connsiteX7" fmla="*/ 42499 w 84450"/>
                    <a:gd name="connsiteY7" fmla="*/ 4355 h 32487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84450" h="324875">
                      <a:moveTo>
                        <a:pt x="42499" y="4355"/>
                      </a:moveTo>
                      <a:cubicBezTo>
                        <a:pt x="49285" y="27620"/>
                        <a:pt x="87091" y="181207"/>
                        <a:pt x="84304" y="239006"/>
                      </a:cubicBezTo>
                      <a:cubicBezTo>
                        <a:pt x="82184" y="284203"/>
                        <a:pt x="65219" y="306196"/>
                        <a:pt x="56131" y="315830"/>
                      </a:cubicBezTo>
                      <a:cubicBezTo>
                        <a:pt x="47043" y="325463"/>
                        <a:pt x="31352" y="330552"/>
                        <a:pt x="21294" y="314678"/>
                      </a:cubicBezTo>
                      <a:cubicBezTo>
                        <a:pt x="9999" y="297598"/>
                        <a:pt x="2842" y="278118"/>
                        <a:pt x="392" y="257788"/>
                      </a:cubicBezTo>
                      <a:cubicBezTo>
                        <a:pt x="-2759" y="226889"/>
                        <a:pt x="14266" y="120014"/>
                        <a:pt x="9540" y="9989"/>
                      </a:cubicBezTo>
                      <a:cubicBezTo>
                        <a:pt x="17074" y="-666"/>
                        <a:pt x="31820" y="-3197"/>
                        <a:pt x="42475" y="4337"/>
                      </a:cubicBezTo>
                      <a:cubicBezTo>
                        <a:pt x="42483" y="4343"/>
                        <a:pt x="42491" y="4349"/>
                        <a:pt x="42499" y="4355"/>
                      </a:cubicBezTo>
                      <a:close/>
                    </a:path>
                  </a:pathLst>
                </a:custGeom>
                <a:solidFill>
                  <a:srgbClr val="737575"/>
                </a:solidFill>
                <a:ln w="6058" cap="flat">
                  <a:noFill/>
                  <a:prstDash val="solid"/>
                  <a:miter/>
                </a:ln>
              </p:spPr>
              <p:txBody>
                <a:bodyPr rtlCol="0" anchor="ctr"/>
                <a:lstStyle/>
                <a:p>
                  <a:endParaRPr lang="fr-FR" sz="2400"/>
                </a:p>
              </p:txBody>
            </p:sp>
            <p:sp>
              <p:nvSpPr>
                <p:cNvPr id="518" name="Forme libre : forme 517">
                  <a:extLst>
                    <a:ext uri="{FF2B5EF4-FFF2-40B4-BE49-F238E27FC236}">
                      <a16:creationId xmlns:a16="http://schemas.microsoft.com/office/drawing/2014/main" id="{E8C5B601-8F26-40BA-A5F3-D09BA47EE310}"/>
                    </a:ext>
                  </a:extLst>
                </p:cNvPr>
                <p:cNvSpPr/>
                <p:nvPr/>
              </p:nvSpPr>
              <p:spPr>
                <a:xfrm>
                  <a:off x="2777252" y="3245651"/>
                  <a:ext cx="72755" cy="62809"/>
                </a:xfrm>
                <a:custGeom>
                  <a:avLst/>
                  <a:gdLst>
                    <a:gd name="connsiteX0" fmla="*/ 66100 w 72755"/>
                    <a:gd name="connsiteY0" fmla="*/ 4708 h 62809"/>
                    <a:gd name="connsiteX1" fmla="*/ 64585 w 72755"/>
                    <a:gd name="connsiteY1" fmla="*/ 57175 h 62809"/>
                    <a:gd name="connsiteX2" fmla="*/ 31626 w 72755"/>
                    <a:gd name="connsiteY2" fmla="*/ 62810 h 62809"/>
                    <a:gd name="connsiteX3" fmla="*/ 0 w 72755"/>
                    <a:gd name="connsiteY3" fmla="*/ 25973 h 62809"/>
                    <a:gd name="connsiteX4" fmla="*/ 38654 w 72755"/>
                    <a:gd name="connsiteY4" fmla="*/ 8767 h 62809"/>
                    <a:gd name="connsiteX5" fmla="*/ 66100 w 72755"/>
                    <a:gd name="connsiteY5" fmla="*/ 4708 h 6280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72755" h="62809">
                      <a:moveTo>
                        <a:pt x="66100" y="4708"/>
                      </a:moveTo>
                      <a:cubicBezTo>
                        <a:pt x="81913" y="18279"/>
                        <a:pt x="64585" y="57175"/>
                        <a:pt x="64585" y="57175"/>
                      </a:cubicBezTo>
                      <a:cubicBezTo>
                        <a:pt x="53283" y="54746"/>
                        <a:pt x="41479" y="56764"/>
                        <a:pt x="31626" y="62810"/>
                      </a:cubicBezTo>
                      <a:cubicBezTo>
                        <a:pt x="31626" y="62810"/>
                        <a:pt x="61" y="49360"/>
                        <a:pt x="0" y="25973"/>
                      </a:cubicBezTo>
                      <a:cubicBezTo>
                        <a:pt x="0" y="4708"/>
                        <a:pt x="22599" y="11554"/>
                        <a:pt x="38654" y="8767"/>
                      </a:cubicBezTo>
                      <a:cubicBezTo>
                        <a:pt x="55679" y="5798"/>
                        <a:pt x="64222" y="-6683"/>
                        <a:pt x="66100" y="4708"/>
                      </a:cubicBezTo>
                      <a:close/>
                    </a:path>
                  </a:pathLst>
                </a:custGeom>
                <a:solidFill>
                  <a:srgbClr val="77787B"/>
                </a:solidFill>
                <a:ln w="6058" cap="flat">
                  <a:noFill/>
                  <a:prstDash val="solid"/>
                  <a:miter/>
                </a:ln>
              </p:spPr>
              <p:txBody>
                <a:bodyPr rtlCol="0" anchor="ctr"/>
                <a:lstStyle/>
                <a:p>
                  <a:endParaRPr lang="fr-FR" sz="2400"/>
                </a:p>
              </p:txBody>
            </p:sp>
            <p:sp>
              <p:nvSpPr>
                <p:cNvPr id="519" name="Forme libre : forme 518">
                  <a:extLst>
                    <a:ext uri="{FF2B5EF4-FFF2-40B4-BE49-F238E27FC236}">
                      <a16:creationId xmlns:a16="http://schemas.microsoft.com/office/drawing/2014/main" id="{54278139-5CC0-4842-BCC9-31A4FD8F7462}"/>
                    </a:ext>
                  </a:extLst>
                </p:cNvPr>
                <p:cNvSpPr/>
                <p:nvPr/>
              </p:nvSpPr>
              <p:spPr>
                <a:xfrm>
                  <a:off x="2777252" y="3254963"/>
                  <a:ext cx="64585" cy="53497"/>
                </a:xfrm>
                <a:custGeom>
                  <a:avLst/>
                  <a:gdLst>
                    <a:gd name="connsiteX0" fmla="*/ 64585 w 64585"/>
                    <a:gd name="connsiteY0" fmla="*/ 47863 h 53497"/>
                    <a:gd name="connsiteX1" fmla="*/ 39684 w 64585"/>
                    <a:gd name="connsiteY1" fmla="*/ 36473 h 53497"/>
                    <a:gd name="connsiteX2" fmla="*/ 26295 w 64585"/>
                    <a:gd name="connsiteY2" fmla="*/ 24962 h 53497"/>
                    <a:gd name="connsiteX3" fmla="*/ 33444 w 64585"/>
                    <a:gd name="connsiteY3" fmla="*/ 0 h 53497"/>
                    <a:gd name="connsiteX4" fmla="*/ 33444 w 64585"/>
                    <a:gd name="connsiteY4" fmla="*/ 0 h 53497"/>
                    <a:gd name="connsiteX5" fmla="*/ 0 w 64585"/>
                    <a:gd name="connsiteY5" fmla="*/ 16661 h 53497"/>
                    <a:gd name="connsiteX6" fmla="*/ 31626 w 64585"/>
                    <a:gd name="connsiteY6" fmla="*/ 53498 h 53497"/>
                    <a:gd name="connsiteX7" fmla="*/ 64585 w 64585"/>
                    <a:gd name="connsiteY7" fmla="*/ 47863 h 5349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64585" h="53497">
                      <a:moveTo>
                        <a:pt x="64585" y="47863"/>
                      </a:moveTo>
                      <a:cubicBezTo>
                        <a:pt x="61980" y="38775"/>
                        <a:pt x="49560" y="39623"/>
                        <a:pt x="39684" y="36473"/>
                      </a:cubicBezTo>
                      <a:cubicBezTo>
                        <a:pt x="34043" y="34268"/>
                        <a:pt x="29320" y="30208"/>
                        <a:pt x="26295" y="24962"/>
                      </a:cubicBezTo>
                      <a:cubicBezTo>
                        <a:pt x="21205" y="16177"/>
                        <a:pt x="26295" y="1515"/>
                        <a:pt x="33444" y="0"/>
                      </a:cubicBezTo>
                      <a:lnTo>
                        <a:pt x="33444" y="0"/>
                      </a:lnTo>
                      <a:cubicBezTo>
                        <a:pt x="18115" y="1091"/>
                        <a:pt x="-60" y="-2363"/>
                        <a:pt x="0" y="16661"/>
                      </a:cubicBezTo>
                      <a:cubicBezTo>
                        <a:pt x="0" y="40048"/>
                        <a:pt x="31626" y="53498"/>
                        <a:pt x="31626" y="53498"/>
                      </a:cubicBezTo>
                      <a:cubicBezTo>
                        <a:pt x="41480" y="47452"/>
                        <a:pt x="53283" y="45434"/>
                        <a:pt x="64585" y="47863"/>
                      </a:cubicBezTo>
                      <a:close/>
                    </a:path>
                  </a:pathLst>
                </a:custGeom>
                <a:solidFill>
                  <a:srgbClr val="000000">
                    <a:alpha val="20000"/>
                  </a:srgbClr>
                </a:solidFill>
                <a:ln w="6058" cap="flat">
                  <a:noFill/>
                  <a:prstDash val="solid"/>
                  <a:miter/>
                </a:ln>
              </p:spPr>
              <p:txBody>
                <a:bodyPr rtlCol="0" anchor="ctr"/>
                <a:lstStyle/>
                <a:p>
                  <a:endParaRPr lang="fr-FR" sz="2400"/>
                </a:p>
              </p:txBody>
            </p:sp>
            <p:sp>
              <p:nvSpPr>
                <p:cNvPr id="520" name="Forme libre : forme 519">
                  <a:extLst>
                    <a:ext uri="{FF2B5EF4-FFF2-40B4-BE49-F238E27FC236}">
                      <a16:creationId xmlns:a16="http://schemas.microsoft.com/office/drawing/2014/main" id="{5784931D-76C8-4FE5-BDA2-F80E0BD4FED7}"/>
                    </a:ext>
                  </a:extLst>
                </p:cNvPr>
                <p:cNvSpPr/>
                <p:nvPr/>
              </p:nvSpPr>
              <p:spPr>
                <a:xfrm>
                  <a:off x="2733115" y="2877845"/>
                  <a:ext cx="194604" cy="194604"/>
                </a:xfrm>
                <a:custGeom>
                  <a:avLst/>
                  <a:gdLst>
                    <a:gd name="connsiteX0" fmla="*/ 30 w 194604"/>
                    <a:gd name="connsiteY0" fmla="*/ 99693 h 194604"/>
                    <a:gd name="connsiteX1" fmla="*/ 99693 w 194604"/>
                    <a:gd name="connsiteY1" fmla="*/ 194575 h 194604"/>
                    <a:gd name="connsiteX2" fmla="*/ 194575 w 194604"/>
                    <a:gd name="connsiteY2" fmla="*/ 94912 h 194604"/>
                    <a:gd name="connsiteX3" fmla="*/ 94969 w 194604"/>
                    <a:gd name="connsiteY3" fmla="*/ 29 h 194604"/>
                    <a:gd name="connsiteX4" fmla="*/ 29 w 194604"/>
                    <a:gd name="connsiteY4" fmla="*/ 99636 h 194604"/>
                    <a:gd name="connsiteX5" fmla="*/ 30 w 194604"/>
                    <a:gd name="connsiteY5" fmla="*/ 99693 h 19460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194604" h="194604">
                      <a:moveTo>
                        <a:pt x="30" y="99693"/>
                      </a:moveTo>
                      <a:cubicBezTo>
                        <a:pt x="1350" y="153415"/>
                        <a:pt x="45971" y="195895"/>
                        <a:pt x="99693" y="194575"/>
                      </a:cubicBezTo>
                      <a:cubicBezTo>
                        <a:pt x="153415" y="193254"/>
                        <a:pt x="195895" y="148634"/>
                        <a:pt x="194575" y="94912"/>
                      </a:cubicBezTo>
                      <a:cubicBezTo>
                        <a:pt x="193255" y="41212"/>
                        <a:pt x="148669" y="-1260"/>
                        <a:pt x="94969" y="29"/>
                      </a:cubicBezTo>
                      <a:cubicBezTo>
                        <a:pt x="41246" y="1317"/>
                        <a:pt x="-1260" y="45913"/>
                        <a:pt x="29" y="99636"/>
                      </a:cubicBezTo>
                      <a:cubicBezTo>
                        <a:pt x="29" y="99655"/>
                        <a:pt x="29" y="99674"/>
                        <a:pt x="30" y="99693"/>
                      </a:cubicBezTo>
                      <a:close/>
                    </a:path>
                  </a:pathLst>
                </a:custGeom>
                <a:solidFill>
                  <a:srgbClr val="FFC000"/>
                </a:solidFill>
                <a:ln w="6058" cap="flat">
                  <a:noFill/>
                  <a:prstDash val="solid"/>
                  <a:miter/>
                </a:ln>
              </p:spPr>
              <p:txBody>
                <a:bodyPr rtlCol="0" anchor="ctr"/>
                <a:lstStyle/>
                <a:p>
                  <a:endParaRPr lang="fr-FR" sz="2400"/>
                </a:p>
              </p:txBody>
            </p:sp>
            <p:sp>
              <p:nvSpPr>
                <p:cNvPr id="521" name="Forme libre : forme 520">
                  <a:extLst>
                    <a:ext uri="{FF2B5EF4-FFF2-40B4-BE49-F238E27FC236}">
                      <a16:creationId xmlns:a16="http://schemas.microsoft.com/office/drawing/2014/main" id="{613B8437-496A-431C-8207-C1F854955CB9}"/>
                    </a:ext>
                  </a:extLst>
                </p:cNvPr>
                <p:cNvSpPr/>
                <p:nvPr/>
              </p:nvSpPr>
              <p:spPr>
                <a:xfrm>
                  <a:off x="2663894" y="3048364"/>
                  <a:ext cx="43985" cy="100876"/>
                </a:xfrm>
                <a:custGeom>
                  <a:avLst/>
                  <a:gdLst>
                    <a:gd name="connsiteX0" fmla="*/ 0 w 43985"/>
                    <a:gd name="connsiteY0" fmla="*/ 0 h 100876"/>
                    <a:gd name="connsiteX1" fmla="*/ 24235 w 43985"/>
                    <a:gd name="connsiteY1" fmla="*/ 85730 h 100876"/>
                    <a:gd name="connsiteX2" fmla="*/ 43986 w 43985"/>
                    <a:gd name="connsiteY2" fmla="*/ 100876 h 100876"/>
                    <a:gd name="connsiteX3" fmla="*/ 41381 w 43985"/>
                    <a:gd name="connsiteY3" fmla="*/ 48833 h 100876"/>
                  </a:gdLst>
                  <a:ahLst/>
                  <a:cxnLst>
                    <a:cxn ang="0">
                      <a:pos x="connsiteX0" y="connsiteY0"/>
                    </a:cxn>
                    <a:cxn ang="0">
                      <a:pos x="connsiteX1" y="connsiteY1"/>
                    </a:cxn>
                    <a:cxn ang="0">
                      <a:pos x="connsiteX2" y="connsiteY2"/>
                    </a:cxn>
                    <a:cxn ang="0">
                      <a:pos x="connsiteX3" y="connsiteY3"/>
                    </a:cxn>
                  </a:cxnLst>
                  <a:rect l="l" t="t" r="r" b="b"/>
                  <a:pathLst>
                    <a:path w="43985" h="100876">
                      <a:moveTo>
                        <a:pt x="0" y="0"/>
                      </a:moveTo>
                      <a:cubicBezTo>
                        <a:pt x="0" y="0"/>
                        <a:pt x="17509" y="73734"/>
                        <a:pt x="24235" y="85730"/>
                      </a:cubicBezTo>
                      <a:cubicBezTo>
                        <a:pt x="28634" y="93123"/>
                        <a:pt x="35704" y="98545"/>
                        <a:pt x="43986" y="100876"/>
                      </a:cubicBezTo>
                      <a:lnTo>
                        <a:pt x="41381" y="48833"/>
                      </a:lnTo>
                      <a:close/>
                    </a:path>
                  </a:pathLst>
                </a:custGeom>
                <a:solidFill>
                  <a:srgbClr val="FFC000"/>
                </a:solidFill>
                <a:ln w="6058" cap="flat">
                  <a:noFill/>
                  <a:prstDash val="solid"/>
                  <a:miter/>
                </a:ln>
              </p:spPr>
              <p:txBody>
                <a:bodyPr rtlCol="0" anchor="ctr"/>
                <a:lstStyle/>
                <a:p>
                  <a:endParaRPr lang="fr-FR" sz="2400"/>
                </a:p>
              </p:txBody>
            </p:sp>
            <p:sp>
              <p:nvSpPr>
                <p:cNvPr id="522" name="Forme libre : forme 521">
                  <a:extLst>
                    <a:ext uri="{FF2B5EF4-FFF2-40B4-BE49-F238E27FC236}">
                      <a16:creationId xmlns:a16="http://schemas.microsoft.com/office/drawing/2014/main" id="{FEAE53D9-6FCC-4AB7-833C-4E4116A07CBD}"/>
                    </a:ext>
                  </a:extLst>
                </p:cNvPr>
                <p:cNvSpPr/>
                <p:nvPr/>
              </p:nvSpPr>
              <p:spPr>
                <a:xfrm>
                  <a:off x="2644608" y="2941902"/>
                  <a:ext cx="48671" cy="109491"/>
                </a:xfrm>
                <a:custGeom>
                  <a:avLst/>
                  <a:gdLst>
                    <a:gd name="connsiteX0" fmla="*/ 36433 w 48671"/>
                    <a:gd name="connsiteY0" fmla="*/ 193 h 109491"/>
                    <a:gd name="connsiteX1" fmla="*/ 6140 w 48671"/>
                    <a:gd name="connsiteY1" fmla="*/ 11523 h 109491"/>
                    <a:gd name="connsiteX2" fmla="*/ 18863 w 48671"/>
                    <a:gd name="connsiteY2" fmla="*/ 106765 h 109491"/>
                    <a:gd name="connsiteX3" fmla="*/ 48671 w 48671"/>
                    <a:gd name="connsiteY3" fmla="*/ 109491 h 109491"/>
                  </a:gdLst>
                  <a:ahLst/>
                  <a:cxnLst>
                    <a:cxn ang="0">
                      <a:pos x="connsiteX0" y="connsiteY0"/>
                    </a:cxn>
                    <a:cxn ang="0">
                      <a:pos x="connsiteX1" y="connsiteY1"/>
                    </a:cxn>
                    <a:cxn ang="0">
                      <a:pos x="connsiteX2" y="connsiteY2"/>
                    </a:cxn>
                    <a:cxn ang="0">
                      <a:pos x="connsiteX3" y="connsiteY3"/>
                    </a:cxn>
                  </a:cxnLst>
                  <a:rect l="l" t="t" r="r" b="b"/>
                  <a:pathLst>
                    <a:path w="48671" h="109491">
                      <a:moveTo>
                        <a:pt x="36433" y="193"/>
                      </a:moveTo>
                      <a:cubicBezTo>
                        <a:pt x="25119" y="-977"/>
                        <a:pt x="13909" y="3215"/>
                        <a:pt x="6140" y="11523"/>
                      </a:cubicBezTo>
                      <a:cubicBezTo>
                        <a:pt x="-6523" y="25155"/>
                        <a:pt x="1717" y="66475"/>
                        <a:pt x="18863" y="106765"/>
                      </a:cubicBezTo>
                      <a:lnTo>
                        <a:pt x="48671" y="109491"/>
                      </a:lnTo>
                      <a:close/>
                    </a:path>
                  </a:pathLst>
                </a:custGeom>
                <a:solidFill>
                  <a:srgbClr val="FFC000"/>
                </a:solidFill>
                <a:ln w="6058" cap="flat">
                  <a:noFill/>
                  <a:prstDash val="solid"/>
                  <a:miter/>
                </a:ln>
              </p:spPr>
              <p:txBody>
                <a:bodyPr rtlCol="0" anchor="ctr"/>
                <a:lstStyle/>
                <a:p>
                  <a:endParaRPr lang="fr-FR" sz="2400"/>
                </a:p>
              </p:txBody>
            </p:sp>
            <p:sp>
              <p:nvSpPr>
                <p:cNvPr id="523" name="Forme libre : forme 522">
                  <a:extLst>
                    <a:ext uri="{FF2B5EF4-FFF2-40B4-BE49-F238E27FC236}">
                      <a16:creationId xmlns:a16="http://schemas.microsoft.com/office/drawing/2014/main" id="{B36CC4E0-D57A-4EAD-B999-A72E48F0E0DF}"/>
                    </a:ext>
                  </a:extLst>
                </p:cNvPr>
                <p:cNvSpPr/>
                <p:nvPr/>
              </p:nvSpPr>
              <p:spPr>
                <a:xfrm>
                  <a:off x="2634308" y="2893148"/>
                  <a:ext cx="279272" cy="357474"/>
                </a:xfrm>
                <a:custGeom>
                  <a:avLst/>
                  <a:gdLst>
                    <a:gd name="connsiteX0" fmla="*/ 68302 w 279272"/>
                    <a:gd name="connsiteY0" fmla="*/ 158002 h 357474"/>
                    <a:gd name="connsiteX1" fmla="*/ 46127 w 279272"/>
                    <a:gd name="connsiteY1" fmla="*/ 142916 h 357474"/>
                    <a:gd name="connsiteX2" fmla="*/ 2989 w 279272"/>
                    <a:gd name="connsiteY2" fmla="*/ 150974 h 357474"/>
                    <a:gd name="connsiteX3" fmla="*/ 34010 w 279272"/>
                    <a:gd name="connsiteY3" fmla="*/ 215802 h 357474"/>
                    <a:gd name="connsiteX4" fmla="*/ 71149 w 279272"/>
                    <a:gd name="connsiteY4" fmla="*/ 204290 h 357474"/>
                    <a:gd name="connsiteX5" fmla="*/ 76723 w 279272"/>
                    <a:gd name="connsiteY5" fmla="*/ 337096 h 357474"/>
                    <a:gd name="connsiteX6" fmla="*/ 76723 w 279272"/>
                    <a:gd name="connsiteY6" fmla="*/ 337096 h 357474"/>
                    <a:gd name="connsiteX7" fmla="*/ 176388 w 279272"/>
                    <a:gd name="connsiteY7" fmla="*/ 352182 h 357474"/>
                    <a:gd name="connsiteX8" fmla="*/ 182446 w 279272"/>
                    <a:gd name="connsiteY8" fmla="*/ 318253 h 357474"/>
                    <a:gd name="connsiteX9" fmla="*/ 181477 w 279272"/>
                    <a:gd name="connsiteY9" fmla="*/ 280205 h 357474"/>
                    <a:gd name="connsiteX10" fmla="*/ 225402 w 279272"/>
                    <a:gd name="connsiteY10" fmla="*/ 281417 h 357474"/>
                    <a:gd name="connsiteX11" fmla="*/ 270418 w 279272"/>
                    <a:gd name="connsiteY11" fmla="*/ 231857 h 357474"/>
                    <a:gd name="connsiteX12" fmla="*/ 272902 w 279272"/>
                    <a:gd name="connsiteY12" fmla="*/ 74757 h 357474"/>
                    <a:gd name="connsiteX13" fmla="*/ 100170 w 279272"/>
                    <a:gd name="connsiteY13" fmla="*/ 23682 h 357474"/>
                    <a:gd name="connsiteX14" fmla="*/ 68302 w 279272"/>
                    <a:gd name="connsiteY14" fmla="*/ 158002 h 35747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Lst>
                  <a:rect l="l" t="t" r="r" b="b"/>
                  <a:pathLst>
                    <a:path w="279272" h="357474">
                      <a:moveTo>
                        <a:pt x="68302" y="158002"/>
                      </a:moveTo>
                      <a:cubicBezTo>
                        <a:pt x="62243" y="161698"/>
                        <a:pt x="53640" y="150429"/>
                        <a:pt x="46127" y="142916"/>
                      </a:cubicBezTo>
                      <a:cubicBezTo>
                        <a:pt x="38614" y="135404"/>
                        <a:pt x="14380" y="125528"/>
                        <a:pt x="2989" y="150974"/>
                      </a:cubicBezTo>
                      <a:cubicBezTo>
                        <a:pt x="-8401" y="176421"/>
                        <a:pt x="15107" y="210349"/>
                        <a:pt x="34010" y="215802"/>
                      </a:cubicBezTo>
                      <a:cubicBezTo>
                        <a:pt x="66787" y="225253"/>
                        <a:pt x="71149" y="204290"/>
                        <a:pt x="71149" y="204290"/>
                      </a:cubicBezTo>
                      <a:lnTo>
                        <a:pt x="76723" y="337096"/>
                      </a:lnTo>
                      <a:lnTo>
                        <a:pt x="76723" y="337096"/>
                      </a:lnTo>
                      <a:cubicBezTo>
                        <a:pt x="99928" y="365390"/>
                        <a:pt x="149427" y="357695"/>
                        <a:pt x="176388" y="352182"/>
                      </a:cubicBezTo>
                      <a:cubicBezTo>
                        <a:pt x="198017" y="347820"/>
                        <a:pt x="203591" y="341761"/>
                        <a:pt x="182446" y="318253"/>
                      </a:cubicBezTo>
                      <a:lnTo>
                        <a:pt x="181477" y="280205"/>
                      </a:lnTo>
                      <a:cubicBezTo>
                        <a:pt x="196034" y="282170"/>
                        <a:pt x="210759" y="282576"/>
                        <a:pt x="225402" y="281417"/>
                      </a:cubicBezTo>
                      <a:cubicBezTo>
                        <a:pt x="249213" y="277115"/>
                        <a:pt x="263875" y="257909"/>
                        <a:pt x="270418" y="231857"/>
                      </a:cubicBezTo>
                      <a:cubicBezTo>
                        <a:pt x="280415" y="191991"/>
                        <a:pt x="282899" y="147581"/>
                        <a:pt x="272902" y="74757"/>
                      </a:cubicBezTo>
                      <a:cubicBezTo>
                        <a:pt x="260785" y="-14730"/>
                        <a:pt x="155607" y="-13094"/>
                        <a:pt x="100170" y="23682"/>
                      </a:cubicBezTo>
                      <a:cubicBezTo>
                        <a:pt x="44733" y="60458"/>
                        <a:pt x="68302" y="158002"/>
                        <a:pt x="68302" y="158002"/>
                      </a:cubicBezTo>
                      <a:close/>
                    </a:path>
                  </a:pathLst>
                </a:custGeom>
                <a:solidFill>
                  <a:srgbClr val="FFA8A7"/>
                </a:solidFill>
                <a:ln w="6058" cap="flat">
                  <a:noFill/>
                  <a:prstDash val="solid"/>
                  <a:miter/>
                </a:ln>
              </p:spPr>
              <p:txBody>
                <a:bodyPr rtlCol="0" anchor="ctr"/>
                <a:lstStyle/>
                <a:p>
                  <a:endParaRPr lang="fr-FR" sz="2400"/>
                </a:p>
              </p:txBody>
            </p:sp>
            <p:sp>
              <p:nvSpPr>
                <p:cNvPr id="524" name="Forme libre : forme 523">
                  <a:extLst>
                    <a:ext uri="{FF2B5EF4-FFF2-40B4-BE49-F238E27FC236}">
                      <a16:creationId xmlns:a16="http://schemas.microsoft.com/office/drawing/2014/main" id="{41C2FFCB-23D2-40FA-B880-E1694B38A406}"/>
                    </a:ext>
                  </a:extLst>
                </p:cNvPr>
                <p:cNvSpPr/>
                <p:nvPr/>
              </p:nvSpPr>
              <p:spPr>
                <a:xfrm>
                  <a:off x="2675901" y="2863757"/>
                  <a:ext cx="246175" cy="197148"/>
                </a:xfrm>
                <a:custGeom>
                  <a:avLst/>
                  <a:gdLst>
                    <a:gd name="connsiteX0" fmla="*/ 26890 w 246175"/>
                    <a:gd name="connsiteY0" fmla="*/ 197148 h 197148"/>
                    <a:gd name="connsiteX1" fmla="*/ 4533 w 246175"/>
                    <a:gd name="connsiteY1" fmla="*/ 172066 h 197148"/>
                    <a:gd name="connsiteX2" fmla="*/ 5139 w 246175"/>
                    <a:gd name="connsiteY2" fmla="*/ 78338 h 197148"/>
                    <a:gd name="connsiteX3" fmla="*/ 11198 w 246175"/>
                    <a:gd name="connsiteY3" fmla="*/ 32474 h 197148"/>
                    <a:gd name="connsiteX4" fmla="*/ 108136 w 246175"/>
                    <a:gd name="connsiteY4" fmla="*/ 3332 h 197148"/>
                    <a:gd name="connsiteX5" fmla="*/ 243183 w 246175"/>
                    <a:gd name="connsiteY5" fmla="*/ 0 h 197148"/>
                    <a:gd name="connsiteX6" fmla="*/ 221190 w 246175"/>
                    <a:gd name="connsiteY6" fmla="*/ 72704 h 197148"/>
                    <a:gd name="connsiteX7" fmla="*/ 168965 w 246175"/>
                    <a:gd name="connsiteY7" fmla="*/ 87911 h 197148"/>
                    <a:gd name="connsiteX8" fmla="*/ 63363 w 246175"/>
                    <a:gd name="connsiteY8" fmla="*/ 88456 h 197148"/>
                    <a:gd name="connsiteX9" fmla="*/ 44884 w 246175"/>
                    <a:gd name="connsiteY9" fmla="*/ 127353 h 197148"/>
                    <a:gd name="connsiteX10" fmla="*/ 26890 w 246175"/>
                    <a:gd name="connsiteY10" fmla="*/ 197148 h 19714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246175" h="197148">
                      <a:moveTo>
                        <a:pt x="26890" y="197148"/>
                      </a:moveTo>
                      <a:cubicBezTo>
                        <a:pt x="23921" y="197148"/>
                        <a:pt x="12107" y="178972"/>
                        <a:pt x="4533" y="172066"/>
                      </a:cubicBezTo>
                      <a:cubicBezTo>
                        <a:pt x="-6009" y="163159"/>
                        <a:pt x="5139" y="78338"/>
                        <a:pt x="5139" y="78338"/>
                      </a:cubicBezTo>
                      <a:cubicBezTo>
                        <a:pt x="-2443" y="63255"/>
                        <a:pt x="-41" y="45071"/>
                        <a:pt x="11198" y="32474"/>
                      </a:cubicBezTo>
                      <a:cubicBezTo>
                        <a:pt x="24951" y="16661"/>
                        <a:pt x="44096" y="-2726"/>
                        <a:pt x="108136" y="3332"/>
                      </a:cubicBezTo>
                      <a:cubicBezTo>
                        <a:pt x="153758" y="7573"/>
                        <a:pt x="203620" y="20599"/>
                        <a:pt x="243183" y="0"/>
                      </a:cubicBezTo>
                      <a:cubicBezTo>
                        <a:pt x="251287" y="26452"/>
                        <a:pt x="242597" y="55178"/>
                        <a:pt x="221190" y="72704"/>
                      </a:cubicBezTo>
                      <a:cubicBezTo>
                        <a:pt x="221190" y="72704"/>
                        <a:pt x="206953" y="82337"/>
                        <a:pt x="168965" y="87911"/>
                      </a:cubicBezTo>
                      <a:cubicBezTo>
                        <a:pt x="130977" y="93485"/>
                        <a:pt x="71481" y="89365"/>
                        <a:pt x="63363" y="88456"/>
                      </a:cubicBezTo>
                      <a:cubicBezTo>
                        <a:pt x="52275" y="87184"/>
                        <a:pt x="50155" y="97968"/>
                        <a:pt x="44884" y="127353"/>
                      </a:cubicBezTo>
                      <a:cubicBezTo>
                        <a:pt x="40279" y="153102"/>
                        <a:pt x="37008" y="196724"/>
                        <a:pt x="26890" y="197148"/>
                      </a:cubicBezTo>
                      <a:close/>
                    </a:path>
                  </a:pathLst>
                </a:custGeom>
                <a:solidFill>
                  <a:srgbClr val="FFC000"/>
                </a:solidFill>
                <a:ln w="6058" cap="flat">
                  <a:noFill/>
                  <a:prstDash val="solid"/>
                  <a:miter/>
                </a:ln>
              </p:spPr>
              <p:txBody>
                <a:bodyPr rtlCol="0" anchor="ctr"/>
                <a:lstStyle/>
                <a:p>
                  <a:endParaRPr lang="fr-FR" sz="2400"/>
                </a:p>
              </p:txBody>
            </p:sp>
            <p:sp>
              <p:nvSpPr>
                <p:cNvPr id="525" name="Forme libre : forme 524">
                  <a:extLst>
                    <a:ext uri="{FF2B5EF4-FFF2-40B4-BE49-F238E27FC236}">
                      <a16:creationId xmlns:a16="http://schemas.microsoft.com/office/drawing/2014/main" id="{92F0063E-4C8D-4329-93C7-448E744A7ADE}"/>
                    </a:ext>
                  </a:extLst>
                </p:cNvPr>
                <p:cNvSpPr/>
                <p:nvPr/>
              </p:nvSpPr>
              <p:spPr>
                <a:xfrm>
                  <a:off x="2644689" y="2918187"/>
                  <a:ext cx="38561" cy="29967"/>
                </a:xfrm>
                <a:custGeom>
                  <a:avLst/>
                  <a:gdLst>
                    <a:gd name="connsiteX0" fmla="*/ 36655 w 38561"/>
                    <a:gd name="connsiteY0" fmla="*/ 29967 h 29967"/>
                    <a:gd name="connsiteX1" fmla="*/ 0 w 38561"/>
                    <a:gd name="connsiteY1" fmla="*/ 11791 h 29967"/>
                    <a:gd name="connsiteX2" fmla="*/ 26339 w 38561"/>
                    <a:gd name="connsiteY2" fmla="*/ 1746 h 29967"/>
                    <a:gd name="connsiteX3" fmla="*/ 27082 w 38561"/>
                    <a:gd name="connsiteY3" fmla="*/ 2097 h 29967"/>
                    <a:gd name="connsiteX4" fmla="*/ 36655 w 38561"/>
                    <a:gd name="connsiteY4" fmla="*/ 29967 h 29967"/>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38561" h="29967">
                      <a:moveTo>
                        <a:pt x="36655" y="29967"/>
                      </a:moveTo>
                      <a:lnTo>
                        <a:pt x="0" y="11791"/>
                      </a:lnTo>
                      <a:cubicBezTo>
                        <a:pt x="4499" y="1744"/>
                        <a:pt x="16292" y="-2754"/>
                        <a:pt x="26339" y="1746"/>
                      </a:cubicBezTo>
                      <a:cubicBezTo>
                        <a:pt x="26589" y="1858"/>
                        <a:pt x="26837" y="1975"/>
                        <a:pt x="27082" y="2097"/>
                      </a:cubicBezTo>
                      <a:cubicBezTo>
                        <a:pt x="37135" y="7399"/>
                        <a:pt x="41329" y="19607"/>
                        <a:pt x="36655" y="29967"/>
                      </a:cubicBezTo>
                      <a:close/>
                    </a:path>
                  </a:pathLst>
                </a:custGeom>
                <a:solidFill>
                  <a:srgbClr val="FFC000"/>
                </a:solidFill>
                <a:ln w="6058" cap="flat">
                  <a:noFill/>
                  <a:prstDash val="solid"/>
                  <a:miter/>
                </a:ln>
              </p:spPr>
              <p:txBody>
                <a:bodyPr rtlCol="0" anchor="ctr"/>
                <a:lstStyle/>
                <a:p>
                  <a:endParaRPr lang="fr-FR" sz="2400"/>
                </a:p>
              </p:txBody>
            </p:sp>
            <p:sp>
              <p:nvSpPr>
                <p:cNvPr id="526" name="Forme libre : forme 525">
                  <a:extLst>
                    <a:ext uri="{FF2B5EF4-FFF2-40B4-BE49-F238E27FC236}">
                      <a16:creationId xmlns:a16="http://schemas.microsoft.com/office/drawing/2014/main" id="{86B7FB16-9F3D-490A-92DB-CB86A47C3920}"/>
                    </a:ext>
                  </a:extLst>
                </p:cNvPr>
                <p:cNvSpPr/>
                <p:nvPr/>
              </p:nvSpPr>
              <p:spPr>
                <a:xfrm>
                  <a:off x="2716423" y="3129246"/>
                  <a:ext cx="99361" cy="59132"/>
                </a:xfrm>
                <a:custGeom>
                  <a:avLst/>
                  <a:gdLst>
                    <a:gd name="connsiteX0" fmla="*/ 99119 w 99361"/>
                    <a:gd name="connsiteY0" fmla="*/ 43865 h 59132"/>
                    <a:gd name="connsiteX1" fmla="*/ 26416 w 99361"/>
                    <a:gd name="connsiteY1" fmla="*/ 24901 h 59132"/>
                    <a:gd name="connsiteX2" fmla="*/ 0 w 99361"/>
                    <a:gd name="connsiteY2" fmla="*/ 0 h 59132"/>
                    <a:gd name="connsiteX3" fmla="*/ 15389 w 99361"/>
                    <a:gd name="connsiteY3" fmla="*/ 29748 h 59132"/>
                    <a:gd name="connsiteX4" fmla="*/ 99362 w 99361"/>
                    <a:gd name="connsiteY4" fmla="*/ 59132 h 59132"/>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99361" h="59132">
                      <a:moveTo>
                        <a:pt x="99119" y="43865"/>
                      </a:moveTo>
                      <a:cubicBezTo>
                        <a:pt x="99119" y="43865"/>
                        <a:pt x="45440" y="34353"/>
                        <a:pt x="26416" y="24901"/>
                      </a:cubicBezTo>
                      <a:cubicBezTo>
                        <a:pt x="15331" y="19411"/>
                        <a:pt x="6134" y="10742"/>
                        <a:pt x="0" y="0"/>
                      </a:cubicBezTo>
                      <a:cubicBezTo>
                        <a:pt x="3082" y="10848"/>
                        <a:pt x="8315" y="20965"/>
                        <a:pt x="15389" y="29748"/>
                      </a:cubicBezTo>
                      <a:cubicBezTo>
                        <a:pt x="29506" y="46894"/>
                        <a:pt x="99362" y="59132"/>
                        <a:pt x="99362" y="59132"/>
                      </a:cubicBezTo>
                      <a:close/>
                    </a:path>
                  </a:pathLst>
                </a:custGeom>
                <a:solidFill>
                  <a:srgbClr val="F28F8F"/>
                </a:solidFill>
                <a:ln w="6058" cap="flat">
                  <a:noFill/>
                  <a:prstDash val="solid"/>
                  <a:miter/>
                </a:ln>
              </p:spPr>
              <p:txBody>
                <a:bodyPr rtlCol="0" anchor="ctr"/>
                <a:lstStyle/>
                <a:p>
                  <a:endParaRPr lang="fr-FR" sz="2400"/>
                </a:p>
              </p:txBody>
            </p:sp>
            <p:sp>
              <p:nvSpPr>
                <p:cNvPr id="527" name="Forme libre : forme 526">
                  <a:extLst>
                    <a:ext uri="{FF2B5EF4-FFF2-40B4-BE49-F238E27FC236}">
                      <a16:creationId xmlns:a16="http://schemas.microsoft.com/office/drawing/2014/main" id="{58EAE2A8-CF8F-40B0-B85C-3184947B8AF5}"/>
                    </a:ext>
                  </a:extLst>
                </p:cNvPr>
                <p:cNvSpPr/>
                <p:nvPr/>
              </p:nvSpPr>
              <p:spPr>
                <a:xfrm>
                  <a:off x="2789656" y="3030476"/>
                  <a:ext cx="21429" cy="21448"/>
                </a:xfrm>
                <a:custGeom>
                  <a:avLst/>
                  <a:gdLst>
                    <a:gd name="connsiteX0" fmla="*/ 21403 w 21429"/>
                    <a:gd name="connsiteY0" fmla="*/ 11708 h 21448"/>
                    <a:gd name="connsiteX1" fmla="*/ 9740 w 21429"/>
                    <a:gd name="connsiteY1" fmla="*/ 21403 h 21448"/>
                    <a:gd name="connsiteX2" fmla="*/ 46 w 21429"/>
                    <a:gd name="connsiteY2" fmla="*/ 9740 h 21448"/>
                    <a:gd name="connsiteX3" fmla="*/ 11285 w 21429"/>
                    <a:gd name="connsiteY3" fmla="*/ 15 h 21448"/>
                    <a:gd name="connsiteX4" fmla="*/ 21403 w 21429"/>
                    <a:gd name="connsiteY4" fmla="*/ 11708 h 21448"/>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21429" h="21448">
                      <a:moveTo>
                        <a:pt x="21403" y="11708"/>
                      </a:moveTo>
                      <a:cubicBezTo>
                        <a:pt x="20860" y="17606"/>
                        <a:pt x="15638" y="21946"/>
                        <a:pt x="9740" y="21403"/>
                      </a:cubicBezTo>
                      <a:cubicBezTo>
                        <a:pt x="3843" y="20859"/>
                        <a:pt x="-498" y="15638"/>
                        <a:pt x="46" y="9740"/>
                      </a:cubicBezTo>
                      <a:cubicBezTo>
                        <a:pt x="574" y="4007"/>
                        <a:pt x="5536" y="-286"/>
                        <a:pt x="11285" y="15"/>
                      </a:cubicBezTo>
                      <a:cubicBezTo>
                        <a:pt x="17299" y="467"/>
                        <a:pt x="21820" y="5691"/>
                        <a:pt x="21403" y="11708"/>
                      </a:cubicBezTo>
                      <a:close/>
                    </a:path>
                  </a:pathLst>
                </a:custGeom>
                <a:solidFill>
                  <a:srgbClr val="263238"/>
                </a:solidFill>
                <a:ln w="6058" cap="flat">
                  <a:noFill/>
                  <a:prstDash val="solid"/>
                  <a:miter/>
                </a:ln>
              </p:spPr>
              <p:txBody>
                <a:bodyPr rtlCol="0" anchor="ctr"/>
                <a:lstStyle/>
                <a:p>
                  <a:endParaRPr lang="fr-FR" sz="2400"/>
                </a:p>
              </p:txBody>
            </p:sp>
            <p:sp>
              <p:nvSpPr>
                <p:cNvPr id="528" name="Forme libre : forme 527">
                  <a:extLst>
                    <a:ext uri="{FF2B5EF4-FFF2-40B4-BE49-F238E27FC236}">
                      <a16:creationId xmlns:a16="http://schemas.microsoft.com/office/drawing/2014/main" id="{113A9FF1-4A35-4826-8DAA-0FD72915C5F0}"/>
                    </a:ext>
                  </a:extLst>
                </p:cNvPr>
                <p:cNvSpPr/>
                <p:nvPr/>
              </p:nvSpPr>
              <p:spPr>
                <a:xfrm>
                  <a:off x="2778613" y="3002361"/>
                  <a:ext cx="24872" cy="19465"/>
                </a:xfrm>
                <a:custGeom>
                  <a:avLst/>
                  <a:gdLst>
                    <a:gd name="connsiteX0" fmla="*/ 24872 w 24872"/>
                    <a:gd name="connsiteY0" fmla="*/ 8015 h 19465"/>
                    <a:gd name="connsiteX1" fmla="*/ 1365 w 24872"/>
                    <a:gd name="connsiteY1" fmla="*/ 19465 h 19465"/>
                    <a:gd name="connsiteX2" fmla="*/ 7423 w 24872"/>
                    <a:gd name="connsiteY2" fmla="*/ 1290 h 19465"/>
                    <a:gd name="connsiteX3" fmla="*/ 24510 w 24872"/>
                    <a:gd name="connsiteY3" fmla="*/ 7197 h 19465"/>
                    <a:gd name="connsiteX4" fmla="*/ 24872 w 24872"/>
                    <a:gd name="connsiteY4" fmla="*/ 8015 h 19465"/>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24872" h="19465">
                      <a:moveTo>
                        <a:pt x="24872" y="8015"/>
                      </a:moveTo>
                      <a:lnTo>
                        <a:pt x="1365" y="19465"/>
                      </a:lnTo>
                      <a:cubicBezTo>
                        <a:pt x="-1862" y="12765"/>
                        <a:pt x="822" y="4714"/>
                        <a:pt x="7423" y="1290"/>
                      </a:cubicBezTo>
                      <a:cubicBezTo>
                        <a:pt x="13773" y="-1797"/>
                        <a:pt x="21423" y="848"/>
                        <a:pt x="24510" y="7197"/>
                      </a:cubicBezTo>
                      <a:cubicBezTo>
                        <a:pt x="24640" y="7466"/>
                        <a:pt x="24761" y="7738"/>
                        <a:pt x="24872" y="8015"/>
                      </a:cubicBezTo>
                      <a:close/>
                    </a:path>
                  </a:pathLst>
                </a:custGeom>
                <a:solidFill>
                  <a:srgbClr val="263238"/>
                </a:solidFill>
                <a:ln w="6058" cap="flat">
                  <a:noFill/>
                  <a:prstDash val="solid"/>
                  <a:miter/>
                </a:ln>
              </p:spPr>
              <p:txBody>
                <a:bodyPr rtlCol="0" anchor="ctr"/>
                <a:lstStyle/>
                <a:p>
                  <a:endParaRPr lang="fr-FR" sz="2400"/>
                </a:p>
              </p:txBody>
            </p:sp>
            <p:sp>
              <p:nvSpPr>
                <p:cNvPr id="529" name="Forme libre : forme 528">
                  <a:extLst>
                    <a:ext uri="{FF2B5EF4-FFF2-40B4-BE49-F238E27FC236}">
                      <a16:creationId xmlns:a16="http://schemas.microsoft.com/office/drawing/2014/main" id="{B7AFC756-D4D6-44D1-B550-21562AA56F8A}"/>
                    </a:ext>
                  </a:extLst>
                </p:cNvPr>
                <p:cNvSpPr/>
                <p:nvPr/>
              </p:nvSpPr>
              <p:spPr>
                <a:xfrm>
                  <a:off x="2803174" y="3109859"/>
                  <a:ext cx="33937" cy="22426"/>
                </a:xfrm>
                <a:custGeom>
                  <a:avLst/>
                  <a:gdLst>
                    <a:gd name="connsiteX0" fmla="*/ 554 w 33937"/>
                    <a:gd name="connsiteY0" fmla="*/ 0 h 22426"/>
                    <a:gd name="connsiteX1" fmla="*/ 33937 w 33937"/>
                    <a:gd name="connsiteY1" fmla="*/ 9149 h 22426"/>
                    <a:gd name="connsiteX2" fmla="*/ 13580 w 33937"/>
                    <a:gd name="connsiteY2" fmla="*/ 22004 h 22426"/>
                    <a:gd name="connsiteX3" fmla="*/ 13035 w 33937"/>
                    <a:gd name="connsiteY3" fmla="*/ 21872 h 22426"/>
                    <a:gd name="connsiteX4" fmla="*/ 554 w 33937"/>
                    <a:gd name="connsiteY4" fmla="*/ 0 h 2242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33937" h="22426">
                      <a:moveTo>
                        <a:pt x="554" y="0"/>
                      </a:moveTo>
                      <a:lnTo>
                        <a:pt x="33937" y="9149"/>
                      </a:lnTo>
                      <a:cubicBezTo>
                        <a:pt x="31866" y="18320"/>
                        <a:pt x="22752" y="24076"/>
                        <a:pt x="13580" y="22004"/>
                      </a:cubicBezTo>
                      <a:cubicBezTo>
                        <a:pt x="13398" y="21963"/>
                        <a:pt x="13216" y="21919"/>
                        <a:pt x="13035" y="21872"/>
                      </a:cubicBezTo>
                      <a:cubicBezTo>
                        <a:pt x="3680" y="19111"/>
                        <a:pt x="-1828" y="9458"/>
                        <a:pt x="554" y="0"/>
                      </a:cubicBezTo>
                      <a:close/>
                    </a:path>
                  </a:pathLst>
                </a:custGeom>
                <a:solidFill>
                  <a:srgbClr val="F28F8F"/>
                </a:solidFill>
                <a:ln w="6058" cap="flat">
                  <a:noFill/>
                  <a:prstDash val="solid"/>
                  <a:miter/>
                </a:ln>
              </p:spPr>
              <p:txBody>
                <a:bodyPr rtlCol="0" anchor="ctr"/>
                <a:lstStyle/>
                <a:p>
                  <a:endParaRPr lang="fr-FR" sz="2400"/>
                </a:p>
              </p:txBody>
            </p:sp>
            <p:sp>
              <p:nvSpPr>
                <p:cNvPr id="530" name="Forme libre : forme 529">
                  <a:extLst>
                    <a:ext uri="{FF2B5EF4-FFF2-40B4-BE49-F238E27FC236}">
                      <a16:creationId xmlns:a16="http://schemas.microsoft.com/office/drawing/2014/main" id="{9AE0BCC1-67BD-46EC-B589-B3C7CE993455}"/>
                    </a:ext>
                  </a:extLst>
                </p:cNvPr>
                <p:cNvSpPr/>
                <p:nvPr/>
              </p:nvSpPr>
              <p:spPr>
                <a:xfrm>
                  <a:off x="2874553" y="2996353"/>
                  <a:ext cx="25497" cy="17718"/>
                </a:xfrm>
                <a:custGeom>
                  <a:avLst/>
                  <a:gdLst>
                    <a:gd name="connsiteX0" fmla="*/ 24901 w 25497"/>
                    <a:gd name="connsiteY0" fmla="*/ 17719 h 17718"/>
                    <a:gd name="connsiteX1" fmla="*/ 0 w 25497"/>
                    <a:gd name="connsiteY1" fmla="*/ 9176 h 17718"/>
                    <a:gd name="connsiteX2" fmla="*/ 15662 w 25497"/>
                    <a:gd name="connsiteY2" fmla="*/ 494 h 17718"/>
                    <a:gd name="connsiteX3" fmla="*/ 16298 w 25497"/>
                    <a:gd name="connsiteY3" fmla="*/ 694 h 17718"/>
                    <a:gd name="connsiteX4" fmla="*/ 24901 w 25497"/>
                    <a:gd name="connsiteY4" fmla="*/ 17719 h 17718"/>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25497" h="17718">
                      <a:moveTo>
                        <a:pt x="24901" y="17719"/>
                      </a:moveTo>
                      <a:lnTo>
                        <a:pt x="0" y="9176"/>
                      </a:lnTo>
                      <a:cubicBezTo>
                        <a:pt x="1927" y="2454"/>
                        <a:pt x="8939" y="-1434"/>
                        <a:pt x="15662" y="494"/>
                      </a:cubicBezTo>
                      <a:cubicBezTo>
                        <a:pt x="15876" y="555"/>
                        <a:pt x="16088" y="622"/>
                        <a:pt x="16298" y="694"/>
                      </a:cubicBezTo>
                      <a:cubicBezTo>
                        <a:pt x="23252" y="3160"/>
                        <a:pt x="27041" y="10657"/>
                        <a:pt x="24901" y="17719"/>
                      </a:cubicBezTo>
                      <a:close/>
                    </a:path>
                  </a:pathLst>
                </a:custGeom>
                <a:solidFill>
                  <a:srgbClr val="263238"/>
                </a:solidFill>
                <a:ln w="6058" cap="flat">
                  <a:noFill/>
                  <a:prstDash val="solid"/>
                  <a:miter/>
                </a:ln>
              </p:spPr>
              <p:txBody>
                <a:bodyPr rtlCol="0" anchor="ctr"/>
                <a:lstStyle/>
                <a:p>
                  <a:endParaRPr lang="fr-FR" sz="2400"/>
                </a:p>
              </p:txBody>
            </p:sp>
            <p:sp>
              <p:nvSpPr>
                <p:cNvPr id="531" name="Forme libre : forme 530">
                  <a:extLst>
                    <a:ext uri="{FF2B5EF4-FFF2-40B4-BE49-F238E27FC236}">
                      <a16:creationId xmlns:a16="http://schemas.microsoft.com/office/drawing/2014/main" id="{095C40DE-3E3A-4265-BA16-8E17539C7CC0}"/>
                    </a:ext>
                  </a:extLst>
                </p:cNvPr>
                <p:cNvSpPr/>
                <p:nvPr/>
              </p:nvSpPr>
              <p:spPr>
                <a:xfrm>
                  <a:off x="2875477" y="3027668"/>
                  <a:ext cx="21448" cy="21438"/>
                </a:xfrm>
                <a:custGeom>
                  <a:avLst/>
                  <a:gdLst>
                    <a:gd name="connsiteX0" fmla="*/ 21433 w 21448"/>
                    <a:gd name="connsiteY0" fmla="*/ 10153 h 21438"/>
                    <a:gd name="connsiteX1" fmla="*/ 11285 w 21448"/>
                    <a:gd name="connsiteY1" fmla="*/ 21423 h 21438"/>
                    <a:gd name="connsiteX2" fmla="*/ 15 w 21448"/>
                    <a:gd name="connsiteY2" fmla="*/ 11275 h 21438"/>
                    <a:gd name="connsiteX3" fmla="*/ 9740 w 21448"/>
                    <a:gd name="connsiteY3" fmla="*/ 36 h 21438"/>
                    <a:gd name="connsiteX4" fmla="*/ 21420 w 21448"/>
                    <a:gd name="connsiteY4" fmla="*/ 9975 h 21438"/>
                    <a:gd name="connsiteX5" fmla="*/ 21433 w 21448"/>
                    <a:gd name="connsiteY5" fmla="*/ 10153 h 2143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21448" h="21438">
                      <a:moveTo>
                        <a:pt x="21433" y="10153"/>
                      </a:moveTo>
                      <a:cubicBezTo>
                        <a:pt x="21743" y="16068"/>
                        <a:pt x="17199" y="21114"/>
                        <a:pt x="11285" y="21423"/>
                      </a:cubicBezTo>
                      <a:cubicBezTo>
                        <a:pt x="5370" y="21733"/>
                        <a:pt x="325" y="17189"/>
                        <a:pt x="15" y="11275"/>
                      </a:cubicBezTo>
                      <a:cubicBezTo>
                        <a:pt x="-286" y="5525"/>
                        <a:pt x="4007" y="564"/>
                        <a:pt x="9740" y="36"/>
                      </a:cubicBezTo>
                      <a:cubicBezTo>
                        <a:pt x="15710" y="-445"/>
                        <a:pt x="20940" y="4005"/>
                        <a:pt x="21420" y="9975"/>
                      </a:cubicBezTo>
                      <a:cubicBezTo>
                        <a:pt x="21425" y="10035"/>
                        <a:pt x="21429" y="10094"/>
                        <a:pt x="21433" y="10153"/>
                      </a:cubicBezTo>
                      <a:close/>
                    </a:path>
                  </a:pathLst>
                </a:custGeom>
                <a:solidFill>
                  <a:srgbClr val="263238"/>
                </a:solidFill>
                <a:ln w="6058" cap="flat">
                  <a:noFill/>
                  <a:prstDash val="solid"/>
                  <a:miter/>
                </a:ln>
              </p:spPr>
              <p:txBody>
                <a:bodyPr rtlCol="0" anchor="ctr"/>
                <a:lstStyle/>
                <a:p>
                  <a:endParaRPr lang="fr-FR" sz="2400"/>
                </a:p>
              </p:txBody>
            </p:sp>
            <p:sp>
              <p:nvSpPr>
                <p:cNvPr id="532" name="Forme libre : forme 531">
                  <a:extLst>
                    <a:ext uri="{FF2B5EF4-FFF2-40B4-BE49-F238E27FC236}">
                      <a16:creationId xmlns:a16="http://schemas.microsoft.com/office/drawing/2014/main" id="{6149044D-06C5-4B4F-B6E8-29B00EF21B74}"/>
                    </a:ext>
                  </a:extLst>
                </p:cNvPr>
                <p:cNvSpPr/>
                <p:nvPr/>
              </p:nvSpPr>
              <p:spPr>
                <a:xfrm>
                  <a:off x="2845593" y="3032611"/>
                  <a:ext cx="37442" cy="64342"/>
                </a:xfrm>
                <a:custGeom>
                  <a:avLst/>
                  <a:gdLst>
                    <a:gd name="connsiteX0" fmla="*/ 0 w 37442"/>
                    <a:gd name="connsiteY0" fmla="*/ 0 h 64342"/>
                    <a:gd name="connsiteX1" fmla="*/ 3878 w 37442"/>
                    <a:gd name="connsiteY1" fmla="*/ 64343 h 64342"/>
                    <a:gd name="connsiteX2" fmla="*/ 37442 w 37442"/>
                    <a:gd name="connsiteY2" fmla="*/ 52710 h 64342"/>
                    <a:gd name="connsiteX3" fmla="*/ 0 w 37442"/>
                    <a:gd name="connsiteY3" fmla="*/ 0 h 64342"/>
                  </a:gdLst>
                  <a:ahLst/>
                  <a:cxnLst>
                    <a:cxn ang="0">
                      <a:pos x="connsiteX0" y="connsiteY0"/>
                    </a:cxn>
                    <a:cxn ang="0">
                      <a:pos x="connsiteX1" y="connsiteY1"/>
                    </a:cxn>
                    <a:cxn ang="0">
                      <a:pos x="connsiteX2" y="connsiteY2"/>
                    </a:cxn>
                    <a:cxn ang="0">
                      <a:pos x="connsiteX3" y="connsiteY3"/>
                    </a:cxn>
                  </a:cxnLst>
                  <a:rect l="l" t="t" r="r" b="b"/>
                  <a:pathLst>
                    <a:path w="37442" h="64342">
                      <a:moveTo>
                        <a:pt x="0" y="0"/>
                      </a:moveTo>
                      <a:lnTo>
                        <a:pt x="3878" y="64343"/>
                      </a:lnTo>
                      <a:lnTo>
                        <a:pt x="37442" y="52710"/>
                      </a:lnTo>
                      <a:lnTo>
                        <a:pt x="0" y="0"/>
                      </a:lnTo>
                      <a:close/>
                    </a:path>
                  </a:pathLst>
                </a:custGeom>
                <a:solidFill>
                  <a:srgbClr val="F28F8F"/>
                </a:solidFill>
                <a:ln w="6058" cap="flat">
                  <a:noFill/>
                  <a:prstDash val="solid"/>
                  <a:miter/>
                </a:ln>
              </p:spPr>
              <p:txBody>
                <a:bodyPr rtlCol="0" anchor="ctr"/>
                <a:lstStyle/>
                <a:p>
                  <a:endParaRPr lang="fr-FR" sz="2400"/>
                </a:p>
              </p:txBody>
            </p:sp>
            <p:sp>
              <p:nvSpPr>
                <p:cNvPr id="533" name="Forme libre : forme 532">
                  <a:extLst>
                    <a:ext uri="{FF2B5EF4-FFF2-40B4-BE49-F238E27FC236}">
                      <a16:creationId xmlns:a16="http://schemas.microsoft.com/office/drawing/2014/main" id="{FA2E7791-55DE-495C-B3E6-9FCC08F61FA1}"/>
                    </a:ext>
                  </a:extLst>
                </p:cNvPr>
                <p:cNvSpPr/>
                <p:nvPr/>
              </p:nvSpPr>
              <p:spPr>
                <a:xfrm>
                  <a:off x="2685748" y="3167416"/>
                  <a:ext cx="124947" cy="136077"/>
                </a:xfrm>
                <a:custGeom>
                  <a:avLst/>
                  <a:gdLst>
                    <a:gd name="connsiteX0" fmla="*/ 124947 w 124947"/>
                    <a:gd name="connsiteY0" fmla="*/ 77611 h 136077"/>
                    <a:gd name="connsiteX1" fmla="*/ 23465 w 124947"/>
                    <a:gd name="connsiteY1" fmla="*/ 18842 h 136077"/>
                    <a:gd name="connsiteX2" fmla="*/ 22556 w 124947"/>
                    <a:gd name="connsiteY2" fmla="*/ 0 h 136077"/>
                    <a:gd name="connsiteX3" fmla="*/ 79 w 124947"/>
                    <a:gd name="connsiteY3" fmla="*/ 31323 h 136077"/>
                    <a:gd name="connsiteX4" fmla="*/ 100349 w 124947"/>
                    <a:gd name="connsiteY4" fmla="*/ 136077 h 136077"/>
                    <a:gd name="connsiteX5" fmla="*/ 107741 w 124947"/>
                    <a:gd name="connsiteY5" fmla="*/ 97726 h 136077"/>
                    <a:gd name="connsiteX6" fmla="*/ 124947 w 124947"/>
                    <a:gd name="connsiteY6" fmla="*/ 77611 h 13607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124947" h="136077">
                      <a:moveTo>
                        <a:pt x="124947" y="77611"/>
                      </a:moveTo>
                      <a:cubicBezTo>
                        <a:pt x="95260" y="71553"/>
                        <a:pt x="30251" y="53377"/>
                        <a:pt x="23465" y="18842"/>
                      </a:cubicBezTo>
                      <a:lnTo>
                        <a:pt x="22556" y="0"/>
                      </a:lnTo>
                      <a:cubicBezTo>
                        <a:pt x="11045" y="0"/>
                        <a:pt x="5774" y="12905"/>
                        <a:pt x="79" y="31323"/>
                      </a:cubicBezTo>
                      <a:cubicBezTo>
                        <a:pt x="-2284" y="79792"/>
                        <a:pt x="48912" y="124142"/>
                        <a:pt x="100349" y="136077"/>
                      </a:cubicBezTo>
                      <a:cubicBezTo>
                        <a:pt x="100349" y="136077"/>
                        <a:pt x="99016" y="110873"/>
                        <a:pt x="107741" y="97726"/>
                      </a:cubicBezTo>
                      <a:cubicBezTo>
                        <a:pt x="112442" y="90201"/>
                        <a:pt x="118241" y="83421"/>
                        <a:pt x="124947" y="77611"/>
                      </a:cubicBezTo>
                      <a:close/>
                    </a:path>
                  </a:pathLst>
                </a:custGeom>
                <a:solidFill>
                  <a:srgbClr val="C00000"/>
                </a:solidFill>
                <a:ln w="6058" cap="flat">
                  <a:noFill/>
                  <a:prstDash val="solid"/>
                  <a:miter/>
                </a:ln>
              </p:spPr>
              <p:txBody>
                <a:bodyPr rtlCol="0" anchor="ctr"/>
                <a:lstStyle/>
                <a:p>
                  <a:endParaRPr lang="fr-FR" sz="2400"/>
                </a:p>
              </p:txBody>
            </p:sp>
            <p:sp>
              <p:nvSpPr>
                <p:cNvPr id="534" name="Forme libre : forme 533">
                  <a:extLst>
                    <a:ext uri="{FF2B5EF4-FFF2-40B4-BE49-F238E27FC236}">
                      <a16:creationId xmlns:a16="http://schemas.microsoft.com/office/drawing/2014/main" id="{1EADB81C-E796-4B0C-AED6-D2B5B7F1DCDE}"/>
                    </a:ext>
                  </a:extLst>
                </p:cNvPr>
                <p:cNvSpPr/>
                <p:nvPr/>
              </p:nvSpPr>
              <p:spPr>
                <a:xfrm>
                  <a:off x="2810695" y="3178382"/>
                  <a:ext cx="48477" cy="104208"/>
                </a:xfrm>
                <a:custGeom>
                  <a:avLst/>
                  <a:gdLst>
                    <a:gd name="connsiteX0" fmla="*/ 4968 w 48477"/>
                    <a:gd name="connsiteY0" fmla="*/ 0 h 104208"/>
                    <a:gd name="connsiteX1" fmla="*/ 25689 w 48477"/>
                    <a:gd name="connsiteY1" fmla="*/ 12117 h 104208"/>
                    <a:gd name="connsiteX2" fmla="*/ 42229 w 48477"/>
                    <a:gd name="connsiteY2" fmla="*/ 104209 h 104208"/>
                    <a:gd name="connsiteX3" fmla="*/ 29324 w 48477"/>
                    <a:gd name="connsiteY3" fmla="*/ 73915 h 104208"/>
                    <a:gd name="connsiteX4" fmla="*/ 0 w 48477"/>
                    <a:gd name="connsiteY4" fmla="*/ 66645 h 104208"/>
                    <a:gd name="connsiteX5" fmla="*/ 6059 w 48477"/>
                    <a:gd name="connsiteY5" fmla="*/ 32717 h 10420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48477" h="104208">
                      <a:moveTo>
                        <a:pt x="4968" y="0"/>
                      </a:moveTo>
                      <a:cubicBezTo>
                        <a:pt x="12744" y="2325"/>
                        <a:pt x="19850" y="6480"/>
                        <a:pt x="25689" y="12117"/>
                      </a:cubicBezTo>
                      <a:cubicBezTo>
                        <a:pt x="64222" y="51983"/>
                        <a:pt x="42229" y="104209"/>
                        <a:pt x="42229" y="104209"/>
                      </a:cubicBezTo>
                      <a:cubicBezTo>
                        <a:pt x="42229" y="104209"/>
                        <a:pt x="40532" y="81368"/>
                        <a:pt x="29324" y="73915"/>
                      </a:cubicBezTo>
                      <a:cubicBezTo>
                        <a:pt x="20397" y="68859"/>
                        <a:pt x="10255" y="66345"/>
                        <a:pt x="0" y="66645"/>
                      </a:cubicBezTo>
                      <a:cubicBezTo>
                        <a:pt x="9451" y="56588"/>
                        <a:pt x="10905" y="48469"/>
                        <a:pt x="6059" y="32717"/>
                      </a:cubicBezTo>
                      <a:close/>
                    </a:path>
                  </a:pathLst>
                </a:custGeom>
                <a:solidFill>
                  <a:srgbClr val="C00000"/>
                </a:solidFill>
                <a:ln w="6058" cap="flat">
                  <a:noFill/>
                  <a:prstDash val="solid"/>
                  <a:miter/>
                </a:ln>
              </p:spPr>
              <p:txBody>
                <a:bodyPr rtlCol="0" anchor="ctr"/>
                <a:lstStyle/>
                <a:p>
                  <a:endParaRPr lang="fr-FR" sz="2400"/>
                </a:p>
              </p:txBody>
            </p:sp>
          </p:grpSp>
          <p:grpSp>
            <p:nvGrpSpPr>
              <p:cNvPr id="478" name="Graphique 5">
                <a:extLst>
                  <a:ext uri="{FF2B5EF4-FFF2-40B4-BE49-F238E27FC236}">
                    <a16:creationId xmlns:a16="http://schemas.microsoft.com/office/drawing/2014/main" id="{7BDB7429-2CC1-4891-91AF-7E23351D4FE2}"/>
                  </a:ext>
                </a:extLst>
              </p:cNvPr>
              <p:cNvGrpSpPr/>
              <p:nvPr/>
            </p:nvGrpSpPr>
            <p:grpSpPr>
              <a:xfrm>
                <a:off x="3187361" y="2878856"/>
                <a:ext cx="802404" cy="2037132"/>
                <a:chOff x="3187361" y="2878856"/>
                <a:chExt cx="802404" cy="2037132"/>
              </a:xfrm>
            </p:grpSpPr>
            <p:sp>
              <p:nvSpPr>
                <p:cNvPr id="483" name="Forme libre : forme 482">
                  <a:extLst>
                    <a:ext uri="{FF2B5EF4-FFF2-40B4-BE49-F238E27FC236}">
                      <a16:creationId xmlns:a16="http://schemas.microsoft.com/office/drawing/2014/main" id="{D6601DB2-DDA9-4BDD-9A16-FC667FE22905}"/>
                    </a:ext>
                  </a:extLst>
                </p:cNvPr>
                <p:cNvSpPr/>
                <p:nvPr/>
              </p:nvSpPr>
              <p:spPr>
                <a:xfrm>
                  <a:off x="3187361" y="3230910"/>
                  <a:ext cx="438827" cy="447193"/>
                </a:xfrm>
                <a:custGeom>
                  <a:avLst/>
                  <a:gdLst>
                    <a:gd name="connsiteX0" fmla="*/ 335467 w 438827"/>
                    <a:gd name="connsiteY0" fmla="*/ 86820 h 447193"/>
                    <a:gd name="connsiteX1" fmla="*/ 283969 w 438827"/>
                    <a:gd name="connsiteY1" fmla="*/ 270094 h 447193"/>
                    <a:gd name="connsiteX2" fmla="*/ 69917 w 438827"/>
                    <a:gd name="connsiteY2" fmla="*/ 356309 h 447193"/>
                    <a:gd name="connsiteX3" fmla="*/ 75975 w 438827"/>
                    <a:gd name="connsiteY3" fmla="*/ 384421 h 447193"/>
                    <a:gd name="connsiteX4" fmla="*/ 25143 w 438827"/>
                    <a:gd name="connsiteY4" fmla="*/ 363519 h 447193"/>
                    <a:gd name="connsiteX5" fmla="*/ 0 w 438827"/>
                    <a:gd name="connsiteY5" fmla="*/ 389753 h 447193"/>
                    <a:gd name="connsiteX6" fmla="*/ 64888 w 438827"/>
                    <a:gd name="connsiteY6" fmla="*/ 446462 h 447193"/>
                    <a:gd name="connsiteX7" fmla="*/ 90880 w 438827"/>
                    <a:gd name="connsiteY7" fmla="*/ 439918 h 447193"/>
                    <a:gd name="connsiteX8" fmla="*/ 120749 w 438827"/>
                    <a:gd name="connsiteY8" fmla="*/ 427074 h 447193"/>
                    <a:gd name="connsiteX9" fmla="*/ 165764 w 438827"/>
                    <a:gd name="connsiteY9" fmla="*/ 412291 h 447193"/>
                    <a:gd name="connsiteX10" fmla="*/ 331953 w 438827"/>
                    <a:gd name="connsiteY10" fmla="*/ 365276 h 447193"/>
                    <a:gd name="connsiteX11" fmla="*/ 379877 w 438827"/>
                    <a:gd name="connsiteY11" fmla="*/ 309476 h 447193"/>
                    <a:gd name="connsiteX12" fmla="*/ 438828 w 438827"/>
                    <a:gd name="connsiteY12" fmla="*/ 123172 h 447193"/>
                    <a:gd name="connsiteX13" fmla="*/ 438828 w 438827"/>
                    <a:gd name="connsiteY13" fmla="*/ 0 h 447193"/>
                    <a:gd name="connsiteX14" fmla="*/ 335467 w 438827"/>
                    <a:gd name="connsiteY14" fmla="*/ 86820 h 44719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Lst>
                  <a:rect l="l" t="t" r="r" b="b"/>
                  <a:pathLst>
                    <a:path w="438827" h="447193">
                      <a:moveTo>
                        <a:pt x="335467" y="86820"/>
                      </a:moveTo>
                      <a:cubicBezTo>
                        <a:pt x="312565" y="153465"/>
                        <a:pt x="283969" y="270094"/>
                        <a:pt x="283969" y="270094"/>
                      </a:cubicBezTo>
                      <a:lnTo>
                        <a:pt x="69917" y="356309"/>
                      </a:lnTo>
                      <a:lnTo>
                        <a:pt x="75975" y="384421"/>
                      </a:lnTo>
                      <a:lnTo>
                        <a:pt x="25143" y="363519"/>
                      </a:lnTo>
                      <a:lnTo>
                        <a:pt x="0" y="389753"/>
                      </a:lnTo>
                      <a:cubicBezTo>
                        <a:pt x="0" y="389753"/>
                        <a:pt x="27809" y="454762"/>
                        <a:pt x="64888" y="446462"/>
                      </a:cubicBezTo>
                      <a:cubicBezTo>
                        <a:pt x="73665" y="444759"/>
                        <a:pt x="82343" y="442575"/>
                        <a:pt x="90880" y="439918"/>
                      </a:cubicBezTo>
                      <a:cubicBezTo>
                        <a:pt x="102573" y="435798"/>
                        <a:pt x="111661" y="430648"/>
                        <a:pt x="120749" y="427074"/>
                      </a:cubicBezTo>
                      <a:cubicBezTo>
                        <a:pt x="134199" y="421863"/>
                        <a:pt x="147892" y="417622"/>
                        <a:pt x="165764" y="412291"/>
                      </a:cubicBezTo>
                      <a:cubicBezTo>
                        <a:pt x="235742" y="391449"/>
                        <a:pt x="310081" y="371940"/>
                        <a:pt x="331953" y="365276"/>
                      </a:cubicBezTo>
                      <a:cubicBezTo>
                        <a:pt x="365518" y="354976"/>
                        <a:pt x="365942" y="347948"/>
                        <a:pt x="379877" y="309476"/>
                      </a:cubicBezTo>
                      <a:cubicBezTo>
                        <a:pt x="399931" y="253978"/>
                        <a:pt x="438828" y="123172"/>
                        <a:pt x="438828" y="123172"/>
                      </a:cubicBezTo>
                      <a:lnTo>
                        <a:pt x="438828" y="0"/>
                      </a:lnTo>
                      <a:cubicBezTo>
                        <a:pt x="394600" y="485"/>
                        <a:pt x="360065" y="14844"/>
                        <a:pt x="335467" y="86820"/>
                      </a:cubicBezTo>
                      <a:close/>
                    </a:path>
                  </a:pathLst>
                </a:custGeom>
                <a:solidFill>
                  <a:srgbClr val="B16668"/>
                </a:solidFill>
                <a:ln w="6058" cap="flat">
                  <a:noFill/>
                  <a:prstDash val="solid"/>
                  <a:miter/>
                </a:ln>
              </p:spPr>
              <p:txBody>
                <a:bodyPr rtlCol="0" anchor="ctr"/>
                <a:lstStyle/>
                <a:p>
                  <a:endParaRPr lang="fr-FR" sz="2400"/>
                </a:p>
              </p:txBody>
            </p:sp>
            <p:grpSp>
              <p:nvGrpSpPr>
                <p:cNvPr id="484" name="Graphique 5">
                  <a:extLst>
                    <a:ext uri="{FF2B5EF4-FFF2-40B4-BE49-F238E27FC236}">
                      <a16:creationId xmlns:a16="http://schemas.microsoft.com/office/drawing/2014/main" id="{77348A91-2639-447E-A0BF-8DE26A309846}"/>
                    </a:ext>
                  </a:extLst>
                </p:cNvPr>
                <p:cNvGrpSpPr/>
                <p:nvPr/>
              </p:nvGrpSpPr>
              <p:grpSpPr>
                <a:xfrm>
                  <a:off x="3467200" y="2878856"/>
                  <a:ext cx="472833" cy="2037132"/>
                  <a:chOff x="3467200" y="2878856"/>
                  <a:chExt cx="472833" cy="2037132"/>
                </a:xfrm>
              </p:grpSpPr>
              <p:sp>
                <p:nvSpPr>
                  <p:cNvPr id="487" name="Forme libre : forme 486">
                    <a:extLst>
                      <a:ext uri="{FF2B5EF4-FFF2-40B4-BE49-F238E27FC236}">
                        <a16:creationId xmlns:a16="http://schemas.microsoft.com/office/drawing/2014/main" id="{D1034488-77A4-4BF8-B155-31A17D750E6E}"/>
                      </a:ext>
                    </a:extLst>
                  </p:cNvPr>
                  <p:cNvSpPr/>
                  <p:nvPr/>
                </p:nvSpPr>
                <p:spPr>
                  <a:xfrm>
                    <a:off x="3833548" y="4662144"/>
                    <a:ext cx="106485" cy="253844"/>
                  </a:xfrm>
                  <a:custGeom>
                    <a:avLst/>
                    <a:gdLst>
                      <a:gd name="connsiteX0" fmla="*/ 79033 w 106485"/>
                      <a:gd name="connsiteY0" fmla="*/ 0 h 253844"/>
                      <a:gd name="connsiteX1" fmla="*/ 90181 w 106485"/>
                      <a:gd name="connsiteY1" fmla="*/ 61192 h 253844"/>
                      <a:gd name="connsiteX2" fmla="*/ 101692 w 106485"/>
                      <a:gd name="connsiteY2" fmla="*/ 140863 h 253844"/>
                      <a:gd name="connsiteX3" fmla="*/ 87030 w 106485"/>
                      <a:gd name="connsiteY3" fmla="*/ 231380 h 253844"/>
                      <a:gd name="connsiteX4" fmla="*/ 12267 w 106485"/>
                      <a:gd name="connsiteY4" fmla="*/ 237438 h 253844"/>
                      <a:gd name="connsiteX5" fmla="*/ 1361 w 106485"/>
                      <a:gd name="connsiteY5" fmla="*/ 125051 h 253844"/>
                      <a:gd name="connsiteX6" fmla="*/ 3179 w 106485"/>
                      <a:gd name="connsiteY6" fmla="*/ 59738 h 253844"/>
                      <a:gd name="connsiteX7" fmla="*/ 5663 w 106485"/>
                      <a:gd name="connsiteY7" fmla="*/ 9936 h 253844"/>
                      <a:gd name="connsiteX8" fmla="*/ 79033 w 106485"/>
                      <a:gd name="connsiteY8" fmla="*/ 0 h 25384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106485" h="253844">
                        <a:moveTo>
                          <a:pt x="79033" y="0"/>
                        </a:moveTo>
                        <a:cubicBezTo>
                          <a:pt x="83799" y="20192"/>
                          <a:pt x="87520" y="40617"/>
                          <a:pt x="90181" y="61192"/>
                        </a:cubicBezTo>
                        <a:cubicBezTo>
                          <a:pt x="93150" y="84276"/>
                          <a:pt x="94967" y="101361"/>
                          <a:pt x="101692" y="140863"/>
                        </a:cubicBezTo>
                        <a:cubicBezTo>
                          <a:pt x="107751" y="176852"/>
                          <a:pt x="112477" y="204358"/>
                          <a:pt x="87030" y="231380"/>
                        </a:cubicBezTo>
                        <a:cubicBezTo>
                          <a:pt x="64674" y="255190"/>
                          <a:pt x="25232" y="264339"/>
                          <a:pt x="12267" y="237438"/>
                        </a:cubicBezTo>
                        <a:cubicBezTo>
                          <a:pt x="-2577" y="206539"/>
                          <a:pt x="-638" y="156313"/>
                          <a:pt x="1361" y="125051"/>
                        </a:cubicBezTo>
                        <a:cubicBezTo>
                          <a:pt x="3361" y="93788"/>
                          <a:pt x="2936" y="84639"/>
                          <a:pt x="3179" y="59738"/>
                        </a:cubicBezTo>
                        <a:cubicBezTo>
                          <a:pt x="3179" y="37806"/>
                          <a:pt x="4451" y="28839"/>
                          <a:pt x="5663" y="9936"/>
                        </a:cubicBezTo>
                        <a:cubicBezTo>
                          <a:pt x="29716" y="8361"/>
                          <a:pt x="55041" y="1878"/>
                          <a:pt x="79033" y="0"/>
                        </a:cubicBezTo>
                        <a:close/>
                      </a:path>
                    </a:pathLst>
                  </a:custGeom>
                  <a:solidFill>
                    <a:srgbClr val="37474F"/>
                  </a:solidFill>
                  <a:ln w="6058" cap="flat">
                    <a:noFill/>
                    <a:prstDash val="solid"/>
                    <a:miter/>
                  </a:ln>
                </p:spPr>
                <p:txBody>
                  <a:bodyPr rtlCol="0" anchor="ctr"/>
                  <a:lstStyle/>
                  <a:p>
                    <a:endParaRPr lang="fr-FR" sz="2400"/>
                  </a:p>
                </p:txBody>
              </p:sp>
              <p:sp>
                <p:nvSpPr>
                  <p:cNvPr id="488" name="Forme libre : forme 487">
                    <a:extLst>
                      <a:ext uri="{FF2B5EF4-FFF2-40B4-BE49-F238E27FC236}">
                        <a16:creationId xmlns:a16="http://schemas.microsoft.com/office/drawing/2014/main" id="{EC127CA8-2D3F-4210-B82C-10EB5BF74B56}"/>
                      </a:ext>
                    </a:extLst>
                  </p:cNvPr>
                  <p:cNvSpPr/>
                  <p:nvPr/>
                </p:nvSpPr>
                <p:spPr>
                  <a:xfrm>
                    <a:off x="3633035" y="4683834"/>
                    <a:ext cx="13692" cy="94757"/>
                  </a:xfrm>
                  <a:custGeom>
                    <a:avLst/>
                    <a:gdLst>
                      <a:gd name="connsiteX0" fmla="*/ 13693 w 13692"/>
                      <a:gd name="connsiteY0" fmla="*/ 94757 h 94757"/>
                      <a:gd name="connsiteX1" fmla="*/ 5453 w 13692"/>
                      <a:gd name="connsiteY1" fmla="*/ 93545 h 94757"/>
                      <a:gd name="connsiteX2" fmla="*/ 0 w 13692"/>
                      <a:gd name="connsiteY2" fmla="*/ 31747 h 94757"/>
                      <a:gd name="connsiteX3" fmla="*/ 11754 w 13692"/>
                      <a:gd name="connsiteY3" fmla="*/ 0 h 94757"/>
                    </a:gdLst>
                    <a:ahLst/>
                    <a:cxnLst>
                      <a:cxn ang="0">
                        <a:pos x="connsiteX0" y="connsiteY0"/>
                      </a:cxn>
                      <a:cxn ang="0">
                        <a:pos x="connsiteX1" y="connsiteY1"/>
                      </a:cxn>
                      <a:cxn ang="0">
                        <a:pos x="connsiteX2" y="connsiteY2"/>
                      </a:cxn>
                      <a:cxn ang="0">
                        <a:pos x="connsiteX3" y="connsiteY3"/>
                      </a:cxn>
                    </a:cxnLst>
                    <a:rect l="l" t="t" r="r" b="b"/>
                    <a:pathLst>
                      <a:path w="13692" h="94757">
                        <a:moveTo>
                          <a:pt x="13693" y="94757"/>
                        </a:moveTo>
                        <a:lnTo>
                          <a:pt x="5453" y="93545"/>
                        </a:lnTo>
                        <a:cubicBezTo>
                          <a:pt x="4907" y="67614"/>
                          <a:pt x="6422" y="43986"/>
                          <a:pt x="0" y="31747"/>
                        </a:cubicBezTo>
                        <a:lnTo>
                          <a:pt x="11754" y="0"/>
                        </a:lnTo>
                        <a:close/>
                      </a:path>
                    </a:pathLst>
                  </a:custGeom>
                  <a:solidFill>
                    <a:srgbClr val="263238"/>
                  </a:solidFill>
                  <a:ln w="6058" cap="flat">
                    <a:noFill/>
                    <a:prstDash val="solid"/>
                    <a:miter/>
                  </a:ln>
                </p:spPr>
                <p:txBody>
                  <a:bodyPr rtlCol="0" anchor="ctr"/>
                  <a:lstStyle/>
                  <a:p>
                    <a:endParaRPr lang="fr-FR" sz="2400"/>
                  </a:p>
                </p:txBody>
              </p:sp>
              <p:sp>
                <p:nvSpPr>
                  <p:cNvPr id="489" name="Forme libre : forme 488">
                    <a:extLst>
                      <a:ext uri="{FF2B5EF4-FFF2-40B4-BE49-F238E27FC236}">
                        <a16:creationId xmlns:a16="http://schemas.microsoft.com/office/drawing/2014/main" id="{B681EEF0-E63C-472B-BD27-F643EF852A01}"/>
                      </a:ext>
                    </a:extLst>
                  </p:cNvPr>
                  <p:cNvSpPr/>
                  <p:nvPr/>
                </p:nvSpPr>
                <p:spPr>
                  <a:xfrm>
                    <a:off x="3644789" y="4660690"/>
                    <a:ext cx="22235" cy="117901"/>
                  </a:xfrm>
                  <a:custGeom>
                    <a:avLst/>
                    <a:gdLst>
                      <a:gd name="connsiteX0" fmla="*/ 22235 w 22235"/>
                      <a:gd name="connsiteY0" fmla="*/ 0 h 117901"/>
                      <a:gd name="connsiteX1" fmla="*/ 9573 w 22235"/>
                      <a:gd name="connsiteY1" fmla="*/ 70886 h 117901"/>
                      <a:gd name="connsiteX2" fmla="*/ 10481 w 22235"/>
                      <a:gd name="connsiteY2" fmla="*/ 115599 h 117901"/>
                      <a:gd name="connsiteX3" fmla="*/ 1939 w 22235"/>
                      <a:gd name="connsiteY3" fmla="*/ 117901 h 117901"/>
                      <a:gd name="connsiteX4" fmla="*/ 0 w 22235"/>
                      <a:gd name="connsiteY4" fmla="*/ 23144 h 117901"/>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22235" h="117901">
                        <a:moveTo>
                          <a:pt x="22235" y="0"/>
                        </a:moveTo>
                        <a:cubicBezTo>
                          <a:pt x="20357" y="17752"/>
                          <a:pt x="10118" y="35928"/>
                          <a:pt x="9573" y="70886"/>
                        </a:cubicBezTo>
                        <a:cubicBezTo>
                          <a:pt x="8779" y="85792"/>
                          <a:pt x="9082" y="100737"/>
                          <a:pt x="10481" y="115599"/>
                        </a:cubicBezTo>
                        <a:lnTo>
                          <a:pt x="1939" y="117901"/>
                        </a:lnTo>
                        <a:lnTo>
                          <a:pt x="0" y="23144"/>
                        </a:lnTo>
                        <a:close/>
                      </a:path>
                    </a:pathLst>
                  </a:custGeom>
                  <a:solidFill>
                    <a:srgbClr val="263238"/>
                  </a:solidFill>
                  <a:ln w="6058" cap="flat">
                    <a:noFill/>
                    <a:prstDash val="solid"/>
                    <a:miter/>
                  </a:ln>
                </p:spPr>
                <p:txBody>
                  <a:bodyPr rtlCol="0" anchor="ctr"/>
                  <a:lstStyle/>
                  <a:p>
                    <a:endParaRPr lang="fr-FR" sz="2400"/>
                  </a:p>
                </p:txBody>
              </p:sp>
              <p:sp>
                <p:nvSpPr>
                  <p:cNvPr id="490" name="Forme libre : forme 489">
                    <a:extLst>
                      <a:ext uri="{FF2B5EF4-FFF2-40B4-BE49-F238E27FC236}">
                        <a16:creationId xmlns:a16="http://schemas.microsoft.com/office/drawing/2014/main" id="{96E54CFB-F894-4498-8B9B-CD4B3D7ABF85}"/>
                      </a:ext>
                    </a:extLst>
                  </p:cNvPr>
                  <p:cNvSpPr/>
                  <p:nvPr/>
                </p:nvSpPr>
                <p:spPr>
                  <a:xfrm>
                    <a:off x="3471693" y="4642981"/>
                    <a:ext cx="197406" cy="184578"/>
                  </a:xfrm>
                  <a:custGeom>
                    <a:avLst/>
                    <a:gdLst>
                      <a:gd name="connsiteX0" fmla="*/ 0 w 197406"/>
                      <a:gd name="connsiteY0" fmla="*/ 159421 h 184578"/>
                      <a:gd name="connsiteX1" fmla="*/ 4847 w 197406"/>
                      <a:gd name="connsiteY1" fmla="*/ 173174 h 184578"/>
                      <a:gd name="connsiteX2" fmla="*/ 64282 w 197406"/>
                      <a:gd name="connsiteY2" fmla="*/ 184140 h 184578"/>
                      <a:gd name="connsiteX3" fmla="*/ 141409 w 197406"/>
                      <a:gd name="connsiteY3" fmla="*/ 155968 h 184578"/>
                      <a:gd name="connsiteX4" fmla="*/ 163402 w 197406"/>
                      <a:gd name="connsiteY4" fmla="*/ 86839 h 184578"/>
                      <a:gd name="connsiteX5" fmla="*/ 195331 w 197406"/>
                      <a:gd name="connsiteY5" fmla="*/ 17709 h 184578"/>
                      <a:gd name="connsiteX6" fmla="*/ 196664 w 197406"/>
                      <a:gd name="connsiteY6" fmla="*/ 18 h 184578"/>
                      <a:gd name="connsiteX7" fmla="*/ 142681 w 197406"/>
                      <a:gd name="connsiteY7" fmla="*/ 39642 h 184578"/>
                      <a:gd name="connsiteX8" fmla="*/ 76763 w 197406"/>
                      <a:gd name="connsiteY8" fmla="*/ 141366 h 184578"/>
                      <a:gd name="connsiteX9" fmla="*/ 0 w 197406"/>
                      <a:gd name="connsiteY9" fmla="*/ 159421 h 18457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197406" h="184578">
                        <a:moveTo>
                          <a:pt x="0" y="159421"/>
                        </a:moveTo>
                        <a:cubicBezTo>
                          <a:pt x="0" y="159421"/>
                          <a:pt x="364" y="169781"/>
                          <a:pt x="4847" y="173174"/>
                        </a:cubicBezTo>
                        <a:cubicBezTo>
                          <a:pt x="9330" y="176567"/>
                          <a:pt x="18721" y="186806"/>
                          <a:pt x="64282" y="184140"/>
                        </a:cubicBezTo>
                        <a:cubicBezTo>
                          <a:pt x="109843" y="181475"/>
                          <a:pt x="125838" y="170205"/>
                          <a:pt x="141409" y="155968"/>
                        </a:cubicBezTo>
                        <a:cubicBezTo>
                          <a:pt x="156979" y="141730"/>
                          <a:pt x="161039" y="104469"/>
                          <a:pt x="163402" y="86839"/>
                        </a:cubicBezTo>
                        <a:cubicBezTo>
                          <a:pt x="167885" y="52728"/>
                          <a:pt x="182062" y="34855"/>
                          <a:pt x="195331" y="17709"/>
                        </a:cubicBezTo>
                        <a:cubicBezTo>
                          <a:pt x="197531" y="12077"/>
                          <a:pt x="197995" y="5916"/>
                          <a:pt x="196664" y="18"/>
                        </a:cubicBezTo>
                        <a:cubicBezTo>
                          <a:pt x="196664" y="18"/>
                          <a:pt x="158979" y="-2102"/>
                          <a:pt x="142681" y="39642"/>
                        </a:cubicBezTo>
                        <a:cubicBezTo>
                          <a:pt x="126383" y="81386"/>
                          <a:pt x="113600" y="129794"/>
                          <a:pt x="76763" y="141366"/>
                        </a:cubicBezTo>
                        <a:cubicBezTo>
                          <a:pt x="51572" y="148963"/>
                          <a:pt x="25936" y="154993"/>
                          <a:pt x="0" y="159421"/>
                        </a:cubicBezTo>
                        <a:close/>
                      </a:path>
                    </a:pathLst>
                  </a:custGeom>
                  <a:solidFill>
                    <a:srgbClr val="263238"/>
                  </a:solidFill>
                  <a:ln w="6058" cap="flat">
                    <a:noFill/>
                    <a:prstDash val="solid"/>
                    <a:miter/>
                  </a:ln>
                </p:spPr>
                <p:txBody>
                  <a:bodyPr rtlCol="0" anchor="ctr"/>
                  <a:lstStyle/>
                  <a:p>
                    <a:endParaRPr lang="fr-FR" sz="2400"/>
                  </a:p>
                </p:txBody>
              </p:sp>
              <p:sp>
                <p:nvSpPr>
                  <p:cNvPr id="491" name="Forme libre : forme 490">
                    <a:extLst>
                      <a:ext uri="{FF2B5EF4-FFF2-40B4-BE49-F238E27FC236}">
                        <a16:creationId xmlns:a16="http://schemas.microsoft.com/office/drawing/2014/main" id="{0244F7F6-9E54-4021-B1DB-035E6A1C2517}"/>
                      </a:ext>
                    </a:extLst>
                  </p:cNvPr>
                  <p:cNvSpPr/>
                  <p:nvPr/>
                </p:nvSpPr>
                <p:spPr>
                  <a:xfrm>
                    <a:off x="3469498" y="3567286"/>
                    <a:ext cx="452639" cy="1276082"/>
                  </a:xfrm>
                  <a:custGeom>
                    <a:avLst/>
                    <a:gdLst>
                      <a:gd name="connsiteX0" fmla="*/ 443083 w 452639"/>
                      <a:gd name="connsiteY0" fmla="*/ 1094858 h 1276082"/>
                      <a:gd name="connsiteX1" fmla="*/ 445809 w 452639"/>
                      <a:gd name="connsiteY1" fmla="*/ 974533 h 1276082"/>
                      <a:gd name="connsiteX2" fmla="*/ 449081 w 452639"/>
                      <a:gd name="connsiteY2" fmla="*/ 803195 h 1276082"/>
                      <a:gd name="connsiteX3" fmla="*/ 429208 w 452639"/>
                      <a:gd name="connsiteY3" fmla="*/ 619194 h 1276082"/>
                      <a:gd name="connsiteX4" fmla="*/ 431995 w 452639"/>
                      <a:gd name="connsiteY4" fmla="*/ 169581 h 1276082"/>
                      <a:gd name="connsiteX5" fmla="*/ 376922 w 452639"/>
                      <a:gd name="connsiteY5" fmla="*/ 58829 h 1276082"/>
                      <a:gd name="connsiteX6" fmla="*/ 351900 w 452639"/>
                      <a:gd name="connsiteY6" fmla="*/ 0 h 1276082"/>
                      <a:gd name="connsiteX7" fmla="*/ 217277 w 452639"/>
                      <a:gd name="connsiteY7" fmla="*/ 26173 h 1276082"/>
                      <a:gd name="connsiteX8" fmla="*/ 100709 w 452639"/>
                      <a:gd name="connsiteY8" fmla="*/ 3514 h 1276082"/>
                      <a:gd name="connsiteX9" fmla="*/ 69870 w 452639"/>
                      <a:gd name="connsiteY9" fmla="*/ 602169 h 1276082"/>
                      <a:gd name="connsiteX10" fmla="*/ 84290 w 452639"/>
                      <a:gd name="connsiteY10" fmla="*/ 881836 h 1276082"/>
                      <a:gd name="connsiteX11" fmla="*/ 91439 w 452639"/>
                      <a:gd name="connsiteY11" fmla="*/ 1021184 h 1276082"/>
                      <a:gd name="connsiteX12" fmla="*/ 77928 w 452639"/>
                      <a:gd name="connsiteY12" fmla="*/ 1090071 h 1276082"/>
                      <a:gd name="connsiteX13" fmla="*/ 49634 w 452639"/>
                      <a:gd name="connsiteY13" fmla="*/ 1159806 h 1276082"/>
                      <a:gd name="connsiteX14" fmla="*/ 39153 w 452639"/>
                      <a:gd name="connsiteY14" fmla="*/ 1176286 h 1276082"/>
                      <a:gd name="connsiteX15" fmla="*/ 19826 w 452639"/>
                      <a:gd name="connsiteY15" fmla="*/ 1195068 h 1276082"/>
                      <a:gd name="connsiteX16" fmla="*/ 135 w 452639"/>
                      <a:gd name="connsiteY16" fmla="*/ 1224149 h 1276082"/>
                      <a:gd name="connsiteX17" fmla="*/ 19038 w 452639"/>
                      <a:gd name="connsiteY17" fmla="*/ 1242325 h 1276082"/>
                      <a:gd name="connsiteX18" fmla="*/ 89197 w 452639"/>
                      <a:gd name="connsiteY18" fmla="*/ 1242325 h 1276082"/>
                      <a:gd name="connsiteX19" fmla="*/ 146209 w 452639"/>
                      <a:gd name="connsiteY19" fmla="*/ 1206397 h 1276082"/>
                      <a:gd name="connsiteX20" fmla="*/ 151541 w 452639"/>
                      <a:gd name="connsiteY20" fmla="*/ 1186767 h 1276082"/>
                      <a:gd name="connsiteX21" fmla="*/ 168687 w 452639"/>
                      <a:gd name="connsiteY21" fmla="*/ 1121697 h 1276082"/>
                      <a:gd name="connsiteX22" fmla="*/ 180925 w 452639"/>
                      <a:gd name="connsiteY22" fmla="*/ 1096675 h 1276082"/>
                      <a:gd name="connsiteX23" fmla="*/ 195102 w 452639"/>
                      <a:gd name="connsiteY23" fmla="*/ 1068321 h 1276082"/>
                      <a:gd name="connsiteX24" fmla="*/ 180259 w 452639"/>
                      <a:gd name="connsiteY24" fmla="*/ 1033544 h 1276082"/>
                      <a:gd name="connsiteX25" fmla="*/ 180259 w 452639"/>
                      <a:gd name="connsiteY25" fmla="*/ 1033544 h 1276082"/>
                      <a:gd name="connsiteX26" fmla="*/ 177350 w 452639"/>
                      <a:gd name="connsiteY26" fmla="*/ 977259 h 1276082"/>
                      <a:gd name="connsiteX27" fmla="*/ 212915 w 452639"/>
                      <a:gd name="connsiteY27" fmla="*/ 744728 h 1276082"/>
                      <a:gd name="connsiteX28" fmla="*/ 210067 w 452639"/>
                      <a:gd name="connsiteY28" fmla="*/ 605380 h 1276082"/>
                      <a:gd name="connsiteX29" fmla="*/ 244601 w 452639"/>
                      <a:gd name="connsiteY29" fmla="*/ 432587 h 1276082"/>
                      <a:gd name="connsiteX30" fmla="*/ 277863 w 452639"/>
                      <a:gd name="connsiteY30" fmla="*/ 625919 h 1276082"/>
                      <a:gd name="connsiteX31" fmla="*/ 351597 w 452639"/>
                      <a:gd name="connsiteY31" fmla="*/ 972897 h 1276082"/>
                      <a:gd name="connsiteX32" fmla="*/ 369773 w 452639"/>
                      <a:gd name="connsiteY32" fmla="*/ 1100613 h 1276082"/>
                      <a:gd name="connsiteX33" fmla="*/ 380497 w 452639"/>
                      <a:gd name="connsiteY33" fmla="*/ 1242931 h 1276082"/>
                      <a:gd name="connsiteX34" fmla="*/ 451322 w 452639"/>
                      <a:gd name="connsiteY34" fmla="*/ 1232995 h 1276082"/>
                      <a:gd name="connsiteX35" fmla="*/ 443083 w 452639"/>
                      <a:gd name="connsiteY35" fmla="*/ 1094858 h 127608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Lst>
                    <a:rect l="l" t="t" r="r" b="b"/>
                    <a:pathLst>
                      <a:path w="452639" h="1276082">
                        <a:moveTo>
                          <a:pt x="443083" y="1094858"/>
                        </a:moveTo>
                        <a:cubicBezTo>
                          <a:pt x="443083" y="1065413"/>
                          <a:pt x="443083" y="1026334"/>
                          <a:pt x="445809" y="974533"/>
                        </a:cubicBezTo>
                        <a:cubicBezTo>
                          <a:pt x="448899" y="913947"/>
                          <a:pt x="449323" y="867113"/>
                          <a:pt x="449081" y="803195"/>
                        </a:cubicBezTo>
                        <a:cubicBezTo>
                          <a:pt x="449081" y="754725"/>
                          <a:pt x="446354" y="711951"/>
                          <a:pt x="429208" y="619194"/>
                        </a:cubicBezTo>
                        <a:cubicBezTo>
                          <a:pt x="447384" y="432890"/>
                          <a:pt x="453988" y="240346"/>
                          <a:pt x="431995" y="169581"/>
                        </a:cubicBezTo>
                        <a:cubicBezTo>
                          <a:pt x="413153" y="108995"/>
                          <a:pt x="393886" y="88577"/>
                          <a:pt x="376922" y="58829"/>
                        </a:cubicBezTo>
                        <a:cubicBezTo>
                          <a:pt x="368077" y="43440"/>
                          <a:pt x="351900" y="20599"/>
                          <a:pt x="351900" y="0"/>
                        </a:cubicBezTo>
                        <a:cubicBezTo>
                          <a:pt x="308980" y="16801"/>
                          <a:pt x="263366" y="25670"/>
                          <a:pt x="217277" y="26173"/>
                        </a:cubicBezTo>
                        <a:cubicBezTo>
                          <a:pt x="130881" y="26961"/>
                          <a:pt x="100709" y="3514"/>
                          <a:pt x="100709" y="3514"/>
                        </a:cubicBezTo>
                        <a:cubicBezTo>
                          <a:pt x="100709" y="3514"/>
                          <a:pt x="61751" y="454883"/>
                          <a:pt x="69870" y="602169"/>
                        </a:cubicBezTo>
                        <a:cubicBezTo>
                          <a:pt x="74717" y="689353"/>
                          <a:pt x="81684" y="818402"/>
                          <a:pt x="84290" y="881836"/>
                        </a:cubicBezTo>
                        <a:cubicBezTo>
                          <a:pt x="86289" y="930729"/>
                          <a:pt x="91924" y="994345"/>
                          <a:pt x="91439" y="1021184"/>
                        </a:cubicBezTo>
                        <a:cubicBezTo>
                          <a:pt x="90543" y="1044709"/>
                          <a:pt x="85985" y="1067951"/>
                          <a:pt x="77928" y="1090071"/>
                        </a:cubicBezTo>
                        <a:cubicBezTo>
                          <a:pt x="70272" y="1113998"/>
                          <a:pt x="60814" y="1137309"/>
                          <a:pt x="49634" y="1159806"/>
                        </a:cubicBezTo>
                        <a:cubicBezTo>
                          <a:pt x="46915" y="1165756"/>
                          <a:pt x="43388" y="1171301"/>
                          <a:pt x="39153" y="1176286"/>
                        </a:cubicBezTo>
                        <a:cubicBezTo>
                          <a:pt x="33166" y="1182999"/>
                          <a:pt x="26707" y="1189275"/>
                          <a:pt x="19826" y="1195068"/>
                        </a:cubicBezTo>
                        <a:cubicBezTo>
                          <a:pt x="5891" y="1207185"/>
                          <a:pt x="-1077" y="1213244"/>
                          <a:pt x="135" y="1224149"/>
                        </a:cubicBezTo>
                        <a:cubicBezTo>
                          <a:pt x="1347" y="1235055"/>
                          <a:pt x="9647" y="1239780"/>
                          <a:pt x="19038" y="1242325"/>
                        </a:cubicBezTo>
                        <a:cubicBezTo>
                          <a:pt x="41455" y="1249050"/>
                          <a:pt x="66780" y="1246263"/>
                          <a:pt x="89197" y="1242325"/>
                        </a:cubicBezTo>
                        <a:cubicBezTo>
                          <a:pt x="111614" y="1238387"/>
                          <a:pt x="136636" y="1227784"/>
                          <a:pt x="146209" y="1206397"/>
                        </a:cubicBezTo>
                        <a:cubicBezTo>
                          <a:pt x="148746" y="1200085"/>
                          <a:pt x="150536" y="1193496"/>
                          <a:pt x="151541" y="1186767"/>
                        </a:cubicBezTo>
                        <a:cubicBezTo>
                          <a:pt x="155660" y="1164714"/>
                          <a:pt x="159417" y="1142236"/>
                          <a:pt x="168687" y="1121697"/>
                        </a:cubicBezTo>
                        <a:cubicBezTo>
                          <a:pt x="171945" y="1112979"/>
                          <a:pt x="176044" y="1104599"/>
                          <a:pt x="180925" y="1096675"/>
                        </a:cubicBezTo>
                        <a:cubicBezTo>
                          <a:pt x="186984" y="1088193"/>
                          <a:pt x="194012" y="1078923"/>
                          <a:pt x="195102" y="1068321"/>
                        </a:cubicBezTo>
                        <a:cubicBezTo>
                          <a:pt x="195951" y="1059475"/>
                          <a:pt x="189044" y="1046934"/>
                          <a:pt x="180259" y="1033544"/>
                        </a:cubicBezTo>
                        <a:lnTo>
                          <a:pt x="180259" y="1033544"/>
                        </a:lnTo>
                        <a:cubicBezTo>
                          <a:pt x="172503" y="1021911"/>
                          <a:pt x="174624" y="1013853"/>
                          <a:pt x="177350" y="977259"/>
                        </a:cubicBezTo>
                        <a:cubicBezTo>
                          <a:pt x="183409" y="898012"/>
                          <a:pt x="199343" y="841000"/>
                          <a:pt x="212915" y="744728"/>
                        </a:cubicBezTo>
                        <a:cubicBezTo>
                          <a:pt x="219640" y="696926"/>
                          <a:pt x="218125" y="658635"/>
                          <a:pt x="210067" y="605380"/>
                        </a:cubicBezTo>
                        <a:cubicBezTo>
                          <a:pt x="219276" y="542309"/>
                          <a:pt x="235210" y="476149"/>
                          <a:pt x="244601" y="432587"/>
                        </a:cubicBezTo>
                        <a:cubicBezTo>
                          <a:pt x="259809" y="523467"/>
                          <a:pt x="269563" y="556971"/>
                          <a:pt x="277863" y="625919"/>
                        </a:cubicBezTo>
                        <a:cubicBezTo>
                          <a:pt x="289314" y="721463"/>
                          <a:pt x="343054" y="921459"/>
                          <a:pt x="351597" y="972897"/>
                        </a:cubicBezTo>
                        <a:cubicBezTo>
                          <a:pt x="360140" y="1024335"/>
                          <a:pt x="365532" y="1058809"/>
                          <a:pt x="369773" y="1100613"/>
                        </a:cubicBezTo>
                        <a:cubicBezTo>
                          <a:pt x="373226" y="1136965"/>
                          <a:pt x="375832" y="1209669"/>
                          <a:pt x="380497" y="1242931"/>
                        </a:cubicBezTo>
                        <a:cubicBezTo>
                          <a:pt x="387767" y="1296065"/>
                          <a:pt x="442477" y="1279828"/>
                          <a:pt x="451322" y="1232995"/>
                        </a:cubicBezTo>
                        <a:cubicBezTo>
                          <a:pt x="456775" y="1201550"/>
                          <a:pt x="443567" y="1135511"/>
                          <a:pt x="443083" y="1094858"/>
                        </a:cubicBezTo>
                        <a:close/>
                      </a:path>
                    </a:pathLst>
                  </a:custGeom>
                  <a:solidFill>
                    <a:srgbClr val="B16668"/>
                  </a:solidFill>
                  <a:ln w="6058" cap="flat">
                    <a:noFill/>
                    <a:prstDash val="solid"/>
                    <a:miter/>
                  </a:ln>
                </p:spPr>
                <p:txBody>
                  <a:bodyPr rtlCol="0" anchor="ctr"/>
                  <a:lstStyle/>
                  <a:p>
                    <a:endParaRPr lang="fr-FR" sz="2400"/>
                  </a:p>
                </p:txBody>
              </p:sp>
              <p:sp>
                <p:nvSpPr>
                  <p:cNvPr id="492" name="Forme libre : forme 491">
                    <a:extLst>
                      <a:ext uri="{FF2B5EF4-FFF2-40B4-BE49-F238E27FC236}">
                        <a16:creationId xmlns:a16="http://schemas.microsoft.com/office/drawing/2014/main" id="{8CAC0B74-9718-49A2-A873-A11A42C07226}"/>
                      </a:ext>
                    </a:extLst>
                  </p:cNvPr>
                  <p:cNvSpPr/>
                  <p:nvPr/>
                </p:nvSpPr>
                <p:spPr>
                  <a:xfrm>
                    <a:off x="3533073" y="3598549"/>
                    <a:ext cx="389354" cy="625699"/>
                  </a:xfrm>
                  <a:custGeom>
                    <a:avLst/>
                    <a:gdLst>
                      <a:gd name="connsiteX0" fmla="*/ 34165 w 389354"/>
                      <a:gd name="connsiteY0" fmla="*/ 8422 h 625699"/>
                      <a:gd name="connsiteX1" fmla="*/ 2054 w 389354"/>
                      <a:gd name="connsiteY1" fmla="*/ 402718 h 625699"/>
                      <a:gd name="connsiteX2" fmla="*/ 2054 w 389354"/>
                      <a:gd name="connsiteY2" fmla="*/ 593505 h 625699"/>
                      <a:gd name="connsiteX3" fmla="*/ 304199 w 389354"/>
                      <a:gd name="connsiteY3" fmla="*/ 540916 h 625699"/>
                      <a:gd name="connsiteX4" fmla="*/ 369693 w 389354"/>
                      <a:gd name="connsiteY4" fmla="*/ 593747 h 625699"/>
                      <a:gd name="connsiteX5" fmla="*/ 389323 w 389354"/>
                      <a:gd name="connsiteY5" fmla="*/ 290815 h 625699"/>
                      <a:gd name="connsiteX6" fmla="*/ 346913 w 389354"/>
                      <a:gd name="connsiteY6" fmla="*/ 72704 h 625699"/>
                      <a:gd name="connsiteX7" fmla="*/ 297474 w 389354"/>
                      <a:gd name="connsiteY7" fmla="*/ 0 h 62569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389354" h="625699">
                        <a:moveTo>
                          <a:pt x="34165" y="8422"/>
                        </a:moveTo>
                        <a:cubicBezTo>
                          <a:pt x="29197" y="70947"/>
                          <a:pt x="6477" y="323471"/>
                          <a:pt x="2054" y="402718"/>
                        </a:cubicBezTo>
                        <a:cubicBezTo>
                          <a:pt x="-1520" y="466394"/>
                          <a:pt x="297" y="541582"/>
                          <a:pt x="2054" y="593505"/>
                        </a:cubicBezTo>
                        <a:cubicBezTo>
                          <a:pt x="43980" y="620708"/>
                          <a:pt x="215561" y="669662"/>
                          <a:pt x="304199" y="540916"/>
                        </a:cubicBezTo>
                        <a:cubicBezTo>
                          <a:pt x="322375" y="584720"/>
                          <a:pt x="344004" y="608530"/>
                          <a:pt x="369693" y="593747"/>
                        </a:cubicBezTo>
                        <a:cubicBezTo>
                          <a:pt x="369693" y="593747"/>
                          <a:pt x="388535" y="409625"/>
                          <a:pt x="389323" y="290815"/>
                        </a:cubicBezTo>
                        <a:cubicBezTo>
                          <a:pt x="390111" y="172005"/>
                          <a:pt x="375873" y="115417"/>
                          <a:pt x="346913" y="72704"/>
                        </a:cubicBezTo>
                        <a:cubicBezTo>
                          <a:pt x="317952" y="29990"/>
                          <a:pt x="297474" y="0"/>
                          <a:pt x="297474" y="0"/>
                        </a:cubicBezTo>
                        <a:close/>
                      </a:path>
                    </a:pathLst>
                  </a:custGeom>
                  <a:solidFill>
                    <a:srgbClr val="37474F"/>
                  </a:solidFill>
                  <a:ln w="6058" cap="flat">
                    <a:noFill/>
                    <a:prstDash val="solid"/>
                    <a:miter/>
                  </a:ln>
                </p:spPr>
                <p:txBody>
                  <a:bodyPr rtlCol="0" anchor="ctr"/>
                  <a:lstStyle/>
                  <a:p>
                    <a:endParaRPr lang="fr-FR" sz="2400"/>
                  </a:p>
                </p:txBody>
              </p:sp>
              <p:sp>
                <p:nvSpPr>
                  <p:cNvPr id="493" name="Forme libre : forme 492">
                    <a:extLst>
                      <a:ext uri="{FF2B5EF4-FFF2-40B4-BE49-F238E27FC236}">
                        <a16:creationId xmlns:a16="http://schemas.microsoft.com/office/drawing/2014/main" id="{A147C2B9-8BEB-48BD-8F40-C9EC76C2AA00}"/>
                      </a:ext>
                    </a:extLst>
                  </p:cNvPr>
                  <p:cNvSpPr/>
                  <p:nvPr/>
                </p:nvSpPr>
                <p:spPr>
                  <a:xfrm>
                    <a:off x="3467200" y="4592469"/>
                    <a:ext cx="202842" cy="223914"/>
                  </a:xfrm>
                  <a:custGeom>
                    <a:avLst/>
                    <a:gdLst>
                      <a:gd name="connsiteX0" fmla="*/ 197158 w 202842"/>
                      <a:gd name="connsiteY0" fmla="*/ 24538 h 223914"/>
                      <a:gd name="connsiteX1" fmla="*/ 178498 w 202842"/>
                      <a:gd name="connsiteY1" fmla="*/ 0 h 223914"/>
                      <a:gd name="connsiteX2" fmla="*/ 163775 w 202842"/>
                      <a:gd name="connsiteY2" fmla="*/ 24235 h 223914"/>
                      <a:gd name="connsiteX3" fmla="*/ 142691 w 202842"/>
                      <a:gd name="connsiteY3" fmla="*/ 113660 h 223914"/>
                      <a:gd name="connsiteX4" fmla="*/ 101492 w 202842"/>
                      <a:gd name="connsiteY4" fmla="*/ 161826 h 223914"/>
                      <a:gd name="connsiteX5" fmla="*/ 63929 w 202842"/>
                      <a:gd name="connsiteY5" fmla="*/ 166067 h 223914"/>
                      <a:gd name="connsiteX6" fmla="*/ 63929 w 202842"/>
                      <a:gd name="connsiteY6" fmla="*/ 166067 h 223914"/>
                      <a:gd name="connsiteX7" fmla="*/ 45753 w 202842"/>
                      <a:gd name="connsiteY7" fmla="*/ 145771 h 223914"/>
                      <a:gd name="connsiteX8" fmla="*/ 4312 w 202842"/>
                      <a:gd name="connsiteY8" fmla="*/ 185334 h 223914"/>
                      <a:gd name="connsiteX9" fmla="*/ 6069 w 202842"/>
                      <a:gd name="connsiteY9" fmla="*/ 212174 h 223914"/>
                      <a:gd name="connsiteX10" fmla="*/ 84831 w 202842"/>
                      <a:gd name="connsiteY10" fmla="*/ 221019 h 223914"/>
                      <a:gd name="connsiteX11" fmla="*/ 151476 w 202842"/>
                      <a:gd name="connsiteY11" fmla="*/ 180063 h 223914"/>
                      <a:gd name="connsiteX12" fmla="*/ 161897 w 202842"/>
                      <a:gd name="connsiteY12" fmla="*/ 132927 h 223914"/>
                      <a:gd name="connsiteX13" fmla="*/ 179528 w 202842"/>
                      <a:gd name="connsiteY13" fmla="*/ 82943 h 223914"/>
                      <a:gd name="connsiteX14" fmla="*/ 182860 w 202842"/>
                      <a:gd name="connsiteY14" fmla="*/ 77611 h 223914"/>
                      <a:gd name="connsiteX15" fmla="*/ 182860 w 202842"/>
                      <a:gd name="connsiteY15" fmla="*/ 77611 h 223914"/>
                      <a:gd name="connsiteX16" fmla="*/ 194977 w 202842"/>
                      <a:gd name="connsiteY16" fmla="*/ 61677 h 223914"/>
                      <a:gd name="connsiteX17" fmla="*/ 202248 w 202842"/>
                      <a:gd name="connsiteY17" fmla="*/ 51377 h 223914"/>
                      <a:gd name="connsiteX18" fmla="*/ 197158 w 202842"/>
                      <a:gd name="connsiteY18" fmla="*/ 24538 h 22391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Lst>
                    <a:rect l="l" t="t" r="r" b="b"/>
                    <a:pathLst>
                      <a:path w="202842" h="223914">
                        <a:moveTo>
                          <a:pt x="197158" y="24538"/>
                        </a:moveTo>
                        <a:cubicBezTo>
                          <a:pt x="190676" y="13087"/>
                          <a:pt x="184738" y="9876"/>
                          <a:pt x="178498" y="0"/>
                        </a:cubicBezTo>
                        <a:cubicBezTo>
                          <a:pt x="171301" y="6444"/>
                          <a:pt x="166178" y="14878"/>
                          <a:pt x="163775" y="24235"/>
                        </a:cubicBezTo>
                        <a:cubicBezTo>
                          <a:pt x="160988" y="33323"/>
                          <a:pt x="153718" y="78096"/>
                          <a:pt x="142691" y="113660"/>
                        </a:cubicBezTo>
                        <a:cubicBezTo>
                          <a:pt x="134451" y="140379"/>
                          <a:pt x="120577" y="154556"/>
                          <a:pt x="101492" y="161826"/>
                        </a:cubicBezTo>
                        <a:cubicBezTo>
                          <a:pt x="89517" y="166337"/>
                          <a:pt x="76608" y="167794"/>
                          <a:pt x="63929" y="166067"/>
                        </a:cubicBezTo>
                        <a:lnTo>
                          <a:pt x="63929" y="166067"/>
                        </a:lnTo>
                        <a:cubicBezTo>
                          <a:pt x="40239" y="162856"/>
                          <a:pt x="45753" y="145771"/>
                          <a:pt x="45753" y="145771"/>
                        </a:cubicBezTo>
                        <a:cubicBezTo>
                          <a:pt x="40300" y="153344"/>
                          <a:pt x="17701" y="171763"/>
                          <a:pt x="4312" y="185334"/>
                        </a:cubicBezTo>
                        <a:cubicBezTo>
                          <a:pt x="-3262" y="193029"/>
                          <a:pt x="313" y="204661"/>
                          <a:pt x="6069" y="212174"/>
                        </a:cubicBezTo>
                        <a:cubicBezTo>
                          <a:pt x="12673" y="217869"/>
                          <a:pt x="28122" y="229259"/>
                          <a:pt x="84831" y="221019"/>
                        </a:cubicBezTo>
                        <a:cubicBezTo>
                          <a:pt x="135118" y="213749"/>
                          <a:pt x="146872" y="190726"/>
                          <a:pt x="151476" y="180063"/>
                        </a:cubicBezTo>
                        <a:cubicBezTo>
                          <a:pt x="156493" y="164732"/>
                          <a:pt x="159984" y="148943"/>
                          <a:pt x="161897" y="132927"/>
                        </a:cubicBezTo>
                        <a:cubicBezTo>
                          <a:pt x="164744" y="115347"/>
                          <a:pt x="170715" y="98419"/>
                          <a:pt x="179528" y="82943"/>
                        </a:cubicBezTo>
                        <a:cubicBezTo>
                          <a:pt x="180679" y="81004"/>
                          <a:pt x="181769" y="79187"/>
                          <a:pt x="182860" y="77611"/>
                        </a:cubicBezTo>
                        <a:lnTo>
                          <a:pt x="182860" y="77611"/>
                        </a:lnTo>
                        <a:cubicBezTo>
                          <a:pt x="186620" y="72094"/>
                          <a:pt x="190665" y="66775"/>
                          <a:pt x="194977" y="61677"/>
                        </a:cubicBezTo>
                        <a:cubicBezTo>
                          <a:pt x="198491" y="57436"/>
                          <a:pt x="201036" y="55618"/>
                          <a:pt x="202248" y="51377"/>
                        </a:cubicBezTo>
                        <a:cubicBezTo>
                          <a:pt x="203897" y="42109"/>
                          <a:pt x="202086" y="32558"/>
                          <a:pt x="197158" y="24538"/>
                        </a:cubicBezTo>
                        <a:close/>
                      </a:path>
                    </a:pathLst>
                  </a:custGeom>
                  <a:solidFill>
                    <a:srgbClr val="37474F"/>
                  </a:solidFill>
                  <a:ln w="6058" cap="flat">
                    <a:noFill/>
                    <a:prstDash val="solid"/>
                    <a:miter/>
                  </a:ln>
                </p:spPr>
                <p:txBody>
                  <a:bodyPr rtlCol="0" anchor="ctr"/>
                  <a:lstStyle/>
                  <a:p>
                    <a:endParaRPr lang="fr-FR" sz="2400"/>
                  </a:p>
                </p:txBody>
              </p:sp>
              <p:sp>
                <p:nvSpPr>
                  <p:cNvPr id="494" name="Forme libre : forme 493">
                    <a:extLst>
                      <a:ext uri="{FF2B5EF4-FFF2-40B4-BE49-F238E27FC236}">
                        <a16:creationId xmlns:a16="http://schemas.microsoft.com/office/drawing/2014/main" id="{E2412031-11BC-4632-B3E8-7F1AB448FF5C}"/>
                      </a:ext>
                    </a:extLst>
                  </p:cNvPr>
                  <p:cNvSpPr/>
                  <p:nvPr/>
                </p:nvSpPr>
                <p:spPr>
                  <a:xfrm>
                    <a:off x="3522922" y="3230910"/>
                    <a:ext cx="326346" cy="369755"/>
                  </a:xfrm>
                  <a:custGeom>
                    <a:avLst/>
                    <a:gdLst>
                      <a:gd name="connsiteX0" fmla="*/ 34804 w 326346"/>
                      <a:gd name="connsiteY0" fmla="*/ 224230 h 369755"/>
                      <a:gd name="connsiteX1" fmla="*/ 47346 w 326346"/>
                      <a:gd name="connsiteY1" fmla="*/ 339890 h 369755"/>
                      <a:gd name="connsiteX2" fmla="*/ 298477 w 326346"/>
                      <a:gd name="connsiteY2" fmla="*/ 336376 h 369755"/>
                      <a:gd name="connsiteX3" fmla="*/ 326346 w 326346"/>
                      <a:gd name="connsiteY3" fmla="*/ 147770 h 369755"/>
                      <a:gd name="connsiteX4" fmla="*/ 315259 w 326346"/>
                      <a:gd name="connsiteY4" fmla="*/ 6422 h 369755"/>
                      <a:gd name="connsiteX5" fmla="*/ 234194 w 326346"/>
                      <a:gd name="connsiteY5" fmla="*/ 1212 h 369755"/>
                      <a:gd name="connsiteX6" fmla="*/ 147435 w 326346"/>
                      <a:gd name="connsiteY6" fmla="*/ 788 h 369755"/>
                      <a:gd name="connsiteX7" fmla="*/ 103085 w 326346"/>
                      <a:gd name="connsiteY7" fmla="*/ 0 h 369755"/>
                      <a:gd name="connsiteX8" fmla="*/ 7965 w 326346"/>
                      <a:gd name="connsiteY8" fmla="*/ 107177 h 369755"/>
                      <a:gd name="connsiteX9" fmla="*/ 34804 w 326346"/>
                      <a:gd name="connsiteY9" fmla="*/ 224230 h 36975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326346" h="369755">
                        <a:moveTo>
                          <a:pt x="34804" y="224230"/>
                        </a:moveTo>
                        <a:cubicBezTo>
                          <a:pt x="36137" y="249253"/>
                          <a:pt x="47346" y="339890"/>
                          <a:pt x="47346" y="339890"/>
                        </a:cubicBezTo>
                        <a:cubicBezTo>
                          <a:pt x="149555" y="409080"/>
                          <a:pt x="298477" y="336376"/>
                          <a:pt x="298477" y="336376"/>
                        </a:cubicBezTo>
                        <a:lnTo>
                          <a:pt x="326346" y="147770"/>
                        </a:lnTo>
                        <a:cubicBezTo>
                          <a:pt x="326346" y="147770"/>
                          <a:pt x="265215" y="85124"/>
                          <a:pt x="315259" y="6422"/>
                        </a:cubicBezTo>
                        <a:lnTo>
                          <a:pt x="234194" y="1212"/>
                        </a:lnTo>
                        <a:lnTo>
                          <a:pt x="147435" y="788"/>
                        </a:lnTo>
                        <a:lnTo>
                          <a:pt x="103085" y="0"/>
                        </a:lnTo>
                        <a:cubicBezTo>
                          <a:pt x="71883" y="22902"/>
                          <a:pt x="17961" y="81489"/>
                          <a:pt x="7965" y="107177"/>
                        </a:cubicBezTo>
                        <a:cubicBezTo>
                          <a:pt x="-2032" y="132866"/>
                          <a:pt x="-10635" y="170733"/>
                          <a:pt x="34804" y="224230"/>
                        </a:cubicBezTo>
                        <a:close/>
                      </a:path>
                    </a:pathLst>
                  </a:custGeom>
                  <a:solidFill>
                    <a:srgbClr val="77787B"/>
                  </a:solidFill>
                  <a:ln w="6058" cap="flat">
                    <a:noFill/>
                    <a:prstDash val="solid"/>
                    <a:miter/>
                  </a:ln>
                </p:spPr>
                <p:txBody>
                  <a:bodyPr rtlCol="0" anchor="ctr"/>
                  <a:lstStyle/>
                  <a:p>
                    <a:endParaRPr lang="fr-FR" sz="2400"/>
                  </a:p>
                </p:txBody>
              </p:sp>
              <p:sp>
                <p:nvSpPr>
                  <p:cNvPr id="495" name="Forme libre : forme 494">
                    <a:extLst>
                      <a:ext uri="{FF2B5EF4-FFF2-40B4-BE49-F238E27FC236}">
                        <a16:creationId xmlns:a16="http://schemas.microsoft.com/office/drawing/2014/main" id="{7A5A8E7F-CBCD-47C7-907C-819D480D1A85}"/>
                      </a:ext>
                    </a:extLst>
                  </p:cNvPr>
                  <p:cNvSpPr/>
                  <p:nvPr/>
                </p:nvSpPr>
                <p:spPr>
                  <a:xfrm>
                    <a:off x="3522922" y="3230910"/>
                    <a:ext cx="326346" cy="369755"/>
                  </a:xfrm>
                  <a:custGeom>
                    <a:avLst/>
                    <a:gdLst>
                      <a:gd name="connsiteX0" fmla="*/ 34804 w 326346"/>
                      <a:gd name="connsiteY0" fmla="*/ 224230 h 369755"/>
                      <a:gd name="connsiteX1" fmla="*/ 47346 w 326346"/>
                      <a:gd name="connsiteY1" fmla="*/ 339890 h 369755"/>
                      <a:gd name="connsiteX2" fmla="*/ 298477 w 326346"/>
                      <a:gd name="connsiteY2" fmla="*/ 336376 h 369755"/>
                      <a:gd name="connsiteX3" fmla="*/ 326346 w 326346"/>
                      <a:gd name="connsiteY3" fmla="*/ 147770 h 369755"/>
                      <a:gd name="connsiteX4" fmla="*/ 315259 w 326346"/>
                      <a:gd name="connsiteY4" fmla="*/ 6422 h 369755"/>
                      <a:gd name="connsiteX5" fmla="*/ 234194 w 326346"/>
                      <a:gd name="connsiteY5" fmla="*/ 1212 h 369755"/>
                      <a:gd name="connsiteX6" fmla="*/ 147435 w 326346"/>
                      <a:gd name="connsiteY6" fmla="*/ 788 h 369755"/>
                      <a:gd name="connsiteX7" fmla="*/ 103085 w 326346"/>
                      <a:gd name="connsiteY7" fmla="*/ 0 h 369755"/>
                      <a:gd name="connsiteX8" fmla="*/ 7965 w 326346"/>
                      <a:gd name="connsiteY8" fmla="*/ 107177 h 369755"/>
                      <a:gd name="connsiteX9" fmla="*/ 34804 w 326346"/>
                      <a:gd name="connsiteY9" fmla="*/ 224230 h 36975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326346" h="369755">
                        <a:moveTo>
                          <a:pt x="34804" y="224230"/>
                        </a:moveTo>
                        <a:cubicBezTo>
                          <a:pt x="36137" y="249253"/>
                          <a:pt x="47346" y="339890"/>
                          <a:pt x="47346" y="339890"/>
                        </a:cubicBezTo>
                        <a:cubicBezTo>
                          <a:pt x="149555" y="409080"/>
                          <a:pt x="298477" y="336376"/>
                          <a:pt x="298477" y="336376"/>
                        </a:cubicBezTo>
                        <a:lnTo>
                          <a:pt x="326346" y="147770"/>
                        </a:lnTo>
                        <a:cubicBezTo>
                          <a:pt x="326346" y="147770"/>
                          <a:pt x="265215" y="85124"/>
                          <a:pt x="315259" y="6422"/>
                        </a:cubicBezTo>
                        <a:lnTo>
                          <a:pt x="234194" y="1212"/>
                        </a:lnTo>
                        <a:lnTo>
                          <a:pt x="147435" y="788"/>
                        </a:lnTo>
                        <a:lnTo>
                          <a:pt x="103085" y="0"/>
                        </a:lnTo>
                        <a:cubicBezTo>
                          <a:pt x="71883" y="22902"/>
                          <a:pt x="17961" y="81489"/>
                          <a:pt x="7965" y="107177"/>
                        </a:cubicBezTo>
                        <a:cubicBezTo>
                          <a:pt x="-2032" y="132866"/>
                          <a:pt x="-10635" y="170733"/>
                          <a:pt x="34804" y="224230"/>
                        </a:cubicBezTo>
                        <a:close/>
                      </a:path>
                    </a:pathLst>
                  </a:custGeom>
                  <a:solidFill>
                    <a:srgbClr val="FFFFFF"/>
                  </a:solidFill>
                  <a:ln w="6058" cap="flat">
                    <a:noFill/>
                    <a:prstDash val="solid"/>
                    <a:miter/>
                  </a:ln>
                </p:spPr>
                <p:txBody>
                  <a:bodyPr rtlCol="0" anchor="ctr"/>
                  <a:lstStyle/>
                  <a:p>
                    <a:endParaRPr lang="fr-FR" sz="2400"/>
                  </a:p>
                </p:txBody>
              </p:sp>
              <p:sp>
                <p:nvSpPr>
                  <p:cNvPr id="496" name="Forme libre : forme 495">
                    <a:extLst>
                      <a:ext uri="{FF2B5EF4-FFF2-40B4-BE49-F238E27FC236}">
                        <a16:creationId xmlns:a16="http://schemas.microsoft.com/office/drawing/2014/main" id="{61BEB53B-0D5C-42A6-91A1-1BA9DF24D12E}"/>
                      </a:ext>
                    </a:extLst>
                  </p:cNvPr>
                  <p:cNvSpPr/>
                  <p:nvPr/>
                </p:nvSpPr>
                <p:spPr>
                  <a:xfrm>
                    <a:off x="3657997" y="3399825"/>
                    <a:ext cx="131327" cy="80362"/>
                  </a:xfrm>
                  <a:custGeom>
                    <a:avLst/>
                    <a:gdLst>
                      <a:gd name="connsiteX0" fmla="*/ 0 w 131327"/>
                      <a:gd name="connsiteY0" fmla="*/ 51196 h 80362"/>
                      <a:gd name="connsiteX1" fmla="*/ 83670 w 131327"/>
                      <a:gd name="connsiteY1" fmla="*/ 61798 h 80362"/>
                      <a:gd name="connsiteX2" fmla="*/ 130624 w 131327"/>
                      <a:gd name="connsiteY2" fmla="*/ 0 h 80362"/>
                      <a:gd name="connsiteX3" fmla="*/ 88214 w 131327"/>
                      <a:gd name="connsiteY3" fmla="*/ 73249 h 80362"/>
                      <a:gd name="connsiteX4" fmla="*/ 0 w 131327"/>
                      <a:gd name="connsiteY4" fmla="*/ 51196 h 80362"/>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31327" h="80362">
                        <a:moveTo>
                          <a:pt x="0" y="51196"/>
                        </a:moveTo>
                        <a:cubicBezTo>
                          <a:pt x="8846" y="62646"/>
                          <a:pt x="49923" y="76763"/>
                          <a:pt x="83670" y="61798"/>
                        </a:cubicBezTo>
                        <a:cubicBezTo>
                          <a:pt x="109407" y="51285"/>
                          <a:pt x="127393" y="27613"/>
                          <a:pt x="130624" y="0"/>
                        </a:cubicBezTo>
                        <a:cubicBezTo>
                          <a:pt x="130624" y="0"/>
                          <a:pt x="140258" y="52044"/>
                          <a:pt x="88214" y="73249"/>
                        </a:cubicBezTo>
                        <a:cubicBezTo>
                          <a:pt x="36170" y="94454"/>
                          <a:pt x="2666" y="62586"/>
                          <a:pt x="0" y="51196"/>
                        </a:cubicBezTo>
                        <a:close/>
                      </a:path>
                    </a:pathLst>
                  </a:custGeom>
                  <a:solidFill>
                    <a:srgbClr val="263238">
                      <a:alpha val="10000"/>
                    </a:srgbClr>
                  </a:solidFill>
                  <a:ln w="6058" cap="flat">
                    <a:noFill/>
                    <a:prstDash val="solid"/>
                    <a:miter/>
                  </a:ln>
                </p:spPr>
                <p:txBody>
                  <a:bodyPr rtlCol="0" anchor="ctr"/>
                  <a:lstStyle/>
                  <a:p>
                    <a:endParaRPr lang="fr-FR" sz="2400"/>
                  </a:p>
                </p:txBody>
              </p:sp>
              <p:sp>
                <p:nvSpPr>
                  <p:cNvPr id="497" name="Forme libre : forme 496">
                    <a:extLst>
                      <a:ext uri="{FF2B5EF4-FFF2-40B4-BE49-F238E27FC236}">
                        <a16:creationId xmlns:a16="http://schemas.microsoft.com/office/drawing/2014/main" id="{A1E6DEC4-C562-4D82-9B86-73F9A501AB2C}"/>
                      </a:ext>
                    </a:extLst>
                  </p:cNvPr>
                  <p:cNvSpPr/>
                  <p:nvPr/>
                </p:nvSpPr>
                <p:spPr>
                  <a:xfrm>
                    <a:off x="3534197" y="2879932"/>
                    <a:ext cx="315919" cy="314460"/>
                  </a:xfrm>
                  <a:custGeom>
                    <a:avLst/>
                    <a:gdLst>
                      <a:gd name="connsiteX0" fmla="*/ 76422 w 315919"/>
                      <a:gd name="connsiteY0" fmla="*/ 274639 h 314460"/>
                      <a:gd name="connsiteX1" fmla="*/ 229342 w 315919"/>
                      <a:gd name="connsiteY1" fmla="*/ 307598 h 314460"/>
                      <a:gd name="connsiteX2" fmla="*/ 315920 w 315919"/>
                      <a:gd name="connsiteY2" fmla="*/ 144439 h 314460"/>
                      <a:gd name="connsiteX3" fmla="*/ 154760 w 315919"/>
                      <a:gd name="connsiteY3" fmla="*/ 1 h 314460"/>
                      <a:gd name="connsiteX4" fmla="*/ 154760 w 315919"/>
                      <a:gd name="connsiteY4" fmla="*/ 1 h 314460"/>
                      <a:gd name="connsiteX5" fmla="*/ 29164 w 315919"/>
                      <a:gd name="connsiteY5" fmla="*/ 70221 h 314460"/>
                      <a:gd name="connsiteX6" fmla="*/ 40978 w 315919"/>
                      <a:gd name="connsiteY6" fmla="*/ 157223 h 31446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315919" h="314460">
                        <a:moveTo>
                          <a:pt x="76422" y="274639"/>
                        </a:moveTo>
                        <a:cubicBezTo>
                          <a:pt x="76422" y="274639"/>
                          <a:pt x="229342" y="334256"/>
                          <a:pt x="229342" y="307598"/>
                        </a:cubicBezTo>
                        <a:cubicBezTo>
                          <a:pt x="257999" y="254464"/>
                          <a:pt x="315920" y="237318"/>
                          <a:pt x="315920" y="144439"/>
                        </a:cubicBezTo>
                        <a:cubicBezTo>
                          <a:pt x="315920" y="47501"/>
                          <a:pt x="235340" y="1"/>
                          <a:pt x="154760" y="1"/>
                        </a:cubicBezTo>
                        <a:lnTo>
                          <a:pt x="154760" y="1"/>
                        </a:lnTo>
                        <a:cubicBezTo>
                          <a:pt x="103489" y="-194"/>
                          <a:pt x="55850" y="26441"/>
                          <a:pt x="29164" y="70221"/>
                        </a:cubicBezTo>
                        <a:cubicBezTo>
                          <a:pt x="-16821" y="82338"/>
                          <a:pt x="-5067" y="145833"/>
                          <a:pt x="40978" y="157223"/>
                        </a:cubicBezTo>
                        <a:close/>
                      </a:path>
                    </a:pathLst>
                  </a:custGeom>
                  <a:solidFill>
                    <a:srgbClr val="263238"/>
                  </a:solidFill>
                  <a:ln w="6058" cap="flat">
                    <a:noFill/>
                    <a:prstDash val="solid"/>
                    <a:miter/>
                  </a:ln>
                </p:spPr>
                <p:txBody>
                  <a:bodyPr rtlCol="0" anchor="ctr"/>
                  <a:lstStyle/>
                  <a:p>
                    <a:endParaRPr lang="fr-FR" sz="2400"/>
                  </a:p>
                </p:txBody>
              </p:sp>
              <p:sp>
                <p:nvSpPr>
                  <p:cNvPr id="498" name="Forme libre : forme 497">
                    <a:extLst>
                      <a:ext uri="{FF2B5EF4-FFF2-40B4-BE49-F238E27FC236}">
                        <a16:creationId xmlns:a16="http://schemas.microsoft.com/office/drawing/2014/main" id="{6E455CF1-629D-4DE5-BAAD-671E6AB360E4}"/>
                      </a:ext>
                    </a:extLst>
                  </p:cNvPr>
                  <p:cNvSpPr/>
                  <p:nvPr/>
                </p:nvSpPr>
                <p:spPr>
                  <a:xfrm>
                    <a:off x="3751163" y="3108804"/>
                    <a:ext cx="110730" cy="112032"/>
                  </a:xfrm>
                  <a:custGeom>
                    <a:avLst/>
                    <a:gdLst>
                      <a:gd name="connsiteX0" fmla="*/ 16374 w 110730"/>
                      <a:gd name="connsiteY0" fmla="*/ 99871 h 112032"/>
                      <a:gd name="connsiteX1" fmla="*/ 16071 w 110730"/>
                      <a:gd name="connsiteY1" fmla="*/ 21109 h 112032"/>
                      <a:gd name="connsiteX2" fmla="*/ 94349 w 110730"/>
                      <a:gd name="connsiteY2" fmla="*/ 12263 h 112032"/>
                      <a:gd name="connsiteX3" fmla="*/ 94712 w 110730"/>
                      <a:gd name="connsiteY3" fmla="*/ 91026 h 112032"/>
                      <a:gd name="connsiteX4" fmla="*/ 16374 w 110730"/>
                      <a:gd name="connsiteY4" fmla="*/ 99871 h 112032"/>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10730" h="112032">
                        <a:moveTo>
                          <a:pt x="16374" y="99871"/>
                        </a:moveTo>
                        <a:cubicBezTo>
                          <a:pt x="-5316" y="80605"/>
                          <a:pt x="-5498" y="45344"/>
                          <a:pt x="16071" y="21109"/>
                        </a:cubicBezTo>
                        <a:cubicBezTo>
                          <a:pt x="37640" y="-3126"/>
                          <a:pt x="72659" y="-7064"/>
                          <a:pt x="94349" y="12263"/>
                        </a:cubicBezTo>
                        <a:cubicBezTo>
                          <a:pt x="116039" y="31590"/>
                          <a:pt x="116220" y="66791"/>
                          <a:pt x="94712" y="91026"/>
                        </a:cubicBezTo>
                        <a:cubicBezTo>
                          <a:pt x="73204" y="115260"/>
                          <a:pt x="38125" y="118956"/>
                          <a:pt x="16374" y="99871"/>
                        </a:cubicBezTo>
                        <a:close/>
                      </a:path>
                    </a:pathLst>
                  </a:custGeom>
                  <a:solidFill>
                    <a:srgbClr val="263238"/>
                  </a:solidFill>
                  <a:ln w="6058" cap="flat">
                    <a:noFill/>
                    <a:prstDash val="solid"/>
                    <a:miter/>
                  </a:ln>
                </p:spPr>
                <p:txBody>
                  <a:bodyPr rtlCol="0" anchor="ctr"/>
                  <a:lstStyle/>
                  <a:p>
                    <a:endParaRPr lang="fr-FR" sz="2400"/>
                  </a:p>
                </p:txBody>
              </p:sp>
              <p:sp>
                <p:nvSpPr>
                  <p:cNvPr id="499" name="Forme libre : forme 498">
                    <a:extLst>
                      <a:ext uri="{FF2B5EF4-FFF2-40B4-BE49-F238E27FC236}">
                        <a16:creationId xmlns:a16="http://schemas.microsoft.com/office/drawing/2014/main" id="{CB9BE418-8720-4645-94C5-E5FC4D06D4DE}"/>
                      </a:ext>
                    </a:extLst>
                  </p:cNvPr>
                  <p:cNvSpPr/>
                  <p:nvPr/>
                </p:nvSpPr>
                <p:spPr>
                  <a:xfrm>
                    <a:off x="3570164" y="2958938"/>
                    <a:ext cx="252000" cy="350968"/>
                  </a:xfrm>
                  <a:custGeom>
                    <a:avLst/>
                    <a:gdLst>
                      <a:gd name="connsiteX0" fmla="*/ 193374 w 252000"/>
                      <a:gd name="connsiteY0" fmla="*/ 273972 h 350968"/>
                      <a:gd name="connsiteX1" fmla="*/ 193374 w 252000"/>
                      <a:gd name="connsiteY1" fmla="*/ 156192 h 350968"/>
                      <a:gd name="connsiteX2" fmla="*/ 230756 w 252000"/>
                      <a:gd name="connsiteY2" fmla="*/ 154980 h 350968"/>
                      <a:gd name="connsiteX3" fmla="*/ 245054 w 252000"/>
                      <a:gd name="connsiteY3" fmla="*/ 92879 h 350968"/>
                      <a:gd name="connsiteX4" fmla="*/ 192586 w 252000"/>
                      <a:gd name="connsiteY4" fmla="*/ 99786 h 350968"/>
                      <a:gd name="connsiteX5" fmla="*/ 110734 w 252000"/>
                      <a:gd name="connsiteY5" fmla="*/ 65191 h 350968"/>
                      <a:gd name="connsiteX6" fmla="*/ 25004 w 252000"/>
                      <a:gd name="connsiteY6" fmla="*/ 0 h 350968"/>
                      <a:gd name="connsiteX7" fmla="*/ 103 w 252000"/>
                      <a:gd name="connsiteY7" fmla="*/ 119234 h 350968"/>
                      <a:gd name="connsiteX8" fmla="*/ 40696 w 252000"/>
                      <a:gd name="connsiteY8" fmla="*/ 215748 h 350968"/>
                      <a:gd name="connsiteX9" fmla="*/ 89165 w 252000"/>
                      <a:gd name="connsiteY9" fmla="*/ 221201 h 350968"/>
                      <a:gd name="connsiteX10" fmla="*/ 89165 w 252000"/>
                      <a:gd name="connsiteY10" fmla="*/ 276698 h 350968"/>
                      <a:gd name="connsiteX11" fmla="*/ 75594 w 252000"/>
                      <a:gd name="connsiteY11" fmla="*/ 350856 h 350968"/>
                      <a:gd name="connsiteX12" fmla="*/ 193374 w 252000"/>
                      <a:gd name="connsiteY12" fmla="*/ 273972 h 35096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Lst>
                    <a:rect l="l" t="t" r="r" b="b"/>
                    <a:pathLst>
                      <a:path w="252000" h="350968">
                        <a:moveTo>
                          <a:pt x="193374" y="273972"/>
                        </a:moveTo>
                        <a:lnTo>
                          <a:pt x="193374" y="156192"/>
                        </a:lnTo>
                        <a:cubicBezTo>
                          <a:pt x="193374" y="156192"/>
                          <a:pt x="208521" y="171278"/>
                          <a:pt x="230756" y="154980"/>
                        </a:cubicBezTo>
                        <a:cubicBezTo>
                          <a:pt x="250689" y="140379"/>
                          <a:pt x="259050" y="109056"/>
                          <a:pt x="245054" y="92879"/>
                        </a:cubicBezTo>
                        <a:cubicBezTo>
                          <a:pt x="235179" y="81428"/>
                          <a:pt x="204522" y="75127"/>
                          <a:pt x="192586" y="99786"/>
                        </a:cubicBezTo>
                        <a:cubicBezTo>
                          <a:pt x="192586" y="99786"/>
                          <a:pt x="157083" y="98089"/>
                          <a:pt x="110734" y="65191"/>
                        </a:cubicBezTo>
                        <a:cubicBezTo>
                          <a:pt x="64385" y="32293"/>
                          <a:pt x="53419" y="3272"/>
                          <a:pt x="25004" y="0"/>
                        </a:cubicBezTo>
                        <a:cubicBezTo>
                          <a:pt x="11675" y="10179"/>
                          <a:pt x="-1290" y="40169"/>
                          <a:pt x="103" y="119234"/>
                        </a:cubicBezTo>
                        <a:cubicBezTo>
                          <a:pt x="1133" y="177761"/>
                          <a:pt x="27307" y="205691"/>
                          <a:pt x="40696" y="215748"/>
                        </a:cubicBezTo>
                        <a:cubicBezTo>
                          <a:pt x="51602" y="223927"/>
                          <a:pt x="65537" y="225079"/>
                          <a:pt x="89165" y="221201"/>
                        </a:cubicBezTo>
                        <a:lnTo>
                          <a:pt x="89165" y="276698"/>
                        </a:lnTo>
                        <a:cubicBezTo>
                          <a:pt x="89165" y="276698"/>
                          <a:pt x="19430" y="354309"/>
                          <a:pt x="75594" y="350856"/>
                        </a:cubicBezTo>
                        <a:cubicBezTo>
                          <a:pt x="160112" y="345646"/>
                          <a:pt x="193374" y="273972"/>
                          <a:pt x="193374" y="273972"/>
                        </a:cubicBezTo>
                        <a:close/>
                      </a:path>
                    </a:pathLst>
                  </a:custGeom>
                  <a:solidFill>
                    <a:srgbClr val="B16668"/>
                  </a:solidFill>
                  <a:ln w="6058" cap="flat">
                    <a:noFill/>
                    <a:prstDash val="solid"/>
                    <a:miter/>
                  </a:ln>
                </p:spPr>
                <p:txBody>
                  <a:bodyPr rtlCol="0" anchor="ctr"/>
                  <a:lstStyle/>
                  <a:p>
                    <a:endParaRPr lang="fr-FR" sz="2400"/>
                  </a:p>
                </p:txBody>
              </p:sp>
              <p:sp>
                <p:nvSpPr>
                  <p:cNvPr id="500" name="Forme libre : forme 499">
                    <a:extLst>
                      <a:ext uri="{FF2B5EF4-FFF2-40B4-BE49-F238E27FC236}">
                        <a16:creationId xmlns:a16="http://schemas.microsoft.com/office/drawing/2014/main" id="{C1B3D36A-179C-4B99-975B-73EF29280A99}"/>
                      </a:ext>
                    </a:extLst>
                  </p:cNvPr>
                  <p:cNvSpPr/>
                  <p:nvPr/>
                </p:nvSpPr>
                <p:spPr>
                  <a:xfrm>
                    <a:off x="3739607" y="3031702"/>
                    <a:ext cx="23144" cy="54043"/>
                  </a:xfrm>
                  <a:custGeom>
                    <a:avLst/>
                    <a:gdLst>
                      <a:gd name="connsiteX0" fmla="*/ 23144 w 23144"/>
                      <a:gd name="connsiteY0" fmla="*/ 21569 h 54043"/>
                      <a:gd name="connsiteX1" fmla="*/ 23144 w 23144"/>
                      <a:gd name="connsiteY1" fmla="*/ 54043 h 54043"/>
                      <a:gd name="connsiteX2" fmla="*/ 23144 w 23144"/>
                      <a:gd name="connsiteY2" fmla="*/ 54043 h 54043"/>
                      <a:gd name="connsiteX3" fmla="*/ 0 w 23144"/>
                      <a:gd name="connsiteY3" fmla="*/ 31323 h 54043"/>
                      <a:gd name="connsiteX4" fmla="*/ 0 w 23144"/>
                      <a:gd name="connsiteY4" fmla="*/ 0 h 54043"/>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23144" h="54043">
                        <a:moveTo>
                          <a:pt x="23144" y="21569"/>
                        </a:moveTo>
                        <a:lnTo>
                          <a:pt x="23144" y="54043"/>
                        </a:lnTo>
                        <a:lnTo>
                          <a:pt x="23144" y="54043"/>
                        </a:lnTo>
                        <a:cubicBezTo>
                          <a:pt x="10486" y="54144"/>
                          <a:pt x="133" y="43981"/>
                          <a:pt x="0" y="31323"/>
                        </a:cubicBezTo>
                        <a:lnTo>
                          <a:pt x="0" y="0"/>
                        </a:lnTo>
                        <a:close/>
                      </a:path>
                    </a:pathLst>
                  </a:custGeom>
                  <a:solidFill>
                    <a:srgbClr val="263238"/>
                  </a:solidFill>
                  <a:ln w="6058" cap="flat">
                    <a:noFill/>
                    <a:prstDash val="solid"/>
                    <a:miter/>
                  </a:ln>
                </p:spPr>
                <p:txBody>
                  <a:bodyPr rtlCol="0" anchor="ctr"/>
                  <a:lstStyle/>
                  <a:p>
                    <a:endParaRPr lang="fr-FR" sz="2400"/>
                  </a:p>
                </p:txBody>
              </p:sp>
              <p:sp>
                <p:nvSpPr>
                  <p:cNvPr id="501" name="Forme libre : forme 500">
                    <a:extLst>
                      <a:ext uri="{FF2B5EF4-FFF2-40B4-BE49-F238E27FC236}">
                        <a16:creationId xmlns:a16="http://schemas.microsoft.com/office/drawing/2014/main" id="{7959FECF-DBDF-4DCF-841D-A518F69B0BF8}"/>
                      </a:ext>
                    </a:extLst>
                  </p:cNvPr>
                  <p:cNvSpPr/>
                  <p:nvPr/>
                </p:nvSpPr>
                <p:spPr>
                  <a:xfrm>
                    <a:off x="3666715" y="3043263"/>
                    <a:ext cx="21447" cy="21444"/>
                  </a:xfrm>
                  <a:custGeom>
                    <a:avLst/>
                    <a:gdLst>
                      <a:gd name="connsiteX0" fmla="*/ 6 w 21447"/>
                      <a:gd name="connsiteY0" fmla="*/ 10372 h 21444"/>
                      <a:gd name="connsiteX1" fmla="*/ 10375 w 21447"/>
                      <a:gd name="connsiteY1" fmla="*/ 21439 h 21444"/>
                      <a:gd name="connsiteX2" fmla="*/ 21442 w 21447"/>
                      <a:gd name="connsiteY2" fmla="*/ 11070 h 21444"/>
                      <a:gd name="connsiteX3" fmla="*/ 11275 w 21447"/>
                      <a:gd name="connsiteY3" fmla="*/ 11 h 21444"/>
                      <a:gd name="connsiteX4" fmla="*/ 9 w 21447"/>
                      <a:gd name="connsiteY4" fmla="*/ 10292 h 21444"/>
                      <a:gd name="connsiteX5" fmla="*/ 6 w 21447"/>
                      <a:gd name="connsiteY5" fmla="*/ 10372 h 2144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21447" h="21444">
                        <a:moveTo>
                          <a:pt x="6" y="10372"/>
                        </a:moveTo>
                        <a:cubicBezTo>
                          <a:pt x="-187" y="16291"/>
                          <a:pt x="4455" y="21246"/>
                          <a:pt x="10375" y="21439"/>
                        </a:cubicBezTo>
                        <a:cubicBezTo>
                          <a:pt x="16294" y="21632"/>
                          <a:pt x="21249" y="16990"/>
                          <a:pt x="21442" y="11070"/>
                        </a:cubicBezTo>
                        <a:cubicBezTo>
                          <a:pt x="21632" y="5230"/>
                          <a:pt x="17111" y="312"/>
                          <a:pt x="11275" y="11"/>
                        </a:cubicBezTo>
                        <a:cubicBezTo>
                          <a:pt x="5325" y="-261"/>
                          <a:pt x="281" y="4342"/>
                          <a:pt x="9" y="10292"/>
                        </a:cubicBezTo>
                        <a:cubicBezTo>
                          <a:pt x="8" y="10319"/>
                          <a:pt x="7" y="10345"/>
                          <a:pt x="6" y="10372"/>
                        </a:cubicBezTo>
                        <a:close/>
                      </a:path>
                    </a:pathLst>
                  </a:custGeom>
                  <a:solidFill>
                    <a:srgbClr val="263238"/>
                  </a:solidFill>
                  <a:ln w="6058" cap="flat">
                    <a:noFill/>
                    <a:prstDash val="solid"/>
                    <a:miter/>
                  </a:ln>
                </p:spPr>
                <p:txBody>
                  <a:bodyPr rtlCol="0" anchor="ctr"/>
                  <a:lstStyle/>
                  <a:p>
                    <a:endParaRPr lang="fr-FR" sz="2400"/>
                  </a:p>
                </p:txBody>
              </p:sp>
              <p:sp>
                <p:nvSpPr>
                  <p:cNvPr id="502" name="Forme libre : forme 501">
                    <a:extLst>
                      <a:ext uri="{FF2B5EF4-FFF2-40B4-BE49-F238E27FC236}">
                        <a16:creationId xmlns:a16="http://schemas.microsoft.com/office/drawing/2014/main" id="{5D8154DB-868F-472B-898F-8B438A80ECD9}"/>
                      </a:ext>
                    </a:extLst>
                  </p:cNvPr>
                  <p:cNvSpPr/>
                  <p:nvPr/>
                </p:nvSpPr>
                <p:spPr>
                  <a:xfrm>
                    <a:off x="3576078" y="3005440"/>
                    <a:ext cx="25028" cy="20143"/>
                  </a:xfrm>
                  <a:custGeom>
                    <a:avLst/>
                    <a:gdLst>
                      <a:gd name="connsiteX0" fmla="*/ 1642 w 25028"/>
                      <a:gd name="connsiteY0" fmla="*/ 20143 h 20143"/>
                      <a:gd name="connsiteX1" fmla="*/ 25028 w 25028"/>
                      <a:gd name="connsiteY1" fmla="*/ 6996 h 20143"/>
                      <a:gd name="connsiteX2" fmla="*/ 7353 w 25028"/>
                      <a:gd name="connsiteY2" fmla="*/ 1508 h 20143"/>
                      <a:gd name="connsiteX3" fmla="*/ 6852 w 25028"/>
                      <a:gd name="connsiteY3" fmla="*/ 1786 h 20143"/>
                      <a:gd name="connsiteX4" fmla="*/ 1642 w 25028"/>
                      <a:gd name="connsiteY4" fmla="*/ 20143 h 20143"/>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25028" h="20143">
                        <a:moveTo>
                          <a:pt x="1642" y="20143"/>
                        </a:moveTo>
                        <a:lnTo>
                          <a:pt x="25028" y="6996"/>
                        </a:lnTo>
                        <a:cubicBezTo>
                          <a:pt x="21663" y="600"/>
                          <a:pt x="13750" y="-1857"/>
                          <a:pt x="7353" y="1508"/>
                        </a:cubicBezTo>
                        <a:cubicBezTo>
                          <a:pt x="7184" y="1597"/>
                          <a:pt x="7017" y="1689"/>
                          <a:pt x="6852" y="1786"/>
                        </a:cubicBezTo>
                        <a:cubicBezTo>
                          <a:pt x="435" y="5488"/>
                          <a:pt x="-1873" y="13622"/>
                          <a:pt x="1642" y="20143"/>
                        </a:cubicBezTo>
                        <a:close/>
                      </a:path>
                    </a:pathLst>
                  </a:custGeom>
                  <a:solidFill>
                    <a:srgbClr val="263238"/>
                  </a:solidFill>
                  <a:ln w="6058" cap="flat">
                    <a:noFill/>
                    <a:prstDash val="solid"/>
                    <a:miter/>
                  </a:ln>
                </p:spPr>
                <p:txBody>
                  <a:bodyPr rtlCol="0" anchor="ctr"/>
                  <a:lstStyle/>
                  <a:p>
                    <a:endParaRPr lang="fr-FR" sz="2400"/>
                  </a:p>
                </p:txBody>
              </p:sp>
              <p:sp>
                <p:nvSpPr>
                  <p:cNvPr id="503" name="Forme libre : forme 502">
                    <a:extLst>
                      <a:ext uri="{FF2B5EF4-FFF2-40B4-BE49-F238E27FC236}">
                        <a16:creationId xmlns:a16="http://schemas.microsoft.com/office/drawing/2014/main" id="{DFFBDCF6-D999-49AD-8DF9-B4CF41A8733A}"/>
                      </a:ext>
                    </a:extLst>
                  </p:cNvPr>
                  <p:cNvSpPr/>
                  <p:nvPr/>
                </p:nvSpPr>
                <p:spPr>
                  <a:xfrm>
                    <a:off x="3645152" y="3115675"/>
                    <a:ext cx="30645" cy="21223"/>
                  </a:xfrm>
                  <a:custGeom>
                    <a:avLst/>
                    <a:gdLst>
                      <a:gd name="connsiteX0" fmla="*/ 29808 w 30645"/>
                      <a:gd name="connsiteY0" fmla="*/ 0 h 21223"/>
                      <a:gd name="connsiteX1" fmla="*/ 0 w 30645"/>
                      <a:gd name="connsiteY1" fmla="*/ 10603 h 21223"/>
                      <a:gd name="connsiteX2" fmla="*/ 19507 w 30645"/>
                      <a:gd name="connsiteY2" fmla="*/ 20444 h 21223"/>
                      <a:gd name="connsiteX3" fmla="*/ 19933 w 30645"/>
                      <a:gd name="connsiteY3" fmla="*/ 20296 h 21223"/>
                      <a:gd name="connsiteX4" fmla="*/ 29808 w 30645"/>
                      <a:gd name="connsiteY4" fmla="*/ 0 h 21223"/>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30645" h="21223">
                        <a:moveTo>
                          <a:pt x="29808" y="0"/>
                        </a:moveTo>
                        <a:lnTo>
                          <a:pt x="0" y="10603"/>
                        </a:lnTo>
                        <a:cubicBezTo>
                          <a:pt x="2669" y="18707"/>
                          <a:pt x="11403" y="23113"/>
                          <a:pt x="19507" y="20444"/>
                        </a:cubicBezTo>
                        <a:cubicBezTo>
                          <a:pt x="19650" y="20397"/>
                          <a:pt x="19792" y="20348"/>
                          <a:pt x="19933" y="20296"/>
                        </a:cubicBezTo>
                        <a:cubicBezTo>
                          <a:pt x="28204" y="17351"/>
                          <a:pt x="32595" y="8326"/>
                          <a:pt x="29808" y="0"/>
                        </a:cubicBezTo>
                        <a:close/>
                      </a:path>
                    </a:pathLst>
                  </a:custGeom>
                  <a:solidFill>
                    <a:srgbClr val="9A4A4D"/>
                  </a:solidFill>
                  <a:ln w="6058" cap="flat">
                    <a:noFill/>
                    <a:prstDash val="solid"/>
                    <a:miter/>
                  </a:ln>
                </p:spPr>
                <p:txBody>
                  <a:bodyPr rtlCol="0" anchor="ctr"/>
                  <a:lstStyle/>
                  <a:p>
                    <a:endParaRPr lang="fr-FR" sz="2400"/>
                  </a:p>
                </p:txBody>
              </p:sp>
              <p:sp>
                <p:nvSpPr>
                  <p:cNvPr id="504" name="Forme libre : forme 503">
                    <a:extLst>
                      <a:ext uri="{FF2B5EF4-FFF2-40B4-BE49-F238E27FC236}">
                        <a16:creationId xmlns:a16="http://schemas.microsoft.com/office/drawing/2014/main" id="{0AEE0015-5E3E-4F76-8493-879A3320A6C2}"/>
                      </a:ext>
                    </a:extLst>
                  </p:cNvPr>
                  <p:cNvSpPr/>
                  <p:nvPr/>
                </p:nvSpPr>
                <p:spPr>
                  <a:xfrm>
                    <a:off x="3585032" y="3040725"/>
                    <a:ext cx="21423" cy="21820"/>
                  </a:xfrm>
                  <a:custGeom>
                    <a:avLst/>
                    <a:gdLst>
                      <a:gd name="connsiteX0" fmla="*/ 18 w 21423"/>
                      <a:gd name="connsiteY0" fmla="*/ 10425 h 21820"/>
                      <a:gd name="connsiteX1" fmla="*/ 10136 w 21423"/>
                      <a:gd name="connsiteY1" fmla="*/ 21816 h 21820"/>
                      <a:gd name="connsiteX2" fmla="*/ 21405 w 21423"/>
                      <a:gd name="connsiteY2" fmla="*/ 11395 h 21820"/>
                      <a:gd name="connsiteX3" fmla="*/ 11261 w 21423"/>
                      <a:gd name="connsiteY3" fmla="*/ 6 h 21820"/>
                      <a:gd name="connsiteX4" fmla="*/ 11227 w 21423"/>
                      <a:gd name="connsiteY4" fmla="*/ 5 h 21820"/>
                      <a:gd name="connsiteX5" fmla="*/ 18 w 21423"/>
                      <a:gd name="connsiteY5" fmla="*/ 10425 h 2182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21423" h="21820">
                        <a:moveTo>
                          <a:pt x="18" y="10425"/>
                        </a:moveTo>
                        <a:cubicBezTo>
                          <a:pt x="-326" y="16363"/>
                          <a:pt x="4200" y="21458"/>
                          <a:pt x="10136" y="21816"/>
                        </a:cubicBezTo>
                        <a:cubicBezTo>
                          <a:pt x="16103" y="21988"/>
                          <a:pt x="21111" y="17356"/>
                          <a:pt x="21405" y="11395"/>
                        </a:cubicBezTo>
                        <a:cubicBezTo>
                          <a:pt x="21749" y="5449"/>
                          <a:pt x="17207" y="350"/>
                          <a:pt x="11261" y="6"/>
                        </a:cubicBezTo>
                        <a:cubicBezTo>
                          <a:pt x="11250" y="6"/>
                          <a:pt x="11238" y="5"/>
                          <a:pt x="11227" y="5"/>
                        </a:cubicBezTo>
                        <a:cubicBezTo>
                          <a:pt x="5272" y="-167"/>
                          <a:pt x="281" y="4473"/>
                          <a:pt x="18" y="10425"/>
                        </a:cubicBezTo>
                        <a:close/>
                      </a:path>
                    </a:pathLst>
                  </a:custGeom>
                  <a:solidFill>
                    <a:srgbClr val="263238"/>
                  </a:solidFill>
                  <a:ln w="6058" cap="flat">
                    <a:noFill/>
                    <a:prstDash val="solid"/>
                    <a:miter/>
                  </a:ln>
                </p:spPr>
                <p:txBody>
                  <a:bodyPr rtlCol="0" anchor="ctr"/>
                  <a:lstStyle/>
                  <a:p>
                    <a:endParaRPr lang="fr-FR" sz="2400"/>
                  </a:p>
                </p:txBody>
              </p:sp>
              <p:sp>
                <p:nvSpPr>
                  <p:cNvPr id="505" name="Forme libre : forme 504">
                    <a:extLst>
                      <a:ext uri="{FF2B5EF4-FFF2-40B4-BE49-F238E27FC236}">
                        <a16:creationId xmlns:a16="http://schemas.microsoft.com/office/drawing/2014/main" id="{78033B53-FEF2-40F1-A5A8-D4DE3E45A431}"/>
                      </a:ext>
                    </a:extLst>
                  </p:cNvPr>
                  <p:cNvSpPr/>
                  <p:nvPr/>
                </p:nvSpPr>
                <p:spPr>
                  <a:xfrm>
                    <a:off x="3604196" y="3045940"/>
                    <a:ext cx="32353" cy="57375"/>
                  </a:xfrm>
                  <a:custGeom>
                    <a:avLst/>
                    <a:gdLst>
                      <a:gd name="connsiteX0" fmla="*/ 32353 w 32353"/>
                      <a:gd name="connsiteY0" fmla="*/ 0 h 57375"/>
                      <a:gd name="connsiteX1" fmla="*/ 30778 w 32353"/>
                      <a:gd name="connsiteY1" fmla="*/ 57375 h 57375"/>
                      <a:gd name="connsiteX2" fmla="*/ 0 w 32353"/>
                      <a:gd name="connsiteY2" fmla="*/ 48045 h 57375"/>
                      <a:gd name="connsiteX3" fmla="*/ 32353 w 32353"/>
                      <a:gd name="connsiteY3" fmla="*/ 0 h 57375"/>
                    </a:gdLst>
                    <a:ahLst/>
                    <a:cxnLst>
                      <a:cxn ang="0">
                        <a:pos x="connsiteX0" y="connsiteY0"/>
                      </a:cxn>
                      <a:cxn ang="0">
                        <a:pos x="connsiteX1" y="connsiteY1"/>
                      </a:cxn>
                      <a:cxn ang="0">
                        <a:pos x="connsiteX2" y="connsiteY2"/>
                      </a:cxn>
                      <a:cxn ang="0">
                        <a:pos x="connsiteX3" y="connsiteY3"/>
                      </a:cxn>
                    </a:cxnLst>
                    <a:rect l="l" t="t" r="r" b="b"/>
                    <a:pathLst>
                      <a:path w="32353" h="57375">
                        <a:moveTo>
                          <a:pt x="32353" y="0"/>
                        </a:moveTo>
                        <a:lnTo>
                          <a:pt x="30778" y="57375"/>
                        </a:lnTo>
                        <a:lnTo>
                          <a:pt x="0" y="48045"/>
                        </a:lnTo>
                        <a:lnTo>
                          <a:pt x="32353" y="0"/>
                        </a:lnTo>
                        <a:close/>
                      </a:path>
                    </a:pathLst>
                  </a:custGeom>
                  <a:solidFill>
                    <a:srgbClr val="9A4A4D"/>
                  </a:solidFill>
                  <a:ln w="6058" cap="flat">
                    <a:noFill/>
                    <a:prstDash val="solid"/>
                    <a:miter/>
                  </a:ln>
                </p:spPr>
                <p:txBody>
                  <a:bodyPr rtlCol="0" anchor="ctr"/>
                  <a:lstStyle/>
                  <a:p>
                    <a:endParaRPr lang="fr-FR" sz="2400"/>
                  </a:p>
                </p:txBody>
              </p:sp>
              <p:sp>
                <p:nvSpPr>
                  <p:cNvPr id="506" name="Forme libre : forme 505">
                    <a:extLst>
                      <a:ext uri="{FF2B5EF4-FFF2-40B4-BE49-F238E27FC236}">
                        <a16:creationId xmlns:a16="http://schemas.microsoft.com/office/drawing/2014/main" id="{ADFC4AB5-F6BE-487E-B63B-DBE09DF3D2AC}"/>
                      </a:ext>
                    </a:extLst>
                  </p:cNvPr>
                  <p:cNvSpPr/>
                  <p:nvPr/>
                </p:nvSpPr>
                <p:spPr>
                  <a:xfrm>
                    <a:off x="3659087" y="3142697"/>
                    <a:ext cx="84215" cy="52649"/>
                  </a:xfrm>
                  <a:custGeom>
                    <a:avLst/>
                    <a:gdLst>
                      <a:gd name="connsiteX0" fmla="*/ 242 w 84215"/>
                      <a:gd name="connsiteY0" fmla="*/ 37442 h 52649"/>
                      <a:gd name="connsiteX1" fmla="*/ 84215 w 84215"/>
                      <a:gd name="connsiteY1" fmla="*/ 0 h 52649"/>
                      <a:gd name="connsiteX2" fmla="*/ 66039 w 84215"/>
                      <a:gd name="connsiteY2" fmla="*/ 25325 h 52649"/>
                      <a:gd name="connsiteX3" fmla="*/ 0 w 84215"/>
                      <a:gd name="connsiteY3" fmla="*/ 52650 h 52649"/>
                    </a:gdLst>
                    <a:ahLst/>
                    <a:cxnLst>
                      <a:cxn ang="0">
                        <a:pos x="connsiteX0" y="connsiteY0"/>
                      </a:cxn>
                      <a:cxn ang="0">
                        <a:pos x="connsiteX1" y="connsiteY1"/>
                      </a:cxn>
                      <a:cxn ang="0">
                        <a:pos x="connsiteX2" y="connsiteY2"/>
                      </a:cxn>
                      <a:cxn ang="0">
                        <a:pos x="connsiteX3" y="connsiteY3"/>
                      </a:cxn>
                    </a:cxnLst>
                    <a:rect l="l" t="t" r="r" b="b"/>
                    <a:pathLst>
                      <a:path w="84215" h="52649">
                        <a:moveTo>
                          <a:pt x="242" y="37442"/>
                        </a:moveTo>
                        <a:cubicBezTo>
                          <a:pt x="25083" y="34292"/>
                          <a:pt x="76278" y="19872"/>
                          <a:pt x="84215" y="0"/>
                        </a:cubicBezTo>
                        <a:cubicBezTo>
                          <a:pt x="80929" y="10122"/>
                          <a:pt x="74577" y="18972"/>
                          <a:pt x="66039" y="25325"/>
                        </a:cubicBezTo>
                        <a:cubicBezTo>
                          <a:pt x="50771" y="38169"/>
                          <a:pt x="0" y="52650"/>
                          <a:pt x="0" y="52650"/>
                        </a:cubicBezTo>
                        <a:close/>
                      </a:path>
                    </a:pathLst>
                  </a:custGeom>
                  <a:solidFill>
                    <a:srgbClr val="9A4A4D"/>
                  </a:solidFill>
                  <a:ln w="6058" cap="flat">
                    <a:noFill/>
                    <a:prstDash val="solid"/>
                    <a:miter/>
                  </a:ln>
                </p:spPr>
                <p:txBody>
                  <a:bodyPr rtlCol="0" anchor="ctr"/>
                  <a:lstStyle/>
                  <a:p>
                    <a:endParaRPr lang="fr-FR" sz="2400"/>
                  </a:p>
                </p:txBody>
              </p:sp>
              <p:sp>
                <p:nvSpPr>
                  <p:cNvPr id="507" name="Forme libre : forme 506">
                    <a:extLst>
                      <a:ext uri="{FF2B5EF4-FFF2-40B4-BE49-F238E27FC236}">
                        <a16:creationId xmlns:a16="http://schemas.microsoft.com/office/drawing/2014/main" id="{25651D19-01FB-4230-B868-17EEC612FDFC}"/>
                      </a:ext>
                    </a:extLst>
                  </p:cNvPr>
                  <p:cNvSpPr/>
                  <p:nvPr/>
                </p:nvSpPr>
                <p:spPr>
                  <a:xfrm>
                    <a:off x="3524094" y="2878856"/>
                    <a:ext cx="202789" cy="104437"/>
                  </a:xfrm>
                  <a:custGeom>
                    <a:avLst/>
                    <a:gdLst>
                      <a:gd name="connsiteX0" fmla="*/ 202789 w 202789"/>
                      <a:gd name="connsiteY0" fmla="*/ 4652 h 104437"/>
                      <a:gd name="connsiteX1" fmla="*/ 78950 w 202789"/>
                      <a:gd name="connsiteY1" fmla="*/ 2289 h 104437"/>
                      <a:gd name="connsiteX2" fmla="*/ 23877 w 202789"/>
                      <a:gd name="connsiteY2" fmla="*/ 6227 h 104437"/>
                      <a:gd name="connsiteX3" fmla="*/ 309 w 202789"/>
                      <a:gd name="connsiteY3" fmla="*/ 55423 h 104437"/>
                      <a:gd name="connsiteX4" fmla="*/ 46052 w 202789"/>
                      <a:gd name="connsiteY4" fmla="*/ 104438 h 104437"/>
                      <a:gd name="connsiteX5" fmla="*/ 129116 w 202789"/>
                      <a:gd name="connsiteY5" fmla="*/ 24766 h 104437"/>
                      <a:gd name="connsiteX6" fmla="*/ 202789 w 202789"/>
                      <a:gd name="connsiteY6" fmla="*/ 4652 h 10443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202789" h="104437">
                        <a:moveTo>
                          <a:pt x="202789" y="4652"/>
                        </a:moveTo>
                        <a:cubicBezTo>
                          <a:pt x="151412" y="-7102"/>
                          <a:pt x="130934" y="7802"/>
                          <a:pt x="78950" y="2289"/>
                        </a:cubicBezTo>
                        <a:cubicBezTo>
                          <a:pt x="57624" y="47"/>
                          <a:pt x="38115" y="-983"/>
                          <a:pt x="23877" y="6227"/>
                        </a:cubicBezTo>
                        <a:cubicBezTo>
                          <a:pt x="7640" y="14406"/>
                          <a:pt x="-1872" y="32340"/>
                          <a:pt x="309" y="55423"/>
                        </a:cubicBezTo>
                        <a:cubicBezTo>
                          <a:pt x="4005" y="94441"/>
                          <a:pt x="46052" y="104438"/>
                          <a:pt x="46052" y="104438"/>
                        </a:cubicBezTo>
                        <a:cubicBezTo>
                          <a:pt x="46052" y="104438"/>
                          <a:pt x="81738" y="24161"/>
                          <a:pt x="129116" y="24766"/>
                        </a:cubicBezTo>
                        <a:cubicBezTo>
                          <a:pt x="176495" y="25372"/>
                          <a:pt x="202789" y="4652"/>
                          <a:pt x="202789" y="4652"/>
                        </a:cubicBezTo>
                        <a:close/>
                      </a:path>
                    </a:pathLst>
                  </a:custGeom>
                  <a:solidFill>
                    <a:srgbClr val="263238"/>
                  </a:solidFill>
                  <a:ln w="6058" cap="flat">
                    <a:noFill/>
                    <a:prstDash val="solid"/>
                    <a:miter/>
                  </a:ln>
                </p:spPr>
                <p:txBody>
                  <a:bodyPr rtlCol="0" anchor="ctr"/>
                  <a:lstStyle/>
                  <a:p>
                    <a:endParaRPr lang="fr-FR" sz="2400"/>
                  </a:p>
                </p:txBody>
              </p:sp>
            </p:grpSp>
            <p:sp>
              <p:nvSpPr>
                <p:cNvPr id="485" name="Forme libre : forme 484">
                  <a:extLst>
                    <a:ext uri="{FF2B5EF4-FFF2-40B4-BE49-F238E27FC236}">
                      <a16:creationId xmlns:a16="http://schemas.microsoft.com/office/drawing/2014/main" id="{650F3975-FBFD-4812-BC44-1BD3CA4A7B7E}"/>
                    </a:ext>
                  </a:extLst>
                </p:cNvPr>
                <p:cNvSpPr/>
                <p:nvPr/>
              </p:nvSpPr>
              <p:spPr>
                <a:xfrm>
                  <a:off x="3567238" y="3550201"/>
                  <a:ext cx="263429" cy="86609"/>
                </a:xfrm>
                <a:custGeom>
                  <a:avLst/>
                  <a:gdLst>
                    <a:gd name="connsiteX0" fmla="*/ 909 w 263429"/>
                    <a:gd name="connsiteY0" fmla="*/ 6543 h 86609"/>
                    <a:gd name="connsiteX1" fmla="*/ 0 w 263429"/>
                    <a:gd name="connsiteY1" fmla="*/ 56770 h 86609"/>
                    <a:gd name="connsiteX2" fmla="*/ 93788 w 263429"/>
                    <a:gd name="connsiteY2" fmla="*/ 86154 h 86609"/>
                    <a:gd name="connsiteX3" fmla="*/ 263430 w 263429"/>
                    <a:gd name="connsiteY3" fmla="*/ 48469 h 86609"/>
                    <a:gd name="connsiteX4" fmla="*/ 257008 w 263429"/>
                    <a:gd name="connsiteY4" fmla="*/ 0 h 86609"/>
                    <a:gd name="connsiteX5" fmla="*/ 106572 w 263429"/>
                    <a:gd name="connsiteY5" fmla="*/ 33625 h 86609"/>
                    <a:gd name="connsiteX6" fmla="*/ 909 w 263429"/>
                    <a:gd name="connsiteY6" fmla="*/ 6543 h 8660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263429" h="86609">
                      <a:moveTo>
                        <a:pt x="909" y="6543"/>
                      </a:moveTo>
                      <a:lnTo>
                        <a:pt x="0" y="56770"/>
                      </a:lnTo>
                      <a:cubicBezTo>
                        <a:pt x="0" y="56770"/>
                        <a:pt x="33080" y="82095"/>
                        <a:pt x="93788" y="86154"/>
                      </a:cubicBezTo>
                      <a:cubicBezTo>
                        <a:pt x="154495" y="90213"/>
                        <a:pt x="239741" y="66282"/>
                        <a:pt x="263430" y="48469"/>
                      </a:cubicBezTo>
                      <a:cubicBezTo>
                        <a:pt x="256468" y="33325"/>
                        <a:pt x="254230" y="16435"/>
                        <a:pt x="257008" y="0"/>
                      </a:cubicBezTo>
                      <a:cubicBezTo>
                        <a:pt x="210621" y="24048"/>
                        <a:pt x="158783" y="35634"/>
                        <a:pt x="106572" y="33625"/>
                      </a:cubicBezTo>
                      <a:cubicBezTo>
                        <a:pt x="21508" y="29506"/>
                        <a:pt x="909" y="6543"/>
                        <a:pt x="909" y="6543"/>
                      </a:cubicBezTo>
                      <a:close/>
                    </a:path>
                  </a:pathLst>
                </a:custGeom>
                <a:solidFill>
                  <a:srgbClr val="263238"/>
                </a:solidFill>
                <a:ln w="6058" cap="flat">
                  <a:noFill/>
                  <a:prstDash val="solid"/>
                  <a:miter/>
                </a:ln>
              </p:spPr>
              <p:txBody>
                <a:bodyPr rtlCol="0" anchor="ctr"/>
                <a:lstStyle/>
                <a:p>
                  <a:endParaRPr lang="fr-FR" sz="2400"/>
                </a:p>
              </p:txBody>
            </p:sp>
            <p:sp>
              <p:nvSpPr>
                <p:cNvPr id="486" name="Forme libre : forme 485">
                  <a:extLst>
                    <a:ext uri="{FF2B5EF4-FFF2-40B4-BE49-F238E27FC236}">
                      <a16:creationId xmlns:a16="http://schemas.microsoft.com/office/drawing/2014/main" id="{B812C19E-9343-4EFD-AF5F-34B326BF9B23}"/>
                    </a:ext>
                  </a:extLst>
                </p:cNvPr>
                <p:cNvSpPr/>
                <p:nvPr/>
              </p:nvSpPr>
              <p:spPr>
                <a:xfrm>
                  <a:off x="3799163" y="3236787"/>
                  <a:ext cx="190602" cy="706995"/>
                </a:xfrm>
                <a:custGeom>
                  <a:avLst/>
                  <a:gdLst>
                    <a:gd name="connsiteX0" fmla="*/ 176367 w 190602"/>
                    <a:gd name="connsiteY0" fmla="*/ 516378 h 706995"/>
                    <a:gd name="connsiteX1" fmla="*/ 176367 w 190602"/>
                    <a:gd name="connsiteY1" fmla="*/ 516378 h 706995"/>
                    <a:gd name="connsiteX2" fmla="*/ 189999 w 190602"/>
                    <a:gd name="connsiteY2" fmla="*/ 315837 h 706995"/>
                    <a:gd name="connsiteX3" fmla="*/ 116144 w 190602"/>
                    <a:gd name="connsiteY3" fmla="*/ 64040 h 706995"/>
                    <a:gd name="connsiteX4" fmla="*/ 30293 w 190602"/>
                    <a:gd name="connsiteY4" fmla="*/ 0 h 706995"/>
                    <a:gd name="connsiteX5" fmla="*/ 0 w 190602"/>
                    <a:gd name="connsiteY5" fmla="*/ 61798 h 706995"/>
                    <a:gd name="connsiteX6" fmla="*/ 18176 w 190602"/>
                    <a:gd name="connsiteY6" fmla="*/ 136138 h 706995"/>
                    <a:gd name="connsiteX7" fmla="*/ 94394 w 190602"/>
                    <a:gd name="connsiteY7" fmla="*/ 352492 h 706995"/>
                    <a:gd name="connsiteX8" fmla="*/ 98877 w 190602"/>
                    <a:gd name="connsiteY8" fmla="*/ 502807 h 706995"/>
                    <a:gd name="connsiteX9" fmla="*/ 86760 w 190602"/>
                    <a:gd name="connsiteY9" fmla="*/ 544248 h 706995"/>
                    <a:gd name="connsiteX10" fmla="*/ 69372 w 190602"/>
                    <a:gd name="connsiteY10" fmla="*/ 570421 h 706995"/>
                    <a:gd name="connsiteX11" fmla="*/ 51196 w 190602"/>
                    <a:gd name="connsiteY11" fmla="*/ 612287 h 706995"/>
                    <a:gd name="connsiteX12" fmla="*/ 55558 w 190602"/>
                    <a:gd name="connsiteY12" fmla="*/ 627494 h 706995"/>
                    <a:gd name="connsiteX13" fmla="*/ 82701 w 190602"/>
                    <a:gd name="connsiteY13" fmla="*/ 603259 h 706995"/>
                    <a:gd name="connsiteX14" fmla="*/ 89729 w 190602"/>
                    <a:gd name="connsiteY14" fmla="*/ 592535 h 706995"/>
                    <a:gd name="connsiteX15" fmla="*/ 74643 w 190602"/>
                    <a:gd name="connsiteY15" fmla="*/ 671661 h 706995"/>
                    <a:gd name="connsiteX16" fmla="*/ 87426 w 190602"/>
                    <a:gd name="connsiteY16" fmla="*/ 706983 h 706995"/>
                    <a:gd name="connsiteX17" fmla="*/ 161160 w 190602"/>
                    <a:gd name="connsiteY17" fmla="*/ 676024 h 706995"/>
                    <a:gd name="connsiteX18" fmla="*/ 179336 w 190602"/>
                    <a:gd name="connsiteY18" fmla="*/ 596413 h 706995"/>
                    <a:gd name="connsiteX19" fmla="*/ 176367 w 190602"/>
                    <a:gd name="connsiteY19" fmla="*/ 516378 h 70699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Lst>
                  <a:rect l="l" t="t" r="r" b="b"/>
                  <a:pathLst>
                    <a:path w="190602" h="706995">
                      <a:moveTo>
                        <a:pt x="176367" y="516378"/>
                      </a:moveTo>
                      <a:lnTo>
                        <a:pt x="176367" y="516378"/>
                      </a:lnTo>
                      <a:cubicBezTo>
                        <a:pt x="183274" y="453490"/>
                        <a:pt x="193150" y="335467"/>
                        <a:pt x="189999" y="315837"/>
                      </a:cubicBezTo>
                      <a:cubicBezTo>
                        <a:pt x="185152" y="286089"/>
                        <a:pt x="133836" y="115902"/>
                        <a:pt x="116144" y="64040"/>
                      </a:cubicBezTo>
                      <a:cubicBezTo>
                        <a:pt x="99241" y="14965"/>
                        <a:pt x="73734" y="0"/>
                        <a:pt x="30293" y="0"/>
                      </a:cubicBezTo>
                      <a:cubicBezTo>
                        <a:pt x="30293" y="0"/>
                        <a:pt x="0" y="13571"/>
                        <a:pt x="0" y="61798"/>
                      </a:cubicBezTo>
                      <a:cubicBezTo>
                        <a:pt x="0" y="98514"/>
                        <a:pt x="18176" y="136138"/>
                        <a:pt x="18176" y="136138"/>
                      </a:cubicBezTo>
                      <a:lnTo>
                        <a:pt x="94394" y="352492"/>
                      </a:lnTo>
                      <a:lnTo>
                        <a:pt x="98877" y="502807"/>
                      </a:lnTo>
                      <a:cubicBezTo>
                        <a:pt x="99311" y="517553"/>
                        <a:pt x="95070" y="532059"/>
                        <a:pt x="86760" y="544248"/>
                      </a:cubicBezTo>
                      <a:cubicBezTo>
                        <a:pt x="80412" y="552593"/>
                        <a:pt x="74604" y="561335"/>
                        <a:pt x="69372" y="570421"/>
                      </a:cubicBezTo>
                      <a:cubicBezTo>
                        <a:pt x="62101" y="585507"/>
                        <a:pt x="59435" y="598715"/>
                        <a:pt x="51196" y="612287"/>
                      </a:cubicBezTo>
                      <a:cubicBezTo>
                        <a:pt x="42956" y="625858"/>
                        <a:pt x="47076" y="626646"/>
                        <a:pt x="55558" y="627494"/>
                      </a:cubicBezTo>
                      <a:cubicBezTo>
                        <a:pt x="64040" y="628342"/>
                        <a:pt x="74885" y="616891"/>
                        <a:pt x="82701" y="603259"/>
                      </a:cubicBezTo>
                      <a:cubicBezTo>
                        <a:pt x="85185" y="599079"/>
                        <a:pt x="87547" y="595504"/>
                        <a:pt x="89729" y="592535"/>
                      </a:cubicBezTo>
                      <a:cubicBezTo>
                        <a:pt x="89427" y="619596"/>
                        <a:pt x="84319" y="646388"/>
                        <a:pt x="74643" y="671661"/>
                      </a:cubicBezTo>
                      <a:cubicBezTo>
                        <a:pt x="66160" y="691715"/>
                        <a:pt x="66463" y="706680"/>
                        <a:pt x="87426" y="706983"/>
                      </a:cubicBezTo>
                      <a:cubicBezTo>
                        <a:pt x="113660" y="707407"/>
                        <a:pt x="144983" y="696865"/>
                        <a:pt x="161160" y="676024"/>
                      </a:cubicBezTo>
                      <a:cubicBezTo>
                        <a:pt x="177337" y="655182"/>
                        <a:pt x="179336" y="622707"/>
                        <a:pt x="179336" y="596413"/>
                      </a:cubicBezTo>
                      <a:cubicBezTo>
                        <a:pt x="179336" y="570118"/>
                        <a:pt x="173096" y="542552"/>
                        <a:pt x="176367" y="516378"/>
                      </a:cubicBezTo>
                      <a:close/>
                    </a:path>
                  </a:pathLst>
                </a:custGeom>
                <a:solidFill>
                  <a:srgbClr val="B16668"/>
                </a:solidFill>
                <a:ln w="6058" cap="flat">
                  <a:noFill/>
                  <a:prstDash val="solid"/>
                  <a:miter/>
                </a:ln>
              </p:spPr>
              <p:txBody>
                <a:bodyPr rtlCol="0" anchor="ctr"/>
                <a:lstStyle/>
                <a:p>
                  <a:endParaRPr lang="fr-FR" sz="2400"/>
                </a:p>
              </p:txBody>
            </p:sp>
          </p:grpSp>
          <p:sp>
            <p:nvSpPr>
              <p:cNvPr id="479" name="Forme libre : forme 478">
                <a:extLst>
                  <a:ext uri="{FF2B5EF4-FFF2-40B4-BE49-F238E27FC236}">
                    <a16:creationId xmlns:a16="http://schemas.microsoft.com/office/drawing/2014/main" id="{3AE28CA8-7505-468E-9E5E-D6B7B03E284C}"/>
                  </a:ext>
                </a:extLst>
              </p:cNvPr>
              <p:cNvSpPr/>
              <p:nvPr/>
            </p:nvSpPr>
            <p:spPr>
              <a:xfrm>
                <a:off x="2996756" y="3566256"/>
                <a:ext cx="283637" cy="139630"/>
              </a:xfrm>
              <a:custGeom>
                <a:avLst/>
                <a:gdLst>
                  <a:gd name="connsiteX0" fmla="*/ 99422 w 283637"/>
                  <a:gd name="connsiteY0" fmla="*/ 111903 h 139630"/>
                  <a:gd name="connsiteX1" fmla="*/ 65979 w 283637"/>
                  <a:gd name="connsiteY1" fmla="*/ 107783 h 139630"/>
                  <a:gd name="connsiteX2" fmla="*/ 0 w 283637"/>
                  <a:gd name="connsiteY2" fmla="*/ 103118 h 139630"/>
                  <a:gd name="connsiteX3" fmla="*/ 8906 w 283637"/>
                  <a:gd name="connsiteY3" fmla="*/ 12541 h 139630"/>
                  <a:gd name="connsiteX4" fmla="*/ 63131 w 283637"/>
                  <a:gd name="connsiteY4" fmla="*/ 20296 h 139630"/>
                  <a:gd name="connsiteX5" fmla="*/ 113418 w 283637"/>
                  <a:gd name="connsiteY5" fmla="*/ 19085 h 139630"/>
                  <a:gd name="connsiteX6" fmla="*/ 176488 w 283637"/>
                  <a:gd name="connsiteY6" fmla="*/ 0 h 139630"/>
                  <a:gd name="connsiteX7" fmla="*/ 201450 w 283637"/>
                  <a:gd name="connsiteY7" fmla="*/ 16298 h 139630"/>
                  <a:gd name="connsiteX8" fmla="*/ 214052 w 283637"/>
                  <a:gd name="connsiteY8" fmla="*/ 33323 h 139630"/>
                  <a:gd name="connsiteX9" fmla="*/ 264217 w 283637"/>
                  <a:gd name="connsiteY9" fmla="*/ 101301 h 139630"/>
                  <a:gd name="connsiteX10" fmla="*/ 281485 w 283637"/>
                  <a:gd name="connsiteY10" fmla="*/ 104269 h 139630"/>
                  <a:gd name="connsiteX11" fmla="*/ 230168 w 283637"/>
                  <a:gd name="connsiteY11" fmla="*/ 136380 h 139630"/>
                  <a:gd name="connsiteX12" fmla="*/ 167643 w 283637"/>
                  <a:gd name="connsiteY12" fmla="*/ 135229 h 139630"/>
                  <a:gd name="connsiteX13" fmla="*/ 99422 w 283637"/>
                  <a:gd name="connsiteY13" fmla="*/ 111903 h 13963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Lst>
                <a:rect l="l" t="t" r="r" b="b"/>
                <a:pathLst>
                  <a:path w="283637" h="139630">
                    <a:moveTo>
                      <a:pt x="99422" y="111903"/>
                    </a:moveTo>
                    <a:cubicBezTo>
                      <a:pt x="91122" y="110570"/>
                      <a:pt x="75975" y="108631"/>
                      <a:pt x="65979" y="107783"/>
                    </a:cubicBezTo>
                    <a:cubicBezTo>
                      <a:pt x="37321" y="105360"/>
                      <a:pt x="0" y="103118"/>
                      <a:pt x="0" y="103118"/>
                    </a:cubicBezTo>
                    <a:lnTo>
                      <a:pt x="8906" y="12541"/>
                    </a:lnTo>
                    <a:lnTo>
                      <a:pt x="63131" y="20296"/>
                    </a:lnTo>
                    <a:cubicBezTo>
                      <a:pt x="79844" y="22690"/>
                      <a:pt x="96839" y="22281"/>
                      <a:pt x="113418" y="19085"/>
                    </a:cubicBezTo>
                    <a:cubicBezTo>
                      <a:pt x="135290" y="15268"/>
                      <a:pt x="154253" y="0"/>
                      <a:pt x="176488" y="0"/>
                    </a:cubicBezTo>
                    <a:cubicBezTo>
                      <a:pt x="187939" y="0"/>
                      <a:pt x="194664" y="7331"/>
                      <a:pt x="201450" y="16298"/>
                    </a:cubicBezTo>
                    <a:cubicBezTo>
                      <a:pt x="206102" y="21624"/>
                      <a:pt x="210317" y="27317"/>
                      <a:pt x="214052" y="33323"/>
                    </a:cubicBezTo>
                    <a:cubicBezTo>
                      <a:pt x="230410" y="60526"/>
                      <a:pt x="254887" y="96029"/>
                      <a:pt x="264217" y="101301"/>
                    </a:cubicBezTo>
                    <a:cubicBezTo>
                      <a:pt x="275184" y="107359"/>
                      <a:pt x="281485" y="104269"/>
                      <a:pt x="281485" y="104269"/>
                    </a:cubicBezTo>
                    <a:cubicBezTo>
                      <a:pt x="293905" y="125353"/>
                      <a:pt x="249374" y="131412"/>
                      <a:pt x="230168" y="136380"/>
                    </a:cubicBezTo>
                    <a:cubicBezTo>
                      <a:pt x="209541" y="141074"/>
                      <a:pt x="188082" y="140679"/>
                      <a:pt x="167643" y="135229"/>
                    </a:cubicBezTo>
                    <a:cubicBezTo>
                      <a:pt x="152133" y="130321"/>
                      <a:pt x="107723" y="113236"/>
                      <a:pt x="99422" y="111903"/>
                    </a:cubicBezTo>
                    <a:close/>
                  </a:path>
                </a:pathLst>
              </a:custGeom>
              <a:solidFill>
                <a:srgbClr val="FFA8A7"/>
              </a:solidFill>
              <a:ln w="6058" cap="flat">
                <a:noFill/>
                <a:prstDash val="solid"/>
                <a:miter/>
              </a:ln>
            </p:spPr>
            <p:txBody>
              <a:bodyPr rtlCol="0" anchor="ctr"/>
              <a:lstStyle/>
              <a:p>
                <a:endParaRPr lang="fr-FR" sz="2400"/>
              </a:p>
            </p:txBody>
          </p:sp>
          <p:sp>
            <p:nvSpPr>
              <p:cNvPr id="480" name="Forme libre : forme 479">
                <a:extLst>
                  <a:ext uri="{FF2B5EF4-FFF2-40B4-BE49-F238E27FC236}">
                    <a16:creationId xmlns:a16="http://schemas.microsoft.com/office/drawing/2014/main" id="{136CA864-8241-480C-B5FD-72425F76AFF0}"/>
                  </a:ext>
                </a:extLst>
              </p:cNvPr>
              <p:cNvSpPr/>
              <p:nvPr/>
            </p:nvSpPr>
            <p:spPr>
              <a:xfrm>
                <a:off x="2540483" y="3220793"/>
                <a:ext cx="525261" cy="454701"/>
              </a:xfrm>
              <a:custGeom>
                <a:avLst/>
                <a:gdLst>
                  <a:gd name="connsiteX0" fmla="*/ 79062 w 525261"/>
                  <a:gd name="connsiteY0" fmla="*/ 0 h 454701"/>
                  <a:gd name="connsiteX1" fmla="*/ 20839 w 525261"/>
                  <a:gd name="connsiteY1" fmla="*/ 34595 h 454701"/>
                  <a:gd name="connsiteX2" fmla="*/ 7570 w 525261"/>
                  <a:gd name="connsiteY2" fmla="*/ 140561 h 454701"/>
                  <a:gd name="connsiteX3" fmla="*/ 140860 w 525261"/>
                  <a:gd name="connsiteY3" fmla="*/ 392418 h 454701"/>
                  <a:gd name="connsiteX4" fmla="*/ 207505 w 525261"/>
                  <a:gd name="connsiteY4" fmla="*/ 432648 h 454701"/>
                  <a:gd name="connsiteX5" fmla="*/ 509105 w 525261"/>
                  <a:gd name="connsiteY5" fmla="*/ 454701 h 454701"/>
                  <a:gd name="connsiteX6" fmla="*/ 517223 w 525261"/>
                  <a:gd name="connsiteY6" fmla="*/ 362549 h 454701"/>
                  <a:gd name="connsiteX7" fmla="*/ 244887 w 525261"/>
                  <a:gd name="connsiteY7" fmla="*/ 320139 h 454701"/>
                  <a:gd name="connsiteX8" fmla="*/ 153220 w 525261"/>
                  <a:gd name="connsiteY8" fmla="*/ 120567 h 454701"/>
                  <a:gd name="connsiteX9" fmla="*/ 79062 w 525261"/>
                  <a:gd name="connsiteY9" fmla="*/ 0 h 45470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525261" h="454701">
                    <a:moveTo>
                      <a:pt x="79062" y="0"/>
                    </a:moveTo>
                    <a:cubicBezTo>
                      <a:pt x="57172" y="6720"/>
                      <a:pt x="37208" y="18582"/>
                      <a:pt x="20839" y="34595"/>
                    </a:cubicBezTo>
                    <a:cubicBezTo>
                      <a:pt x="-3396" y="58829"/>
                      <a:pt x="-4608" y="99604"/>
                      <a:pt x="7570" y="140561"/>
                    </a:cubicBezTo>
                    <a:cubicBezTo>
                      <a:pt x="19748" y="181517"/>
                      <a:pt x="125290" y="364427"/>
                      <a:pt x="140860" y="392418"/>
                    </a:cubicBezTo>
                    <a:cubicBezTo>
                      <a:pt x="161157" y="428770"/>
                      <a:pt x="173092" y="428770"/>
                      <a:pt x="207505" y="432648"/>
                    </a:cubicBezTo>
                    <a:cubicBezTo>
                      <a:pt x="250582" y="437798"/>
                      <a:pt x="509105" y="454701"/>
                      <a:pt x="509105" y="454701"/>
                    </a:cubicBezTo>
                    <a:cubicBezTo>
                      <a:pt x="524191" y="451732"/>
                      <a:pt x="532309" y="376302"/>
                      <a:pt x="517223" y="362549"/>
                    </a:cubicBezTo>
                    <a:lnTo>
                      <a:pt x="244887" y="320139"/>
                    </a:lnTo>
                    <a:lnTo>
                      <a:pt x="153220" y="120567"/>
                    </a:lnTo>
                    <a:cubicBezTo>
                      <a:pt x="153220" y="120567"/>
                      <a:pt x="128440" y="6967"/>
                      <a:pt x="79062" y="0"/>
                    </a:cubicBezTo>
                    <a:close/>
                  </a:path>
                </a:pathLst>
              </a:custGeom>
              <a:solidFill>
                <a:srgbClr val="C00000"/>
              </a:solidFill>
              <a:ln w="6058" cap="flat">
                <a:noFill/>
                <a:prstDash val="solid"/>
                <a:miter/>
              </a:ln>
            </p:spPr>
            <p:txBody>
              <a:bodyPr rtlCol="0" anchor="ctr"/>
              <a:lstStyle/>
              <a:p>
                <a:endParaRPr lang="fr-FR" sz="2400"/>
              </a:p>
            </p:txBody>
          </p:sp>
          <p:sp>
            <p:nvSpPr>
              <p:cNvPr id="481" name="Forme libre : forme 480">
                <a:extLst>
                  <a:ext uri="{FF2B5EF4-FFF2-40B4-BE49-F238E27FC236}">
                    <a16:creationId xmlns:a16="http://schemas.microsoft.com/office/drawing/2014/main" id="{586BD466-9678-444B-A2FD-96C7A8B67474}"/>
                  </a:ext>
                </a:extLst>
              </p:cNvPr>
              <p:cNvSpPr/>
              <p:nvPr/>
            </p:nvSpPr>
            <p:spPr>
              <a:xfrm>
                <a:off x="3146950" y="3563191"/>
                <a:ext cx="138985" cy="68438"/>
              </a:xfrm>
              <a:custGeom>
                <a:avLst/>
                <a:gdLst>
                  <a:gd name="connsiteX0" fmla="*/ 138985 w 138985"/>
                  <a:gd name="connsiteY0" fmla="*/ 12699 h 68438"/>
                  <a:gd name="connsiteX1" fmla="*/ 89183 w 138985"/>
                  <a:gd name="connsiteY1" fmla="*/ 5732 h 68438"/>
                  <a:gd name="connsiteX2" fmla="*/ 48772 w 138985"/>
                  <a:gd name="connsiteY2" fmla="*/ 3066 h 68438"/>
                  <a:gd name="connsiteX3" fmla="*/ 12117 w 138985"/>
                  <a:gd name="connsiteY3" fmla="*/ 19364 h 68438"/>
                  <a:gd name="connsiteX4" fmla="*/ 0 w 138985"/>
                  <a:gd name="connsiteY4" fmla="*/ 52989 h 68438"/>
                  <a:gd name="connsiteX5" fmla="*/ 22841 w 138985"/>
                  <a:gd name="connsiteY5" fmla="*/ 52322 h 68438"/>
                  <a:gd name="connsiteX6" fmla="*/ 32596 w 138985"/>
                  <a:gd name="connsiteY6" fmla="*/ 36449 h 68438"/>
                  <a:gd name="connsiteX7" fmla="*/ 63798 w 138985"/>
                  <a:gd name="connsiteY7" fmla="*/ 36449 h 68438"/>
                  <a:gd name="connsiteX8" fmla="*/ 135471 w 138985"/>
                  <a:gd name="connsiteY8" fmla="*/ 68439 h 6843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138985" h="68438">
                    <a:moveTo>
                      <a:pt x="138985" y="12699"/>
                    </a:moveTo>
                    <a:cubicBezTo>
                      <a:pt x="121718" y="17546"/>
                      <a:pt x="108329" y="12093"/>
                      <a:pt x="89183" y="5732"/>
                    </a:cubicBezTo>
                    <a:cubicBezTo>
                      <a:pt x="69069" y="-872"/>
                      <a:pt x="64161" y="-1781"/>
                      <a:pt x="48772" y="3066"/>
                    </a:cubicBezTo>
                    <a:cubicBezTo>
                      <a:pt x="34474" y="7610"/>
                      <a:pt x="17994" y="10881"/>
                      <a:pt x="12117" y="19364"/>
                    </a:cubicBezTo>
                    <a:cubicBezTo>
                      <a:pt x="10360" y="21969"/>
                      <a:pt x="4544" y="39781"/>
                      <a:pt x="0" y="52989"/>
                    </a:cubicBezTo>
                    <a:cubicBezTo>
                      <a:pt x="364" y="59532"/>
                      <a:pt x="15995" y="61835"/>
                      <a:pt x="22841" y="52322"/>
                    </a:cubicBezTo>
                    <a:cubicBezTo>
                      <a:pt x="28900" y="44204"/>
                      <a:pt x="29990" y="39418"/>
                      <a:pt x="32596" y="36449"/>
                    </a:cubicBezTo>
                    <a:cubicBezTo>
                      <a:pt x="42976" y="35525"/>
                      <a:pt x="53417" y="35525"/>
                      <a:pt x="63798" y="36449"/>
                    </a:cubicBezTo>
                    <a:lnTo>
                      <a:pt x="135471" y="68439"/>
                    </a:lnTo>
                    <a:close/>
                  </a:path>
                </a:pathLst>
              </a:custGeom>
              <a:solidFill>
                <a:srgbClr val="B16668"/>
              </a:solidFill>
              <a:ln w="6058" cap="flat">
                <a:noFill/>
                <a:prstDash val="solid"/>
                <a:miter/>
              </a:ln>
            </p:spPr>
            <p:txBody>
              <a:bodyPr rtlCol="0" anchor="ctr"/>
              <a:lstStyle/>
              <a:p>
                <a:endParaRPr lang="fr-FR" sz="2400"/>
              </a:p>
            </p:txBody>
          </p:sp>
          <p:sp>
            <p:nvSpPr>
              <p:cNvPr id="482" name="Forme libre : forme 481">
                <a:extLst>
                  <a:ext uri="{FF2B5EF4-FFF2-40B4-BE49-F238E27FC236}">
                    <a16:creationId xmlns:a16="http://schemas.microsoft.com/office/drawing/2014/main" id="{00644EFF-F3AD-470C-8BD7-D1EAAABC271A}"/>
                  </a:ext>
                </a:extLst>
              </p:cNvPr>
              <p:cNvSpPr/>
              <p:nvPr/>
            </p:nvSpPr>
            <p:spPr>
              <a:xfrm>
                <a:off x="3090506" y="3666959"/>
                <a:ext cx="116146" cy="45848"/>
              </a:xfrm>
              <a:custGeom>
                <a:avLst/>
                <a:gdLst>
                  <a:gd name="connsiteX0" fmla="*/ 2159 w 116146"/>
                  <a:gd name="connsiteY0" fmla="*/ 10656 h 45848"/>
                  <a:gd name="connsiteX1" fmla="*/ 23061 w 116146"/>
                  <a:gd name="connsiteY1" fmla="*/ 114 h 45848"/>
                  <a:gd name="connsiteX2" fmla="*/ 50022 w 116146"/>
                  <a:gd name="connsiteY2" fmla="*/ 1507 h 45848"/>
                  <a:gd name="connsiteX3" fmla="*/ 74256 w 116146"/>
                  <a:gd name="connsiteY3" fmla="*/ 4052 h 45848"/>
                  <a:gd name="connsiteX4" fmla="*/ 86374 w 116146"/>
                  <a:gd name="connsiteY4" fmla="*/ 5930 h 45848"/>
                  <a:gd name="connsiteX5" fmla="*/ 92432 w 116146"/>
                  <a:gd name="connsiteY5" fmla="*/ 11565 h 45848"/>
                  <a:gd name="connsiteX6" fmla="*/ 102974 w 116146"/>
                  <a:gd name="connsiteY6" fmla="*/ 8899 h 45848"/>
                  <a:gd name="connsiteX7" fmla="*/ 113092 w 116146"/>
                  <a:gd name="connsiteY7" fmla="*/ 12110 h 45848"/>
                  <a:gd name="connsiteX8" fmla="*/ 111093 w 116146"/>
                  <a:gd name="connsiteY8" fmla="*/ 31497 h 45848"/>
                  <a:gd name="connsiteX9" fmla="*/ 92917 w 116146"/>
                  <a:gd name="connsiteY9" fmla="*/ 44705 h 45848"/>
                  <a:gd name="connsiteX10" fmla="*/ 50931 w 116146"/>
                  <a:gd name="connsiteY10" fmla="*/ 42645 h 45848"/>
                  <a:gd name="connsiteX11" fmla="*/ 2159 w 116146"/>
                  <a:gd name="connsiteY11" fmla="*/ 10656 h 4584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116146" h="45848">
                    <a:moveTo>
                      <a:pt x="2159" y="10656"/>
                    </a:moveTo>
                    <a:cubicBezTo>
                      <a:pt x="6972" y="3923"/>
                      <a:pt x="14785" y="-18"/>
                      <a:pt x="23061" y="114"/>
                    </a:cubicBezTo>
                    <a:cubicBezTo>
                      <a:pt x="32072" y="-238"/>
                      <a:pt x="41096" y="228"/>
                      <a:pt x="50022" y="1507"/>
                    </a:cubicBezTo>
                    <a:cubicBezTo>
                      <a:pt x="58080" y="2477"/>
                      <a:pt x="66198" y="3082"/>
                      <a:pt x="74256" y="4052"/>
                    </a:cubicBezTo>
                    <a:cubicBezTo>
                      <a:pt x="78376" y="4597"/>
                      <a:pt x="82436" y="5142"/>
                      <a:pt x="86374" y="5930"/>
                    </a:cubicBezTo>
                    <a:cubicBezTo>
                      <a:pt x="89039" y="6415"/>
                      <a:pt x="92432" y="8293"/>
                      <a:pt x="92432" y="11565"/>
                    </a:cubicBezTo>
                    <a:cubicBezTo>
                      <a:pt x="95779" y="10112"/>
                      <a:pt x="99339" y="9212"/>
                      <a:pt x="102974" y="8899"/>
                    </a:cubicBezTo>
                    <a:cubicBezTo>
                      <a:pt x="106640" y="8579"/>
                      <a:pt x="110282" y="9735"/>
                      <a:pt x="113092" y="12110"/>
                    </a:cubicBezTo>
                    <a:cubicBezTo>
                      <a:pt x="119151" y="17623"/>
                      <a:pt x="114970" y="26105"/>
                      <a:pt x="111093" y="31497"/>
                    </a:cubicBezTo>
                    <a:cubicBezTo>
                      <a:pt x="106902" y="38021"/>
                      <a:pt x="100416" y="42734"/>
                      <a:pt x="92917" y="44705"/>
                    </a:cubicBezTo>
                    <a:cubicBezTo>
                      <a:pt x="78921" y="46748"/>
                      <a:pt x="64660" y="46048"/>
                      <a:pt x="50931" y="42645"/>
                    </a:cubicBezTo>
                    <a:cubicBezTo>
                      <a:pt x="37420" y="39131"/>
                      <a:pt x="-10686" y="23864"/>
                      <a:pt x="2159" y="10656"/>
                    </a:cubicBezTo>
                    <a:close/>
                  </a:path>
                </a:pathLst>
              </a:custGeom>
              <a:solidFill>
                <a:srgbClr val="B16668"/>
              </a:solidFill>
              <a:ln w="6058" cap="flat">
                <a:noFill/>
                <a:prstDash val="solid"/>
                <a:miter/>
              </a:ln>
            </p:spPr>
            <p:txBody>
              <a:bodyPr rtlCol="0" anchor="ctr"/>
              <a:lstStyle/>
              <a:p>
                <a:endParaRPr lang="fr-FR" sz="2400"/>
              </a:p>
            </p:txBody>
          </p:sp>
        </p:grpSp>
      </p:grpSp>
      <p:pic>
        <p:nvPicPr>
          <p:cNvPr id="689" name="Image 688">
            <a:extLst>
              <a:ext uri="{FF2B5EF4-FFF2-40B4-BE49-F238E27FC236}">
                <a16:creationId xmlns:a16="http://schemas.microsoft.com/office/drawing/2014/main" id="{2910DFE9-317D-4C2A-8D0F-11159EE988A7}"/>
              </a:ext>
            </a:extLst>
          </p:cNvPr>
          <p:cNvPicPr>
            <a:picLocks noChangeAspect="1"/>
          </p:cNvPicPr>
          <p:nvPr/>
        </p:nvPicPr>
        <p:blipFill>
          <a:blip r:embed="rId8"/>
          <a:stretch>
            <a:fillRect/>
          </a:stretch>
        </p:blipFill>
        <p:spPr>
          <a:xfrm>
            <a:off x="341445" y="3014443"/>
            <a:ext cx="762000" cy="644769"/>
          </a:xfrm>
          <a:prstGeom prst="rect">
            <a:avLst/>
          </a:prstGeom>
        </p:spPr>
      </p:pic>
      <p:pic>
        <p:nvPicPr>
          <p:cNvPr id="690" name="Image 689">
            <a:extLst>
              <a:ext uri="{FF2B5EF4-FFF2-40B4-BE49-F238E27FC236}">
                <a16:creationId xmlns:a16="http://schemas.microsoft.com/office/drawing/2014/main" id="{7337A391-367B-4FD4-BEA5-AB6E24B732AE}"/>
              </a:ext>
            </a:extLst>
          </p:cNvPr>
          <p:cNvPicPr>
            <a:picLocks noChangeAspect="1"/>
          </p:cNvPicPr>
          <p:nvPr/>
        </p:nvPicPr>
        <p:blipFill>
          <a:blip r:embed="rId9"/>
          <a:stretch>
            <a:fillRect/>
          </a:stretch>
        </p:blipFill>
        <p:spPr>
          <a:xfrm>
            <a:off x="324984" y="4719333"/>
            <a:ext cx="724001" cy="800212"/>
          </a:xfrm>
          <a:prstGeom prst="rect">
            <a:avLst/>
          </a:prstGeom>
        </p:spPr>
      </p:pic>
      <p:pic>
        <p:nvPicPr>
          <p:cNvPr id="691" name="Image 690" descr="Une image contenant texte, carte de visite&#10;&#10;Description générée automatiquement">
            <a:extLst>
              <a:ext uri="{FF2B5EF4-FFF2-40B4-BE49-F238E27FC236}">
                <a16:creationId xmlns:a16="http://schemas.microsoft.com/office/drawing/2014/main" id="{9338EA76-A826-4199-A6B7-CE117706901F}"/>
              </a:ext>
            </a:extLst>
          </p:cNvPr>
          <p:cNvPicPr>
            <a:picLocks noChangeAspect="1"/>
          </p:cNvPicPr>
          <p:nvPr/>
        </p:nvPicPr>
        <p:blipFill>
          <a:blip r:embed="rId10" cstate="print">
            <a:extLst>
              <a:ext uri="{28A0092B-C50C-407E-A947-70E740481C1C}">
                <a14:useLocalDpi xmlns:a14="http://schemas.microsoft.com/office/drawing/2010/main" val="0"/>
              </a:ext>
            </a:extLst>
          </a:blip>
          <a:stretch>
            <a:fillRect/>
          </a:stretch>
        </p:blipFill>
        <p:spPr>
          <a:xfrm>
            <a:off x="2007546" y="2815866"/>
            <a:ext cx="1400156" cy="963325"/>
          </a:xfrm>
          <a:prstGeom prst="rect">
            <a:avLst/>
          </a:prstGeom>
        </p:spPr>
      </p:pic>
      <p:pic>
        <p:nvPicPr>
          <p:cNvPr id="692" name="Image 691" descr="Une image contenant texte, équipement électronique&#10;&#10;Description générée automatiquement">
            <a:extLst>
              <a:ext uri="{FF2B5EF4-FFF2-40B4-BE49-F238E27FC236}">
                <a16:creationId xmlns:a16="http://schemas.microsoft.com/office/drawing/2014/main" id="{B09C9A04-9D16-471A-8EE6-C41EB9D166C2}"/>
              </a:ext>
            </a:extLst>
          </p:cNvPr>
          <p:cNvPicPr>
            <a:picLocks noChangeAspect="1"/>
          </p:cNvPicPr>
          <p:nvPr/>
        </p:nvPicPr>
        <p:blipFill>
          <a:blip r:embed="rId11" cstate="print">
            <a:extLst>
              <a:ext uri="{28A0092B-C50C-407E-A947-70E740481C1C}">
                <a14:useLocalDpi xmlns:a14="http://schemas.microsoft.com/office/drawing/2010/main" val="0"/>
              </a:ext>
            </a:extLst>
          </a:blip>
          <a:stretch>
            <a:fillRect/>
          </a:stretch>
        </p:blipFill>
        <p:spPr>
          <a:xfrm>
            <a:off x="8544532" y="2818447"/>
            <a:ext cx="1400157" cy="963325"/>
          </a:xfrm>
          <a:prstGeom prst="rect">
            <a:avLst/>
          </a:prstGeom>
        </p:spPr>
      </p:pic>
      <p:pic>
        <p:nvPicPr>
          <p:cNvPr id="693" name="Image 692" descr="Une image contenant texte, carte de visite&#10;&#10;Description générée automatiquement">
            <a:extLst>
              <a:ext uri="{FF2B5EF4-FFF2-40B4-BE49-F238E27FC236}">
                <a16:creationId xmlns:a16="http://schemas.microsoft.com/office/drawing/2014/main" id="{693856AF-672A-473C-A559-DA44F6232486}"/>
              </a:ext>
            </a:extLst>
          </p:cNvPr>
          <p:cNvPicPr>
            <a:picLocks noChangeAspect="1"/>
          </p:cNvPicPr>
          <p:nvPr/>
        </p:nvPicPr>
        <p:blipFill>
          <a:blip r:embed="rId12" cstate="print">
            <a:extLst>
              <a:ext uri="{28A0092B-C50C-407E-A947-70E740481C1C}">
                <a14:useLocalDpi xmlns:a14="http://schemas.microsoft.com/office/drawing/2010/main" val="0"/>
              </a:ext>
            </a:extLst>
          </a:blip>
          <a:stretch>
            <a:fillRect/>
          </a:stretch>
        </p:blipFill>
        <p:spPr>
          <a:xfrm>
            <a:off x="5467735" y="2836653"/>
            <a:ext cx="1400157" cy="963325"/>
          </a:xfrm>
          <a:prstGeom prst="rect">
            <a:avLst/>
          </a:prstGeom>
        </p:spPr>
      </p:pic>
      <p:sp>
        <p:nvSpPr>
          <p:cNvPr id="694" name="ZoneTexte 693">
            <a:extLst>
              <a:ext uri="{FF2B5EF4-FFF2-40B4-BE49-F238E27FC236}">
                <a16:creationId xmlns:a16="http://schemas.microsoft.com/office/drawing/2014/main" id="{972244A0-717D-4E2C-99FD-6174CA7D57AC}"/>
              </a:ext>
            </a:extLst>
          </p:cNvPr>
          <p:cNvSpPr txBox="1"/>
          <p:nvPr/>
        </p:nvSpPr>
        <p:spPr>
          <a:xfrm>
            <a:off x="1855697" y="3697405"/>
            <a:ext cx="1703851" cy="318100"/>
          </a:xfrm>
          <a:prstGeom prst="rect">
            <a:avLst/>
          </a:prstGeom>
          <a:noFill/>
        </p:spPr>
        <p:txBody>
          <a:bodyPr wrap="square">
            <a:spAutoFit/>
          </a:bodyPr>
          <a:lstStyle/>
          <a:p>
            <a:pPr algn="ctr"/>
            <a:r>
              <a:rPr lang="fr-FR" sz="1467" b="1" dirty="0">
                <a:solidFill>
                  <a:srgbClr val="000000"/>
                </a:solidFill>
              </a:rPr>
              <a:t>75,3€ (DD)**</a:t>
            </a:r>
          </a:p>
        </p:txBody>
      </p:sp>
      <p:sp>
        <p:nvSpPr>
          <p:cNvPr id="695" name="ZoneTexte 694">
            <a:extLst>
              <a:ext uri="{FF2B5EF4-FFF2-40B4-BE49-F238E27FC236}">
                <a16:creationId xmlns:a16="http://schemas.microsoft.com/office/drawing/2014/main" id="{E1211D9C-65F9-4CEB-88FD-148489D607A0}"/>
              </a:ext>
            </a:extLst>
          </p:cNvPr>
          <p:cNvSpPr txBox="1"/>
          <p:nvPr/>
        </p:nvSpPr>
        <p:spPr>
          <a:xfrm>
            <a:off x="5060773" y="3697405"/>
            <a:ext cx="2214080" cy="318100"/>
          </a:xfrm>
          <a:prstGeom prst="rect">
            <a:avLst/>
          </a:prstGeom>
          <a:noFill/>
        </p:spPr>
        <p:txBody>
          <a:bodyPr wrap="square">
            <a:spAutoFit/>
          </a:bodyPr>
          <a:lstStyle/>
          <a:p>
            <a:pPr algn="ctr"/>
            <a:r>
              <a:rPr lang="fr-FR" sz="1467" b="1" dirty="0"/>
              <a:t>205,9€ (DD)**</a:t>
            </a:r>
          </a:p>
        </p:txBody>
      </p:sp>
      <p:sp>
        <p:nvSpPr>
          <p:cNvPr id="696" name="ZoneTexte 695">
            <a:extLst>
              <a:ext uri="{FF2B5EF4-FFF2-40B4-BE49-F238E27FC236}">
                <a16:creationId xmlns:a16="http://schemas.microsoft.com/office/drawing/2014/main" id="{1A034223-FDEC-4242-8CD6-2939FA6213AF}"/>
              </a:ext>
            </a:extLst>
          </p:cNvPr>
          <p:cNvSpPr txBox="1"/>
          <p:nvPr/>
        </p:nvSpPr>
        <p:spPr>
          <a:xfrm>
            <a:off x="8034112" y="3697405"/>
            <a:ext cx="2385341" cy="318100"/>
          </a:xfrm>
          <a:prstGeom prst="rect">
            <a:avLst/>
          </a:prstGeom>
          <a:noFill/>
        </p:spPr>
        <p:txBody>
          <a:bodyPr wrap="square">
            <a:spAutoFit/>
          </a:bodyPr>
          <a:lstStyle/>
          <a:p>
            <a:pPr algn="ctr"/>
            <a:r>
              <a:rPr lang="fr-FR" sz="1467" b="1" dirty="0"/>
              <a:t>348,7€ (DD)**</a:t>
            </a:r>
          </a:p>
        </p:txBody>
      </p:sp>
      <p:sp>
        <p:nvSpPr>
          <p:cNvPr id="699" name="ZoneTexte 698">
            <a:extLst>
              <a:ext uri="{FF2B5EF4-FFF2-40B4-BE49-F238E27FC236}">
                <a16:creationId xmlns:a16="http://schemas.microsoft.com/office/drawing/2014/main" id="{D1527107-4331-4301-9B9B-8BD1A44D4D67}"/>
              </a:ext>
            </a:extLst>
          </p:cNvPr>
          <p:cNvSpPr txBox="1"/>
          <p:nvPr/>
        </p:nvSpPr>
        <p:spPr>
          <a:xfrm>
            <a:off x="1007215" y="2559654"/>
            <a:ext cx="2860078" cy="369332"/>
          </a:xfrm>
          <a:prstGeom prst="rect">
            <a:avLst/>
          </a:prstGeom>
          <a:noFill/>
        </p:spPr>
        <p:txBody>
          <a:bodyPr wrap="none" rtlCol="0">
            <a:spAutoFit/>
          </a:bodyPr>
          <a:lstStyle/>
          <a:p>
            <a:r>
              <a:rPr lang="fr-FR" b="1" dirty="0"/>
              <a:t>PNB généré (données 2021) : </a:t>
            </a:r>
          </a:p>
        </p:txBody>
      </p:sp>
      <p:sp>
        <p:nvSpPr>
          <p:cNvPr id="701" name="Espace réservé du pied de page 3">
            <a:extLst>
              <a:ext uri="{FF2B5EF4-FFF2-40B4-BE49-F238E27FC236}">
                <a16:creationId xmlns:a16="http://schemas.microsoft.com/office/drawing/2014/main" id="{5555DA00-D16F-421B-A304-902FF591BC91}"/>
              </a:ext>
            </a:extLst>
          </p:cNvPr>
          <p:cNvSpPr txBox="1">
            <a:spLocks/>
          </p:cNvSpPr>
          <p:nvPr/>
        </p:nvSpPr>
        <p:spPr>
          <a:xfrm>
            <a:off x="884733" y="6123016"/>
            <a:ext cx="2700000" cy="189000"/>
          </a:xfrm>
        </p:spPr>
        <p:txBody>
          <a:bodyPr/>
          <a:lstStyle>
            <a:defPPr>
              <a:defRPr lang="fr-F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fr-FR" dirty="0"/>
          </a:p>
        </p:txBody>
      </p:sp>
      <p:sp>
        <p:nvSpPr>
          <p:cNvPr id="703" name="ZoneTexte 702">
            <a:extLst>
              <a:ext uri="{FF2B5EF4-FFF2-40B4-BE49-F238E27FC236}">
                <a16:creationId xmlns:a16="http://schemas.microsoft.com/office/drawing/2014/main" id="{25196016-DE9F-4772-87B6-CAE0F5C14850}"/>
              </a:ext>
            </a:extLst>
          </p:cNvPr>
          <p:cNvSpPr txBox="1"/>
          <p:nvPr/>
        </p:nvSpPr>
        <p:spPr>
          <a:xfrm>
            <a:off x="537963" y="5812015"/>
            <a:ext cx="10176373" cy="230832"/>
          </a:xfrm>
          <a:prstGeom prst="rect">
            <a:avLst/>
          </a:prstGeom>
          <a:noFill/>
        </p:spPr>
        <p:txBody>
          <a:bodyPr wrap="square" rtlCol="0">
            <a:spAutoFit/>
          </a:bodyPr>
          <a:lstStyle/>
          <a:p>
            <a:r>
              <a:rPr lang="fr-FR" sz="900" i="1" dirty="0"/>
              <a:t>** PNB généré/ an, sur la base des données 2021 (avant généralisation carte native) et sur la base des cotisations moyennes (</a:t>
            </a:r>
            <a:r>
              <a:rPr lang="fr-FR" sz="900" i="1" dirty="0" err="1"/>
              <a:t>Classic</a:t>
            </a:r>
            <a:r>
              <a:rPr lang="fr-FR" sz="900" i="1" dirty="0"/>
              <a:t> : 46€ / Gold : 127€ / Platinum : 220€) </a:t>
            </a:r>
          </a:p>
        </p:txBody>
      </p:sp>
    </p:spTree>
    <p:extLst>
      <p:ext uri="{BB962C8B-B14F-4D97-AF65-F5344CB8AC3E}">
        <p14:creationId xmlns:p14="http://schemas.microsoft.com/office/powerpoint/2010/main" val="2584235929"/>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8" name="Graphique 17">
            <a:extLst>
              <a:ext uri="{FF2B5EF4-FFF2-40B4-BE49-F238E27FC236}">
                <a16:creationId xmlns:a16="http://schemas.microsoft.com/office/drawing/2014/main" id="{88DFEEBA-013B-4C3F-8556-5830B20B3158}"/>
              </a:ext>
            </a:extLst>
          </p:cNvPr>
          <p:cNvPicPr>
            <a:picLocks noChangeAspect="1"/>
          </p:cNvPicPr>
          <p:nvPr/>
        </p:nvPicPr>
        <p:blipFill>
          <a:blip r:embed="rId3">
            <a:extLst>
              <a:ext uri="{28A0092B-C50C-407E-A947-70E740481C1C}">
                <a14:useLocalDpi xmlns:a14="http://schemas.microsoft.com/office/drawing/2010/main" val="0"/>
              </a:ext>
              <a:ext uri="{96DAC541-7B7A-43D3-8B79-37D633B846F1}">
                <asvg:svgBlip xmlns:asvg="http://schemas.microsoft.com/office/drawing/2016/SVG/main" r:embed="rId4"/>
              </a:ext>
            </a:extLst>
          </a:blip>
          <a:stretch>
            <a:fillRect/>
          </a:stretch>
        </p:blipFill>
        <p:spPr>
          <a:xfrm>
            <a:off x="10025511" y="1510782"/>
            <a:ext cx="762000" cy="762000"/>
          </a:xfrm>
          <a:prstGeom prst="rect">
            <a:avLst/>
          </a:prstGeom>
        </p:spPr>
      </p:pic>
      <p:sp>
        <p:nvSpPr>
          <p:cNvPr id="235" name="Titre 2">
            <a:extLst>
              <a:ext uri="{FF2B5EF4-FFF2-40B4-BE49-F238E27FC236}">
                <a16:creationId xmlns:a16="http://schemas.microsoft.com/office/drawing/2014/main" id="{C64DE502-8AC2-4F8C-A7A9-385DD8EF6942}"/>
              </a:ext>
            </a:extLst>
          </p:cNvPr>
          <p:cNvSpPr txBox="1">
            <a:spLocks/>
          </p:cNvSpPr>
          <p:nvPr/>
        </p:nvSpPr>
        <p:spPr>
          <a:xfrm>
            <a:off x="1020232" y="365028"/>
            <a:ext cx="10756800" cy="709200"/>
          </a:xfrm>
          <a:prstGeom prst="rect">
            <a:avLst/>
          </a:prstGeom>
        </p:spPr>
        <p:txBody>
          <a:bodyPr vert="horz" lIns="91440" tIns="45720" rIns="91440" bIns="45720" rtlCol="0" anchor="ctr">
            <a:normAutofit/>
          </a:bodyPr>
          <a:lstStyle>
            <a:lvl1pPr algn="ctr" defTabSz="914400" rtl="0" eaLnBrk="1" latinLnBrk="0" hangingPunct="1">
              <a:spcBef>
                <a:spcPct val="0"/>
              </a:spcBef>
              <a:buNone/>
              <a:defRPr sz="2800" b="1" kern="1200" cap="all" baseline="0">
                <a:solidFill>
                  <a:schemeClr val="bg1"/>
                </a:solidFill>
                <a:latin typeface="+mj-lt"/>
                <a:ea typeface="+mj-ea"/>
                <a:cs typeface="+mj-cs"/>
              </a:defRPr>
            </a:lvl1pPr>
          </a:lstStyle>
          <a:p>
            <a:pPr algn="r"/>
            <a:r>
              <a:rPr lang="fr-FR" sz="2200">
                <a:effectLst>
                  <a:outerShdw blurRad="38100" dist="38100" dir="2700000" algn="tl">
                    <a:srgbClr val="000000">
                      <a:alpha val="43137"/>
                    </a:srgbClr>
                  </a:outerShdw>
                </a:effectLst>
                <a:latin typeface="Montserrat Black" panose="00000A00000000000000" pitchFamily="2" charset="0"/>
                <a:cs typeface="Aharoni" panose="02010803020104030203" pitchFamily="2" charset="-79"/>
              </a:rPr>
              <a:t>Quelques idées pour lancer la conversation ?</a:t>
            </a:r>
            <a:endParaRPr lang="fr-FR" sz="2200" dirty="0">
              <a:effectLst>
                <a:outerShdw blurRad="38100" dist="38100" dir="2700000" algn="tl">
                  <a:srgbClr val="000000">
                    <a:alpha val="43137"/>
                  </a:srgbClr>
                </a:outerShdw>
              </a:effectLst>
              <a:latin typeface="Montserrat Black" panose="00000A00000000000000" pitchFamily="2" charset="0"/>
              <a:cs typeface="Aharoni" panose="02010803020104030203" pitchFamily="2" charset="-79"/>
            </a:endParaRPr>
          </a:p>
        </p:txBody>
      </p:sp>
      <p:sp>
        <p:nvSpPr>
          <p:cNvPr id="472" name="Forme libre : forme 471">
            <a:extLst>
              <a:ext uri="{FF2B5EF4-FFF2-40B4-BE49-F238E27FC236}">
                <a16:creationId xmlns:a16="http://schemas.microsoft.com/office/drawing/2014/main" id="{1290AE28-35C4-4DC2-A155-5D20326598D2}"/>
              </a:ext>
            </a:extLst>
          </p:cNvPr>
          <p:cNvSpPr/>
          <p:nvPr/>
        </p:nvSpPr>
        <p:spPr>
          <a:xfrm flipH="1">
            <a:off x="9115855" y="4772228"/>
            <a:ext cx="2123676" cy="1316327"/>
          </a:xfrm>
          <a:custGeom>
            <a:avLst/>
            <a:gdLst>
              <a:gd name="connsiteX0" fmla="*/ 2933717 w 2933716"/>
              <a:gd name="connsiteY0" fmla="*/ 846877 h 1693754"/>
              <a:gd name="connsiteX1" fmla="*/ 1466858 w 2933716"/>
              <a:gd name="connsiteY1" fmla="*/ 1693755 h 1693754"/>
              <a:gd name="connsiteX2" fmla="*/ 0 w 2933716"/>
              <a:gd name="connsiteY2" fmla="*/ 846877 h 1693754"/>
              <a:gd name="connsiteX3" fmla="*/ 1466858 w 2933716"/>
              <a:gd name="connsiteY3" fmla="*/ 0 h 1693754"/>
              <a:gd name="connsiteX4" fmla="*/ 2933717 w 2933716"/>
              <a:gd name="connsiteY4" fmla="*/ 846877 h 1693754"/>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2933716" h="1693754">
                <a:moveTo>
                  <a:pt x="2933717" y="846877"/>
                </a:moveTo>
                <a:cubicBezTo>
                  <a:pt x="2933717" y="1314595"/>
                  <a:pt x="2276982" y="1693755"/>
                  <a:pt x="1466858" y="1693755"/>
                </a:cubicBezTo>
                <a:cubicBezTo>
                  <a:pt x="656735" y="1693755"/>
                  <a:pt x="0" y="1314595"/>
                  <a:pt x="0" y="846877"/>
                </a:cubicBezTo>
                <a:cubicBezTo>
                  <a:pt x="0" y="379160"/>
                  <a:pt x="656735" y="0"/>
                  <a:pt x="1466858" y="0"/>
                </a:cubicBezTo>
                <a:cubicBezTo>
                  <a:pt x="2276982" y="0"/>
                  <a:pt x="2933717" y="379160"/>
                  <a:pt x="2933717" y="846877"/>
                </a:cubicBezTo>
                <a:close/>
              </a:path>
            </a:pathLst>
          </a:custGeom>
          <a:solidFill>
            <a:srgbClr val="F5F5F5"/>
          </a:solidFill>
          <a:ln w="6058" cap="flat">
            <a:noFill/>
            <a:prstDash val="solid"/>
            <a:miter/>
          </a:ln>
        </p:spPr>
        <p:txBody>
          <a:bodyPr rtlCol="0" anchor="ctr"/>
          <a:lstStyle/>
          <a:p>
            <a:endParaRPr lang="fr-FR" sz="2400"/>
          </a:p>
        </p:txBody>
      </p:sp>
      <p:grpSp>
        <p:nvGrpSpPr>
          <p:cNvPr id="473" name="Graphique 5">
            <a:extLst>
              <a:ext uri="{FF2B5EF4-FFF2-40B4-BE49-F238E27FC236}">
                <a16:creationId xmlns:a16="http://schemas.microsoft.com/office/drawing/2014/main" id="{DE897AF3-5927-4363-9D51-1A5F88C076B9}"/>
              </a:ext>
            </a:extLst>
          </p:cNvPr>
          <p:cNvGrpSpPr/>
          <p:nvPr/>
        </p:nvGrpSpPr>
        <p:grpSpPr>
          <a:xfrm flipH="1">
            <a:off x="9382991" y="4894463"/>
            <a:ext cx="1766149" cy="953014"/>
            <a:chOff x="1660159" y="3816418"/>
            <a:chExt cx="2439816" cy="1226269"/>
          </a:xfrm>
          <a:solidFill>
            <a:srgbClr val="E0E0E0"/>
          </a:solidFill>
        </p:grpSpPr>
        <p:sp>
          <p:nvSpPr>
            <p:cNvPr id="686" name="Forme libre : forme 685">
              <a:extLst>
                <a:ext uri="{FF2B5EF4-FFF2-40B4-BE49-F238E27FC236}">
                  <a16:creationId xmlns:a16="http://schemas.microsoft.com/office/drawing/2014/main" id="{C7002CB4-8FCE-4F44-BADC-CD0C1931FB23}"/>
                </a:ext>
              </a:extLst>
            </p:cNvPr>
            <p:cNvSpPr/>
            <p:nvPr/>
          </p:nvSpPr>
          <p:spPr>
            <a:xfrm>
              <a:off x="3342281" y="4585320"/>
              <a:ext cx="757694" cy="437434"/>
            </a:xfrm>
            <a:custGeom>
              <a:avLst/>
              <a:gdLst>
                <a:gd name="connsiteX0" fmla="*/ 757694 w 757694"/>
                <a:gd name="connsiteY0" fmla="*/ 218717 h 437434"/>
                <a:gd name="connsiteX1" fmla="*/ 378847 w 757694"/>
                <a:gd name="connsiteY1" fmla="*/ 437434 h 437434"/>
                <a:gd name="connsiteX2" fmla="*/ 0 w 757694"/>
                <a:gd name="connsiteY2" fmla="*/ 218717 h 437434"/>
                <a:gd name="connsiteX3" fmla="*/ 378847 w 757694"/>
                <a:gd name="connsiteY3" fmla="*/ 0 h 437434"/>
                <a:gd name="connsiteX4" fmla="*/ 757694 w 757694"/>
                <a:gd name="connsiteY4" fmla="*/ 218717 h 437434"/>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757694" h="437434">
                  <a:moveTo>
                    <a:pt x="757694" y="218717"/>
                  </a:moveTo>
                  <a:cubicBezTo>
                    <a:pt x="757694" y="339511"/>
                    <a:pt x="588079" y="437434"/>
                    <a:pt x="378847" y="437434"/>
                  </a:cubicBezTo>
                  <a:cubicBezTo>
                    <a:pt x="169616" y="437434"/>
                    <a:pt x="0" y="339511"/>
                    <a:pt x="0" y="218717"/>
                  </a:cubicBezTo>
                  <a:cubicBezTo>
                    <a:pt x="0" y="97923"/>
                    <a:pt x="169616" y="0"/>
                    <a:pt x="378847" y="0"/>
                  </a:cubicBezTo>
                  <a:cubicBezTo>
                    <a:pt x="588079" y="0"/>
                    <a:pt x="757694" y="97923"/>
                    <a:pt x="757694" y="218717"/>
                  </a:cubicBezTo>
                  <a:close/>
                </a:path>
              </a:pathLst>
            </a:custGeom>
            <a:solidFill>
              <a:srgbClr val="E0E0E0"/>
            </a:solidFill>
            <a:ln w="6058" cap="flat">
              <a:noFill/>
              <a:prstDash val="solid"/>
              <a:miter/>
            </a:ln>
          </p:spPr>
          <p:txBody>
            <a:bodyPr rtlCol="0" anchor="ctr"/>
            <a:lstStyle/>
            <a:p>
              <a:endParaRPr lang="fr-FR" sz="2400"/>
            </a:p>
          </p:txBody>
        </p:sp>
        <p:sp>
          <p:nvSpPr>
            <p:cNvPr id="687" name="Forme libre : forme 686">
              <a:extLst>
                <a:ext uri="{FF2B5EF4-FFF2-40B4-BE49-F238E27FC236}">
                  <a16:creationId xmlns:a16="http://schemas.microsoft.com/office/drawing/2014/main" id="{A2F50B19-A7F9-464C-92E9-CD6056990732}"/>
                </a:ext>
              </a:extLst>
            </p:cNvPr>
            <p:cNvSpPr/>
            <p:nvPr/>
          </p:nvSpPr>
          <p:spPr>
            <a:xfrm>
              <a:off x="2423124" y="4601012"/>
              <a:ext cx="764964" cy="441675"/>
            </a:xfrm>
            <a:custGeom>
              <a:avLst/>
              <a:gdLst>
                <a:gd name="connsiteX0" fmla="*/ 764964 w 764964"/>
                <a:gd name="connsiteY0" fmla="*/ 220838 h 441675"/>
                <a:gd name="connsiteX1" fmla="*/ 382482 w 764964"/>
                <a:gd name="connsiteY1" fmla="*/ 441675 h 441675"/>
                <a:gd name="connsiteX2" fmla="*/ 0 w 764964"/>
                <a:gd name="connsiteY2" fmla="*/ 220838 h 441675"/>
                <a:gd name="connsiteX3" fmla="*/ 382482 w 764964"/>
                <a:gd name="connsiteY3" fmla="*/ 0 h 441675"/>
                <a:gd name="connsiteX4" fmla="*/ 764964 w 764964"/>
                <a:gd name="connsiteY4" fmla="*/ 220838 h 441675"/>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764964" h="441675">
                  <a:moveTo>
                    <a:pt x="764964" y="220838"/>
                  </a:moveTo>
                  <a:cubicBezTo>
                    <a:pt x="764964" y="342803"/>
                    <a:pt x="593721" y="441675"/>
                    <a:pt x="382482" y="441675"/>
                  </a:cubicBezTo>
                  <a:cubicBezTo>
                    <a:pt x="171243" y="441675"/>
                    <a:pt x="0" y="342803"/>
                    <a:pt x="0" y="220838"/>
                  </a:cubicBezTo>
                  <a:cubicBezTo>
                    <a:pt x="0" y="98872"/>
                    <a:pt x="171243" y="0"/>
                    <a:pt x="382482" y="0"/>
                  </a:cubicBezTo>
                  <a:cubicBezTo>
                    <a:pt x="593721" y="0"/>
                    <a:pt x="764964" y="98872"/>
                    <a:pt x="764964" y="220838"/>
                  </a:cubicBezTo>
                  <a:close/>
                </a:path>
              </a:pathLst>
            </a:custGeom>
            <a:solidFill>
              <a:srgbClr val="E0E0E0"/>
            </a:solidFill>
            <a:ln w="6058" cap="flat">
              <a:noFill/>
              <a:prstDash val="solid"/>
              <a:miter/>
            </a:ln>
          </p:spPr>
          <p:txBody>
            <a:bodyPr rtlCol="0" anchor="ctr"/>
            <a:lstStyle/>
            <a:p>
              <a:endParaRPr lang="fr-FR" sz="2400"/>
            </a:p>
          </p:txBody>
        </p:sp>
        <p:sp>
          <p:nvSpPr>
            <p:cNvPr id="688" name="Forme libre : forme 687">
              <a:extLst>
                <a:ext uri="{FF2B5EF4-FFF2-40B4-BE49-F238E27FC236}">
                  <a16:creationId xmlns:a16="http://schemas.microsoft.com/office/drawing/2014/main" id="{4FD67A55-F19A-4DB0-AF13-CCBE38AE854E}"/>
                </a:ext>
              </a:extLst>
            </p:cNvPr>
            <p:cNvSpPr/>
            <p:nvPr/>
          </p:nvSpPr>
          <p:spPr>
            <a:xfrm>
              <a:off x="1660159" y="3816418"/>
              <a:ext cx="1804506" cy="1041723"/>
            </a:xfrm>
            <a:custGeom>
              <a:avLst/>
              <a:gdLst>
                <a:gd name="connsiteX0" fmla="*/ 586840 w 1804506"/>
                <a:gd name="connsiteY0" fmla="*/ 1041723 h 1041723"/>
                <a:gd name="connsiteX1" fmla="*/ 0 w 1804506"/>
                <a:gd name="connsiteY1" fmla="*/ 703045 h 1041723"/>
                <a:gd name="connsiteX2" fmla="*/ 1217666 w 1804506"/>
                <a:gd name="connsiteY2" fmla="*/ 0 h 1041723"/>
                <a:gd name="connsiteX3" fmla="*/ 1804507 w 1804506"/>
                <a:gd name="connsiteY3" fmla="*/ 338678 h 1041723"/>
                <a:gd name="connsiteX4" fmla="*/ 586840 w 1804506"/>
                <a:gd name="connsiteY4" fmla="*/ 1041723 h 1041723"/>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804506" h="1041723">
                  <a:moveTo>
                    <a:pt x="586840" y="1041723"/>
                  </a:moveTo>
                  <a:lnTo>
                    <a:pt x="0" y="703045"/>
                  </a:lnTo>
                  <a:lnTo>
                    <a:pt x="1217666" y="0"/>
                  </a:lnTo>
                  <a:lnTo>
                    <a:pt x="1804507" y="338678"/>
                  </a:lnTo>
                  <a:lnTo>
                    <a:pt x="586840" y="1041723"/>
                  </a:lnTo>
                  <a:close/>
                </a:path>
              </a:pathLst>
            </a:custGeom>
            <a:solidFill>
              <a:srgbClr val="E0E0E0"/>
            </a:solidFill>
            <a:ln w="6058" cap="flat">
              <a:noFill/>
              <a:prstDash val="solid"/>
              <a:miter/>
            </a:ln>
          </p:spPr>
          <p:txBody>
            <a:bodyPr rtlCol="0" anchor="ctr"/>
            <a:lstStyle/>
            <a:p>
              <a:endParaRPr lang="fr-FR" sz="2400"/>
            </a:p>
          </p:txBody>
        </p:sp>
      </p:grpSp>
      <p:grpSp>
        <p:nvGrpSpPr>
          <p:cNvPr id="474" name="Graphique 5">
            <a:extLst>
              <a:ext uri="{FF2B5EF4-FFF2-40B4-BE49-F238E27FC236}">
                <a16:creationId xmlns:a16="http://schemas.microsoft.com/office/drawing/2014/main" id="{25A91DFF-F7D5-4C96-A4C3-F695D2AF96FB}"/>
              </a:ext>
            </a:extLst>
          </p:cNvPr>
          <p:cNvGrpSpPr/>
          <p:nvPr/>
        </p:nvGrpSpPr>
        <p:grpSpPr>
          <a:xfrm flipH="1">
            <a:off x="10598727" y="4329613"/>
            <a:ext cx="583045" cy="962747"/>
            <a:chOff x="1615081" y="3089610"/>
            <a:chExt cx="805437" cy="1238793"/>
          </a:xfrm>
        </p:grpSpPr>
        <p:sp>
          <p:nvSpPr>
            <p:cNvPr id="634" name="Forme libre : forme 633">
              <a:extLst>
                <a:ext uri="{FF2B5EF4-FFF2-40B4-BE49-F238E27FC236}">
                  <a16:creationId xmlns:a16="http://schemas.microsoft.com/office/drawing/2014/main" id="{41F2C1D6-9BB0-4441-B9CD-920CE0613200}"/>
                </a:ext>
              </a:extLst>
            </p:cNvPr>
            <p:cNvSpPr/>
            <p:nvPr/>
          </p:nvSpPr>
          <p:spPr>
            <a:xfrm>
              <a:off x="1890933" y="4208997"/>
              <a:ext cx="49514" cy="63286"/>
            </a:xfrm>
            <a:custGeom>
              <a:avLst/>
              <a:gdLst>
                <a:gd name="connsiteX0" fmla="*/ 0 w 49514"/>
                <a:gd name="connsiteY0" fmla="*/ 45764 h 63286"/>
                <a:gd name="connsiteX1" fmla="*/ 727 w 49514"/>
                <a:gd name="connsiteY1" fmla="*/ 52246 h 63286"/>
                <a:gd name="connsiteX2" fmla="*/ 6786 w 49514"/>
                <a:gd name="connsiteY2" fmla="*/ 61274 h 63286"/>
                <a:gd name="connsiteX3" fmla="*/ 6786 w 49514"/>
                <a:gd name="connsiteY3" fmla="*/ 61274 h 63286"/>
                <a:gd name="connsiteX4" fmla="*/ 24962 w 49514"/>
                <a:gd name="connsiteY4" fmla="*/ 59880 h 63286"/>
                <a:gd name="connsiteX5" fmla="*/ 49439 w 49514"/>
                <a:gd name="connsiteY5" fmla="*/ 17530 h 63286"/>
                <a:gd name="connsiteX6" fmla="*/ 42471 w 49514"/>
                <a:gd name="connsiteY6" fmla="*/ 1838 h 63286"/>
                <a:gd name="connsiteX7" fmla="*/ 42471 w 49514"/>
                <a:gd name="connsiteY7" fmla="*/ 1838 h 63286"/>
                <a:gd name="connsiteX8" fmla="*/ 41259 w 49514"/>
                <a:gd name="connsiteY8" fmla="*/ 1172 h 63286"/>
                <a:gd name="connsiteX9" fmla="*/ 41259 w 49514"/>
                <a:gd name="connsiteY9" fmla="*/ 1172 h 63286"/>
                <a:gd name="connsiteX10" fmla="*/ 30717 w 49514"/>
                <a:gd name="connsiteY10" fmla="*/ 748 h 63286"/>
                <a:gd name="connsiteX11" fmla="*/ 24659 w 49514"/>
                <a:gd name="connsiteY11" fmla="*/ 3353 h 63286"/>
                <a:gd name="connsiteX12" fmla="*/ 0 w 49514"/>
                <a:gd name="connsiteY12" fmla="*/ 45763 h 6328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Lst>
              <a:rect l="l" t="t" r="r" b="b"/>
              <a:pathLst>
                <a:path w="49514" h="63286">
                  <a:moveTo>
                    <a:pt x="0" y="45764"/>
                  </a:moveTo>
                  <a:cubicBezTo>
                    <a:pt x="8" y="47944"/>
                    <a:pt x="252" y="50118"/>
                    <a:pt x="727" y="52246"/>
                  </a:cubicBezTo>
                  <a:cubicBezTo>
                    <a:pt x="1521" y="55918"/>
                    <a:pt x="3688" y="59148"/>
                    <a:pt x="6786" y="61274"/>
                  </a:cubicBezTo>
                  <a:lnTo>
                    <a:pt x="6786" y="61274"/>
                  </a:lnTo>
                  <a:cubicBezTo>
                    <a:pt x="12597" y="64396"/>
                    <a:pt x="19694" y="63852"/>
                    <a:pt x="24962" y="59880"/>
                  </a:cubicBezTo>
                  <a:cubicBezTo>
                    <a:pt x="39350" y="50420"/>
                    <a:pt x="48424" y="34720"/>
                    <a:pt x="49439" y="17530"/>
                  </a:cubicBezTo>
                  <a:cubicBezTo>
                    <a:pt x="50004" y="11444"/>
                    <a:pt x="47365" y="5501"/>
                    <a:pt x="42471" y="1838"/>
                  </a:cubicBezTo>
                  <a:lnTo>
                    <a:pt x="42471" y="1838"/>
                  </a:lnTo>
                  <a:lnTo>
                    <a:pt x="41259" y="1172"/>
                  </a:lnTo>
                  <a:lnTo>
                    <a:pt x="41259" y="1172"/>
                  </a:lnTo>
                  <a:cubicBezTo>
                    <a:pt x="37910" y="-228"/>
                    <a:pt x="34169" y="-379"/>
                    <a:pt x="30717" y="748"/>
                  </a:cubicBezTo>
                  <a:cubicBezTo>
                    <a:pt x="28608" y="1390"/>
                    <a:pt x="26576" y="2264"/>
                    <a:pt x="24659" y="3353"/>
                  </a:cubicBezTo>
                  <a:cubicBezTo>
                    <a:pt x="10185" y="12785"/>
                    <a:pt x="1037" y="28518"/>
                    <a:pt x="0" y="45763"/>
                  </a:cubicBezTo>
                  <a:close/>
                </a:path>
              </a:pathLst>
            </a:custGeom>
            <a:solidFill>
              <a:srgbClr val="455A64"/>
            </a:solidFill>
            <a:ln w="6058" cap="flat">
              <a:noFill/>
              <a:prstDash val="solid"/>
              <a:miter/>
            </a:ln>
          </p:spPr>
          <p:txBody>
            <a:bodyPr rtlCol="0" anchor="ctr"/>
            <a:lstStyle/>
            <a:p>
              <a:endParaRPr lang="fr-FR" sz="2400"/>
            </a:p>
          </p:txBody>
        </p:sp>
        <p:sp>
          <p:nvSpPr>
            <p:cNvPr id="635" name="Forme libre : forme 634">
              <a:extLst>
                <a:ext uri="{FF2B5EF4-FFF2-40B4-BE49-F238E27FC236}">
                  <a16:creationId xmlns:a16="http://schemas.microsoft.com/office/drawing/2014/main" id="{E52F2287-EA92-4E54-A722-518833C04FE4}"/>
                </a:ext>
              </a:extLst>
            </p:cNvPr>
            <p:cNvSpPr/>
            <p:nvPr/>
          </p:nvSpPr>
          <p:spPr>
            <a:xfrm>
              <a:off x="1873358" y="4198293"/>
              <a:ext cx="58895" cy="71977"/>
            </a:xfrm>
            <a:custGeom>
              <a:avLst/>
              <a:gdLst>
                <a:gd name="connsiteX0" fmla="*/ 24361 w 58895"/>
                <a:gd name="connsiteY0" fmla="*/ 3334 h 71977"/>
                <a:gd name="connsiteX1" fmla="*/ 35327 w 58895"/>
                <a:gd name="connsiteY1" fmla="*/ 2 h 71977"/>
                <a:gd name="connsiteX2" fmla="*/ 42294 w 58895"/>
                <a:gd name="connsiteY2" fmla="*/ 1940 h 71977"/>
                <a:gd name="connsiteX3" fmla="*/ 42961 w 58895"/>
                <a:gd name="connsiteY3" fmla="*/ 2304 h 71977"/>
                <a:gd name="connsiteX4" fmla="*/ 58895 w 58895"/>
                <a:gd name="connsiteY4" fmla="*/ 11513 h 71977"/>
                <a:gd name="connsiteX5" fmla="*/ 48353 w 58895"/>
                <a:gd name="connsiteY5" fmla="*/ 11089 h 71977"/>
                <a:gd name="connsiteX6" fmla="*/ 42294 w 58895"/>
                <a:gd name="connsiteY6" fmla="*/ 13694 h 71977"/>
                <a:gd name="connsiteX7" fmla="*/ 17575 w 58895"/>
                <a:gd name="connsiteY7" fmla="*/ 56468 h 71977"/>
                <a:gd name="connsiteX8" fmla="*/ 18302 w 58895"/>
                <a:gd name="connsiteY8" fmla="*/ 62951 h 71977"/>
                <a:gd name="connsiteX9" fmla="*/ 24361 w 58895"/>
                <a:gd name="connsiteY9" fmla="*/ 71978 h 71977"/>
                <a:gd name="connsiteX10" fmla="*/ 7942 w 58895"/>
                <a:gd name="connsiteY10" fmla="*/ 62527 h 71977"/>
                <a:gd name="connsiteX11" fmla="*/ 7942 w 58895"/>
                <a:gd name="connsiteY11" fmla="*/ 62527 h 71977"/>
                <a:gd name="connsiteX12" fmla="*/ 6548 w 58895"/>
                <a:gd name="connsiteY12" fmla="*/ 61678 h 71977"/>
                <a:gd name="connsiteX13" fmla="*/ 6124 w 58895"/>
                <a:gd name="connsiteY13" fmla="*/ 61375 h 71977"/>
                <a:gd name="connsiteX14" fmla="*/ 66 w 58895"/>
                <a:gd name="connsiteY14" fmla="*/ 46229 h 71977"/>
                <a:gd name="connsiteX15" fmla="*/ 24361 w 58895"/>
                <a:gd name="connsiteY15" fmla="*/ 3334 h 7197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Lst>
              <a:rect l="l" t="t" r="r" b="b"/>
              <a:pathLst>
                <a:path w="58895" h="71977">
                  <a:moveTo>
                    <a:pt x="24361" y="3334"/>
                  </a:moveTo>
                  <a:cubicBezTo>
                    <a:pt x="27663" y="1286"/>
                    <a:pt x="31444" y="138"/>
                    <a:pt x="35327" y="2"/>
                  </a:cubicBezTo>
                  <a:cubicBezTo>
                    <a:pt x="37788" y="-36"/>
                    <a:pt x="40207" y="637"/>
                    <a:pt x="42294" y="1940"/>
                  </a:cubicBezTo>
                  <a:lnTo>
                    <a:pt x="42961" y="2304"/>
                  </a:lnTo>
                  <a:lnTo>
                    <a:pt x="58895" y="11513"/>
                  </a:lnTo>
                  <a:cubicBezTo>
                    <a:pt x="55545" y="10113"/>
                    <a:pt x="51804" y="9962"/>
                    <a:pt x="48353" y="11089"/>
                  </a:cubicBezTo>
                  <a:cubicBezTo>
                    <a:pt x="46244" y="11731"/>
                    <a:pt x="44212" y="12605"/>
                    <a:pt x="42294" y="13694"/>
                  </a:cubicBezTo>
                  <a:cubicBezTo>
                    <a:pt x="27698" y="23187"/>
                    <a:pt x="18513" y="39081"/>
                    <a:pt x="17575" y="56468"/>
                  </a:cubicBezTo>
                  <a:cubicBezTo>
                    <a:pt x="17583" y="58649"/>
                    <a:pt x="17827" y="60822"/>
                    <a:pt x="18302" y="62951"/>
                  </a:cubicBezTo>
                  <a:cubicBezTo>
                    <a:pt x="19096" y="66622"/>
                    <a:pt x="21263" y="69852"/>
                    <a:pt x="24361" y="71978"/>
                  </a:cubicBezTo>
                  <a:lnTo>
                    <a:pt x="7942" y="62527"/>
                  </a:lnTo>
                  <a:lnTo>
                    <a:pt x="7942" y="62527"/>
                  </a:lnTo>
                  <a:lnTo>
                    <a:pt x="6548" y="61678"/>
                  </a:lnTo>
                  <a:cubicBezTo>
                    <a:pt x="6380" y="61621"/>
                    <a:pt x="6233" y="61516"/>
                    <a:pt x="6124" y="61375"/>
                  </a:cubicBezTo>
                  <a:cubicBezTo>
                    <a:pt x="1825" y="57567"/>
                    <a:pt x="-421" y="51951"/>
                    <a:pt x="66" y="46229"/>
                  </a:cubicBezTo>
                  <a:cubicBezTo>
                    <a:pt x="869" y="28877"/>
                    <a:pt x="9892" y="12946"/>
                    <a:pt x="24361" y="3334"/>
                  </a:cubicBezTo>
                  <a:close/>
                </a:path>
              </a:pathLst>
            </a:custGeom>
            <a:solidFill>
              <a:srgbClr val="263238"/>
            </a:solidFill>
            <a:ln w="6058" cap="flat">
              <a:noFill/>
              <a:prstDash val="solid"/>
              <a:miter/>
            </a:ln>
          </p:spPr>
          <p:txBody>
            <a:bodyPr rtlCol="0" anchor="ctr"/>
            <a:lstStyle/>
            <a:p>
              <a:endParaRPr lang="fr-FR" sz="2400"/>
            </a:p>
          </p:txBody>
        </p:sp>
        <p:sp>
          <p:nvSpPr>
            <p:cNvPr id="636" name="Forme libre : forme 635">
              <a:extLst>
                <a:ext uri="{FF2B5EF4-FFF2-40B4-BE49-F238E27FC236}">
                  <a16:creationId xmlns:a16="http://schemas.microsoft.com/office/drawing/2014/main" id="{94DE5A5C-BA0E-40EF-9C33-2A001D1069AD}"/>
                </a:ext>
              </a:extLst>
            </p:cNvPr>
            <p:cNvSpPr/>
            <p:nvPr/>
          </p:nvSpPr>
          <p:spPr>
            <a:xfrm>
              <a:off x="2158361" y="4064798"/>
              <a:ext cx="49703" cy="63714"/>
            </a:xfrm>
            <a:custGeom>
              <a:avLst/>
              <a:gdLst>
                <a:gd name="connsiteX0" fmla="*/ 0 w 49703"/>
                <a:gd name="connsiteY0" fmla="*/ 46191 h 63714"/>
                <a:gd name="connsiteX1" fmla="*/ 667 w 49703"/>
                <a:gd name="connsiteY1" fmla="*/ 52674 h 63714"/>
                <a:gd name="connsiteX2" fmla="*/ 6726 w 49703"/>
                <a:gd name="connsiteY2" fmla="*/ 61701 h 63714"/>
                <a:gd name="connsiteX3" fmla="*/ 6725 w 49703"/>
                <a:gd name="connsiteY3" fmla="*/ 61701 h 63714"/>
                <a:gd name="connsiteX4" fmla="*/ 24901 w 49703"/>
                <a:gd name="connsiteY4" fmla="*/ 60308 h 63714"/>
                <a:gd name="connsiteX5" fmla="*/ 49621 w 49703"/>
                <a:gd name="connsiteY5" fmla="*/ 17534 h 63714"/>
                <a:gd name="connsiteX6" fmla="*/ 42714 w 49703"/>
                <a:gd name="connsiteY6" fmla="*/ 1842 h 63714"/>
                <a:gd name="connsiteX7" fmla="*/ 42714 w 49703"/>
                <a:gd name="connsiteY7" fmla="*/ 1842 h 63714"/>
                <a:gd name="connsiteX8" fmla="*/ 41502 w 49703"/>
                <a:gd name="connsiteY8" fmla="*/ 1115 h 63714"/>
                <a:gd name="connsiteX9" fmla="*/ 41502 w 49703"/>
                <a:gd name="connsiteY9" fmla="*/ 1115 h 63714"/>
                <a:gd name="connsiteX10" fmla="*/ 30960 w 49703"/>
                <a:gd name="connsiteY10" fmla="*/ 751 h 63714"/>
                <a:gd name="connsiteX11" fmla="*/ 24901 w 49703"/>
                <a:gd name="connsiteY11" fmla="*/ 3356 h 63714"/>
                <a:gd name="connsiteX12" fmla="*/ 0 w 49703"/>
                <a:gd name="connsiteY12" fmla="*/ 46191 h 6371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Lst>
              <a:rect l="l" t="t" r="r" b="b"/>
              <a:pathLst>
                <a:path w="49703" h="63714">
                  <a:moveTo>
                    <a:pt x="0" y="46191"/>
                  </a:moveTo>
                  <a:cubicBezTo>
                    <a:pt x="-11" y="48370"/>
                    <a:pt x="212" y="50543"/>
                    <a:pt x="667" y="52674"/>
                  </a:cubicBezTo>
                  <a:cubicBezTo>
                    <a:pt x="1466" y="56343"/>
                    <a:pt x="3633" y="59571"/>
                    <a:pt x="6726" y="61701"/>
                  </a:cubicBezTo>
                  <a:lnTo>
                    <a:pt x="6725" y="61701"/>
                  </a:lnTo>
                  <a:cubicBezTo>
                    <a:pt x="12537" y="64823"/>
                    <a:pt x="19634" y="64279"/>
                    <a:pt x="24901" y="60308"/>
                  </a:cubicBezTo>
                  <a:cubicBezTo>
                    <a:pt x="39498" y="50814"/>
                    <a:pt x="48683" y="34921"/>
                    <a:pt x="49621" y="17534"/>
                  </a:cubicBezTo>
                  <a:cubicBezTo>
                    <a:pt x="50212" y="11456"/>
                    <a:pt x="47595" y="5510"/>
                    <a:pt x="42714" y="1842"/>
                  </a:cubicBezTo>
                  <a:lnTo>
                    <a:pt x="42714" y="1842"/>
                  </a:lnTo>
                  <a:lnTo>
                    <a:pt x="41502" y="1115"/>
                  </a:lnTo>
                  <a:lnTo>
                    <a:pt x="41502" y="1115"/>
                  </a:lnTo>
                  <a:cubicBezTo>
                    <a:pt x="38139" y="-234"/>
                    <a:pt x="34409" y="-363"/>
                    <a:pt x="30960" y="751"/>
                  </a:cubicBezTo>
                  <a:cubicBezTo>
                    <a:pt x="28851" y="1394"/>
                    <a:pt x="26819" y="2267"/>
                    <a:pt x="24901" y="3356"/>
                  </a:cubicBezTo>
                  <a:cubicBezTo>
                    <a:pt x="10219" y="12821"/>
                    <a:pt x="960" y="28748"/>
                    <a:pt x="0" y="46191"/>
                  </a:cubicBezTo>
                  <a:close/>
                </a:path>
              </a:pathLst>
            </a:custGeom>
            <a:solidFill>
              <a:srgbClr val="455A64"/>
            </a:solidFill>
            <a:ln w="6058" cap="flat">
              <a:noFill/>
              <a:prstDash val="solid"/>
              <a:miter/>
            </a:ln>
          </p:spPr>
          <p:txBody>
            <a:bodyPr rtlCol="0" anchor="ctr"/>
            <a:lstStyle/>
            <a:p>
              <a:endParaRPr lang="fr-FR" sz="2400"/>
            </a:p>
          </p:txBody>
        </p:sp>
        <p:sp>
          <p:nvSpPr>
            <p:cNvPr id="637" name="Forme libre : forme 636">
              <a:extLst>
                <a:ext uri="{FF2B5EF4-FFF2-40B4-BE49-F238E27FC236}">
                  <a16:creationId xmlns:a16="http://schemas.microsoft.com/office/drawing/2014/main" id="{3290476A-4BFF-4E4B-9B92-F58FA5C1138D}"/>
                </a:ext>
              </a:extLst>
            </p:cNvPr>
            <p:cNvSpPr/>
            <p:nvPr/>
          </p:nvSpPr>
          <p:spPr>
            <a:xfrm>
              <a:off x="2140726" y="4054522"/>
              <a:ext cx="58894" cy="71977"/>
            </a:xfrm>
            <a:custGeom>
              <a:avLst/>
              <a:gdLst>
                <a:gd name="connsiteX0" fmla="*/ 24361 w 58894"/>
                <a:gd name="connsiteY0" fmla="*/ 3333 h 71977"/>
                <a:gd name="connsiteX1" fmla="*/ 35387 w 58894"/>
                <a:gd name="connsiteY1" fmla="*/ 1 h 71977"/>
                <a:gd name="connsiteX2" fmla="*/ 42294 w 58894"/>
                <a:gd name="connsiteY2" fmla="*/ 1940 h 71977"/>
                <a:gd name="connsiteX3" fmla="*/ 42961 w 58894"/>
                <a:gd name="connsiteY3" fmla="*/ 2303 h 71977"/>
                <a:gd name="connsiteX4" fmla="*/ 58895 w 58894"/>
                <a:gd name="connsiteY4" fmla="*/ 11452 h 71977"/>
                <a:gd name="connsiteX5" fmla="*/ 48353 w 58894"/>
                <a:gd name="connsiteY5" fmla="*/ 11088 h 71977"/>
                <a:gd name="connsiteX6" fmla="*/ 42294 w 58894"/>
                <a:gd name="connsiteY6" fmla="*/ 13693 h 71977"/>
                <a:gd name="connsiteX7" fmla="*/ 17636 w 58894"/>
                <a:gd name="connsiteY7" fmla="*/ 56467 h 71977"/>
                <a:gd name="connsiteX8" fmla="*/ 18302 w 58894"/>
                <a:gd name="connsiteY8" fmla="*/ 62950 h 71977"/>
                <a:gd name="connsiteX9" fmla="*/ 24361 w 58894"/>
                <a:gd name="connsiteY9" fmla="*/ 71977 h 71977"/>
                <a:gd name="connsiteX10" fmla="*/ 7942 w 58894"/>
                <a:gd name="connsiteY10" fmla="*/ 62526 h 71977"/>
                <a:gd name="connsiteX11" fmla="*/ 7942 w 58894"/>
                <a:gd name="connsiteY11" fmla="*/ 62526 h 71977"/>
                <a:gd name="connsiteX12" fmla="*/ 6548 w 58894"/>
                <a:gd name="connsiteY12" fmla="*/ 61678 h 71977"/>
                <a:gd name="connsiteX13" fmla="*/ 6124 w 58894"/>
                <a:gd name="connsiteY13" fmla="*/ 61678 h 71977"/>
                <a:gd name="connsiteX14" fmla="*/ 66 w 58894"/>
                <a:gd name="connsiteY14" fmla="*/ 46531 h 71977"/>
                <a:gd name="connsiteX15" fmla="*/ 24361 w 58894"/>
                <a:gd name="connsiteY15" fmla="*/ 3333 h 7197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Lst>
              <a:rect l="l" t="t" r="r" b="b"/>
              <a:pathLst>
                <a:path w="58894" h="71977">
                  <a:moveTo>
                    <a:pt x="24361" y="3333"/>
                  </a:moveTo>
                  <a:cubicBezTo>
                    <a:pt x="27681" y="1276"/>
                    <a:pt x="31483" y="126"/>
                    <a:pt x="35387" y="1"/>
                  </a:cubicBezTo>
                  <a:cubicBezTo>
                    <a:pt x="37828" y="-29"/>
                    <a:pt x="40226" y="644"/>
                    <a:pt x="42294" y="1940"/>
                  </a:cubicBezTo>
                  <a:lnTo>
                    <a:pt x="42961" y="2303"/>
                  </a:lnTo>
                  <a:lnTo>
                    <a:pt x="58895" y="11452"/>
                  </a:lnTo>
                  <a:cubicBezTo>
                    <a:pt x="55531" y="10103"/>
                    <a:pt x="51802" y="9974"/>
                    <a:pt x="48353" y="11088"/>
                  </a:cubicBezTo>
                  <a:cubicBezTo>
                    <a:pt x="46244" y="11731"/>
                    <a:pt x="44212" y="12604"/>
                    <a:pt x="42294" y="13693"/>
                  </a:cubicBezTo>
                  <a:cubicBezTo>
                    <a:pt x="27721" y="23200"/>
                    <a:pt x="18560" y="39092"/>
                    <a:pt x="17636" y="56467"/>
                  </a:cubicBezTo>
                  <a:cubicBezTo>
                    <a:pt x="17624" y="58646"/>
                    <a:pt x="17847" y="60819"/>
                    <a:pt x="18302" y="62950"/>
                  </a:cubicBezTo>
                  <a:cubicBezTo>
                    <a:pt x="19102" y="66620"/>
                    <a:pt x="21268" y="69847"/>
                    <a:pt x="24361" y="71977"/>
                  </a:cubicBezTo>
                  <a:lnTo>
                    <a:pt x="7942" y="62526"/>
                  </a:lnTo>
                  <a:lnTo>
                    <a:pt x="7942" y="62526"/>
                  </a:lnTo>
                  <a:lnTo>
                    <a:pt x="6548" y="61678"/>
                  </a:lnTo>
                  <a:lnTo>
                    <a:pt x="6124" y="61678"/>
                  </a:lnTo>
                  <a:cubicBezTo>
                    <a:pt x="1825" y="57870"/>
                    <a:pt x="-421" y="52254"/>
                    <a:pt x="66" y="46531"/>
                  </a:cubicBezTo>
                  <a:cubicBezTo>
                    <a:pt x="774" y="29071"/>
                    <a:pt x="9808" y="13008"/>
                    <a:pt x="24361" y="3333"/>
                  </a:cubicBezTo>
                  <a:close/>
                </a:path>
              </a:pathLst>
            </a:custGeom>
            <a:solidFill>
              <a:srgbClr val="263238"/>
            </a:solidFill>
            <a:ln w="6058" cap="flat">
              <a:noFill/>
              <a:prstDash val="solid"/>
              <a:miter/>
            </a:ln>
          </p:spPr>
          <p:txBody>
            <a:bodyPr rtlCol="0" anchor="ctr"/>
            <a:lstStyle/>
            <a:p>
              <a:endParaRPr lang="fr-FR" sz="2400"/>
            </a:p>
          </p:txBody>
        </p:sp>
        <p:sp>
          <p:nvSpPr>
            <p:cNvPr id="638" name="Forme libre : forme 637">
              <a:extLst>
                <a:ext uri="{FF2B5EF4-FFF2-40B4-BE49-F238E27FC236}">
                  <a16:creationId xmlns:a16="http://schemas.microsoft.com/office/drawing/2014/main" id="{369BF27A-9A90-482B-9026-3FB456625F46}"/>
                </a:ext>
              </a:extLst>
            </p:cNvPr>
            <p:cNvSpPr/>
            <p:nvPr/>
          </p:nvSpPr>
          <p:spPr>
            <a:xfrm>
              <a:off x="2060926" y="4264699"/>
              <a:ext cx="49693" cy="63704"/>
            </a:xfrm>
            <a:custGeom>
              <a:avLst/>
              <a:gdLst>
                <a:gd name="connsiteX0" fmla="*/ 49693 w 49693"/>
                <a:gd name="connsiteY0" fmla="*/ 46225 h 63704"/>
                <a:gd name="connsiteX1" fmla="*/ 49027 w 49693"/>
                <a:gd name="connsiteY1" fmla="*/ 52648 h 63704"/>
                <a:gd name="connsiteX2" fmla="*/ 42968 w 49693"/>
                <a:gd name="connsiteY2" fmla="*/ 61736 h 63704"/>
                <a:gd name="connsiteX3" fmla="*/ 42968 w 49693"/>
                <a:gd name="connsiteY3" fmla="*/ 61736 h 63704"/>
                <a:gd name="connsiteX4" fmla="*/ 24792 w 49693"/>
                <a:gd name="connsiteY4" fmla="*/ 60342 h 63704"/>
                <a:gd name="connsiteX5" fmla="*/ 73 w 49693"/>
                <a:gd name="connsiteY5" fmla="*/ 17507 h 63704"/>
                <a:gd name="connsiteX6" fmla="*/ 7041 w 49693"/>
                <a:gd name="connsiteY6" fmla="*/ 1876 h 63704"/>
                <a:gd name="connsiteX7" fmla="*/ 7041 w 49693"/>
                <a:gd name="connsiteY7" fmla="*/ 1876 h 63704"/>
                <a:gd name="connsiteX8" fmla="*/ 8252 w 49693"/>
                <a:gd name="connsiteY8" fmla="*/ 1149 h 63704"/>
                <a:gd name="connsiteX9" fmla="*/ 8252 w 49693"/>
                <a:gd name="connsiteY9" fmla="*/ 1149 h 63704"/>
                <a:gd name="connsiteX10" fmla="*/ 18734 w 49693"/>
                <a:gd name="connsiteY10" fmla="*/ 725 h 63704"/>
                <a:gd name="connsiteX11" fmla="*/ 24792 w 49693"/>
                <a:gd name="connsiteY11" fmla="*/ 3391 h 63704"/>
                <a:gd name="connsiteX12" fmla="*/ 49693 w 49693"/>
                <a:gd name="connsiteY12" fmla="*/ 46225 h 6370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Lst>
              <a:rect l="l" t="t" r="r" b="b"/>
              <a:pathLst>
                <a:path w="49693" h="63704">
                  <a:moveTo>
                    <a:pt x="49693" y="46225"/>
                  </a:moveTo>
                  <a:cubicBezTo>
                    <a:pt x="49704" y="48384"/>
                    <a:pt x="49480" y="50537"/>
                    <a:pt x="49027" y="52648"/>
                  </a:cubicBezTo>
                  <a:cubicBezTo>
                    <a:pt x="48225" y="56332"/>
                    <a:pt x="46061" y="59578"/>
                    <a:pt x="42968" y="61736"/>
                  </a:cubicBezTo>
                  <a:lnTo>
                    <a:pt x="42968" y="61736"/>
                  </a:lnTo>
                  <a:cubicBezTo>
                    <a:pt x="37144" y="64797"/>
                    <a:pt x="30082" y="64256"/>
                    <a:pt x="24792" y="60342"/>
                  </a:cubicBezTo>
                  <a:cubicBezTo>
                    <a:pt x="10179" y="50836"/>
                    <a:pt x="992" y="34916"/>
                    <a:pt x="73" y="17507"/>
                  </a:cubicBezTo>
                  <a:cubicBezTo>
                    <a:pt x="-482" y="11439"/>
                    <a:pt x="2156" y="5519"/>
                    <a:pt x="7041" y="1876"/>
                  </a:cubicBezTo>
                  <a:lnTo>
                    <a:pt x="7041" y="1876"/>
                  </a:lnTo>
                  <a:lnTo>
                    <a:pt x="8252" y="1149"/>
                  </a:lnTo>
                  <a:lnTo>
                    <a:pt x="8252" y="1149"/>
                  </a:lnTo>
                  <a:cubicBezTo>
                    <a:pt x="11587" y="-221"/>
                    <a:pt x="15299" y="-371"/>
                    <a:pt x="18734" y="725"/>
                  </a:cubicBezTo>
                  <a:cubicBezTo>
                    <a:pt x="20862" y="1341"/>
                    <a:pt x="22900" y="2238"/>
                    <a:pt x="24792" y="3391"/>
                  </a:cubicBezTo>
                  <a:cubicBezTo>
                    <a:pt x="39475" y="12856"/>
                    <a:pt x="48734" y="28783"/>
                    <a:pt x="49693" y="46225"/>
                  </a:cubicBezTo>
                  <a:close/>
                </a:path>
              </a:pathLst>
            </a:custGeom>
            <a:solidFill>
              <a:srgbClr val="455A64"/>
            </a:solidFill>
            <a:ln w="6058" cap="flat">
              <a:noFill/>
              <a:prstDash val="solid"/>
              <a:miter/>
            </a:ln>
          </p:spPr>
          <p:txBody>
            <a:bodyPr rtlCol="0" anchor="ctr"/>
            <a:lstStyle/>
            <a:p>
              <a:endParaRPr lang="fr-FR" sz="2400"/>
            </a:p>
          </p:txBody>
        </p:sp>
        <p:sp>
          <p:nvSpPr>
            <p:cNvPr id="639" name="Forme libre : forme 638">
              <a:extLst>
                <a:ext uri="{FF2B5EF4-FFF2-40B4-BE49-F238E27FC236}">
                  <a16:creationId xmlns:a16="http://schemas.microsoft.com/office/drawing/2014/main" id="{66995128-7B09-4AA1-91B2-CCBA4271C580}"/>
                </a:ext>
              </a:extLst>
            </p:cNvPr>
            <p:cNvSpPr/>
            <p:nvPr/>
          </p:nvSpPr>
          <p:spPr>
            <a:xfrm>
              <a:off x="2069117" y="4254457"/>
              <a:ext cx="58839" cy="71977"/>
            </a:xfrm>
            <a:custGeom>
              <a:avLst/>
              <a:gdLst>
                <a:gd name="connsiteX0" fmla="*/ 34777 w 58839"/>
                <a:gd name="connsiteY0" fmla="*/ 3333 h 71977"/>
                <a:gd name="connsiteX1" fmla="*/ 23750 w 58839"/>
                <a:gd name="connsiteY1" fmla="*/ 0 h 71977"/>
                <a:gd name="connsiteX2" fmla="*/ 16782 w 58839"/>
                <a:gd name="connsiteY2" fmla="*/ 1939 h 71977"/>
                <a:gd name="connsiteX3" fmla="*/ 16177 w 58839"/>
                <a:gd name="connsiteY3" fmla="*/ 2242 h 71977"/>
                <a:gd name="connsiteX4" fmla="*/ 0 w 58839"/>
                <a:gd name="connsiteY4" fmla="*/ 11451 h 71977"/>
                <a:gd name="connsiteX5" fmla="*/ 10481 w 58839"/>
                <a:gd name="connsiteY5" fmla="*/ 11027 h 71977"/>
                <a:gd name="connsiteX6" fmla="*/ 16540 w 58839"/>
                <a:gd name="connsiteY6" fmla="*/ 13693 h 71977"/>
                <a:gd name="connsiteX7" fmla="*/ 41259 w 58839"/>
                <a:gd name="connsiteY7" fmla="*/ 56467 h 71977"/>
                <a:gd name="connsiteX8" fmla="*/ 40593 w 58839"/>
                <a:gd name="connsiteY8" fmla="*/ 62889 h 71977"/>
                <a:gd name="connsiteX9" fmla="*/ 34534 w 58839"/>
                <a:gd name="connsiteY9" fmla="*/ 71977 h 71977"/>
                <a:gd name="connsiteX10" fmla="*/ 50893 w 58839"/>
                <a:gd name="connsiteY10" fmla="*/ 62465 h 71977"/>
                <a:gd name="connsiteX11" fmla="*/ 50893 w 58839"/>
                <a:gd name="connsiteY11" fmla="*/ 62465 h 71977"/>
                <a:gd name="connsiteX12" fmla="*/ 52286 w 58839"/>
                <a:gd name="connsiteY12" fmla="*/ 61617 h 71977"/>
                <a:gd name="connsiteX13" fmla="*/ 52710 w 58839"/>
                <a:gd name="connsiteY13" fmla="*/ 61617 h 71977"/>
                <a:gd name="connsiteX14" fmla="*/ 58769 w 58839"/>
                <a:gd name="connsiteY14" fmla="*/ 46410 h 71977"/>
                <a:gd name="connsiteX15" fmla="*/ 34777 w 58839"/>
                <a:gd name="connsiteY15" fmla="*/ 3333 h 7197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Lst>
              <a:rect l="l" t="t" r="r" b="b"/>
              <a:pathLst>
                <a:path w="58839" h="71977">
                  <a:moveTo>
                    <a:pt x="34777" y="3333"/>
                  </a:moveTo>
                  <a:cubicBezTo>
                    <a:pt x="31453" y="1283"/>
                    <a:pt x="27653" y="135"/>
                    <a:pt x="23750" y="0"/>
                  </a:cubicBezTo>
                  <a:cubicBezTo>
                    <a:pt x="21291" y="-21"/>
                    <a:pt x="18877" y="651"/>
                    <a:pt x="16782" y="1939"/>
                  </a:cubicBezTo>
                  <a:lnTo>
                    <a:pt x="16177" y="2242"/>
                  </a:lnTo>
                  <a:lnTo>
                    <a:pt x="0" y="11451"/>
                  </a:lnTo>
                  <a:cubicBezTo>
                    <a:pt x="3335" y="10082"/>
                    <a:pt x="7046" y="9931"/>
                    <a:pt x="10481" y="11027"/>
                  </a:cubicBezTo>
                  <a:cubicBezTo>
                    <a:pt x="12610" y="11644"/>
                    <a:pt x="14648" y="12540"/>
                    <a:pt x="16540" y="13693"/>
                  </a:cubicBezTo>
                  <a:cubicBezTo>
                    <a:pt x="31137" y="23186"/>
                    <a:pt x="40322" y="39080"/>
                    <a:pt x="41259" y="56467"/>
                  </a:cubicBezTo>
                  <a:cubicBezTo>
                    <a:pt x="41270" y="58625"/>
                    <a:pt x="41046" y="60779"/>
                    <a:pt x="40593" y="62889"/>
                  </a:cubicBezTo>
                  <a:cubicBezTo>
                    <a:pt x="39790" y="66573"/>
                    <a:pt x="37627" y="69819"/>
                    <a:pt x="34534" y="71977"/>
                  </a:cubicBezTo>
                  <a:lnTo>
                    <a:pt x="50893" y="62465"/>
                  </a:lnTo>
                  <a:lnTo>
                    <a:pt x="50893" y="62465"/>
                  </a:lnTo>
                  <a:lnTo>
                    <a:pt x="52286" y="61617"/>
                  </a:lnTo>
                  <a:lnTo>
                    <a:pt x="52710" y="61617"/>
                  </a:lnTo>
                  <a:cubicBezTo>
                    <a:pt x="57027" y="57796"/>
                    <a:pt x="59275" y="52153"/>
                    <a:pt x="58769" y="46410"/>
                  </a:cubicBezTo>
                  <a:cubicBezTo>
                    <a:pt x="58091" y="29048"/>
                    <a:pt x="49180" y="13049"/>
                    <a:pt x="34777" y="3333"/>
                  </a:cubicBezTo>
                  <a:close/>
                </a:path>
              </a:pathLst>
            </a:custGeom>
            <a:solidFill>
              <a:srgbClr val="263238"/>
            </a:solidFill>
            <a:ln w="6058" cap="flat">
              <a:noFill/>
              <a:prstDash val="solid"/>
              <a:miter/>
            </a:ln>
          </p:spPr>
          <p:txBody>
            <a:bodyPr rtlCol="0" anchor="ctr"/>
            <a:lstStyle/>
            <a:p>
              <a:endParaRPr lang="fr-FR" sz="2400"/>
            </a:p>
          </p:txBody>
        </p:sp>
        <p:sp>
          <p:nvSpPr>
            <p:cNvPr id="640" name="Forme libre : forme 639">
              <a:extLst>
                <a:ext uri="{FF2B5EF4-FFF2-40B4-BE49-F238E27FC236}">
                  <a16:creationId xmlns:a16="http://schemas.microsoft.com/office/drawing/2014/main" id="{389BA128-7C76-41D6-8D9C-D190B5C2EE3F}"/>
                </a:ext>
              </a:extLst>
            </p:cNvPr>
            <p:cNvSpPr/>
            <p:nvPr/>
          </p:nvSpPr>
          <p:spPr>
            <a:xfrm>
              <a:off x="2234503" y="4179757"/>
              <a:ext cx="49696" cy="63622"/>
            </a:xfrm>
            <a:custGeom>
              <a:avLst/>
              <a:gdLst>
                <a:gd name="connsiteX0" fmla="*/ 49696 w 49696"/>
                <a:gd name="connsiteY0" fmla="*/ 46104 h 63622"/>
                <a:gd name="connsiteX1" fmla="*/ 49030 w 49696"/>
                <a:gd name="connsiteY1" fmla="*/ 52587 h 63622"/>
                <a:gd name="connsiteX2" fmla="*/ 42971 w 49696"/>
                <a:gd name="connsiteY2" fmla="*/ 61675 h 63622"/>
                <a:gd name="connsiteX3" fmla="*/ 42971 w 49696"/>
                <a:gd name="connsiteY3" fmla="*/ 61675 h 63622"/>
                <a:gd name="connsiteX4" fmla="*/ 24795 w 49696"/>
                <a:gd name="connsiteY4" fmla="*/ 60281 h 63622"/>
                <a:gd name="connsiteX5" fmla="*/ 76 w 49696"/>
                <a:gd name="connsiteY5" fmla="*/ 17447 h 63622"/>
                <a:gd name="connsiteX6" fmla="*/ 7043 w 49696"/>
                <a:gd name="connsiteY6" fmla="*/ 1815 h 63622"/>
                <a:gd name="connsiteX7" fmla="*/ 7043 w 49696"/>
                <a:gd name="connsiteY7" fmla="*/ 1815 h 63622"/>
                <a:gd name="connsiteX8" fmla="*/ 8195 w 49696"/>
                <a:gd name="connsiteY8" fmla="*/ 1149 h 63622"/>
                <a:gd name="connsiteX9" fmla="*/ 8195 w 49696"/>
                <a:gd name="connsiteY9" fmla="*/ 1149 h 63622"/>
                <a:gd name="connsiteX10" fmla="*/ 18676 w 49696"/>
                <a:gd name="connsiteY10" fmla="*/ 725 h 63622"/>
                <a:gd name="connsiteX11" fmla="*/ 24735 w 49696"/>
                <a:gd name="connsiteY11" fmla="*/ 3391 h 63622"/>
                <a:gd name="connsiteX12" fmla="*/ 49696 w 49696"/>
                <a:gd name="connsiteY12" fmla="*/ 46104 h 6362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Lst>
              <a:rect l="l" t="t" r="r" b="b"/>
              <a:pathLst>
                <a:path w="49696" h="63622">
                  <a:moveTo>
                    <a:pt x="49696" y="46104"/>
                  </a:moveTo>
                  <a:cubicBezTo>
                    <a:pt x="49677" y="48281"/>
                    <a:pt x="49453" y="50452"/>
                    <a:pt x="49030" y="52587"/>
                  </a:cubicBezTo>
                  <a:cubicBezTo>
                    <a:pt x="48205" y="56262"/>
                    <a:pt x="46046" y="59501"/>
                    <a:pt x="42971" y="61675"/>
                  </a:cubicBezTo>
                  <a:lnTo>
                    <a:pt x="42971" y="61675"/>
                  </a:lnTo>
                  <a:cubicBezTo>
                    <a:pt x="37141" y="64707"/>
                    <a:pt x="30095" y="64167"/>
                    <a:pt x="24795" y="60281"/>
                  </a:cubicBezTo>
                  <a:cubicBezTo>
                    <a:pt x="10182" y="50776"/>
                    <a:pt x="995" y="34856"/>
                    <a:pt x="76" y="17447"/>
                  </a:cubicBezTo>
                  <a:cubicBezTo>
                    <a:pt x="-492" y="11377"/>
                    <a:pt x="2150" y="5451"/>
                    <a:pt x="7043" y="1815"/>
                  </a:cubicBezTo>
                  <a:lnTo>
                    <a:pt x="7043" y="1815"/>
                  </a:lnTo>
                  <a:lnTo>
                    <a:pt x="8195" y="1149"/>
                  </a:lnTo>
                  <a:lnTo>
                    <a:pt x="8195" y="1149"/>
                  </a:lnTo>
                  <a:cubicBezTo>
                    <a:pt x="11530" y="-221"/>
                    <a:pt x="15241" y="-371"/>
                    <a:pt x="18676" y="725"/>
                  </a:cubicBezTo>
                  <a:cubicBezTo>
                    <a:pt x="20801" y="1352"/>
                    <a:pt x="22837" y="2248"/>
                    <a:pt x="24735" y="3391"/>
                  </a:cubicBezTo>
                  <a:cubicBezTo>
                    <a:pt x="39407" y="12818"/>
                    <a:pt x="48685" y="28694"/>
                    <a:pt x="49696" y="46104"/>
                  </a:cubicBezTo>
                  <a:close/>
                </a:path>
              </a:pathLst>
            </a:custGeom>
            <a:solidFill>
              <a:srgbClr val="455A64"/>
            </a:solidFill>
            <a:ln w="6058" cap="flat">
              <a:noFill/>
              <a:prstDash val="solid"/>
              <a:miter/>
            </a:ln>
          </p:spPr>
          <p:txBody>
            <a:bodyPr rtlCol="0" anchor="ctr"/>
            <a:lstStyle/>
            <a:p>
              <a:endParaRPr lang="fr-FR" sz="2400"/>
            </a:p>
          </p:txBody>
        </p:sp>
        <p:sp>
          <p:nvSpPr>
            <p:cNvPr id="641" name="Forme libre : forme 640">
              <a:extLst>
                <a:ext uri="{FF2B5EF4-FFF2-40B4-BE49-F238E27FC236}">
                  <a16:creationId xmlns:a16="http://schemas.microsoft.com/office/drawing/2014/main" id="{1DB37EDA-C0F6-4823-AB12-501E5F5680BE}"/>
                </a:ext>
              </a:extLst>
            </p:cNvPr>
            <p:cNvSpPr/>
            <p:nvPr/>
          </p:nvSpPr>
          <p:spPr>
            <a:xfrm>
              <a:off x="2242940" y="4169394"/>
              <a:ext cx="58839" cy="72037"/>
            </a:xfrm>
            <a:custGeom>
              <a:avLst/>
              <a:gdLst>
                <a:gd name="connsiteX0" fmla="*/ 34534 w 58839"/>
                <a:gd name="connsiteY0" fmla="*/ 3332 h 72037"/>
                <a:gd name="connsiteX1" fmla="*/ 23507 w 58839"/>
                <a:gd name="connsiteY1" fmla="*/ 0 h 72037"/>
                <a:gd name="connsiteX2" fmla="*/ 16540 w 58839"/>
                <a:gd name="connsiteY2" fmla="*/ 1939 h 72037"/>
                <a:gd name="connsiteX3" fmla="*/ 15934 w 58839"/>
                <a:gd name="connsiteY3" fmla="*/ 2302 h 72037"/>
                <a:gd name="connsiteX4" fmla="*/ 0 w 58839"/>
                <a:gd name="connsiteY4" fmla="*/ 11511 h 72037"/>
                <a:gd name="connsiteX5" fmla="*/ 10481 w 58839"/>
                <a:gd name="connsiteY5" fmla="*/ 11087 h 72037"/>
                <a:gd name="connsiteX6" fmla="*/ 16540 w 58839"/>
                <a:gd name="connsiteY6" fmla="*/ 13753 h 72037"/>
                <a:gd name="connsiteX7" fmla="*/ 41259 w 58839"/>
                <a:gd name="connsiteY7" fmla="*/ 56466 h 72037"/>
                <a:gd name="connsiteX8" fmla="*/ 40593 w 58839"/>
                <a:gd name="connsiteY8" fmla="*/ 62949 h 72037"/>
                <a:gd name="connsiteX9" fmla="*/ 34534 w 58839"/>
                <a:gd name="connsiteY9" fmla="*/ 72037 h 72037"/>
                <a:gd name="connsiteX10" fmla="*/ 50893 w 58839"/>
                <a:gd name="connsiteY10" fmla="*/ 62525 h 72037"/>
                <a:gd name="connsiteX11" fmla="*/ 50893 w 58839"/>
                <a:gd name="connsiteY11" fmla="*/ 62525 h 72037"/>
                <a:gd name="connsiteX12" fmla="*/ 52286 w 58839"/>
                <a:gd name="connsiteY12" fmla="*/ 61677 h 72037"/>
                <a:gd name="connsiteX13" fmla="*/ 52710 w 58839"/>
                <a:gd name="connsiteY13" fmla="*/ 61677 h 72037"/>
                <a:gd name="connsiteX14" fmla="*/ 58769 w 58839"/>
                <a:gd name="connsiteY14" fmla="*/ 46470 h 72037"/>
                <a:gd name="connsiteX15" fmla="*/ 34534 w 58839"/>
                <a:gd name="connsiteY15" fmla="*/ 3332 h 7203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Lst>
              <a:rect l="l" t="t" r="r" b="b"/>
              <a:pathLst>
                <a:path w="58839" h="72037">
                  <a:moveTo>
                    <a:pt x="34534" y="3332"/>
                  </a:moveTo>
                  <a:cubicBezTo>
                    <a:pt x="31195" y="1317"/>
                    <a:pt x="27404" y="171"/>
                    <a:pt x="23507" y="0"/>
                  </a:cubicBezTo>
                  <a:cubicBezTo>
                    <a:pt x="21051" y="-8"/>
                    <a:pt x="18639" y="663"/>
                    <a:pt x="16540" y="1939"/>
                  </a:cubicBezTo>
                  <a:lnTo>
                    <a:pt x="15934" y="2302"/>
                  </a:lnTo>
                  <a:lnTo>
                    <a:pt x="0" y="11511"/>
                  </a:lnTo>
                  <a:cubicBezTo>
                    <a:pt x="3335" y="10142"/>
                    <a:pt x="7046" y="9992"/>
                    <a:pt x="10481" y="11087"/>
                  </a:cubicBezTo>
                  <a:cubicBezTo>
                    <a:pt x="12606" y="11715"/>
                    <a:pt x="14642" y="12610"/>
                    <a:pt x="16540" y="13753"/>
                  </a:cubicBezTo>
                  <a:cubicBezTo>
                    <a:pt x="31120" y="23234"/>
                    <a:pt x="40303" y="39101"/>
                    <a:pt x="41259" y="56466"/>
                  </a:cubicBezTo>
                  <a:cubicBezTo>
                    <a:pt x="41240" y="58643"/>
                    <a:pt x="41016" y="60814"/>
                    <a:pt x="40593" y="62949"/>
                  </a:cubicBezTo>
                  <a:cubicBezTo>
                    <a:pt x="39768" y="66624"/>
                    <a:pt x="37610" y="69863"/>
                    <a:pt x="34534" y="72037"/>
                  </a:cubicBezTo>
                  <a:lnTo>
                    <a:pt x="50893" y="62525"/>
                  </a:lnTo>
                  <a:lnTo>
                    <a:pt x="50893" y="62525"/>
                  </a:lnTo>
                  <a:lnTo>
                    <a:pt x="52286" y="61677"/>
                  </a:lnTo>
                  <a:lnTo>
                    <a:pt x="52710" y="61677"/>
                  </a:lnTo>
                  <a:cubicBezTo>
                    <a:pt x="57027" y="57856"/>
                    <a:pt x="59275" y="52213"/>
                    <a:pt x="58769" y="46470"/>
                  </a:cubicBezTo>
                  <a:cubicBezTo>
                    <a:pt x="58055" y="29042"/>
                    <a:pt x="49047" y="13008"/>
                    <a:pt x="34534" y="3332"/>
                  </a:cubicBezTo>
                  <a:close/>
                </a:path>
              </a:pathLst>
            </a:custGeom>
            <a:solidFill>
              <a:srgbClr val="263238"/>
            </a:solidFill>
            <a:ln w="6058" cap="flat">
              <a:noFill/>
              <a:prstDash val="solid"/>
              <a:miter/>
            </a:ln>
          </p:spPr>
          <p:txBody>
            <a:bodyPr rtlCol="0" anchor="ctr"/>
            <a:lstStyle/>
            <a:p>
              <a:endParaRPr lang="fr-FR" sz="2400"/>
            </a:p>
          </p:txBody>
        </p:sp>
        <p:sp>
          <p:nvSpPr>
            <p:cNvPr id="642" name="Forme libre : forme 641">
              <a:extLst>
                <a:ext uri="{FF2B5EF4-FFF2-40B4-BE49-F238E27FC236}">
                  <a16:creationId xmlns:a16="http://schemas.microsoft.com/office/drawing/2014/main" id="{1B3395E9-8FA9-47AB-84B0-E12531E6E784}"/>
                </a:ext>
              </a:extLst>
            </p:cNvPr>
            <p:cNvSpPr/>
            <p:nvPr/>
          </p:nvSpPr>
          <p:spPr>
            <a:xfrm>
              <a:off x="1899399" y="4075791"/>
              <a:ext cx="49332" cy="63340"/>
            </a:xfrm>
            <a:custGeom>
              <a:avLst/>
              <a:gdLst>
                <a:gd name="connsiteX0" fmla="*/ 49333 w 49332"/>
                <a:gd name="connsiteY0" fmla="*/ 45801 h 63340"/>
                <a:gd name="connsiteX1" fmla="*/ 48606 w 49332"/>
                <a:gd name="connsiteY1" fmla="*/ 52283 h 63340"/>
                <a:gd name="connsiteX2" fmla="*/ 42547 w 49332"/>
                <a:gd name="connsiteY2" fmla="*/ 61371 h 63340"/>
                <a:gd name="connsiteX3" fmla="*/ 42547 w 49332"/>
                <a:gd name="connsiteY3" fmla="*/ 61371 h 63340"/>
                <a:gd name="connsiteX4" fmla="*/ 24371 w 49332"/>
                <a:gd name="connsiteY4" fmla="*/ 59978 h 63340"/>
                <a:gd name="connsiteX5" fmla="*/ 76 w 49332"/>
                <a:gd name="connsiteY5" fmla="*/ 17446 h 63340"/>
                <a:gd name="connsiteX6" fmla="*/ 7043 w 49332"/>
                <a:gd name="connsiteY6" fmla="*/ 1815 h 63340"/>
                <a:gd name="connsiteX7" fmla="*/ 7043 w 49332"/>
                <a:gd name="connsiteY7" fmla="*/ 1815 h 63340"/>
                <a:gd name="connsiteX8" fmla="*/ 8255 w 49332"/>
                <a:gd name="connsiteY8" fmla="*/ 1149 h 63340"/>
                <a:gd name="connsiteX9" fmla="*/ 8255 w 49332"/>
                <a:gd name="connsiteY9" fmla="*/ 1149 h 63340"/>
                <a:gd name="connsiteX10" fmla="*/ 18797 w 49332"/>
                <a:gd name="connsiteY10" fmla="*/ 724 h 63340"/>
                <a:gd name="connsiteX11" fmla="*/ 24856 w 49332"/>
                <a:gd name="connsiteY11" fmla="*/ 3390 h 63340"/>
                <a:gd name="connsiteX12" fmla="*/ 49333 w 49332"/>
                <a:gd name="connsiteY12" fmla="*/ 45801 h 6334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Lst>
              <a:rect l="l" t="t" r="r" b="b"/>
              <a:pathLst>
                <a:path w="49332" h="63340">
                  <a:moveTo>
                    <a:pt x="49333" y="45801"/>
                  </a:moveTo>
                  <a:cubicBezTo>
                    <a:pt x="49324" y="47982"/>
                    <a:pt x="49081" y="50155"/>
                    <a:pt x="48606" y="52283"/>
                  </a:cubicBezTo>
                  <a:cubicBezTo>
                    <a:pt x="47792" y="55963"/>
                    <a:pt x="45631" y="59205"/>
                    <a:pt x="42547" y="61371"/>
                  </a:cubicBezTo>
                  <a:lnTo>
                    <a:pt x="42547" y="61371"/>
                  </a:lnTo>
                  <a:cubicBezTo>
                    <a:pt x="36723" y="64433"/>
                    <a:pt x="29661" y="63892"/>
                    <a:pt x="24371" y="59978"/>
                  </a:cubicBezTo>
                  <a:cubicBezTo>
                    <a:pt x="10003" y="50440"/>
                    <a:pt x="993" y="34668"/>
                    <a:pt x="76" y="17446"/>
                  </a:cubicBezTo>
                  <a:cubicBezTo>
                    <a:pt x="-492" y="11377"/>
                    <a:pt x="2150" y="5450"/>
                    <a:pt x="7043" y="1815"/>
                  </a:cubicBezTo>
                  <a:lnTo>
                    <a:pt x="7043" y="1815"/>
                  </a:lnTo>
                  <a:lnTo>
                    <a:pt x="8255" y="1149"/>
                  </a:lnTo>
                  <a:lnTo>
                    <a:pt x="8255" y="1149"/>
                  </a:lnTo>
                  <a:cubicBezTo>
                    <a:pt x="11612" y="-220"/>
                    <a:pt x="15342" y="-370"/>
                    <a:pt x="18797" y="724"/>
                  </a:cubicBezTo>
                  <a:cubicBezTo>
                    <a:pt x="20917" y="1364"/>
                    <a:pt x="22952" y="2259"/>
                    <a:pt x="24856" y="3390"/>
                  </a:cubicBezTo>
                  <a:cubicBezTo>
                    <a:pt x="39261" y="12863"/>
                    <a:pt x="48337" y="28589"/>
                    <a:pt x="49333" y="45801"/>
                  </a:cubicBezTo>
                  <a:close/>
                </a:path>
              </a:pathLst>
            </a:custGeom>
            <a:solidFill>
              <a:srgbClr val="455A64"/>
            </a:solidFill>
            <a:ln w="6058" cap="flat">
              <a:noFill/>
              <a:prstDash val="solid"/>
              <a:miter/>
            </a:ln>
          </p:spPr>
          <p:txBody>
            <a:bodyPr rtlCol="0" anchor="ctr"/>
            <a:lstStyle/>
            <a:p>
              <a:endParaRPr lang="fr-FR" sz="2400"/>
            </a:p>
          </p:txBody>
        </p:sp>
        <p:sp>
          <p:nvSpPr>
            <p:cNvPr id="643" name="Forme libre : forme 642">
              <a:extLst>
                <a:ext uri="{FF2B5EF4-FFF2-40B4-BE49-F238E27FC236}">
                  <a16:creationId xmlns:a16="http://schemas.microsoft.com/office/drawing/2014/main" id="{636EC422-BE8F-4489-80F7-7D82044057FA}"/>
                </a:ext>
              </a:extLst>
            </p:cNvPr>
            <p:cNvSpPr/>
            <p:nvPr/>
          </p:nvSpPr>
          <p:spPr>
            <a:xfrm>
              <a:off x="1907352" y="4065125"/>
              <a:ext cx="58839" cy="72037"/>
            </a:xfrm>
            <a:custGeom>
              <a:avLst/>
              <a:gdLst>
                <a:gd name="connsiteX0" fmla="*/ 34534 w 58839"/>
                <a:gd name="connsiteY0" fmla="*/ 3332 h 72037"/>
                <a:gd name="connsiteX1" fmla="*/ 23568 w 58839"/>
                <a:gd name="connsiteY1" fmla="*/ 0 h 72037"/>
                <a:gd name="connsiteX2" fmla="*/ 16601 w 58839"/>
                <a:gd name="connsiteY2" fmla="*/ 1939 h 72037"/>
                <a:gd name="connsiteX3" fmla="*/ 15934 w 58839"/>
                <a:gd name="connsiteY3" fmla="*/ 2302 h 72037"/>
                <a:gd name="connsiteX4" fmla="*/ 0 w 58839"/>
                <a:gd name="connsiteY4" fmla="*/ 11511 h 72037"/>
                <a:gd name="connsiteX5" fmla="*/ 10542 w 58839"/>
                <a:gd name="connsiteY5" fmla="*/ 11087 h 72037"/>
                <a:gd name="connsiteX6" fmla="*/ 16601 w 58839"/>
                <a:gd name="connsiteY6" fmla="*/ 13753 h 72037"/>
                <a:gd name="connsiteX7" fmla="*/ 41320 w 58839"/>
                <a:gd name="connsiteY7" fmla="*/ 56466 h 72037"/>
                <a:gd name="connsiteX8" fmla="*/ 40593 w 58839"/>
                <a:gd name="connsiteY8" fmla="*/ 62949 h 72037"/>
                <a:gd name="connsiteX9" fmla="*/ 34534 w 58839"/>
                <a:gd name="connsiteY9" fmla="*/ 72037 h 72037"/>
                <a:gd name="connsiteX10" fmla="*/ 50893 w 58839"/>
                <a:gd name="connsiteY10" fmla="*/ 62525 h 72037"/>
                <a:gd name="connsiteX11" fmla="*/ 50893 w 58839"/>
                <a:gd name="connsiteY11" fmla="*/ 62525 h 72037"/>
                <a:gd name="connsiteX12" fmla="*/ 52286 w 58839"/>
                <a:gd name="connsiteY12" fmla="*/ 61677 h 72037"/>
                <a:gd name="connsiteX13" fmla="*/ 52710 w 58839"/>
                <a:gd name="connsiteY13" fmla="*/ 61677 h 72037"/>
                <a:gd name="connsiteX14" fmla="*/ 58769 w 58839"/>
                <a:gd name="connsiteY14" fmla="*/ 46470 h 72037"/>
                <a:gd name="connsiteX15" fmla="*/ 34534 w 58839"/>
                <a:gd name="connsiteY15" fmla="*/ 3332 h 7203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Lst>
              <a:rect l="l" t="t" r="r" b="b"/>
              <a:pathLst>
                <a:path w="58839" h="72037">
                  <a:moveTo>
                    <a:pt x="34534" y="3332"/>
                  </a:moveTo>
                  <a:cubicBezTo>
                    <a:pt x="31219" y="1312"/>
                    <a:pt x="27446" y="166"/>
                    <a:pt x="23568" y="0"/>
                  </a:cubicBezTo>
                  <a:cubicBezTo>
                    <a:pt x="21111" y="-8"/>
                    <a:pt x="18700" y="663"/>
                    <a:pt x="16601" y="1939"/>
                  </a:cubicBezTo>
                  <a:lnTo>
                    <a:pt x="15934" y="2302"/>
                  </a:lnTo>
                  <a:lnTo>
                    <a:pt x="0" y="11511"/>
                  </a:lnTo>
                  <a:cubicBezTo>
                    <a:pt x="3356" y="10142"/>
                    <a:pt x="7086" y="9993"/>
                    <a:pt x="10542" y="11087"/>
                  </a:cubicBezTo>
                  <a:cubicBezTo>
                    <a:pt x="12662" y="11726"/>
                    <a:pt x="14697" y="12622"/>
                    <a:pt x="16601" y="13753"/>
                  </a:cubicBezTo>
                  <a:cubicBezTo>
                    <a:pt x="31181" y="23234"/>
                    <a:pt x="40363" y="39101"/>
                    <a:pt x="41320" y="56466"/>
                  </a:cubicBezTo>
                  <a:cubicBezTo>
                    <a:pt x="41312" y="58647"/>
                    <a:pt x="41068" y="60821"/>
                    <a:pt x="40593" y="62949"/>
                  </a:cubicBezTo>
                  <a:cubicBezTo>
                    <a:pt x="39779" y="66629"/>
                    <a:pt x="37618" y="69871"/>
                    <a:pt x="34534" y="72037"/>
                  </a:cubicBezTo>
                  <a:lnTo>
                    <a:pt x="50893" y="62525"/>
                  </a:lnTo>
                  <a:lnTo>
                    <a:pt x="50893" y="62525"/>
                  </a:lnTo>
                  <a:lnTo>
                    <a:pt x="52286" y="61677"/>
                  </a:lnTo>
                  <a:lnTo>
                    <a:pt x="52710" y="61677"/>
                  </a:lnTo>
                  <a:cubicBezTo>
                    <a:pt x="57027" y="57856"/>
                    <a:pt x="59275" y="52213"/>
                    <a:pt x="58769" y="46470"/>
                  </a:cubicBezTo>
                  <a:cubicBezTo>
                    <a:pt x="58055" y="29042"/>
                    <a:pt x="49047" y="13008"/>
                    <a:pt x="34534" y="3332"/>
                  </a:cubicBezTo>
                  <a:close/>
                </a:path>
              </a:pathLst>
            </a:custGeom>
            <a:solidFill>
              <a:srgbClr val="263238"/>
            </a:solidFill>
            <a:ln w="6058" cap="flat">
              <a:noFill/>
              <a:prstDash val="solid"/>
              <a:miter/>
            </a:ln>
          </p:spPr>
          <p:txBody>
            <a:bodyPr rtlCol="0" anchor="ctr"/>
            <a:lstStyle/>
            <a:p>
              <a:endParaRPr lang="fr-FR" sz="2400"/>
            </a:p>
          </p:txBody>
        </p:sp>
        <p:sp>
          <p:nvSpPr>
            <p:cNvPr id="644" name="Forme libre : forme 643">
              <a:extLst>
                <a:ext uri="{FF2B5EF4-FFF2-40B4-BE49-F238E27FC236}">
                  <a16:creationId xmlns:a16="http://schemas.microsoft.com/office/drawing/2014/main" id="{902780EC-E8F9-45BD-9F74-D332EDB71930}"/>
                </a:ext>
              </a:extLst>
            </p:cNvPr>
            <p:cNvSpPr/>
            <p:nvPr/>
          </p:nvSpPr>
          <p:spPr>
            <a:xfrm>
              <a:off x="2096260" y="4044041"/>
              <a:ext cx="88213" cy="69795"/>
            </a:xfrm>
            <a:custGeom>
              <a:avLst/>
              <a:gdLst>
                <a:gd name="connsiteX0" fmla="*/ 0 w 88213"/>
                <a:gd name="connsiteY0" fmla="*/ 25325 h 69795"/>
                <a:gd name="connsiteX1" fmla="*/ 88214 w 88213"/>
                <a:gd name="connsiteY1" fmla="*/ 0 h 69795"/>
                <a:gd name="connsiteX2" fmla="*/ 88214 w 88213"/>
                <a:gd name="connsiteY2" fmla="*/ 18842 h 69795"/>
                <a:gd name="connsiteX3" fmla="*/ 0 w 88213"/>
                <a:gd name="connsiteY3" fmla="*/ 69796 h 69795"/>
                <a:gd name="connsiteX4" fmla="*/ 0 w 88213"/>
                <a:gd name="connsiteY4" fmla="*/ 25325 h 69795"/>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88213" h="69795">
                  <a:moveTo>
                    <a:pt x="0" y="25325"/>
                  </a:moveTo>
                  <a:lnTo>
                    <a:pt x="88214" y="0"/>
                  </a:lnTo>
                  <a:lnTo>
                    <a:pt x="88214" y="18842"/>
                  </a:lnTo>
                  <a:lnTo>
                    <a:pt x="0" y="69796"/>
                  </a:lnTo>
                  <a:lnTo>
                    <a:pt x="0" y="25325"/>
                  </a:lnTo>
                  <a:close/>
                </a:path>
              </a:pathLst>
            </a:custGeom>
            <a:solidFill>
              <a:srgbClr val="EBEBEB"/>
            </a:solidFill>
            <a:ln w="6058" cap="flat">
              <a:noFill/>
              <a:prstDash val="solid"/>
              <a:miter/>
            </a:ln>
          </p:spPr>
          <p:txBody>
            <a:bodyPr rtlCol="0" anchor="ctr"/>
            <a:lstStyle/>
            <a:p>
              <a:endParaRPr lang="fr-FR" sz="2400"/>
            </a:p>
          </p:txBody>
        </p:sp>
        <p:sp>
          <p:nvSpPr>
            <p:cNvPr id="645" name="Forme libre : forme 644">
              <a:extLst>
                <a:ext uri="{FF2B5EF4-FFF2-40B4-BE49-F238E27FC236}">
                  <a16:creationId xmlns:a16="http://schemas.microsoft.com/office/drawing/2014/main" id="{EDD209E6-10C8-4508-A5E7-8806F5500639}"/>
                </a:ext>
              </a:extLst>
            </p:cNvPr>
            <p:cNvSpPr/>
            <p:nvPr/>
          </p:nvSpPr>
          <p:spPr>
            <a:xfrm>
              <a:off x="2087536" y="4039861"/>
              <a:ext cx="96938" cy="29505"/>
            </a:xfrm>
            <a:custGeom>
              <a:avLst/>
              <a:gdLst>
                <a:gd name="connsiteX0" fmla="*/ 8724 w 96938"/>
                <a:gd name="connsiteY0" fmla="*/ 29506 h 29505"/>
                <a:gd name="connsiteX1" fmla="*/ 0 w 96938"/>
                <a:gd name="connsiteY1" fmla="*/ 24174 h 29505"/>
                <a:gd name="connsiteX2" fmla="*/ 88517 w 96938"/>
                <a:gd name="connsiteY2" fmla="*/ 0 h 29505"/>
                <a:gd name="connsiteX3" fmla="*/ 96938 w 96938"/>
                <a:gd name="connsiteY3" fmla="*/ 4180 h 29505"/>
                <a:gd name="connsiteX4" fmla="*/ 8724 w 96938"/>
                <a:gd name="connsiteY4" fmla="*/ 29506 h 29505"/>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96938" h="29505">
                  <a:moveTo>
                    <a:pt x="8724" y="29506"/>
                  </a:moveTo>
                  <a:lnTo>
                    <a:pt x="0" y="24174"/>
                  </a:lnTo>
                  <a:lnTo>
                    <a:pt x="88517" y="0"/>
                  </a:lnTo>
                  <a:lnTo>
                    <a:pt x="96938" y="4180"/>
                  </a:lnTo>
                  <a:lnTo>
                    <a:pt x="8724" y="29506"/>
                  </a:lnTo>
                  <a:close/>
                </a:path>
              </a:pathLst>
            </a:custGeom>
            <a:solidFill>
              <a:srgbClr val="F5F5F5"/>
            </a:solidFill>
            <a:ln w="6058" cap="flat">
              <a:noFill/>
              <a:prstDash val="solid"/>
              <a:miter/>
            </a:ln>
          </p:spPr>
          <p:txBody>
            <a:bodyPr rtlCol="0" anchor="ctr"/>
            <a:lstStyle/>
            <a:p>
              <a:endParaRPr lang="fr-FR" sz="2400"/>
            </a:p>
          </p:txBody>
        </p:sp>
        <p:sp>
          <p:nvSpPr>
            <p:cNvPr id="646" name="Forme libre : forme 645">
              <a:extLst>
                <a:ext uri="{FF2B5EF4-FFF2-40B4-BE49-F238E27FC236}">
                  <a16:creationId xmlns:a16="http://schemas.microsoft.com/office/drawing/2014/main" id="{18E81A30-0427-4ABF-B4E1-D41A6251FD2E}"/>
                </a:ext>
              </a:extLst>
            </p:cNvPr>
            <p:cNvSpPr/>
            <p:nvPr/>
          </p:nvSpPr>
          <p:spPr>
            <a:xfrm>
              <a:off x="1932980" y="4059672"/>
              <a:ext cx="125111" cy="65918"/>
            </a:xfrm>
            <a:custGeom>
              <a:avLst/>
              <a:gdLst>
                <a:gd name="connsiteX0" fmla="*/ 125111 w 125111"/>
                <a:gd name="connsiteY0" fmla="*/ 65918 h 65918"/>
                <a:gd name="connsiteX1" fmla="*/ 0 w 125111"/>
                <a:gd name="connsiteY1" fmla="*/ 19085 h 65918"/>
                <a:gd name="connsiteX2" fmla="*/ 0 w 125111"/>
                <a:gd name="connsiteY2" fmla="*/ 0 h 65918"/>
                <a:gd name="connsiteX3" fmla="*/ 125111 w 125111"/>
                <a:gd name="connsiteY3" fmla="*/ 11148 h 65918"/>
                <a:gd name="connsiteX4" fmla="*/ 125111 w 125111"/>
                <a:gd name="connsiteY4" fmla="*/ 65918 h 65918"/>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25111" h="65918">
                  <a:moveTo>
                    <a:pt x="125111" y="65918"/>
                  </a:moveTo>
                  <a:lnTo>
                    <a:pt x="0" y="19085"/>
                  </a:lnTo>
                  <a:lnTo>
                    <a:pt x="0" y="0"/>
                  </a:lnTo>
                  <a:lnTo>
                    <a:pt x="125111" y="11148"/>
                  </a:lnTo>
                  <a:lnTo>
                    <a:pt x="125111" y="65918"/>
                  </a:lnTo>
                  <a:close/>
                </a:path>
              </a:pathLst>
            </a:custGeom>
            <a:solidFill>
              <a:srgbClr val="EBEBEB"/>
            </a:solidFill>
            <a:ln w="6058" cap="flat">
              <a:noFill/>
              <a:prstDash val="solid"/>
              <a:miter/>
            </a:ln>
          </p:spPr>
          <p:txBody>
            <a:bodyPr rtlCol="0" anchor="ctr"/>
            <a:lstStyle/>
            <a:p>
              <a:endParaRPr lang="fr-FR" sz="2400"/>
            </a:p>
          </p:txBody>
        </p:sp>
        <p:sp>
          <p:nvSpPr>
            <p:cNvPr id="647" name="Forme libre : forme 646">
              <a:extLst>
                <a:ext uri="{FF2B5EF4-FFF2-40B4-BE49-F238E27FC236}">
                  <a16:creationId xmlns:a16="http://schemas.microsoft.com/office/drawing/2014/main" id="{0E8F17AD-0A46-4913-8D36-C9DE53F12124}"/>
                </a:ext>
              </a:extLst>
            </p:cNvPr>
            <p:cNvSpPr/>
            <p:nvPr/>
          </p:nvSpPr>
          <p:spPr>
            <a:xfrm>
              <a:off x="1932980" y="4057249"/>
              <a:ext cx="132563" cy="13571"/>
            </a:xfrm>
            <a:custGeom>
              <a:avLst/>
              <a:gdLst>
                <a:gd name="connsiteX0" fmla="*/ 0 w 132563"/>
                <a:gd name="connsiteY0" fmla="*/ 2423 h 13571"/>
                <a:gd name="connsiteX1" fmla="*/ 9209 w 132563"/>
                <a:gd name="connsiteY1" fmla="*/ 0 h 13571"/>
                <a:gd name="connsiteX2" fmla="*/ 132563 w 132563"/>
                <a:gd name="connsiteY2" fmla="*/ 7937 h 13571"/>
                <a:gd name="connsiteX3" fmla="*/ 125111 w 132563"/>
                <a:gd name="connsiteY3" fmla="*/ 13571 h 13571"/>
                <a:gd name="connsiteX4" fmla="*/ 0 w 132563"/>
                <a:gd name="connsiteY4" fmla="*/ 2423 h 13571"/>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32563" h="13571">
                  <a:moveTo>
                    <a:pt x="0" y="2423"/>
                  </a:moveTo>
                  <a:lnTo>
                    <a:pt x="9209" y="0"/>
                  </a:lnTo>
                  <a:lnTo>
                    <a:pt x="132563" y="7937"/>
                  </a:lnTo>
                  <a:lnTo>
                    <a:pt x="125111" y="13571"/>
                  </a:lnTo>
                  <a:lnTo>
                    <a:pt x="0" y="2423"/>
                  </a:lnTo>
                  <a:close/>
                </a:path>
              </a:pathLst>
            </a:custGeom>
            <a:solidFill>
              <a:srgbClr val="F5F5F5"/>
            </a:solidFill>
            <a:ln w="6058" cap="flat">
              <a:noFill/>
              <a:prstDash val="solid"/>
              <a:miter/>
            </a:ln>
          </p:spPr>
          <p:txBody>
            <a:bodyPr rtlCol="0" anchor="ctr"/>
            <a:lstStyle/>
            <a:p>
              <a:endParaRPr lang="fr-FR" sz="2400"/>
            </a:p>
          </p:txBody>
        </p:sp>
        <p:sp>
          <p:nvSpPr>
            <p:cNvPr id="648" name="Forme libre : forme 647">
              <a:extLst>
                <a:ext uri="{FF2B5EF4-FFF2-40B4-BE49-F238E27FC236}">
                  <a16:creationId xmlns:a16="http://schemas.microsoft.com/office/drawing/2014/main" id="{5DA9053B-F315-4F97-AB9D-F2A82770B033}"/>
                </a:ext>
              </a:extLst>
            </p:cNvPr>
            <p:cNvSpPr/>
            <p:nvPr/>
          </p:nvSpPr>
          <p:spPr>
            <a:xfrm>
              <a:off x="2054698" y="3995875"/>
              <a:ext cx="43561" cy="134350"/>
            </a:xfrm>
            <a:custGeom>
              <a:avLst/>
              <a:gdLst>
                <a:gd name="connsiteX0" fmla="*/ 0 w 43561"/>
                <a:gd name="connsiteY0" fmla="*/ 123718 h 134350"/>
                <a:gd name="connsiteX1" fmla="*/ 43562 w 43561"/>
                <a:gd name="connsiteY1" fmla="*/ 123718 h 134350"/>
                <a:gd name="connsiteX2" fmla="*/ 43562 w 43561"/>
                <a:gd name="connsiteY2" fmla="*/ 0 h 134350"/>
                <a:gd name="connsiteX3" fmla="*/ 0 w 43561"/>
                <a:gd name="connsiteY3" fmla="*/ 0 h 134350"/>
              </a:gdLst>
              <a:ahLst/>
              <a:cxnLst>
                <a:cxn ang="0">
                  <a:pos x="connsiteX0" y="connsiteY0"/>
                </a:cxn>
                <a:cxn ang="0">
                  <a:pos x="connsiteX1" y="connsiteY1"/>
                </a:cxn>
                <a:cxn ang="0">
                  <a:pos x="connsiteX2" y="connsiteY2"/>
                </a:cxn>
                <a:cxn ang="0">
                  <a:pos x="connsiteX3" y="connsiteY3"/>
                </a:cxn>
              </a:cxnLst>
              <a:rect l="l" t="t" r="r" b="b"/>
              <a:pathLst>
                <a:path w="43561" h="134350">
                  <a:moveTo>
                    <a:pt x="0" y="123718"/>
                  </a:moveTo>
                  <a:cubicBezTo>
                    <a:pt x="0" y="137895"/>
                    <a:pt x="43562" y="137895"/>
                    <a:pt x="43562" y="123718"/>
                  </a:cubicBezTo>
                  <a:lnTo>
                    <a:pt x="43562" y="0"/>
                  </a:lnTo>
                  <a:lnTo>
                    <a:pt x="0" y="0"/>
                  </a:lnTo>
                  <a:close/>
                </a:path>
              </a:pathLst>
            </a:custGeom>
            <a:solidFill>
              <a:srgbClr val="FAFAFA"/>
            </a:solidFill>
            <a:ln w="6058" cap="flat">
              <a:noFill/>
              <a:prstDash val="solid"/>
              <a:miter/>
            </a:ln>
          </p:spPr>
          <p:txBody>
            <a:bodyPr rtlCol="0" anchor="ctr"/>
            <a:lstStyle/>
            <a:p>
              <a:endParaRPr lang="fr-FR" sz="2400"/>
            </a:p>
          </p:txBody>
        </p:sp>
        <p:sp>
          <p:nvSpPr>
            <p:cNvPr id="649" name="Forme libre : forme 648">
              <a:extLst>
                <a:ext uri="{FF2B5EF4-FFF2-40B4-BE49-F238E27FC236}">
                  <a16:creationId xmlns:a16="http://schemas.microsoft.com/office/drawing/2014/main" id="{73A53BDE-4D34-459C-A97D-6D229A49523F}"/>
                </a:ext>
              </a:extLst>
            </p:cNvPr>
            <p:cNvSpPr/>
            <p:nvPr/>
          </p:nvSpPr>
          <p:spPr>
            <a:xfrm>
              <a:off x="2072510" y="4087179"/>
              <a:ext cx="39017" cy="155585"/>
            </a:xfrm>
            <a:custGeom>
              <a:avLst/>
              <a:gdLst>
                <a:gd name="connsiteX0" fmla="*/ 14783 w 39017"/>
                <a:gd name="connsiteY0" fmla="*/ 0 h 155585"/>
                <a:gd name="connsiteX1" fmla="*/ 39018 w 39017"/>
                <a:gd name="connsiteY1" fmla="*/ 155586 h 155585"/>
                <a:gd name="connsiteX2" fmla="*/ 22659 w 39017"/>
                <a:gd name="connsiteY2" fmla="*/ 155586 h 155585"/>
                <a:gd name="connsiteX3" fmla="*/ 0 w 39017"/>
                <a:gd name="connsiteY3" fmla="*/ 0 h 155585"/>
                <a:gd name="connsiteX4" fmla="*/ 14783 w 39017"/>
                <a:gd name="connsiteY4" fmla="*/ 0 h 155585"/>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39017" h="155585">
                  <a:moveTo>
                    <a:pt x="14783" y="0"/>
                  </a:moveTo>
                  <a:lnTo>
                    <a:pt x="39018" y="155586"/>
                  </a:lnTo>
                  <a:lnTo>
                    <a:pt x="22659" y="155586"/>
                  </a:lnTo>
                  <a:lnTo>
                    <a:pt x="0" y="0"/>
                  </a:lnTo>
                  <a:cubicBezTo>
                    <a:pt x="4826" y="1417"/>
                    <a:pt x="9957" y="1417"/>
                    <a:pt x="14783" y="0"/>
                  </a:cubicBezTo>
                  <a:close/>
                </a:path>
              </a:pathLst>
            </a:custGeom>
            <a:solidFill>
              <a:srgbClr val="F5F5F5"/>
            </a:solidFill>
            <a:ln w="6058" cap="flat">
              <a:noFill/>
              <a:prstDash val="solid"/>
              <a:miter/>
            </a:ln>
          </p:spPr>
          <p:txBody>
            <a:bodyPr rtlCol="0" anchor="ctr"/>
            <a:lstStyle/>
            <a:p>
              <a:endParaRPr lang="fr-FR" sz="2400"/>
            </a:p>
          </p:txBody>
        </p:sp>
        <p:sp>
          <p:nvSpPr>
            <p:cNvPr id="650" name="Forme libre : forme 649">
              <a:extLst>
                <a:ext uri="{FF2B5EF4-FFF2-40B4-BE49-F238E27FC236}">
                  <a16:creationId xmlns:a16="http://schemas.microsoft.com/office/drawing/2014/main" id="{D0937426-685F-4D02-8097-8889A698B7AF}"/>
                </a:ext>
              </a:extLst>
            </p:cNvPr>
            <p:cNvSpPr/>
            <p:nvPr/>
          </p:nvSpPr>
          <p:spPr>
            <a:xfrm>
              <a:off x="2072510" y="4087421"/>
              <a:ext cx="22417" cy="181638"/>
            </a:xfrm>
            <a:custGeom>
              <a:avLst/>
              <a:gdLst>
                <a:gd name="connsiteX0" fmla="*/ 0 w 22417"/>
                <a:gd name="connsiteY0" fmla="*/ 0 h 181638"/>
                <a:gd name="connsiteX1" fmla="*/ 0 w 22417"/>
                <a:gd name="connsiteY1" fmla="*/ 42653 h 181638"/>
                <a:gd name="connsiteX2" fmla="*/ 22417 w 22417"/>
                <a:gd name="connsiteY2" fmla="*/ 181638 h 181638"/>
                <a:gd name="connsiteX3" fmla="*/ 22417 w 22417"/>
                <a:gd name="connsiteY3" fmla="*/ 155344 h 181638"/>
                <a:gd name="connsiteX4" fmla="*/ 0 w 22417"/>
                <a:gd name="connsiteY4" fmla="*/ 0 h 181638"/>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22417" h="181638">
                  <a:moveTo>
                    <a:pt x="0" y="0"/>
                  </a:moveTo>
                  <a:lnTo>
                    <a:pt x="0" y="42653"/>
                  </a:lnTo>
                  <a:lnTo>
                    <a:pt x="22417" y="181638"/>
                  </a:lnTo>
                  <a:lnTo>
                    <a:pt x="22417" y="155344"/>
                  </a:lnTo>
                  <a:lnTo>
                    <a:pt x="0" y="0"/>
                  </a:lnTo>
                  <a:close/>
                </a:path>
              </a:pathLst>
            </a:custGeom>
            <a:solidFill>
              <a:srgbClr val="EBEBEB"/>
            </a:solidFill>
            <a:ln w="6058" cap="flat">
              <a:noFill/>
              <a:prstDash val="solid"/>
              <a:miter/>
            </a:ln>
          </p:spPr>
          <p:txBody>
            <a:bodyPr rtlCol="0" anchor="ctr"/>
            <a:lstStyle/>
            <a:p>
              <a:endParaRPr lang="fr-FR" sz="2400"/>
            </a:p>
          </p:txBody>
        </p:sp>
        <p:sp>
          <p:nvSpPr>
            <p:cNvPr id="651" name="Forme libre : forme 650">
              <a:extLst>
                <a:ext uri="{FF2B5EF4-FFF2-40B4-BE49-F238E27FC236}">
                  <a16:creationId xmlns:a16="http://schemas.microsoft.com/office/drawing/2014/main" id="{DD675488-89E0-444C-BADC-D0399601BAC0}"/>
                </a:ext>
              </a:extLst>
            </p:cNvPr>
            <p:cNvSpPr/>
            <p:nvPr/>
          </p:nvSpPr>
          <p:spPr>
            <a:xfrm>
              <a:off x="2094927" y="4242765"/>
              <a:ext cx="16358" cy="26294"/>
            </a:xfrm>
            <a:custGeom>
              <a:avLst/>
              <a:gdLst>
                <a:gd name="connsiteX0" fmla="*/ 0 w 16358"/>
                <a:gd name="connsiteY0" fmla="*/ 0 h 26294"/>
                <a:gd name="connsiteX1" fmla="*/ 16358 w 16358"/>
                <a:gd name="connsiteY1" fmla="*/ 0 h 26294"/>
                <a:gd name="connsiteX2" fmla="*/ 16358 w 16358"/>
                <a:gd name="connsiteY2" fmla="*/ 26294 h 26294"/>
                <a:gd name="connsiteX3" fmla="*/ 0 w 16358"/>
                <a:gd name="connsiteY3" fmla="*/ 26294 h 26294"/>
              </a:gdLst>
              <a:ahLst/>
              <a:cxnLst>
                <a:cxn ang="0">
                  <a:pos x="connsiteX0" y="connsiteY0"/>
                </a:cxn>
                <a:cxn ang="0">
                  <a:pos x="connsiteX1" y="connsiteY1"/>
                </a:cxn>
                <a:cxn ang="0">
                  <a:pos x="connsiteX2" y="connsiteY2"/>
                </a:cxn>
                <a:cxn ang="0">
                  <a:pos x="connsiteX3" y="connsiteY3"/>
                </a:cxn>
              </a:cxnLst>
              <a:rect l="l" t="t" r="r" b="b"/>
              <a:pathLst>
                <a:path w="16358" h="26294">
                  <a:moveTo>
                    <a:pt x="0" y="0"/>
                  </a:moveTo>
                  <a:lnTo>
                    <a:pt x="16358" y="0"/>
                  </a:lnTo>
                  <a:lnTo>
                    <a:pt x="16358" y="26294"/>
                  </a:lnTo>
                  <a:lnTo>
                    <a:pt x="0" y="26294"/>
                  </a:lnTo>
                  <a:close/>
                </a:path>
              </a:pathLst>
            </a:custGeom>
            <a:solidFill>
              <a:srgbClr val="E0E0E0"/>
            </a:solidFill>
            <a:ln w="6058" cap="flat">
              <a:noFill/>
              <a:prstDash val="solid"/>
              <a:miter/>
            </a:ln>
          </p:spPr>
          <p:txBody>
            <a:bodyPr rtlCol="0" anchor="ctr"/>
            <a:lstStyle/>
            <a:p>
              <a:endParaRPr lang="fr-FR" sz="2400"/>
            </a:p>
          </p:txBody>
        </p:sp>
        <p:sp>
          <p:nvSpPr>
            <p:cNvPr id="652" name="Forme libre : forme 651">
              <a:extLst>
                <a:ext uri="{FF2B5EF4-FFF2-40B4-BE49-F238E27FC236}">
                  <a16:creationId xmlns:a16="http://schemas.microsoft.com/office/drawing/2014/main" id="{F49C39A1-141C-46B2-B920-860661C93FE4}"/>
                </a:ext>
              </a:extLst>
            </p:cNvPr>
            <p:cNvSpPr/>
            <p:nvPr/>
          </p:nvSpPr>
          <p:spPr>
            <a:xfrm>
              <a:off x="1903777" y="4087542"/>
              <a:ext cx="161281" cy="125837"/>
            </a:xfrm>
            <a:custGeom>
              <a:avLst/>
              <a:gdLst>
                <a:gd name="connsiteX0" fmla="*/ 161281 w 161281"/>
                <a:gd name="connsiteY0" fmla="*/ 41259 h 125837"/>
                <a:gd name="connsiteX1" fmla="*/ 0 w 161281"/>
                <a:gd name="connsiteY1" fmla="*/ 125838 h 125837"/>
                <a:gd name="connsiteX2" fmla="*/ 0 w 161281"/>
                <a:gd name="connsiteY2" fmla="*/ 99786 h 125837"/>
                <a:gd name="connsiteX3" fmla="*/ 161281 w 161281"/>
                <a:gd name="connsiteY3" fmla="*/ 0 h 125837"/>
                <a:gd name="connsiteX4" fmla="*/ 161281 w 161281"/>
                <a:gd name="connsiteY4" fmla="*/ 41259 h 125837"/>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61281" h="125837">
                  <a:moveTo>
                    <a:pt x="161281" y="41259"/>
                  </a:moveTo>
                  <a:lnTo>
                    <a:pt x="0" y="125838"/>
                  </a:lnTo>
                  <a:lnTo>
                    <a:pt x="0" y="99786"/>
                  </a:lnTo>
                  <a:lnTo>
                    <a:pt x="161281" y="0"/>
                  </a:lnTo>
                  <a:lnTo>
                    <a:pt x="161281" y="41259"/>
                  </a:lnTo>
                  <a:close/>
                </a:path>
              </a:pathLst>
            </a:custGeom>
            <a:solidFill>
              <a:srgbClr val="EBEBEB"/>
            </a:solidFill>
            <a:ln w="6058" cap="flat">
              <a:noFill/>
              <a:prstDash val="solid"/>
              <a:miter/>
            </a:ln>
          </p:spPr>
          <p:txBody>
            <a:bodyPr rtlCol="0" anchor="ctr"/>
            <a:lstStyle/>
            <a:p>
              <a:endParaRPr lang="fr-FR" sz="2400"/>
            </a:p>
          </p:txBody>
        </p:sp>
        <p:sp>
          <p:nvSpPr>
            <p:cNvPr id="653" name="Forme libre : forme 652">
              <a:extLst>
                <a:ext uri="{FF2B5EF4-FFF2-40B4-BE49-F238E27FC236}">
                  <a16:creationId xmlns:a16="http://schemas.microsoft.com/office/drawing/2014/main" id="{93BB80A2-1FA4-4DD9-B76F-DF206ED6A45E}"/>
                </a:ext>
              </a:extLst>
            </p:cNvPr>
            <p:cNvSpPr/>
            <p:nvPr/>
          </p:nvSpPr>
          <p:spPr>
            <a:xfrm>
              <a:off x="1893417" y="4082816"/>
              <a:ext cx="171641" cy="104511"/>
            </a:xfrm>
            <a:custGeom>
              <a:avLst/>
              <a:gdLst>
                <a:gd name="connsiteX0" fmla="*/ 171641 w 171641"/>
                <a:gd name="connsiteY0" fmla="*/ 4726 h 104511"/>
                <a:gd name="connsiteX1" fmla="*/ 161281 w 171641"/>
                <a:gd name="connsiteY1" fmla="*/ 0 h 104511"/>
                <a:gd name="connsiteX2" fmla="*/ 0 w 171641"/>
                <a:gd name="connsiteY2" fmla="*/ 97665 h 104511"/>
                <a:gd name="connsiteX3" fmla="*/ 10118 w 171641"/>
                <a:gd name="connsiteY3" fmla="*/ 104512 h 104511"/>
              </a:gdLst>
              <a:ahLst/>
              <a:cxnLst>
                <a:cxn ang="0">
                  <a:pos x="connsiteX0" y="connsiteY0"/>
                </a:cxn>
                <a:cxn ang="0">
                  <a:pos x="connsiteX1" y="connsiteY1"/>
                </a:cxn>
                <a:cxn ang="0">
                  <a:pos x="connsiteX2" y="connsiteY2"/>
                </a:cxn>
                <a:cxn ang="0">
                  <a:pos x="connsiteX3" y="connsiteY3"/>
                </a:cxn>
              </a:cxnLst>
              <a:rect l="l" t="t" r="r" b="b"/>
              <a:pathLst>
                <a:path w="171641" h="104511">
                  <a:moveTo>
                    <a:pt x="171641" y="4726"/>
                  </a:moveTo>
                  <a:cubicBezTo>
                    <a:pt x="167778" y="4276"/>
                    <a:pt x="164153" y="2623"/>
                    <a:pt x="161281" y="0"/>
                  </a:cubicBezTo>
                  <a:lnTo>
                    <a:pt x="0" y="97665"/>
                  </a:lnTo>
                  <a:lnTo>
                    <a:pt x="10118" y="104512"/>
                  </a:lnTo>
                  <a:close/>
                </a:path>
              </a:pathLst>
            </a:custGeom>
            <a:solidFill>
              <a:srgbClr val="F5F5F5"/>
            </a:solidFill>
            <a:ln w="6058" cap="flat">
              <a:noFill/>
              <a:prstDash val="solid"/>
              <a:miter/>
            </a:ln>
          </p:spPr>
          <p:txBody>
            <a:bodyPr rtlCol="0" anchor="ctr"/>
            <a:lstStyle/>
            <a:p>
              <a:endParaRPr lang="fr-FR" sz="2400"/>
            </a:p>
          </p:txBody>
        </p:sp>
        <p:sp>
          <p:nvSpPr>
            <p:cNvPr id="654" name="Forme libre : forme 653">
              <a:extLst>
                <a:ext uri="{FF2B5EF4-FFF2-40B4-BE49-F238E27FC236}">
                  <a16:creationId xmlns:a16="http://schemas.microsoft.com/office/drawing/2014/main" id="{B4E15201-84C7-41B1-B4FA-863A0ECD84D2}"/>
                </a:ext>
              </a:extLst>
            </p:cNvPr>
            <p:cNvSpPr/>
            <p:nvPr/>
          </p:nvSpPr>
          <p:spPr>
            <a:xfrm>
              <a:off x="1893659" y="4180482"/>
              <a:ext cx="10117" cy="32898"/>
            </a:xfrm>
            <a:custGeom>
              <a:avLst/>
              <a:gdLst>
                <a:gd name="connsiteX0" fmla="*/ 10118 w 10117"/>
                <a:gd name="connsiteY0" fmla="*/ 32898 h 32898"/>
                <a:gd name="connsiteX1" fmla="*/ 10118 w 10117"/>
                <a:gd name="connsiteY1" fmla="*/ 6846 h 32898"/>
                <a:gd name="connsiteX2" fmla="*/ 0 w 10117"/>
                <a:gd name="connsiteY2" fmla="*/ 0 h 32898"/>
                <a:gd name="connsiteX3" fmla="*/ 0 w 10117"/>
                <a:gd name="connsiteY3" fmla="*/ 25265 h 32898"/>
                <a:gd name="connsiteX4" fmla="*/ 10118 w 10117"/>
                <a:gd name="connsiteY4" fmla="*/ 32898 h 32898"/>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0117" h="32898">
                  <a:moveTo>
                    <a:pt x="10118" y="32898"/>
                  </a:moveTo>
                  <a:lnTo>
                    <a:pt x="10118" y="6846"/>
                  </a:lnTo>
                  <a:lnTo>
                    <a:pt x="0" y="0"/>
                  </a:lnTo>
                  <a:lnTo>
                    <a:pt x="0" y="25265"/>
                  </a:lnTo>
                  <a:lnTo>
                    <a:pt x="10118" y="32898"/>
                  </a:lnTo>
                  <a:close/>
                </a:path>
              </a:pathLst>
            </a:custGeom>
            <a:solidFill>
              <a:srgbClr val="E0E0E0"/>
            </a:solidFill>
            <a:ln w="6058" cap="flat">
              <a:noFill/>
              <a:prstDash val="solid"/>
              <a:miter/>
            </a:ln>
          </p:spPr>
          <p:txBody>
            <a:bodyPr rtlCol="0" anchor="ctr"/>
            <a:lstStyle/>
            <a:p>
              <a:endParaRPr lang="fr-FR" sz="2400"/>
            </a:p>
          </p:txBody>
        </p:sp>
        <p:sp>
          <p:nvSpPr>
            <p:cNvPr id="655" name="Forme libre : forme 654">
              <a:extLst>
                <a:ext uri="{FF2B5EF4-FFF2-40B4-BE49-F238E27FC236}">
                  <a16:creationId xmlns:a16="http://schemas.microsoft.com/office/drawing/2014/main" id="{81DE009C-667C-4E31-91F2-439FE08F472C}"/>
                </a:ext>
              </a:extLst>
            </p:cNvPr>
            <p:cNvSpPr/>
            <p:nvPr/>
          </p:nvSpPr>
          <p:spPr>
            <a:xfrm>
              <a:off x="2096139" y="4085785"/>
              <a:ext cx="172307" cy="97665"/>
            </a:xfrm>
            <a:custGeom>
              <a:avLst/>
              <a:gdLst>
                <a:gd name="connsiteX0" fmla="*/ 172308 w 172307"/>
                <a:gd name="connsiteY0" fmla="*/ 97666 h 97665"/>
                <a:gd name="connsiteX1" fmla="*/ 0 w 172307"/>
                <a:gd name="connsiteY1" fmla="*/ 38715 h 97665"/>
                <a:gd name="connsiteX2" fmla="*/ 0 w 172307"/>
                <a:gd name="connsiteY2" fmla="*/ 0 h 97665"/>
                <a:gd name="connsiteX3" fmla="*/ 172308 w 172307"/>
                <a:gd name="connsiteY3" fmla="*/ 71674 h 97665"/>
                <a:gd name="connsiteX4" fmla="*/ 172308 w 172307"/>
                <a:gd name="connsiteY4" fmla="*/ 97666 h 97665"/>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72307" h="97665">
                  <a:moveTo>
                    <a:pt x="172308" y="97666"/>
                  </a:moveTo>
                  <a:lnTo>
                    <a:pt x="0" y="38715"/>
                  </a:lnTo>
                  <a:lnTo>
                    <a:pt x="0" y="0"/>
                  </a:lnTo>
                  <a:lnTo>
                    <a:pt x="172308" y="71674"/>
                  </a:lnTo>
                  <a:lnTo>
                    <a:pt x="172308" y="97666"/>
                  </a:lnTo>
                  <a:close/>
                </a:path>
              </a:pathLst>
            </a:custGeom>
            <a:solidFill>
              <a:srgbClr val="EBEBEB"/>
            </a:solidFill>
            <a:ln w="6058" cap="flat">
              <a:noFill/>
              <a:prstDash val="solid"/>
              <a:miter/>
            </a:ln>
          </p:spPr>
          <p:txBody>
            <a:bodyPr rtlCol="0" anchor="ctr"/>
            <a:lstStyle/>
            <a:p>
              <a:endParaRPr lang="fr-FR" sz="2400"/>
            </a:p>
          </p:txBody>
        </p:sp>
        <p:sp>
          <p:nvSpPr>
            <p:cNvPr id="656" name="Forme libre : forme 655">
              <a:extLst>
                <a:ext uri="{FF2B5EF4-FFF2-40B4-BE49-F238E27FC236}">
                  <a16:creationId xmlns:a16="http://schemas.microsoft.com/office/drawing/2014/main" id="{BC72FDA8-5720-4F0E-940F-A135A654AC8D}"/>
                </a:ext>
              </a:extLst>
            </p:cNvPr>
            <p:cNvSpPr/>
            <p:nvPr/>
          </p:nvSpPr>
          <p:spPr>
            <a:xfrm>
              <a:off x="2096139" y="4079060"/>
              <a:ext cx="177397" cy="78398"/>
            </a:xfrm>
            <a:custGeom>
              <a:avLst/>
              <a:gdLst>
                <a:gd name="connsiteX0" fmla="*/ 0 w 177397"/>
                <a:gd name="connsiteY0" fmla="*/ 6725 h 78398"/>
                <a:gd name="connsiteX1" fmla="*/ 2121 w 177397"/>
                <a:gd name="connsiteY1" fmla="*/ 0 h 78398"/>
                <a:gd name="connsiteX2" fmla="*/ 177397 w 177397"/>
                <a:gd name="connsiteY2" fmla="*/ 76278 h 78398"/>
                <a:gd name="connsiteX3" fmla="*/ 172308 w 177397"/>
                <a:gd name="connsiteY3" fmla="*/ 78399 h 78398"/>
              </a:gdLst>
              <a:ahLst/>
              <a:cxnLst>
                <a:cxn ang="0">
                  <a:pos x="connsiteX0" y="connsiteY0"/>
                </a:cxn>
                <a:cxn ang="0">
                  <a:pos x="connsiteX1" y="connsiteY1"/>
                </a:cxn>
                <a:cxn ang="0">
                  <a:pos x="connsiteX2" y="connsiteY2"/>
                </a:cxn>
                <a:cxn ang="0">
                  <a:pos x="connsiteX3" y="connsiteY3"/>
                </a:cxn>
              </a:cxnLst>
              <a:rect l="l" t="t" r="r" b="b"/>
              <a:pathLst>
                <a:path w="177397" h="78398">
                  <a:moveTo>
                    <a:pt x="0" y="6725"/>
                  </a:moveTo>
                  <a:cubicBezTo>
                    <a:pt x="1394" y="6301"/>
                    <a:pt x="1999" y="3817"/>
                    <a:pt x="2121" y="0"/>
                  </a:cubicBezTo>
                  <a:lnTo>
                    <a:pt x="177397" y="76278"/>
                  </a:lnTo>
                  <a:lnTo>
                    <a:pt x="172308" y="78399"/>
                  </a:lnTo>
                  <a:close/>
                </a:path>
              </a:pathLst>
            </a:custGeom>
            <a:solidFill>
              <a:srgbClr val="F5F5F5"/>
            </a:solidFill>
            <a:ln w="6058" cap="flat">
              <a:noFill/>
              <a:prstDash val="solid"/>
              <a:miter/>
            </a:ln>
          </p:spPr>
          <p:txBody>
            <a:bodyPr rtlCol="0" anchor="ctr"/>
            <a:lstStyle/>
            <a:p>
              <a:endParaRPr lang="fr-FR" sz="2400"/>
            </a:p>
          </p:txBody>
        </p:sp>
        <p:sp>
          <p:nvSpPr>
            <p:cNvPr id="657" name="Forme libre : forme 656">
              <a:extLst>
                <a:ext uri="{FF2B5EF4-FFF2-40B4-BE49-F238E27FC236}">
                  <a16:creationId xmlns:a16="http://schemas.microsoft.com/office/drawing/2014/main" id="{8900176B-0DE5-41B6-A8F0-D5DE901C0C95}"/>
                </a:ext>
              </a:extLst>
            </p:cNvPr>
            <p:cNvSpPr/>
            <p:nvPr/>
          </p:nvSpPr>
          <p:spPr>
            <a:xfrm>
              <a:off x="2268447" y="4155338"/>
              <a:ext cx="5089" cy="28112"/>
            </a:xfrm>
            <a:custGeom>
              <a:avLst/>
              <a:gdLst>
                <a:gd name="connsiteX0" fmla="*/ 5089 w 5089"/>
                <a:gd name="connsiteY0" fmla="*/ 0 h 28112"/>
                <a:gd name="connsiteX1" fmla="*/ 5089 w 5089"/>
                <a:gd name="connsiteY1" fmla="*/ 25204 h 28112"/>
                <a:gd name="connsiteX2" fmla="*/ 0 w 5089"/>
                <a:gd name="connsiteY2" fmla="*/ 28112 h 28112"/>
                <a:gd name="connsiteX3" fmla="*/ 0 w 5089"/>
                <a:gd name="connsiteY3" fmla="*/ 2121 h 28112"/>
                <a:gd name="connsiteX4" fmla="*/ 5089 w 5089"/>
                <a:gd name="connsiteY4" fmla="*/ 0 h 28112"/>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5089" h="28112">
                  <a:moveTo>
                    <a:pt x="5089" y="0"/>
                  </a:moveTo>
                  <a:lnTo>
                    <a:pt x="5089" y="25204"/>
                  </a:lnTo>
                  <a:lnTo>
                    <a:pt x="0" y="28112"/>
                  </a:lnTo>
                  <a:lnTo>
                    <a:pt x="0" y="2121"/>
                  </a:lnTo>
                  <a:lnTo>
                    <a:pt x="5089" y="0"/>
                  </a:lnTo>
                  <a:close/>
                </a:path>
              </a:pathLst>
            </a:custGeom>
            <a:solidFill>
              <a:srgbClr val="E0E0E0"/>
            </a:solidFill>
            <a:ln w="6058" cap="flat">
              <a:noFill/>
              <a:prstDash val="solid"/>
              <a:miter/>
            </a:ln>
          </p:spPr>
          <p:txBody>
            <a:bodyPr rtlCol="0" anchor="ctr"/>
            <a:lstStyle/>
            <a:p>
              <a:endParaRPr lang="fr-FR" sz="2400"/>
            </a:p>
          </p:txBody>
        </p:sp>
        <p:sp>
          <p:nvSpPr>
            <p:cNvPr id="658" name="Forme libre : forme 657">
              <a:extLst>
                <a:ext uri="{FF2B5EF4-FFF2-40B4-BE49-F238E27FC236}">
                  <a16:creationId xmlns:a16="http://schemas.microsoft.com/office/drawing/2014/main" id="{B486ADF3-787F-4FC6-8665-7358D77CFF2D}"/>
                </a:ext>
              </a:extLst>
            </p:cNvPr>
            <p:cNvSpPr/>
            <p:nvPr/>
          </p:nvSpPr>
          <p:spPr>
            <a:xfrm>
              <a:off x="2094927" y="4242765"/>
              <a:ext cx="16358" cy="26294"/>
            </a:xfrm>
            <a:custGeom>
              <a:avLst/>
              <a:gdLst>
                <a:gd name="connsiteX0" fmla="*/ 0 w 16358"/>
                <a:gd name="connsiteY0" fmla="*/ 0 h 26294"/>
                <a:gd name="connsiteX1" fmla="*/ 16358 w 16358"/>
                <a:gd name="connsiteY1" fmla="*/ 0 h 26294"/>
                <a:gd name="connsiteX2" fmla="*/ 16358 w 16358"/>
                <a:gd name="connsiteY2" fmla="*/ 26294 h 26294"/>
                <a:gd name="connsiteX3" fmla="*/ 0 w 16358"/>
                <a:gd name="connsiteY3" fmla="*/ 26294 h 26294"/>
              </a:gdLst>
              <a:ahLst/>
              <a:cxnLst>
                <a:cxn ang="0">
                  <a:pos x="connsiteX0" y="connsiteY0"/>
                </a:cxn>
                <a:cxn ang="0">
                  <a:pos x="connsiteX1" y="connsiteY1"/>
                </a:cxn>
                <a:cxn ang="0">
                  <a:pos x="connsiteX2" y="connsiteY2"/>
                </a:cxn>
                <a:cxn ang="0">
                  <a:pos x="connsiteX3" y="connsiteY3"/>
                </a:cxn>
              </a:cxnLst>
              <a:rect l="l" t="t" r="r" b="b"/>
              <a:pathLst>
                <a:path w="16358" h="26294">
                  <a:moveTo>
                    <a:pt x="0" y="0"/>
                  </a:moveTo>
                  <a:lnTo>
                    <a:pt x="16358" y="0"/>
                  </a:lnTo>
                  <a:lnTo>
                    <a:pt x="16358" y="26294"/>
                  </a:lnTo>
                  <a:lnTo>
                    <a:pt x="0" y="26294"/>
                  </a:lnTo>
                  <a:close/>
                </a:path>
              </a:pathLst>
            </a:custGeom>
            <a:solidFill>
              <a:srgbClr val="000000">
                <a:alpha val="10000"/>
              </a:srgbClr>
            </a:solidFill>
            <a:ln w="6058" cap="flat">
              <a:noFill/>
              <a:prstDash val="solid"/>
              <a:miter/>
            </a:ln>
          </p:spPr>
          <p:txBody>
            <a:bodyPr rtlCol="0" anchor="ctr"/>
            <a:lstStyle/>
            <a:p>
              <a:endParaRPr lang="fr-FR" sz="2400"/>
            </a:p>
          </p:txBody>
        </p:sp>
        <p:sp>
          <p:nvSpPr>
            <p:cNvPr id="659" name="Forme libre : forme 658">
              <a:extLst>
                <a:ext uri="{FF2B5EF4-FFF2-40B4-BE49-F238E27FC236}">
                  <a16:creationId xmlns:a16="http://schemas.microsoft.com/office/drawing/2014/main" id="{DD343BCE-984B-4AF5-A1BA-6227BC91A96A}"/>
                </a:ext>
              </a:extLst>
            </p:cNvPr>
            <p:cNvSpPr/>
            <p:nvPr/>
          </p:nvSpPr>
          <p:spPr>
            <a:xfrm>
              <a:off x="1893659" y="4180482"/>
              <a:ext cx="10117" cy="32898"/>
            </a:xfrm>
            <a:custGeom>
              <a:avLst/>
              <a:gdLst>
                <a:gd name="connsiteX0" fmla="*/ 10118 w 10117"/>
                <a:gd name="connsiteY0" fmla="*/ 32898 h 32898"/>
                <a:gd name="connsiteX1" fmla="*/ 10118 w 10117"/>
                <a:gd name="connsiteY1" fmla="*/ 6846 h 32898"/>
                <a:gd name="connsiteX2" fmla="*/ 0 w 10117"/>
                <a:gd name="connsiteY2" fmla="*/ 0 h 32898"/>
                <a:gd name="connsiteX3" fmla="*/ 0 w 10117"/>
                <a:gd name="connsiteY3" fmla="*/ 25265 h 32898"/>
                <a:gd name="connsiteX4" fmla="*/ 10118 w 10117"/>
                <a:gd name="connsiteY4" fmla="*/ 32898 h 32898"/>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0117" h="32898">
                  <a:moveTo>
                    <a:pt x="10118" y="32898"/>
                  </a:moveTo>
                  <a:lnTo>
                    <a:pt x="10118" y="6846"/>
                  </a:lnTo>
                  <a:lnTo>
                    <a:pt x="0" y="0"/>
                  </a:lnTo>
                  <a:lnTo>
                    <a:pt x="0" y="25265"/>
                  </a:lnTo>
                  <a:lnTo>
                    <a:pt x="10118" y="32898"/>
                  </a:lnTo>
                  <a:close/>
                </a:path>
              </a:pathLst>
            </a:custGeom>
            <a:solidFill>
              <a:srgbClr val="000000">
                <a:alpha val="10000"/>
              </a:srgbClr>
            </a:solidFill>
            <a:ln w="6058" cap="flat">
              <a:noFill/>
              <a:prstDash val="solid"/>
              <a:miter/>
            </a:ln>
          </p:spPr>
          <p:txBody>
            <a:bodyPr rtlCol="0" anchor="ctr"/>
            <a:lstStyle/>
            <a:p>
              <a:endParaRPr lang="fr-FR" sz="2400"/>
            </a:p>
          </p:txBody>
        </p:sp>
        <p:sp>
          <p:nvSpPr>
            <p:cNvPr id="660" name="Forme libre : forme 659">
              <a:extLst>
                <a:ext uri="{FF2B5EF4-FFF2-40B4-BE49-F238E27FC236}">
                  <a16:creationId xmlns:a16="http://schemas.microsoft.com/office/drawing/2014/main" id="{F149E6E3-9F68-4B51-A9D9-D813332CCE1F}"/>
                </a:ext>
              </a:extLst>
            </p:cNvPr>
            <p:cNvSpPr/>
            <p:nvPr/>
          </p:nvSpPr>
          <p:spPr>
            <a:xfrm>
              <a:off x="2268447" y="4155338"/>
              <a:ext cx="5089" cy="28112"/>
            </a:xfrm>
            <a:custGeom>
              <a:avLst/>
              <a:gdLst>
                <a:gd name="connsiteX0" fmla="*/ 5089 w 5089"/>
                <a:gd name="connsiteY0" fmla="*/ 0 h 28112"/>
                <a:gd name="connsiteX1" fmla="*/ 5089 w 5089"/>
                <a:gd name="connsiteY1" fmla="*/ 25204 h 28112"/>
                <a:gd name="connsiteX2" fmla="*/ 0 w 5089"/>
                <a:gd name="connsiteY2" fmla="*/ 28112 h 28112"/>
                <a:gd name="connsiteX3" fmla="*/ 0 w 5089"/>
                <a:gd name="connsiteY3" fmla="*/ 2121 h 28112"/>
                <a:gd name="connsiteX4" fmla="*/ 5089 w 5089"/>
                <a:gd name="connsiteY4" fmla="*/ 0 h 28112"/>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5089" h="28112">
                  <a:moveTo>
                    <a:pt x="5089" y="0"/>
                  </a:moveTo>
                  <a:lnTo>
                    <a:pt x="5089" y="25204"/>
                  </a:lnTo>
                  <a:lnTo>
                    <a:pt x="0" y="28112"/>
                  </a:lnTo>
                  <a:lnTo>
                    <a:pt x="0" y="2121"/>
                  </a:lnTo>
                  <a:lnTo>
                    <a:pt x="5089" y="0"/>
                  </a:lnTo>
                  <a:close/>
                </a:path>
              </a:pathLst>
            </a:custGeom>
            <a:solidFill>
              <a:srgbClr val="000000">
                <a:alpha val="10000"/>
              </a:srgbClr>
            </a:solidFill>
            <a:ln w="6058" cap="flat">
              <a:noFill/>
              <a:prstDash val="solid"/>
              <a:miter/>
            </a:ln>
          </p:spPr>
          <p:txBody>
            <a:bodyPr rtlCol="0" anchor="ctr"/>
            <a:lstStyle/>
            <a:p>
              <a:endParaRPr lang="fr-FR" sz="2400"/>
            </a:p>
          </p:txBody>
        </p:sp>
        <p:sp>
          <p:nvSpPr>
            <p:cNvPr id="661" name="Forme libre : forme 660">
              <a:extLst>
                <a:ext uri="{FF2B5EF4-FFF2-40B4-BE49-F238E27FC236}">
                  <a16:creationId xmlns:a16="http://schemas.microsoft.com/office/drawing/2014/main" id="{12C71AEC-4095-4106-B7CE-11D29817F738}"/>
                </a:ext>
              </a:extLst>
            </p:cNvPr>
            <p:cNvSpPr/>
            <p:nvPr/>
          </p:nvSpPr>
          <p:spPr>
            <a:xfrm>
              <a:off x="2039612" y="3780308"/>
              <a:ext cx="73733" cy="271048"/>
            </a:xfrm>
            <a:custGeom>
              <a:avLst/>
              <a:gdLst>
                <a:gd name="connsiteX0" fmla="*/ 73734 w 73733"/>
                <a:gd name="connsiteY0" fmla="*/ 0 h 271048"/>
                <a:gd name="connsiteX1" fmla="*/ 0 w 73733"/>
                <a:gd name="connsiteY1" fmla="*/ 0 h 271048"/>
                <a:gd name="connsiteX2" fmla="*/ 0 w 73733"/>
                <a:gd name="connsiteY2" fmla="*/ 255190 h 271048"/>
                <a:gd name="connsiteX3" fmla="*/ 73734 w 73733"/>
                <a:gd name="connsiteY3" fmla="*/ 255190 h 271048"/>
              </a:gdLst>
              <a:ahLst/>
              <a:cxnLst>
                <a:cxn ang="0">
                  <a:pos x="connsiteX0" y="connsiteY0"/>
                </a:cxn>
                <a:cxn ang="0">
                  <a:pos x="connsiteX1" y="connsiteY1"/>
                </a:cxn>
                <a:cxn ang="0">
                  <a:pos x="connsiteX2" y="connsiteY2"/>
                </a:cxn>
                <a:cxn ang="0">
                  <a:pos x="connsiteX3" y="connsiteY3"/>
                </a:cxn>
              </a:cxnLst>
              <a:rect l="l" t="t" r="r" b="b"/>
              <a:pathLst>
                <a:path w="73733" h="271048">
                  <a:moveTo>
                    <a:pt x="73734" y="0"/>
                  </a:moveTo>
                  <a:lnTo>
                    <a:pt x="0" y="0"/>
                  </a:lnTo>
                  <a:lnTo>
                    <a:pt x="0" y="255190"/>
                  </a:lnTo>
                  <a:cubicBezTo>
                    <a:pt x="0" y="276335"/>
                    <a:pt x="73734" y="276335"/>
                    <a:pt x="73734" y="255190"/>
                  </a:cubicBezTo>
                  <a:close/>
                </a:path>
              </a:pathLst>
            </a:custGeom>
            <a:solidFill>
              <a:srgbClr val="F0F0F0"/>
            </a:solidFill>
            <a:ln w="6058" cap="flat">
              <a:noFill/>
              <a:prstDash val="solid"/>
              <a:miter/>
            </a:ln>
          </p:spPr>
          <p:txBody>
            <a:bodyPr rtlCol="0" anchor="ctr"/>
            <a:lstStyle/>
            <a:p>
              <a:endParaRPr lang="fr-FR" sz="2400"/>
            </a:p>
          </p:txBody>
        </p:sp>
        <p:sp>
          <p:nvSpPr>
            <p:cNvPr id="662" name="Forme libre : forme 661">
              <a:extLst>
                <a:ext uri="{FF2B5EF4-FFF2-40B4-BE49-F238E27FC236}">
                  <a16:creationId xmlns:a16="http://schemas.microsoft.com/office/drawing/2014/main" id="{C18D92B6-C529-487C-A443-797883B21D05}"/>
                </a:ext>
              </a:extLst>
            </p:cNvPr>
            <p:cNvSpPr/>
            <p:nvPr/>
          </p:nvSpPr>
          <p:spPr>
            <a:xfrm>
              <a:off x="1662582" y="3104284"/>
              <a:ext cx="437691" cy="640702"/>
            </a:xfrm>
            <a:custGeom>
              <a:avLst/>
              <a:gdLst>
                <a:gd name="connsiteX0" fmla="*/ 152617 w 437691"/>
                <a:gd name="connsiteY0" fmla="*/ 640703 h 640702"/>
                <a:gd name="connsiteX1" fmla="*/ 434950 w 437691"/>
                <a:gd name="connsiteY1" fmla="*/ 493235 h 640702"/>
                <a:gd name="connsiteX2" fmla="*/ 387874 w 437691"/>
                <a:gd name="connsiteY2" fmla="*/ 291361 h 640702"/>
                <a:gd name="connsiteX3" fmla="*/ 374364 w 437691"/>
                <a:gd name="connsiteY3" fmla="*/ 41382 h 640702"/>
                <a:gd name="connsiteX4" fmla="*/ 320684 w 437691"/>
                <a:gd name="connsiteY4" fmla="*/ 304 h 640702"/>
                <a:gd name="connsiteX5" fmla="*/ 0 w 437691"/>
                <a:gd name="connsiteY5" fmla="*/ 145045 h 64070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437691" h="640702">
                  <a:moveTo>
                    <a:pt x="152617" y="640703"/>
                  </a:moveTo>
                  <a:lnTo>
                    <a:pt x="434950" y="493235"/>
                  </a:lnTo>
                  <a:cubicBezTo>
                    <a:pt x="434950" y="493235"/>
                    <a:pt x="454762" y="396661"/>
                    <a:pt x="387874" y="291361"/>
                  </a:cubicBezTo>
                  <a:cubicBezTo>
                    <a:pt x="387874" y="291361"/>
                    <a:pt x="407807" y="103543"/>
                    <a:pt x="374364" y="41382"/>
                  </a:cubicBezTo>
                  <a:cubicBezTo>
                    <a:pt x="350129" y="-6239"/>
                    <a:pt x="320684" y="304"/>
                    <a:pt x="320684" y="304"/>
                  </a:cubicBezTo>
                  <a:lnTo>
                    <a:pt x="0" y="145045"/>
                  </a:lnTo>
                  <a:close/>
                </a:path>
              </a:pathLst>
            </a:custGeom>
            <a:solidFill>
              <a:srgbClr val="77787B"/>
            </a:solidFill>
            <a:ln w="6058" cap="flat">
              <a:noFill/>
              <a:prstDash val="solid"/>
              <a:miter/>
            </a:ln>
          </p:spPr>
          <p:txBody>
            <a:bodyPr rtlCol="0" anchor="ctr"/>
            <a:lstStyle/>
            <a:p>
              <a:endParaRPr lang="fr-FR" sz="2400"/>
            </a:p>
          </p:txBody>
        </p:sp>
        <p:sp>
          <p:nvSpPr>
            <p:cNvPr id="663" name="Forme libre : forme 662">
              <a:extLst>
                <a:ext uri="{FF2B5EF4-FFF2-40B4-BE49-F238E27FC236}">
                  <a16:creationId xmlns:a16="http://schemas.microsoft.com/office/drawing/2014/main" id="{FEE3456A-842E-475A-AD61-F3673DD1BE96}"/>
                </a:ext>
              </a:extLst>
            </p:cNvPr>
            <p:cNvSpPr/>
            <p:nvPr/>
          </p:nvSpPr>
          <p:spPr>
            <a:xfrm>
              <a:off x="1662582" y="3104284"/>
              <a:ext cx="437691" cy="640702"/>
            </a:xfrm>
            <a:custGeom>
              <a:avLst/>
              <a:gdLst>
                <a:gd name="connsiteX0" fmla="*/ 152617 w 437691"/>
                <a:gd name="connsiteY0" fmla="*/ 640703 h 640702"/>
                <a:gd name="connsiteX1" fmla="*/ 434950 w 437691"/>
                <a:gd name="connsiteY1" fmla="*/ 493235 h 640702"/>
                <a:gd name="connsiteX2" fmla="*/ 387874 w 437691"/>
                <a:gd name="connsiteY2" fmla="*/ 291361 h 640702"/>
                <a:gd name="connsiteX3" fmla="*/ 374364 w 437691"/>
                <a:gd name="connsiteY3" fmla="*/ 41382 h 640702"/>
                <a:gd name="connsiteX4" fmla="*/ 320684 w 437691"/>
                <a:gd name="connsiteY4" fmla="*/ 304 h 640702"/>
                <a:gd name="connsiteX5" fmla="*/ 0 w 437691"/>
                <a:gd name="connsiteY5" fmla="*/ 145045 h 64070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437691" h="640702">
                  <a:moveTo>
                    <a:pt x="152617" y="640703"/>
                  </a:moveTo>
                  <a:lnTo>
                    <a:pt x="434950" y="493235"/>
                  </a:lnTo>
                  <a:cubicBezTo>
                    <a:pt x="434950" y="493235"/>
                    <a:pt x="454762" y="396661"/>
                    <a:pt x="387874" y="291361"/>
                  </a:cubicBezTo>
                  <a:cubicBezTo>
                    <a:pt x="387874" y="291361"/>
                    <a:pt x="407807" y="103543"/>
                    <a:pt x="374364" y="41382"/>
                  </a:cubicBezTo>
                  <a:cubicBezTo>
                    <a:pt x="350129" y="-6239"/>
                    <a:pt x="320684" y="304"/>
                    <a:pt x="320684" y="304"/>
                  </a:cubicBezTo>
                  <a:lnTo>
                    <a:pt x="0" y="145045"/>
                  </a:lnTo>
                  <a:close/>
                </a:path>
              </a:pathLst>
            </a:custGeom>
            <a:solidFill>
              <a:srgbClr val="000000">
                <a:alpha val="20000"/>
              </a:srgbClr>
            </a:solidFill>
            <a:ln w="6058" cap="flat">
              <a:noFill/>
              <a:prstDash val="solid"/>
              <a:miter/>
            </a:ln>
          </p:spPr>
          <p:txBody>
            <a:bodyPr rtlCol="0" anchor="ctr"/>
            <a:lstStyle/>
            <a:p>
              <a:endParaRPr lang="fr-FR" sz="2400"/>
            </a:p>
          </p:txBody>
        </p:sp>
        <p:sp>
          <p:nvSpPr>
            <p:cNvPr id="664" name="Forme libre : forme 663">
              <a:extLst>
                <a:ext uri="{FF2B5EF4-FFF2-40B4-BE49-F238E27FC236}">
                  <a16:creationId xmlns:a16="http://schemas.microsoft.com/office/drawing/2014/main" id="{3F54ED5A-FC3D-4B9C-8A40-1912B63E52C8}"/>
                </a:ext>
              </a:extLst>
            </p:cNvPr>
            <p:cNvSpPr/>
            <p:nvPr/>
          </p:nvSpPr>
          <p:spPr>
            <a:xfrm>
              <a:off x="1662582" y="3104287"/>
              <a:ext cx="361216" cy="179272"/>
            </a:xfrm>
            <a:custGeom>
              <a:avLst/>
              <a:gdLst>
                <a:gd name="connsiteX0" fmla="*/ 320684 w 361216"/>
                <a:gd name="connsiteY0" fmla="*/ 301 h 179272"/>
                <a:gd name="connsiteX1" fmla="*/ 0 w 361216"/>
                <a:gd name="connsiteY1" fmla="*/ 145042 h 179272"/>
                <a:gd name="connsiteX2" fmla="*/ 10542 w 361216"/>
                <a:gd name="connsiteY2" fmla="*/ 179273 h 179272"/>
                <a:gd name="connsiteX3" fmla="*/ 361216 w 361216"/>
                <a:gd name="connsiteY3" fmla="*/ 20961 h 179272"/>
                <a:gd name="connsiteX4" fmla="*/ 320684 w 361216"/>
                <a:gd name="connsiteY4" fmla="*/ 301 h 179272"/>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361216" h="179272">
                  <a:moveTo>
                    <a:pt x="320684" y="301"/>
                  </a:moveTo>
                  <a:lnTo>
                    <a:pt x="0" y="145042"/>
                  </a:lnTo>
                  <a:lnTo>
                    <a:pt x="10542" y="179273"/>
                  </a:lnTo>
                  <a:lnTo>
                    <a:pt x="361216" y="20961"/>
                  </a:lnTo>
                  <a:cubicBezTo>
                    <a:pt x="340556" y="-4122"/>
                    <a:pt x="320684" y="301"/>
                    <a:pt x="320684" y="301"/>
                  </a:cubicBezTo>
                  <a:close/>
                </a:path>
              </a:pathLst>
            </a:custGeom>
            <a:solidFill>
              <a:srgbClr val="77787B"/>
            </a:solidFill>
            <a:ln w="6058" cap="flat">
              <a:noFill/>
              <a:prstDash val="solid"/>
              <a:miter/>
            </a:ln>
          </p:spPr>
          <p:txBody>
            <a:bodyPr rtlCol="0" anchor="ctr"/>
            <a:lstStyle/>
            <a:p>
              <a:endParaRPr lang="fr-FR" sz="2400"/>
            </a:p>
          </p:txBody>
        </p:sp>
        <p:sp>
          <p:nvSpPr>
            <p:cNvPr id="665" name="Forme libre : forme 664">
              <a:extLst>
                <a:ext uri="{FF2B5EF4-FFF2-40B4-BE49-F238E27FC236}">
                  <a16:creationId xmlns:a16="http://schemas.microsoft.com/office/drawing/2014/main" id="{80827CE4-10F7-4E49-9364-9EA617A82D75}"/>
                </a:ext>
              </a:extLst>
            </p:cNvPr>
            <p:cNvSpPr/>
            <p:nvPr/>
          </p:nvSpPr>
          <p:spPr>
            <a:xfrm>
              <a:off x="1984268" y="3389586"/>
              <a:ext cx="16838" cy="20422"/>
            </a:xfrm>
            <a:custGeom>
              <a:avLst/>
              <a:gdLst>
                <a:gd name="connsiteX0" fmla="*/ 28 w 16838"/>
                <a:gd name="connsiteY0" fmla="*/ 15087 h 20422"/>
                <a:gd name="connsiteX1" fmla="*/ 6767 w 16838"/>
                <a:gd name="connsiteY1" fmla="*/ 20378 h 20422"/>
                <a:gd name="connsiteX2" fmla="*/ 9601 w 16838"/>
                <a:gd name="connsiteY2" fmla="*/ 19267 h 20422"/>
                <a:gd name="connsiteX3" fmla="*/ 16811 w 16838"/>
                <a:gd name="connsiteY3" fmla="*/ 5393 h 20422"/>
                <a:gd name="connsiteX4" fmla="*/ 7177 w 16838"/>
                <a:gd name="connsiteY4" fmla="*/ 1213 h 20422"/>
                <a:gd name="connsiteX5" fmla="*/ 28 w 16838"/>
                <a:gd name="connsiteY5" fmla="*/ 15087 h 2042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16838" h="20422">
                  <a:moveTo>
                    <a:pt x="28" y="15087"/>
                  </a:moveTo>
                  <a:cubicBezTo>
                    <a:pt x="428" y="18409"/>
                    <a:pt x="3445" y="20778"/>
                    <a:pt x="6767" y="20378"/>
                  </a:cubicBezTo>
                  <a:cubicBezTo>
                    <a:pt x="7791" y="20255"/>
                    <a:pt x="8766" y="19873"/>
                    <a:pt x="9601" y="19267"/>
                  </a:cubicBezTo>
                  <a:cubicBezTo>
                    <a:pt x="14380" y="16327"/>
                    <a:pt x="17151" y="10994"/>
                    <a:pt x="16811" y="5393"/>
                  </a:cubicBezTo>
                  <a:cubicBezTo>
                    <a:pt x="16144" y="425"/>
                    <a:pt x="11843" y="-1453"/>
                    <a:pt x="7177" y="1213"/>
                  </a:cubicBezTo>
                  <a:cubicBezTo>
                    <a:pt x="2432" y="4178"/>
                    <a:pt x="-311" y="9501"/>
                    <a:pt x="28" y="15087"/>
                  </a:cubicBezTo>
                  <a:close/>
                </a:path>
              </a:pathLst>
            </a:custGeom>
            <a:solidFill>
              <a:srgbClr val="FFFFFF">
                <a:alpha val="40000"/>
              </a:srgbClr>
            </a:solidFill>
            <a:ln w="6058" cap="flat">
              <a:noFill/>
              <a:prstDash val="solid"/>
              <a:miter/>
            </a:ln>
          </p:spPr>
          <p:txBody>
            <a:bodyPr rtlCol="0" anchor="ctr"/>
            <a:lstStyle/>
            <a:p>
              <a:endParaRPr lang="fr-FR" sz="2400"/>
            </a:p>
          </p:txBody>
        </p:sp>
        <p:sp>
          <p:nvSpPr>
            <p:cNvPr id="666" name="Forme libre : forme 665">
              <a:extLst>
                <a:ext uri="{FF2B5EF4-FFF2-40B4-BE49-F238E27FC236}">
                  <a16:creationId xmlns:a16="http://schemas.microsoft.com/office/drawing/2014/main" id="{1371708A-7250-4092-8E51-F15956FA4F30}"/>
                </a:ext>
              </a:extLst>
            </p:cNvPr>
            <p:cNvSpPr/>
            <p:nvPr/>
          </p:nvSpPr>
          <p:spPr>
            <a:xfrm>
              <a:off x="1935799" y="3417758"/>
              <a:ext cx="16838" cy="20422"/>
            </a:xfrm>
            <a:custGeom>
              <a:avLst/>
              <a:gdLst>
                <a:gd name="connsiteX0" fmla="*/ 28 w 16838"/>
                <a:gd name="connsiteY0" fmla="*/ 15087 h 20422"/>
                <a:gd name="connsiteX1" fmla="*/ 6767 w 16838"/>
                <a:gd name="connsiteY1" fmla="*/ 20378 h 20422"/>
                <a:gd name="connsiteX2" fmla="*/ 9601 w 16838"/>
                <a:gd name="connsiteY2" fmla="*/ 19267 h 20422"/>
                <a:gd name="connsiteX3" fmla="*/ 16811 w 16838"/>
                <a:gd name="connsiteY3" fmla="*/ 5393 h 20422"/>
                <a:gd name="connsiteX4" fmla="*/ 7177 w 16838"/>
                <a:gd name="connsiteY4" fmla="*/ 1213 h 20422"/>
                <a:gd name="connsiteX5" fmla="*/ 28 w 16838"/>
                <a:gd name="connsiteY5" fmla="*/ 15087 h 2042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16838" h="20422">
                  <a:moveTo>
                    <a:pt x="28" y="15087"/>
                  </a:moveTo>
                  <a:cubicBezTo>
                    <a:pt x="428" y="18409"/>
                    <a:pt x="3445" y="20778"/>
                    <a:pt x="6767" y="20378"/>
                  </a:cubicBezTo>
                  <a:cubicBezTo>
                    <a:pt x="7791" y="20255"/>
                    <a:pt x="8766" y="19873"/>
                    <a:pt x="9601" y="19267"/>
                  </a:cubicBezTo>
                  <a:cubicBezTo>
                    <a:pt x="14380" y="16327"/>
                    <a:pt x="17151" y="10994"/>
                    <a:pt x="16811" y="5393"/>
                  </a:cubicBezTo>
                  <a:cubicBezTo>
                    <a:pt x="16144" y="425"/>
                    <a:pt x="11843" y="-1453"/>
                    <a:pt x="7177" y="1213"/>
                  </a:cubicBezTo>
                  <a:cubicBezTo>
                    <a:pt x="2432" y="4178"/>
                    <a:pt x="-311" y="9501"/>
                    <a:pt x="28" y="15087"/>
                  </a:cubicBezTo>
                  <a:close/>
                </a:path>
              </a:pathLst>
            </a:custGeom>
            <a:solidFill>
              <a:srgbClr val="FFFFFF">
                <a:alpha val="40000"/>
              </a:srgbClr>
            </a:solidFill>
            <a:ln w="6058" cap="flat">
              <a:noFill/>
              <a:prstDash val="solid"/>
              <a:miter/>
            </a:ln>
          </p:spPr>
          <p:txBody>
            <a:bodyPr rtlCol="0" anchor="ctr"/>
            <a:lstStyle/>
            <a:p>
              <a:endParaRPr lang="fr-FR" sz="2400"/>
            </a:p>
          </p:txBody>
        </p:sp>
        <p:sp>
          <p:nvSpPr>
            <p:cNvPr id="667" name="Forme libre : forme 666">
              <a:extLst>
                <a:ext uri="{FF2B5EF4-FFF2-40B4-BE49-F238E27FC236}">
                  <a16:creationId xmlns:a16="http://schemas.microsoft.com/office/drawing/2014/main" id="{D28E5BB0-7CEB-4B24-A2F6-5F93889341F4}"/>
                </a:ext>
              </a:extLst>
            </p:cNvPr>
            <p:cNvSpPr/>
            <p:nvPr/>
          </p:nvSpPr>
          <p:spPr>
            <a:xfrm>
              <a:off x="1886659" y="3446052"/>
              <a:ext cx="16843" cy="20422"/>
            </a:xfrm>
            <a:custGeom>
              <a:avLst/>
              <a:gdLst>
                <a:gd name="connsiteX0" fmla="*/ 33 w 16843"/>
                <a:gd name="connsiteY0" fmla="*/ 15087 h 20422"/>
                <a:gd name="connsiteX1" fmla="*/ 6772 w 16843"/>
                <a:gd name="connsiteY1" fmla="*/ 20378 h 20422"/>
                <a:gd name="connsiteX2" fmla="*/ 9605 w 16843"/>
                <a:gd name="connsiteY2" fmla="*/ 19267 h 20422"/>
                <a:gd name="connsiteX3" fmla="*/ 16815 w 16843"/>
                <a:gd name="connsiteY3" fmla="*/ 5393 h 20422"/>
                <a:gd name="connsiteX4" fmla="*/ 7182 w 16843"/>
                <a:gd name="connsiteY4" fmla="*/ 1213 h 20422"/>
                <a:gd name="connsiteX5" fmla="*/ 33 w 16843"/>
                <a:gd name="connsiteY5" fmla="*/ 15087 h 2042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16843" h="20422">
                  <a:moveTo>
                    <a:pt x="33" y="15087"/>
                  </a:moveTo>
                  <a:cubicBezTo>
                    <a:pt x="432" y="18409"/>
                    <a:pt x="3450" y="20778"/>
                    <a:pt x="6772" y="20378"/>
                  </a:cubicBezTo>
                  <a:cubicBezTo>
                    <a:pt x="7795" y="20255"/>
                    <a:pt x="8771" y="19873"/>
                    <a:pt x="9605" y="19267"/>
                  </a:cubicBezTo>
                  <a:cubicBezTo>
                    <a:pt x="14384" y="16327"/>
                    <a:pt x="17155" y="10994"/>
                    <a:pt x="16815" y="5393"/>
                  </a:cubicBezTo>
                  <a:cubicBezTo>
                    <a:pt x="16149" y="425"/>
                    <a:pt x="11847" y="-1453"/>
                    <a:pt x="7182" y="1213"/>
                  </a:cubicBezTo>
                  <a:cubicBezTo>
                    <a:pt x="2416" y="4159"/>
                    <a:pt x="-334" y="9496"/>
                    <a:pt x="33" y="15087"/>
                  </a:cubicBezTo>
                  <a:close/>
                </a:path>
              </a:pathLst>
            </a:custGeom>
            <a:solidFill>
              <a:srgbClr val="FFFFFF">
                <a:alpha val="40000"/>
              </a:srgbClr>
            </a:solidFill>
            <a:ln w="6058" cap="flat">
              <a:noFill/>
              <a:prstDash val="solid"/>
              <a:miter/>
            </a:ln>
          </p:spPr>
          <p:txBody>
            <a:bodyPr rtlCol="0" anchor="ctr"/>
            <a:lstStyle/>
            <a:p>
              <a:endParaRPr lang="fr-FR" sz="2400"/>
            </a:p>
          </p:txBody>
        </p:sp>
        <p:sp>
          <p:nvSpPr>
            <p:cNvPr id="668" name="Forme libre : forme 667">
              <a:extLst>
                <a:ext uri="{FF2B5EF4-FFF2-40B4-BE49-F238E27FC236}">
                  <a16:creationId xmlns:a16="http://schemas.microsoft.com/office/drawing/2014/main" id="{83C464A1-DD63-4FF1-B62B-7253CC04C16E}"/>
                </a:ext>
              </a:extLst>
            </p:cNvPr>
            <p:cNvSpPr/>
            <p:nvPr/>
          </p:nvSpPr>
          <p:spPr>
            <a:xfrm>
              <a:off x="1837766" y="3474285"/>
              <a:ext cx="16843" cy="20422"/>
            </a:xfrm>
            <a:custGeom>
              <a:avLst/>
              <a:gdLst>
                <a:gd name="connsiteX0" fmla="*/ 33 w 16843"/>
                <a:gd name="connsiteY0" fmla="*/ 15087 h 20422"/>
                <a:gd name="connsiteX1" fmla="*/ 6772 w 16843"/>
                <a:gd name="connsiteY1" fmla="*/ 20378 h 20422"/>
                <a:gd name="connsiteX2" fmla="*/ 9605 w 16843"/>
                <a:gd name="connsiteY2" fmla="*/ 19267 h 20422"/>
                <a:gd name="connsiteX3" fmla="*/ 16815 w 16843"/>
                <a:gd name="connsiteY3" fmla="*/ 5393 h 20422"/>
                <a:gd name="connsiteX4" fmla="*/ 7182 w 16843"/>
                <a:gd name="connsiteY4" fmla="*/ 1212 h 20422"/>
                <a:gd name="connsiteX5" fmla="*/ 33 w 16843"/>
                <a:gd name="connsiteY5" fmla="*/ 15087 h 2042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16843" h="20422">
                  <a:moveTo>
                    <a:pt x="33" y="15087"/>
                  </a:moveTo>
                  <a:cubicBezTo>
                    <a:pt x="432" y="18409"/>
                    <a:pt x="3450" y="20778"/>
                    <a:pt x="6772" y="20378"/>
                  </a:cubicBezTo>
                  <a:cubicBezTo>
                    <a:pt x="7795" y="20255"/>
                    <a:pt x="8771" y="19873"/>
                    <a:pt x="9605" y="19267"/>
                  </a:cubicBezTo>
                  <a:cubicBezTo>
                    <a:pt x="14384" y="16327"/>
                    <a:pt x="17155" y="10994"/>
                    <a:pt x="16815" y="5393"/>
                  </a:cubicBezTo>
                  <a:cubicBezTo>
                    <a:pt x="16149" y="425"/>
                    <a:pt x="11847" y="-1453"/>
                    <a:pt x="7182" y="1212"/>
                  </a:cubicBezTo>
                  <a:cubicBezTo>
                    <a:pt x="2416" y="4159"/>
                    <a:pt x="-334" y="9496"/>
                    <a:pt x="33" y="15087"/>
                  </a:cubicBezTo>
                  <a:close/>
                </a:path>
              </a:pathLst>
            </a:custGeom>
            <a:solidFill>
              <a:srgbClr val="FFFFFF">
                <a:alpha val="40000"/>
              </a:srgbClr>
            </a:solidFill>
            <a:ln w="6058" cap="flat">
              <a:noFill/>
              <a:prstDash val="solid"/>
              <a:miter/>
            </a:ln>
          </p:spPr>
          <p:txBody>
            <a:bodyPr rtlCol="0" anchor="ctr"/>
            <a:lstStyle/>
            <a:p>
              <a:endParaRPr lang="fr-FR" sz="2400"/>
            </a:p>
          </p:txBody>
        </p:sp>
        <p:sp>
          <p:nvSpPr>
            <p:cNvPr id="669" name="Forme libre : forme 668">
              <a:extLst>
                <a:ext uri="{FF2B5EF4-FFF2-40B4-BE49-F238E27FC236}">
                  <a16:creationId xmlns:a16="http://schemas.microsoft.com/office/drawing/2014/main" id="{E96E6522-F178-43BC-A7BB-61B3D0C084D2}"/>
                </a:ext>
              </a:extLst>
            </p:cNvPr>
            <p:cNvSpPr/>
            <p:nvPr/>
          </p:nvSpPr>
          <p:spPr>
            <a:xfrm>
              <a:off x="1814897" y="3568715"/>
              <a:ext cx="605622" cy="380869"/>
            </a:xfrm>
            <a:custGeom>
              <a:avLst/>
              <a:gdLst>
                <a:gd name="connsiteX0" fmla="*/ 605622 w 605622"/>
                <a:gd name="connsiteY0" fmla="*/ 148886 h 380869"/>
                <a:gd name="connsiteX1" fmla="*/ 605622 w 605622"/>
                <a:gd name="connsiteY1" fmla="*/ 164457 h 380869"/>
                <a:gd name="connsiteX2" fmla="*/ 578176 w 605622"/>
                <a:gd name="connsiteY2" fmla="*/ 209958 h 380869"/>
                <a:gd name="connsiteX3" fmla="*/ 263127 w 605622"/>
                <a:gd name="connsiteY3" fmla="*/ 375177 h 380869"/>
                <a:gd name="connsiteX4" fmla="*/ 208599 w 605622"/>
                <a:gd name="connsiteY4" fmla="*/ 374086 h 380869"/>
                <a:gd name="connsiteX5" fmla="*/ 26840 w 605622"/>
                <a:gd name="connsiteY5" fmla="*/ 269272 h 380869"/>
                <a:gd name="connsiteX6" fmla="*/ 0 w 605622"/>
                <a:gd name="connsiteY6" fmla="*/ 222681 h 380869"/>
                <a:gd name="connsiteX7" fmla="*/ 0 w 605622"/>
                <a:gd name="connsiteY7" fmla="*/ 207110 h 380869"/>
                <a:gd name="connsiteX8" fmla="*/ 27506 w 605622"/>
                <a:gd name="connsiteY8" fmla="*/ 161731 h 380869"/>
                <a:gd name="connsiteX9" fmla="*/ 325410 w 605622"/>
                <a:gd name="connsiteY9" fmla="*/ 6084 h 380869"/>
                <a:gd name="connsiteX10" fmla="*/ 380665 w 605622"/>
                <a:gd name="connsiteY10" fmla="*/ 5599 h 380869"/>
                <a:gd name="connsiteX11" fmla="*/ 577268 w 605622"/>
                <a:gd name="connsiteY11" fmla="*/ 103992 h 380869"/>
                <a:gd name="connsiteX12" fmla="*/ 605622 w 605622"/>
                <a:gd name="connsiteY12" fmla="*/ 148886 h 38086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Lst>
              <a:rect l="l" t="t" r="r" b="b"/>
              <a:pathLst>
                <a:path w="605622" h="380869">
                  <a:moveTo>
                    <a:pt x="605622" y="148886"/>
                  </a:moveTo>
                  <a:lnTo>
                    <a:pt x="605622" y="164457"/>
                  </a:lnTo>
                  <a:cubicBezTo>
                    <a:pt x="604617" y="183247"/>
                    <a:pt x="594328" y="200304"/>
                    <a:pt x="578176" y="209958"/>
                  </a:cubicBezTo>
                  <a:lnTo>
                    <a:pt x="263127" y="375177"/>
                  </a:lnTo>
                  <a:cubicBezTo>
                    <a:pt x="245733" y="383132"/>
                    <a:pt x="225661" y="382731"/>
                    <a:pt x="208599" y="374086"/>
                  </a:cubicBezTo>
                  <a:lnTo>
                    <a:pt x="26840" y="269272"/>
                  </a:lnTo>
                  <a:cubicBezTo>
                    <a:pt x="10986" y="258900"/>
                    <a:pt x="1018" y="241598"/>
                    <a:pt x="0" y="222681"/>
                  </a:cubicBezTo>
                  <a:lnTo>
                    <a:pt x="0" y="207110"/>
                  </a:lnTo>
                  <a:cubicBezTo>
                    <a:pt x="1005" y="188336"/>
                    <a:pt x="11327" y="171307"/>
                    <a:pt x="27506" y="161731"/>
                  </a:cubicBezTo>
                  <a:lnTo>
                    <a:pt x="325410" y="6084"/>
                  </a:lnTo>
                  <a:cubicBezTo>
                    <a:pt x="342937" y="-1856"/>
                    <a:pt x="363001" y="-2032"/>
                    <a:pt x="380665" y="5599"/>
                  </a:cubicBezTo>
                  <a:lnTo>
                    <a:pt x="577268" y="103992"/>
                  </a:lnTo>
                  <a:cubicBezTo>
                    <a:pt x="593794" y="113103"/>
                    <a:pt x="604496" y="130049"/>
                    <a:pt x="605622" y="148886"/>
                  </a:cubicBezTo>
                  <a:close/>
                </a:path>
              </a:pathLst>
            </a:custGeom>
            <a:solidFill>
              <a:srgbClr val="77787B"/>
            </a:solidFill>
            <a:ln w="6058" cap="flat">
              <a:noFill/>
              <a:prstDash val="solid"/>
              <a:miter/>
            </a:ln>
          </p:spPr>
          <p:txBody>
            <a:bodyPr rtlCol="0" anchor="ctr"/>
            <a:lstStyle/>
            <a:p>
              <a:endParaRPr lang="fr-FR" sz="2400"/>
            </a:p>
          </p:txBody>
        </p:sp>
        <p:sp>
          <p:nvSpPr>
            <p:cNvPr id="670" name="Forme libre : forme 669">
              <a:extLst>
                <a:ext uri="{FF2B5EF4-FFF2-40B4-BE49-F238E27FC236}">
                  <a16:creationId xmlns:a16="http://schemas.microsoft.com/office/drawing/2014/main" id="{A19AB990-A6AB-42C1-B305-5DB18E4EB2D9}"/>
                </a:ext>
              </a:extLst>
            </p:cNvPr>
            <p:cNvSpPr/>
            <p:nvPr/>
          </p:nvSpPr>
          <p:spPr>
            <a:xfrm>
              <a:off x="1814897" y="3568715"/>
              <a:ext cx="605622" cy="380869"/>
            </a:xfrm>
            <a:custGeom>
              <a:avLst/>
              <a:gdLst>
                <a:gd name="connsiteX0" fmla="*/ 605622 w 605622"/>
                <a:gd name="connsiteY0" fmla="*/ 148886 h 380869"/>
                <a:gd name="connsiteX1" fmla="*/ 605622 w 605622"/>
                <a:gd name="connsiteY1" fmla="*/ 164457 h 380869"/>
                <a:gd name="connsiteX2" fmla="*/ 578176 w 605622"/>
                <a:gd name="connsiteY2" fmla="*/ 209958 h 380869"/>
                <a:gd name="connsiteX3" fmla="*/ 263127 w 605622"/>
                <a:gd name="connsiteY3" fmla="*/ 375177 h 380869"/>
                <a:gd name="connsiteX4" fmla="*/ 208599 w 605622"/>
                <a:gd name="connsiteY4" fmla="*/ 374086 h 380869"/>
                <a:gd name="connsiteX5" fmla="*/ 26840 w 605622"/>
                <a:gd name="connsiteY5" fmla="*/ 269272 h 380869"/>
                <a:gd name="connsiteX6" fmla="*/ 0 w 605622"/>
                <a:gd name="connsiteY6" fmla="*/ 222681 h 380869"/>
                <a:gd name="connsiteX7" fmla="*/ 0 w 605622"/>
                <a:gd name="connsiteY7" fmla="*/ 207110 h 380869"/>
                <a:gd name="connsiteX8" fmla="*/ 27506 w 605622"/>
                <a:gd name="connsiteY8" fmla="*/ 161731 h 380869"/>
                <a:gd name="connsiteX9" fmla="*/ 325410 w 605622"/>
                <a:gd name="connsiteY9" fmla="*/ 6084 h 380869"/>
                <a:gd name="connsiteX10" fmla="*/ 380665 w 605622"/>
                <a:gd name="connsiteY10" fmla="*/ 5599 h 380869"/>
                <a:gd name="connsiteX11" fmla="*/ 577268 w 605622"/>
                <a:gd name="connsiteY11" fmla="*/ 103992 h 380869"/>
                <a:gd name="connsiteX12" fmla="*/ 605622 w 605622"/>
                <a:gd name="connsiteY12" fmla="*/ 148886 h 38086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Lst>
              <a:rect l="l" t="t" r="r" b="b"/>
              <a:pathLst>
                <a:path w="605622" h="380869">
                  <a:moveTo>
                    <a:pt x="605622" y="148886"/>
                  </a:moveTo>
                  <a:lnTo>
                    <a:pt x="605622" y="164457"/>
                  </a:lnTo>
                  <a:cubicBezTo>
                    <a:pt x="604617" y="183247"/>
                    <a:pt x="594328" y="200304"/>
                    <a:pt x="578176" y="209958"/>
                  </a:cubicBezTo>
                  <a:lnTo>
                    <a:pt x="263127" y="375177"/>
                  </a:lnTo>
                  <a:cubicBezTo>
                    <a:pt x="245733" y="383132"/>
                    <a:pt x="225661" y="382731"/>
                    <a:pt x="208599" y="374086"/>
                  </a:cubicBezTo>
                  <a:lnTo>
                    <a:pt x="26840" y="269272"/>
                  </a:lnTo>
                  <a:cubicBezTo>
                    <a:pt x="10986" y="258900"/>
                    <a:pt x="1018" y="241598"/>
                    <a:pt x="0" y="222681"/>
                  </a:cubicBezTo>
                  <a:lnTo>
                    <a:pt x="0" y="207110"/>
                  </a:lnTo>
                  <a:cubicBezTo>
                    <a:pt x="1005" y="188336"/>
                    <a:pt x="11327" y="171307"/>
                    <a:pt x="27506" y="161731"/>
                  </a:cubicBezTo>
                  <a:lnTo>
                    <a:pt x="325410" y="6084"/>
                  </a:lnTo>
                  <a:cubicBezTo>
                    <a:pt x="342937" y="-1856"/>
                    <a:pt x="363001" y="-2032"/>
                    <a:pt x="380665" y="5599"/>
                  </a:cubicBezTo>
                  <a:lnTo>
                    <a:pt x="577268" y="103992"/>
                  </a:lnTo>
                  <a:cubicBezTo>
                    <a:pt x="593794" y="113103"/>
                    <a:pt x="604496" y="130049"/>
                    <a:pt x="605622" y="148886"/>
                  </a:cubicBezTo>
                  <a:close/>
                </a:path>
              </a:pathLst>
            </a:custGeom>
            <a:solidFill>
              <a:srgbClr val="000000">
                <a:alpha val="20000"/>
              </a:srgbClr>
            </a:solidFill>
            <a:ln w="6058" cap="flat">
              <a:noFill/>
              <a:prstDash val="solid"/>
              <a:miter/>
            </a:ln>
          </p:spPr>
          <p:txBody>
            <a:bodyPr rtlCol="0" anchor="ctr"/>
            <a:lstStyle/>
            <a:p>
              <a:endParaRPr lang="fr-FR" sz="2400"/>
            </a:p>
          </p:txBody>
        </p:sp>
        <p:sp>
          <p:nvSpPr>
            <p:cNvPr id="671" name="Forme libre : forme 670">
              <a:extLst>
                <a:ext uri="{FF2B5EF4-FFF2-40B4-BE49-F238E27FC236}">
                  <a16:creationId xmlns:a16="http://schemas.microsoft.com/office/drawing/2014/main" id="{D6B8DD68-6134-45FD-8EE8-AF2B999BAD8B}"/>
                </a:ext>
              </a:extLst>
            </p:cNvPr>
            <p:cNvSpPr/>
            <p:nvPr/>
          </p:nvSpPr>
          <p:spPr>
            <a:xfrm>
              <a:off x="1815018" y="3733051"/>
              <a:ext cx="242709" cy="216712"/>
            </a:xfrm>
            <a:custGeom>
              <a:avLst/>
              <a:gdLst>
                <a:gd name="connsiteX0" fmla="*/ 242709 w 242709"/>
                <a:gd name="connsiteY0" fmla="*/ 216415 h 216712"/>
                <a:gd name="connsiteX1" fmla="*/ 208599 w 242709"/>
                <a:gd name="connsiteY1" fmla="*/ 209932 h 216712"/>
                <a:gd name="connsiteX2" fmla="*/ 26840 w 242709"/>
                <a:gd name="connsiteY2" fmla="*/ 105117 h 216712"/>
                <a:gd name="connsiteX3" fmla="*/ 0 w 242709"/>
                <a:gd name="connsiteY3" fmla="*/ 58587 h 216712"/>
                <a:gd name="connsiteX4" fmla="*/ 0 w 242709"/>
                <a:gd name="connsiteY4" fmla="*/ 42956 h 216712"/>
                <a:gd name="connsiteX5" fmla="*/ 23871 w 242709"/>
                <a:gd name="connsiteY5" fmla="*/ 0 h 216712"/>
                <a:gd name="connsiteX6" fmla="*/ 27143 w 242709"/>
                <a:gd name="connsiteY6" fmla="*/ 27446 h 216712"/>
                <a:gd name="connsiteX7" fmla="*/ 208902 w 242709"/>
                <a:gd name="connsiteY7" fmla="*/ 132321 h 216712"/>
                <a:gd name="connsiteX8" fmla="*/ 236651 w 242709"/>
                <a:gd name="connsiteY8" fmla="*/ 138985 h 21671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242709" h="216712">
                  <a:moveTo>
                    <a:pt x="242709" y="216415"/>
                  </a:moveTo>
                  <a:cubicBezTo>
                    <a:pt x="230953" y="217575"/>
                    <a:pt x="219110" y="215325"/>
                    <a:pt x="208599" y="209932"/>
                  </a:cubicBezTo>
                  <a:lnTo>
                    <a:pt x="26840" y="105117"/>
                  </a:lnTo>
                  <a:cubicBezTo>
                    <a:pt x="10995" y="94766"/>
                    <a:pt x="1028" y="77486"/>
                    <a:pt x="0" y="58587"/>
                  </a:cubicBezTo>
                  <a:lnTo>
                    <a:pt x="0" y="42956"/>
                  </a:lnTo>
                  <a:cubicBezTo>
                    <a:pt x="991" y="25746"/>
                    <a:pt x="9781" y="9930"/>
                    <a:pt x="23871" y="0"/>
                  </a:cubicBezTo>
                  <a:cubicBezTo>
                    <a:pt x="12663" y="7997"/>
                    <a:pt x="13753" y="19691"/>
                    <a:pt x="27143" y="27446"/>
                  </a:cubicBezTo>
                  <a:lnTo>
                    <a:pt x="208902" y="132321"/>
                  </a:lnTo>
                  <a:cubicBezTo>
                    <a:pt x="217449" y="136827"/>
                    <a:pt x="226989" y="139118"/>
                    <a:pt x="236651" y="138985"/>
                  </a:cubicBezTo>
                  <a:close/>
                </a:path>
              </a:pathLst>
            </a:custGeom>
            <a:solidFill>
              <a:srgbClr val="000000">
                <a:alpha val="20000"/>
              </a:srgbClr>
            </a:solidFill>
            <a:ln w="6058" cap="flat">
              <a:noFill/>
              <a:prstDash val="solid"/>
              <a:miter/>
            </a:ln>
          </p:spPr>
          <p:txBody>
            <a:bodyPr rtlCol="0" anchor="ctr"/>
            <a:lstStyle/>
            <a:p>
              <a:endParaRPr lang="fr-FR" sz="2400"/>
            </a:p>
          </p:txBody>
        </p:sp>
        <p:sp>
          <p:nvSpPr>
            <p:cNvPr id="672" name="Forme libre : forme 671">
              <a:extLst>
                <a:ext uri="{FF2B5EF4-FFF2-40B4-BE49-F238E27FC236}">
                  <a16:creationId xmlns:a16="http://schemas.microsoft.com/office/drawing/2014/main" id="{C18A85CE-EE70-4193-81DD-B82BC5E713BC}"/>
                </a:ext>
              </a:extLst>
            </p:cNvPr>
            <p:cNvSpPr/>
            <p:nvPr/>
          </p:nvSpPr>
          <p:spPr>
            <a:xfrm>
              <a:off x="1831101" y="3568897"/>
              <a:ext cx="573226" cy="303156"/>
            </a:xfrm>
            <a:custGeom>
              <a:avLst/>
              <a:gdLst>
                <a:gd name="connsiteX0" fmla="*/ 246862 w 573226"/>
                <a:gd name="connsiteY0" fmla="*/ 297505 h 303156"/>
                <a:gd name="connsiteX1" fmla="*/ 561912 w 573226"/>
                <a:gd name="connsiteY1" fmla="*/ 132286 h 303156"/>
                <a:gd name="connsiteX2" fmla="*/ 561912 w 573226"/>
                <a:gd name="connsiteY2" fmla="*/ 103992 h 303156"/>
                <a:gd name="connsiteX3" fmla="*/ 365309 w 573226"/>
                <a:gd name="connsiteY3" fmla="*/ 5599 h 303156"/>
                <a:gd name="connsiteX4" fmla="*/ 310054 w 573226"/>
                <a:gd name="connsiteY4" fmla="*/ 6084 h 303156"/>
                <a:gd name="connsiteX5" fmla="*/ 11605 w 573226"/>
                <a:gd name="connsiteY5" fmla="*/ 161731 h 303156"/>
                <a:gd name="connsiteX6" fmla="*/ 10939 w 573226"/>
                <a:gd name="connsiteY6" fmla="*/ 191600 h 303156"/>
                <a:gd name="connsiteX7" fmla="*/ 192698 w 573226"/>
                <a:gd name="connsiteY7" fmla="*/ 296414 h 303156"/>
                <a:gd name="connsiteX8" fmla="*/ 246862 w 573226"/>
                <a:gd name="connsiteY8" fmla="*/ 297505 h 30315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573226" h="303156">
                  <a:moveTo>
                    <a:pt x="246862" y="297505"/>
                  </a:moveTo>
                  <a:lnTo>
                    <a:pt x="561912" y="132286"/>
                  </a:lnTo>
                  <a:cubicBezTo>
                    <a:pt x="577059" y="124349"/>
                    <a:pt x="576937" y="111686"/>
                    <a:pt x="561912" y="103992"/>
                  </a:cubicBezTo>
                  <a:lnTo>
                    <a:pt x="365309" y="5599"/>
                  </a:lnTo>
                  <a:cubicBezTo>
                    <a:pt x="347645" y="-2032"/>
                    <a:pt x="327581" y="-1856"/>
                    <a:pt x="310054" y="6084"/>
                  </a:cubicBezTo>
                  <a:lnTo>
                    <a:pt x="11605" y="161731"/>
                  </a:lnTo>
                  <a:cubicBezTo>
                    <a:pt x="-3602" y="169668"/>
                    <a:pt x="-3905" y="183057"/>
                    <a:pt x="10939" y="191600"/>
                  </a:cubicBezTo>
                  <a:lnTo>
                    <a:pt x="192698" y="296414"/>
                  </a:lnTo>
                  <a:cubicBezTo>
                    <a:pt x="209645" y="305005"/>
                    <a:pt x="229583" y="305406"/>
                    <a:pt x="246862" y="297505"/>
                  </a:cubicBezTo>
                  <a:close/>
                </a:path>
              </a:pathLst>
            </a:custGeom>
            <a:solidFill>
              <a:srgbClr val="77787B"/>
            </a:solidFill>
            <a:ln w="6058" cap="flat">
              <a:noFill/>
              <a:prstDash val="solid"/>
              <a:miter/>
            </a:ln>
          </p:spPr>
          <p:txBody>
            <a:bodyPr rtlCol="0" anchor="ctr"/>
            <a:lstStyle/>
            <a:p>
              <a:endParaRPr lang="fr-FR" sz="2400"/>
            </a:p>
          </p:txBody>
        </p:sp>
        <p:sp>
          <p:nvSpPr>
            <p:cNvPr id="673" name="Forme libre : forme 672">
              <a:extLst>
                <a:ext uri="{FF2B5EF4-FFF2-40B4-BE49-F238E27FC236}">
                  <a16:creationId xmlns:a16="http://schemas.microsoft.com/office/drawing/2014/main" id="{46991E9D-5556-46BD-9C57-84CF8BC374AE}"/>
                </a:ext>
              </a:extLst>
            </p:cNvPr>
            <p:cNvSpPr/>
            <p:nvPr/>
          </p:nvSpPr>
          <p:spPr>
            <a:xfrm>
              <a:off x="1831101" y="3568897"/>
              <a:ext cx="573226" cy="303156"/>
            </a:xfrm>
            <a:custGeom>
              <a:avLst/>
              <a:gdLst>
                <a:gd name="connsiteX0" fmla="*/ 246862 w 573226"/>
                <a:gd name="connsiteY0" fmla="*/ 297505 h 303156"/>
                <a:gd name="connsiteX1" fmla="*/ 561912 w 573226"/>
                <a:gd name="connsiteY1" fmla="*/ 132286 h 303156"/>
                <a:gd name="connsiteX2" fmla="*/ 561912 w 573226"/>
                <a:gd name="connsiteY2" fmla="*/ 103992 h 303156"/>
                <a:gd name="connsiteX3" fmla="*/ 365309 w 573226"/>
                <a:gd name="connsiteY3" fmla="*/ 5599 h 303156"/>
                <a:gd name="connsiteX4" fmla="*/ 310054 w 573226"/>
                <a:gd name="connsiteY4" fmla="*/ 6084 h 303156"/>
                <a:gd name="connsiteX5" fmla="*/ 11605 w 573226"/>
                <a:gd name="connsiteY5" fmla="*/ 161731 h 303156"/>
                <a:gd name="connsiteX6" fmla="*/ 10939 w 573226"/>
                <a:gd name="connsiteY6" fmla="*/ 191600 h 303156"/>
                <a:gd name="connsiteX7" fmla="*/ 192698 w 573226"/>
                <a:gd name="connsiteY7" fmla="*/ 296414 h 303156"/>
                <a:gd name="connsiteX8" fmla="*/ 246862 w 573226"/>
                <a:gd name="connsiteY8" fmla="*/ 297505 h 30315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573226" h="303156">
                  <a:moveTo>
                    <a:pt x="246862" y="297505"/>
                  </a:moveTo>
                  <a:lnTo>
                    <a:pt x="561912" y="132286"/>
                  </a:lnTo>
                  <a:cubicBezTo>
                    <a:pt x="577059" y="124349"/>
                    <a:pt x="576937" y="111686"/>
                    <a:pt x="561912" y="103992"/>
                  </a:cubicBezTo>
                  <a:lnTo>
                    <a:pt x="365309" y="5599"/>
                  </a:lnTo>
                  <a:cubicBezTo>
                    <a:pt x="347645" y="-2032"/>
                    <a:pt x="327581" y="-1856"/>
                    <a:pt x="310054" y="6084"/>
                  </a:cubicBezTo>
                  <a:lnTo>
                    <a:pt x="11605" y="161731"/>
                  </a:lnTo>
                  <a:cubicBezTo>
                    <a:pt x="-3602" y="169668"/>
                    <a:pt x="-3905" y="183057"/>
                    <a:pt x="10939" y="191600"/>
                  </a:cubicBezTo>
                  <a:lnTo>
                    <a:pt x="192698" y="296414"/>
                  </a:lnTo>
                  <a:cubicBezTo>
                    <a:pt x="209645" y="305005"/>
                    <a:pt x="229583" y="305406"/>
                    <a:pt x="246862" y="297505"/>
                  </a:cubicBezTo>
                  <a:close/>
                </a:path>
              </a:pathLst>
            </a:custGeom>
            <a:solidFill>
              <a:srgbClr val="77787B"/>
            </a:solidFill>
            <a:ln w="6058" cap="flat">
              <a:noFill/>
              <a:prstDash val="solid"/>
              <a:miter/>
            </a:ln>
          </p:spPr>
          <p:txBody>
            <a:bodyPr rtlCol="0" anchor="ctr"/>
            <a:lstStyle/>
            <a:p>
              <a:endParaRPr lang="fr-FR" sz="2400"/>
            </a:p>
          </p:txBody>
        </p:sp>
        <p:sp>
          <p:nvSpPr>
            <p:cNvPr id="674" name="Forme libre : forme 673">
              <a:extLst>
                <a:ext uri="{FF2B5EF4-FFF2-40B4-BE49-F238E27FC236}">
                  <a16:creationId xmlns:a16="http://schemas.microsoft.com/office/drawing/2014/main" id="{729C6371-0E0B-49BF-AB3E-8BA6E1090CDB}"/>
                </a:ext>
              </a:extLst>
            </p:cNvPr>
            <p:cNvSpPr/>
            <p:nvPr/>
          </p:nvSpPr>
          <p:spPr>
            <a:xfrm>
              <a:off x="1983266" y="3089610"/>
              <a:ext cx="403081" cy="589518"/>
            </a:xfrm>
            <a:custGeom>
              <a:avLst/>
              <a:gdLst>
                <a:gd name="connsiteX0" fmla="*/ 0 w 403081"/>
                <a:gd name="connsiteY0" fmla="*/ 14978 h 589518"/>
                <a:gd name="connsiteX1" fmla="*/ 95302 w 403081"/>
                <a:gd name="connsiteY1" fmla="*/ 11767 h 589518"/>
                <a:gd name="connsiteX2" fmla="*/ 122869 w 403081"/>
                <a:gd name="connsiteY2" fmla="*/ 196313 h 589518"/>
                <a:gd name="connsiteX3" fmla="*/ 158555 w 403081"/>
                <a:gd name="connsiteY3" fmla="*/ 403094 h 589518"/>
                <a:gd name="connsiteX4" fmla="*/ 403082 w 403081"/>
                <a:gd name="connsiteY4" fmla="*/ 390311 h 589518"/>
                <a:gd name="connsiteX5" fmla="*/ 349099 w 403081"/>
                <a:gd name="connsiteY5" fmla="*/ 589519 h 589518"/>
                <a:gd name="connsiteX6" fmla="*/ 114024 w 403081"/>
                <a:gd name="connsiteY6" fmla="*/ 507909 h 589518"/>
                <a:gd name="connsiteX7" fmla="*/ 59496 w 403081"/>
                <a:gd name="connsiteY7" fmla="*/ 312760 h 589518"/>
                <a:gd name="connsiteX8" fmla="*/ 66766 w 403081"/>
                <a:gd name="connsiteY8" fmla="*/ 163536 h 589518"/>
                <a:gd name="connsiteX9" fmla="*/ 0 w 403081"/>
                <a:gd name="connsiteY9" fmla="*/ 14978 h 58951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403081" h="589518">
                  <a:moveTo>
                    <a:pt x="0" y="14978"/>
                  </a:moveTo>
                  <a:cubicBezTo>
                    <a:pt x="0" y="14978"/>
                    <a:pt x="46409" y="-16467"/>
                    <a:pt x="95302" y="11767"/>
                  </a:cubicBezTo>
                  <a:cubicBezTo>
                    <a:pt x="144196" y="40000"/>
                    <a:pt x="128080" y="135060"/>
                    <a:pt x="122869" y="196313"/>
                  </a:cubicBezTo>
                  <a:cubicBezTo>
                    <a:pt x="117659" y="257566"/>
                    <a:pt x="116144" y="364258"/>
                    <a:pt x="158555" y="403094"/>
                  </a:cubicBezTo>
                  <a:cubicBezTo>
                    <a:pt x="200965" y="441930"/>
                    <a:pt x="341829" y="390311"/>
                    <a:pt x="403082" y="390311"/>
                  </a:cubicBezTo>
                  <a:lnTo>
                    <a:pt x="349099" y="589519"/>
                  </a:lnTo>
                  <a:cubicBezTo>
                    <a:pt x="289482" y="557105"/>
                    <a:pt x="194180" y="523783"/>
                    <a:pt x="114024" y="507909"/>
                  </a:cubicBezTo>
                  <a:cubicBezTo>
                    <a:pt x="114024" y="507909"/>
                    <a:pt x="116629" y="383707"/>
                    <a:pt x="59496" y="312760"/>
                  </a:cubicBezTo>
                  <a:cubicBezTo>
                    <a:pt x="59496" y="312760"/>
                    <a:pt x="80519" y="263079"/>
                    <a:pt x="66766" y="163536"/>
                  </a:cubicBezTo>
                  <a:cubicBezTo>
                    <a:pt x="54467" y="71384"/>
                    <a:pt x="37382" y="36486"/>
                    <a:pt x="0" y="14978"/>
                  </a:cubicBezTo>
                  <a:close/>
                </a:path>
              </a:pathLst>
            </a:custGeom>
            <a:solidFill>
              <a:srgbClr val="77787B"/>
            </a:solidFill>
            <a:ln w="6058" cap="flat">
              <a:noFill/>
              <a:prstDash val="solid"/>
              <a:miter/>
            </a:ln>
          </p:spPr>
          <p:txBody>
            <a:bodyPr rtlCol="0" anchor="ctr"/>
            <a:lstStyle/>
            <a:p>
              <a:endParaRPr lang="fr-FR" sz="2400"/>
            </a:p>
          </p:txBody>
        </p:sp>
        <p:sp>
          <p:nvSpPr>
            <p:cNvPr id="675" name="Forme libre : forme 674">
              <a:extLst>
                <a:ext uri="{FF2B5EF4-FFF2-40B4-BE49-F238E27FC236}">
                  <a16:creationId xmlns:a16="http://schemas.microsoft.com/office/drawing/2014/main" id="{3B8CBEE6-2AA4-4E12-A3D4-4DE7DF424EDB}"/>
                </a:ext>
              </a:extLst>
            </p:cNvPr>
            <p:cNvSpPr/>
            <p:nvPr/>
          </p:nvSpPr>
          <p:spPr>
            <a:xfrm>
              <a:off x="1983266" y="3089610"/>
              <a:ext cx="403081" cy="589518"/>
            </a:xfrm>
            <a:custGeom>
              <a:avLst/>
              <a:gdLst>
                <a:gd name="connsiteX0" fmla="*/ 0 w 403081"/>
                <a:gd name="connsiteY0" fmla="*/ 14978 h 589518"/>
                <a:gd name="connsiteX1" fmla="*/ 95302 w 403081"/>
                <a:gd name="connsiteY1" fmla="*/ 11767 h 589518"/>
                <a:gd name="connsiteX2" fmla="*/ 122869 w 403081"/>
                <a:gd name="connsiteY2" fmla="*/ 196313 h 589518"/>
                <a:gd name="connsiteX3" fmla="*/ 158555 w 403081"/>
                <a:gd name="connsiteY3" fmla="*/ 403094 h 589518"/>
                <a:gd name="connsiteX4" fmla="*/ 403082 w 403081"/>
                <a:gd name="connsiteY4" fmla="*/ 390311 h 589518"/>
                <a:gd name="connsiteX5" fmla="*/ 349099 w 403081"/>
                <a:gd name="connsiteY5" fmla="*/ 589519 h 589518"/>
                <a:gd name="connsiteX6" fmla="*/ 114024 w 403081"/>
                <a:gd name="connsiteY6" fmla="*/ 507909 h 589518"/>
                <a:gd name="connsiteX7" fmla="*/ 59496 w 403081"/>
                <a:gd name="connsiteY7" fmla="*/ 312760 h 589518"/>
                <a:gd name="connsiteX8" fmla="*/ 66766 w 403081"/>
                <a:gd name="connsiteY8" fmla="*/ 163536 h 589518"/>
                <a:gd name="connsiteX9" fmla="*/ 0 w 403081"/>
                <a:gd name="connsiteY9" fmla="*/ 14978 h 58951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403081" h="589518">
                  <a:moveTo>
                    <a:pt x="0" y="14978"/>
                  </a:moveTo>
                  <a:cubicBezTo>
                    <a:pt x="0" y="14978"/>
                    <a:pt x="46409" y="-16467"/>
                    <a:pt x="95302" y="11767"/>
                  </a:cubicBezTo>
                  <a:cubicBezTo>
                    <a:pt x="144196" y="40000"/>
                    <a:pt x="128080" y="135060"/>
                    <a:pt x="122869" y="196313"/>
                  </a:cubicBezTo>
                  <a:cubicBezTo>
                    <a:pt x="117659" y="257566"/>
                    <a:pt x="116144" y="364258"/>
                    <a:pt x="158555" y="403094"/>
                  </a:cubicBezTo>
                  <a:cubicBezTo>
                    <a:pt x="200965" y="441930"/>
                    <a:pt x="341829" y="390311"/>
                    <a:pt x="403082" y="390311"/>
                  </a:cubicBezTo>
                  <a:lnTo>
                    <a:pt x="349099" y="589519"/>
                  </a:lnTo>
                  <a:cubicBezTo>
                    <a:pt x="289482" y="557105"/>
                    <a:pt x="194180" y="523783"/>
                    <a:pt x="114024" y="507909"/>
                  </a:cubicBezTo>
                  <a:cubicBezTo>
                    <a:pt x="114024" y="507909"/>
                    <a:pt x="116629" y="383707"/>
                    <a:pt x="59496" y="312760"/>
                  </a:cubicBezTo>
                  <a:cubicBezTo>
                    <a:pt x="59496" y="312760"/>
                    <a:pt x="80519" y="263079"/>
                    <a:pt x="66766" y="163536"/>
                  </a:cubicBezTo>
                  <a:cubicBezTo>
                    <a:pt x="54467" y="71384"/>
                    <a:pt x="37382" y="36486"/>
                    <a:pt x="0" y="14978"/>
                  </a:cubicBezTo>
                  <a:close/>
                </a:path>
              </a:pathLst>
            </a:custGeom>
            <a:solidFill>
              <a:srgbClr val="000000">
                <a:alpha val="35000"/>
              </a:srgbClr>
            </a:solidFill>
            <a:ln w="6058" cap="flat">
              <a:noFill/>
              <a:prstDash val="solid"/>
              <a:miter/>
            </a:ln>
          </p:spPr>
          <p:txBody>
            <a:bodyPr rtlCol="0" anchor="ctr"/>
            <a:lstStyle/>
            <a:p>
              <a:endParaRPr lang="fr-FR" sz="2400"/>
            </a:p>
          </p:txBody>
        </p:sp>
        <p:sp>
          <p:nvSpPr>
            <p:cNvPr id="676" name="Forme libre : forme 675">
              <a:extLst>
                <a:ext uri="{FF2B5EF4-FFF2-40B4-BE49-F238E27FC236}">
                  <a16:creationId xmlns:a16="http://schemas.microsoft.com/office/drawing/2014/main" id="{133D1500-A20B-478D-ACC3-E1254B74895B}"/>
                </a:ext>
              </a:extLst>
            </p:cNvPr>
            <p:cNvSpPr/>
            <p:nvPr/>
          </p:nvSpPr>
          <p:spPr>
            <a:xfrm>
              <a:off x="2326740" y="3479978"/>
              <a:ext cx="90519" cy="199151"/>
            </a:xfrm>
            <a:custGeom>
              <a:avLst/>
              <a:gdLst>
                <a:gd name="connsiteX0" fmla="*/ 5868 w 90519"/>
                <a:gd name="connsiteY0" fmla="*/ 199151 h 199151"/>
                <a:gd name="connsiteX1" fmla="*/ 10896 w 90519"/>
                <a:gd name="connsiteY1" fmla="*/ 34235 h 199151"/>
                <a:gd name="connsiteX2" fmla="*/ 84872 w 90519"/>
                <a:gd name="connsiteY2" fmla="*/ 10000 h 199151"/>
                <a:gd name="connsiteX3" fmla="*/ 64515 w 90519"/>
                <a:gd name="connsiteY3" fmla="*/ 75252 h 199151"/>
                <a:gd name="connsiteX4" fmla="*/ 39493 w 90519"/>
                <a:gd name="connsiteY4" fmla="*/ 180006 h 199151"/>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90519" h="199151">
                  <a:moveTo>
                    <a:pt x="5868" y="199151"/>
                  </a:moveTo>
                  <a:cubicBezTo>
                    <a:pt x="3081" y="181399"/>
                    <a:pt x="-8249" y="78827"/>
                    <a:pt x="10896" y="34235"/>
                  </a:cubicBezTo>
                  <a:cubicBezTo>
                    <a:pt x="27558" y="-4601"/>
                    <a:pt x="71483" y="-6903"/>
                    <a:pt x="84872" y="10000"/>
                  </a:cubicBezTo>
                  <a:cubicBezTo>
                    <a:pt x="98262" y="26904"/>
                    <a:pt x="86387" y="46776"/>
                    <a:pt x="64515" y="75252"/>
                  </a:cubicBezTo>
                  <a:cubicBezTo>
                    <a:pt x="46339" y="99487"/>
                    <a:pt x="39493" y="121782"/>
                    <a:pt x="39493" y="180006"/>
                  </a:cubicBezTo>
                  <a:close/>
                </a:path>
              </a:pathLst>
            </a:custGeom>
            <a:solidFill>
              <a:srgbClr val="77787B"/>
            </a:solidFill>
            <a:ln w="6058" cap="flat">
              <a:noFill/>
              <a:prstDash val="solid"/>
              <a:miter/>
            </a:ln>
          </p:spPr>
          <p:txBody>
            <a:bodyPr rtlCol="0" anchor="ctr"/>
            <a:lstStyle/>
            <a:p>
              <a:endParaRPr lang="fr-FR" sz="2400"/>
            </a:p>
          </p:txBody>
        </p:sp>
        <p:sp>
          <p:nvSpPr>
            <p:cNvPr id="677" name="Forme libre : forme 676">
              <a:extLst>
                <a:ext uri="{FF2B5EF4-FFF2-40B4-BE49-F238E27FC236}">
                  <a16:creationId xmlns:a16="http://schemas.microsoft.com/office/drawing/2014/main" id="{61798AAF-FDBD-41AF-938C-9680C0B1372B}"/>
                </a:ext>
              </a:extLst>
            </p:cNvPr>
            <p:cNvSpPr/>
            <p:nvPr/>
          </p:nvSpPr>
          <p:spPr>
            <a:xfrm>
              <a:off x="2326740" y="3479978"/>
              <a:ext cx="90519" cy="199151"/>
            </a:xfrm>
            <a:custGeom>
              <a:avLst/>
              <a:gdLst>
                <a:gd name="connsiteX0" fmla="*/ 5868 w 90519"/>
                <a:gd name="connsiteY0" fmla="*/ 199151 h 199151"/>
                <a:gd name="connsiteX1" fmla="*/ 10896 w 90519"/>
                <a:gd name="connsiteY1" fmla="*/ 34235 h 199151"/>
                <a:gd name="connsiteX2" fmla="*/ 84872 w 90519"/>
                <a:gd name="connsiteY2" fmla="*/ 10000 h 199151"/>
                <a:gd name="connsiteX3" fmla="*/ 64515 w 90519"/>
                <a:gd name="connsiteY3" fmla="*/ 75252 h 199151"/>
                <a:gd name="connsiteX4" fmla="*/ 39493 w 90519"/>
                <a:gd name="connsiteY4" fmla="*/ 180006 h 199151"/>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90519" h="199151">
                  <a:moveTo>
                    <a:pt x="5868" y="199151"/>
                  </a:moveTo>
                  <a:cubicBezTo>
                    <a:pt x="3081" y="181399"/>
                    <a:pt x="-8249" y="78827"/>
                    <a:pt x="10896" y="34235"/>
                  </a:cubicBezTo>
                  <a:cubicBezTo>
                    <a:pt x="27558" y="-4601"/>
                    <a:pt x="71483" y="-6903"/>
                    <a:pt x="84872" y="10000"/>
                  </a:cubicBezTo>
                  <a:cubicBezTo>
                    <a:pt x="98262" y="26904"/>
                    <a:pt x="86387" y="46776"/>
                    <a:pt x="64515" y="75252"/>
                  </a:cubicBezTo>
                  <a:cubicBezTo>
                    <a:pt x="46339" y="99487"/>
                    <a:pt x="39493" y="121782"/>
                    <a:pt x="39493" y="180006"/>
                  </a:cubicBezTo>
                  <a:close/>
                </a:path>
              </a:pathLst>
            </a:custGeom>
            <a:solidFill>
              <a:srgbClr val="000000">
                <a:alpha val="20000"/>
              </a:srgbClr>
            </a:solidFill>
            <a:ln w="6058" cap="flat">
              <a:noFill/>
              <a:prstDash val="solid"/>
              <a:miter/>
            </a:ln>
          </p:spPr>
          <p:txBody>
            <a:bodyPr rtlCol="0" anchor="ctr"/>
            <a:lstStyle/>
            <a:p>
              <a:endParaRPr lang="fr-FR" sz="2400"/>
            </a:p>
          </p:txBody>
        </p:sp>
        <p:sp>
          <p:nvSpPr>
            <p:cNvPr id="678" name="Forme libre : forme 677">
              <a:extLst>
                <a:ext uri="{FF2B5EF4-FFF2-40B4-BE49-F238E27FC236}">
                  <a16:creationId xmlns:a16="http://schemas.microsoft.com/office/drawing/2014/main" id="{E7C4712C-C0BD-46CC-81BB-5FACE8C6158A}"/>
                </a:ext>
              </a:extLst>
            </p:cNvPr>
            <p:cNvSpPr/>
            <p:nvPr/>
          </p:nvSpPr>
          <p:spPr>
            <a:xfrm>
              <a:off x="2339053" y="3492162"/>
              <a:ext cx="65416" cy="164079"/>
            </a:xfrm>
            <a:custGeom>
              <a:avLst/>
              <a:gdLst>
                <a:gd name="connsiteX0" fmla="*/ 47598 w 65416"/>
                <a:gd name="connsiteY0" fmla="*/ 4299 h 164079"/>
                <a:gd name="connsiteX1" fmla="*/ 59715 w 65416"/>
                <a:gd name="connsiteY1" fmla="*/ 8116 h 164079"/>
                <a:gd name="connsiteX2" fmla="*/ 38934 w 65416"/>
                <a:gd name="connsiteY2" fmla="*/ 52768 h 164079"/>
                <a:gd name="connsiteX3" fmla="*/ 10579 w 65416"/>
                <a:gd name="connsiteY3" fmla="*/ 155401 h 164079"/>
                <a:gd name="connsiteX4" fmla="*/ 8338 w 65416"/>
                <a:gd name="connsiteY4" fmla="*/ 159218 h 164079"/>
                <a:gd name="connsiteX5" fmla="*/ 6884 w 65416"/>
                <a:gd name="connsiteY5" fmla="*/ 159945 h 164079"/>
                <a:gd name="connsiteX6" fmla="*/ 13669 w 65416"/>
                <a:gd name="connsiteY6" fmla="*/ 28533 h 164079"/>
                <a:gd name="connsiteX7" fmla="*/ 47477 w 65416"/>
                <a:gd name="connsiteY7" fmla="*/ 4299 h 164079"/>
                <a:gd name="connsiteX8" fmla="*/ 47477 w 65416"/>
                <a:gd name="connsiteY8" fmla="*/ 179 h 164079"/>
                <a:gd name="connsiteX9" fmla="*/ 9852 w 65416"/>
                <a:gd name="connsiteY9" fmla="*/ 26897 h 164079"/>
                <a:gd name="connsiteX10" fmla="*/ 2764 w 65416"/>
                <a:gd name="connsiteY10" fmla="*/ 160187 h 164079"/>
                <a:gd name="connsiteX11" fmla="*/ 7223 w 65416"/>
                <a:gd name="connsiteY11" fmla="*/ 164069 h 164079"/>
                <a:gd name="connsiteX12" fmla="*/ 9125 w 65416"/>
                <a:gd name="connsiteY12" fmla="*/ 163459 h 164079"/>
                <a:gd name="connsiteX13" fmla="*/ 10458 w 65416"/>
                <a:gd name="connsiteY13" fmla="*/ 162732 h 164079"/>
                <a:gd name="connsiteX14" fmla="*/ 14699 w 65416"/>
                <a:gd name="connsiteY14" fmla="*/ 155401 h 164079"/>
                <a:gd name="connsiteX15" fmla="*/ 42266 w 65416"/>
                <a:gd name="connsiteY15" fmla="*/ 55191 h 164079"/>
                <a:gd name="connsiteX16" fmla="*/ 62865 w 65416"/>
                <a:gd name="connsiteY16" fmla="*/ 5329 h 164079"/>
                <a:gd name="connsiteX17" fmla="*/ 47477 w 65416"/>
                <a:gd name="connsiteY17" fmla="*/ 58 h 16407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Lst>
              <a:rect l="l" t="t" r="r" b="b"/>
              <a:pathLst>
                <a:path w="65416" h="164079">
                  <a:moveTo>
                    <a:pt x="47598" y="4299"/>
                  </a:moveTo>
                  <a:cubicBezTo>
                    <a:pt x="51977" y="3972"/>
                    <a:pt x="56314" y="5339"/>
                    <a:pt x="59715" y="8116"/>
                  </a:cubicBezTo>
                  <a:cubicBezTo>
                    <a:pt x="64562" y="14174"/>
                    <a:pt x="58140" y="27746"/>
                    <a:pt x="38934" y="52768"/>
                  </a:cubicBezTo>
                  <a:cubicBezTo>
                    <a:pt x="18637" y="79305"/>
                    <a:pt x="11488" y="105175"/>
                    <a:pt x="10579" y="155401"/>
                  </a:cubicBezTo>
                  <a:cubicBezTo>
                    <a:pt x="10608" y="156994"/>
                    <a:pt x="9742" y="158468"/>
                    <a:pt x="8338" y="159218"/>
                  </a:cubicBezTo>
                  <a:lnTo>
                    <a:pt x="6884" y="159945"/>
                  </a:lnTo>
                  <a:cubicBezTo>
                    <a:pt x="2643" y="114021"/>
                    <a:pt x="2218" y="55373"/>
                    <a:pt x="13669" y="28533"/>
                  </a:cubicBezTo>
                  <a:cubicBezTo>
                    <a:pt x="18947" y="14321"/>
                    <a:pt x="32322" y="4733"/>
                    <a:pt x="47477" y="4299"/>
                  </a:cubicBezTo>
                  <a:moveTo>
                    <a:pt x="47477" y="179"/>
                  </a:moveTo>
                  <a:cubicBezTo>
                    <a:pt x="30667" y="600"/>
                    <a:pt x="15789" y="11165"/>
                    <a:pt x="9852" y="26897"/>
                  </a:cubicBezTo>
                  <a:cubicBezTo>
                    <a:pt x="-2931" y="56827"/>
                    <a:pt x="-871" y="120746"/>
                    <a:pt x="2764" y="160187"/>
                  </a:cubicBezTo>
                  <a:cubicBezTo>
                    <a:pt x="2923" y="162491"/>
                    <a:pt x="4920" y="164229"/>
                    <a:pt x="7223" y="164069"/>
                  </a:cubicBezTo>
                  <a:cubicBezTo>
                    <a:pt x="7897" y="164023"/>
                    <a:pt x="8550" y="163813"/>
                    <a:pt x="9125" y="163459"/>
                  </a:cubicBezTo>
                  <a:lnTo>
                    <a:pt x="10458" y="162732"/>
                  </a:lnTo>
                  <a:cubicBezTo>
                    <a:pt x="13043" y="161185"/>
                    <a:pt x="14646" y="158413"/>
                    <a:pt x="14699" y="155401"/>
                  </a:cubicBezTo>
                  <a:cubicBezTo>
                    <a:pt x="15608" y="105236"/>
                    <a:pt x="22576" y="80819"/>
                    <a:pt x="42266" y="55191"/>
                  </a:cubicBezTo>
                  <a:cubicBezTo>
                    <a:pt x="63653" y="27261"/>
                    <a:pt x="69409" y="13265"/>
                    <a:pt x="62865" y="5329"/>
                  </a:cubicBezTo>
                  <a:cubicBezTo>
                    <a:pt x="58672" y="1541"/>
                    <a:pt x="53111" y="-364"/>
                    <a:pt x="47477" y="58"/>
                  </a:cubicBezTo>
                  <a:close/>
                </a:path>
              </a:pathLst>
            </a:custGeom>
            <a:solidFill>
              <a:srgbClr val="FFFFFF"/>
            </a:solidFill>
            <a:ln w="6058" cap="flat">
              <a:noFill/>
              <a:prstDash val="solid"/>
              <a:miter/>
            </a:ln>
          </p:spPr>
          <p:txBody>
            <a:bodyPr rtlCol="0" anchor="ctr"/>
            <a:lstStyle/>
            <a:p>
              <a:endParaRPr lang="fr-FR" sz="2400"/>
            </a:p>
          </p:txBody>
        </p:sp>
        <p:sp>
          <p:nvSpPr>
            <p:cNvPr id="679" name="Forme libre : forme 678">
              <a:extLst>
                <a:ext uri="{FF2B5EF4-FFF2-40B4-BE49-F238E27FC236}">
                  <a16:creationId xmlns:a16="http://schemas.microsoft.com/office/drawing/2014/main" id="{7B01432C-32F2-40FE-A2F6-63CD522C0003}"/>
                </a:ext>
              </a:extLst>
            </p:cNvPr>
            <p:cNvSpPr/>
            <p:nvPr/>
          </p:nvSpPr>
          <p:spPr>
            <a:xfrm>
              <a:off x="1615263" y="3236761"/>
              <a:ext cx="435314" cy="705010"/>
            </a:xfrm>
            <a:custGeom>
              <a:avLst/>
              <a:gdLst>
                <a:gd name="connsiteX0" fmla="*/ 188243 w 435314"/>
                <a:gd name="connsiteY0" fmla="*/ 595531 h 705010"/>
                <a:gd name="connsiteX1" fmla="*/ 406354 w 435314"/>
                <a:gd name="connsiteY1" fmla="*/ 705010 h 705010"/>
                <a:gd name="connsiteX2" fmla="*/ 401689 w 435314"/>
                <a:gd name="connsiteY2" fmla="*/ 624673 h 705010"/>
                <a:gd name="connsiteX3" fmla="*/ 435315 w 435314"/>
                <a:gd name="connsiteY3" fmla="*/ 605285 h 705010"/>
                <a:gd name="connsiteX4" fmla="*/ 371760 w 435314"/>
                <a:gd name="connsiteY4" fmla="*/ 464967 h 705010"/>
                <a:gd name="connsiteX5" fmla="*/ 202118 w 435314"/>
                <a:gd name="connsiteY5" fmla="*/ 403108 h 705010"/>
                <a:gd name="connsiteX6" fmla="*/ 166190 w 435314"/>
                <a:gd name="connsiteY6" fmla="*/ 196266 h 705010"/>
                <a:gd name="connsiteX7" fmla="*/ 138683 w 435314"/>
                <a:gd name="connsiteY7" fmla="*/ 11780 h 705010"/>
                <a:gd name="connsiteX8" fmla="*/ 43320 w 435314"/>
                <a:gd name="connsiteY8" fmla="*/ 14931 h 705010"/>
                <a:gd name="connsiteX9" fmla="*/ 122 w 435314"/>
                <a:gd name="connsiteY9" fmla="*/ 54797 h 705010"/>
                <a:gd name="connsiteX10" fmla="*/ 15027 w 435314"/>
                <a:gd name="connsiteY10" fmla="*/ 71579 h 705010"/>
                <a:gd name="connsiteX11" fmla="*/ 136684 w 435314"/>
                <a:gd name="connsiteY11" fmla="*/ 532036 h 705010"/>
                <a:gd name="connsiteX12" fmla="*/ 188243 w 435314"/>
                <a:gd name="connsiteY12" fmla="*/ 595531 h 70501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Lst>
              <a:rect l="l" t="t" r="r" b="b"/>
              <a:pathLst>
                <a:path w="435314" h="705010">
                  <a:moveTo>
                    <a:pt x="188243" y="595531"/>
                  </a:moveTo>
                  <a:lnTo>
                    <a:pt x="406354" y="705010"/>
                  </a:lnTo>
                  <a:lnTo>
                    <a:pt x="401689" y="624673"/>
                  </a:lnTo>
                  <a:lnTo>
                    <a:pt x="435315" y="605285"/>
                  </a:lnTo>
                  <a:cubicBezTo>
                    <a:pt x="432891" y="543002"/>
                    <a:pt x="415866" y="479144"/>
                    <a:pt x="371760" y="464967"/>
                  </a:cubicBezTo>
                  <a:cubicBezTo>
                    <a:pt x="316686" y="447518"/>
                    <a:pt x="245134" y="441884"/>
                    <a:pt x="202118" y="403108"/>
                  </a:cubicBezTo>
                  <a:cubicBezTo>
                    <a:pt x="159101" y="364333"/>
                    <a:pt x="160979" y="257701"/>
                    <a:pt x="166190" y="196266"/>
                  </a:cubicBezTo>
                  <a:cubicBezTo>
                    <a:pt x="171400" y="134831"/>
                    <a:pt x="187577" y="40014"/>
                    <a:pt x="138683" y="11780"/>
                  </a:cubicBezTo>
                  <a:cubicBezTo>
                    <a:pt x="89790" y="-16453"/>
                    <a:pt x="43320" y="14931"/>
                    <a:pt x="43320" y="14931"/>
                  </a:cubicBezTo>
                  <a:cubicBezTo>
                    <a:pt x="22418" y="28502"/>
                    <a:pt x="-1938" y="38317"/>
                    <a:pt x="122" y="54797"/>
                  </a:cubicBezTo>
                  <a:cubicBezTo>
                    <a:pt x="475" y="63220"/>
                    <a:pt x="6704" y="70234"/>
                    <a:pt x="15027" y="71579"/>
                  </a:cubicBezTo>
                  <a:lnTo>
                    <a:pt x="136684" y="532036"/>
                  </a:lnTo>
                  <a:cubicBezTo>
                    <a:pt x="143980" y="559610"/>
                    <a:pt x="162754" y="582730"/>
                    <a:pt x="188243" y="595531"/>
                  </a:cubicBezTo>
                  <a:close/>
                </a:path>
              </a:pathLst>
            </a:custGeom>
            <a:solidFill>
              <a:srgbClr val="77787B"/>
            </a:solidFill>
            <a:ln w="6058" cap="flat">
              <a:noFill/>
              <a:prstDash val="solid"/>
              <a:miter/>
            </a:ln>
          </p:spPr>
          <p:txBody>
            <a:bodyPr rtlCol="0" anchor="ctr"/>
            <a:lstStyle/>
            <a:p>
              <a:endParaRPr lang="fr-FR" sz="2400"/>
            </a:p>
          </p:txBody>
        </p:sp>
        <p:sp>
          <p:nvSpPr>
            <p:cNvPr id="680" name="Forme libre : forme 679">
              <a:extLst>
                <a:ext uri="{FF2B5EF4-FFF2-40B4-BE49-F238E27FC236}">
                  <a16:creationId xmlns:a16="http://schemas.microsoft.com/office/drawing/2014/main" id="{8FAED70E-A43E-4635-BC28-07EA95FA3701}"/>
                </a:ext>
              </a:extLst>
            </p:cNvPr>
            <p:cNvSpPr/>
            <p:nvPr/>
          </p:nvSpPr>
          <p:spPr>
            <a:xfrm>
              <a:off x="1615263" y="3236761"/>
              <a:ext cx="435314" cy="705010"/>
            </a:xfrm>
            <a:custGeom>
              <a:avLst/>
              <a:gdLst>
                <a:gd name="connsiteX0" fmla="*/ 188243 w 435314"/>
                <a:gd name="connsiteY0" fmla="*/ 595531 h 705010"/>
                <a:gd name="connsiteX1" fmla="*/ 406354 w 435314"/>
                <a:gd name="connsiteY1" fmla="*/ 705010 h 705010"/>
                <a:gd name="connsiteX2" fmla="*/ 401689 w 435314"/>
                <a:gd name="connsiteY2" fmla="*/ 624673 h 705010"/>
                <a:gd name="connsiteX3" fmla="*/ 435315 w 435314"/>
                <a:gd name="connsiteY3" fmla="*/ 605285 h 705010"/>
                <a:gd name="connsiteX4" fmla="*/ 371760 w 435314"/>
                <a:gd name="connsiteY4" fmla="*/ 464967 h 705010"/>
                <a:gd name="connsiteX5" fmla="*/ 202118 w 435314"/>
                <a:gd name="connsiteY5" fmla="*/ 403108 h 705010"/>
                <a:gd name="connsiteX6" fmla="*/ 166190 w 435314"/>
                <a:gd name="connsiteY6" fmla="*/ 196266 h 705010"/>
                <a:gd name="connsiteX7" fmla="*/ 138683 w 435314"/>
                <a:gd name="connsiteY7" fmla="*/ 11780 h 705010"/>
                <a:gd name="connsiteX8" fmla="*/ 43320 w 435314"/>
                <a:gd name="connsiteY8" fmla="*/ 14931 h 705010"/>
                <a:gd name="connsiteX9" fmla="*/ 122 w 435314"/>
                <a:gd name="connsiteY9" fmla="*/ 54797 h 705010"/>
                <a:gd name="connsiteX10" fmla="*/ 15027 w 435314"/>
                <a:gd name="connsiteY10" fmla="*/ 71579 h 705010"/>
                <a:gd name="connsiteX11" fmla="*/ 136684 w 435314"/>
                <a:gd name="connsiteY11" fmla="*/ 532036 h 705010"/>
                <a:gd name="connsiteX12" fmla="*/ 188243 w 435314"/>
                <a:gd name="connsiteY12" fmla="*/ 595531 h 70501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Lst>
              <a:rect l="l" t="t" r="r" b="b"/>
              <a:pathLst>
                <a:path w="435314" h="705010">
                  <a:moveTo>
                    <a:pt x="188243" y="595531"/>
                  </a:moveTo>
                  <a:lnTo>
                    <a:pt x="406354" y="705010"/>
                  </a:lnTo>
                  <a:lnTo>
                    <a:pt x="401689" y="624673"/>
                  </a:lnTo>
                  <a:lnTo>
                    <a:pt x="435315" y="605285"/>
                  </a:lnTo>
                  <a:cubicBezTo>
                    <a:pt x="432891" y="543002"/>
                    <a:pt x="415866" y="479144"/>
                    <a:pt x="371760" y="464967"/>
                  </a:cubicBezTo>
                  <a:cubicBezTo>
                    <a:pt x="316686" y="447518"/>
                    <a:pt x="245134" y="441884"/>
                    <a:pt x="202118" y="403108"/>
                  </a:cubicBezTo>
                  <a:cubicBezTo>
                    <a:pt x="159101" y="364333"/>
                    <a:pt x="160979" y="257701"/>
                    <a:pt x="166190" y="196266"/>
                  </a:cubicBezTo>
                  <a:cubicBezTo>
                    <a:pt x="171400" y="134831"/>
                    <a:pt x="187577" y="40014"/>
                    <a:pt x="138683" y="11780"/>
                  </a:cubicBezTo>
                  <a:cubicBezTo>
                    <a:pt x="89790" y="-16453"/>
                    <a:pt x="43320" y="14931"/>
                    <a:pt x="43320" y="14931"/>
                  </a:cubicBezTo>
                  <a:cubicBezTo>
                    <a:pt x="22418" y="28502"/>
                    <a:pt x="-1938" y="38317"/>
                    <a:pt x="122" y="54797"/>
                  </a:cubicBezTo>
                  <a:cubicBezTo>
                    <a:pt x="475" y="63220"/>
                    <a:pt x="6704" y="70234"/>
                    <a:pt x="15027" y="71579"/>
                  </a:cubicBezTo>
                  <a:lnTo>
                    <a:pt x="136684" y="532036"/>
                  </a:lnTo>
                  <a:cubicBezTo>
                    <a:pt x="143980" y="559610"/>
                    <a:pt x="162754" y="582730"/>
                    <a:pt x="188243" y="595531"/>
                  </a:cubicBezTo>
                  <a:close/>
                </a:path>
              </a:pathLst>
            </a:custGeom>
            <a:solidFill>
              <a:srgbClr val="000000">
                <a:alpha val="50000"/>
              </a:srgbClr>
            </a:solidFill>
            <a:ln w="6058" cap="flat">
              <a:noFill/>
              <a:prstDash val="solid"/>
              <a:miter/>
            </a:ln>
          </p:spPr>
          <p:txBody>
            <a:bodyPr rtlCol="0" anchor="ctr"/>
            <a:lstStyle/>
            <a:p>
              <a:endParaRPr lang="fr-FR" sz="2400"/>
            </a:p>
          </p:txBody>
        </p:sp>
        <p:sp>
          <p:nvSpPr>
            <p:cNvPr id="681" name="Forme libre : forme 680">
              <a:extLst>
                <a:ext uri="{FF2B5EF4-FFF2-40B4-BE49-F238E27FC236}">
                  <a16:creationId xmlns:a16="http://schemas.microsoft.com/office/drawing/2014/main" id="{EC6DBF38-E709-43A1-A7ED-6E2434E9A517}"/>
                </a:ext>
              </a:extLst>
            </p:cNvPr>
            <p:cNvSpPr/>
            <p:nvPr/>
          </p:nvSpPr>
          <p:spPr>
            <a:xfrm>
              <a:off x="1615081" y="3237064"/>
              <a:ext cx="411140" cy="526098"/>
            </a:xfrm>
            <a:custGeom>
              <a:avLst/>
              <a:gdLst>
                <a:gd name="connsiteX0" fmla="*/ 106815 w 411140"/>
                <a:gd name="connsiteY0" fmla="*/ 68550 h 526098"/>
                <a:gd name="connsiteX1" fmla="*/ 132867 w 411140"/>
                <a:gd name="connsiteY1" fmla="*/ 220622 h 526098"/>
                <a:gd name="connsiteX2" fmla="*/ 166493 w 411140"/>
                <a:gd name="connsiteY2" fmla="*/ 430614 h 526098"/>
                <a:gd name="connsiteX3" fmla="*/ 354311 w 411140"/>
                <a:gd name="connsiteY3" fmla="*/ 526099 h 526098"/>
                <a:gd name="connsiteX4" fmla="*/ 411141 w 411140"/>
                <a:gd name="connsiteY4" fmla="*/ 500107 h 526098"/>
                <a:gd name="connsiteX5" fmla="*/ 371760 w 411140"/>
                <a:gd name="connsiteY5" fmla="*/ 464967 h 526098"/>
                <a:gd name="connsiteX6" fmla="*/ 202117 w 411140"/>
                <a:gd name="connsiteY6" fmla="*/ 403108 h 526098"/>
                <a:gd name="connsiteX7" fmla="*/ 166190 w 411140"/>
                <a:gd name="connsiteY7" fmla="*/ 196266 h 526098"/>
                <a:gd name="connsiteX8" fmla="*/ 138684 w 411140"/>
                <a:gd name="connsiteY8" fmla="*/ 11780 h 526098"/>
                <a:gd name="connsiteX9" fmla="*/ 43320 w 411140"/>
                <a:gd name="connsiteY9" fmla="*/ 14931 h 526098"/>
                <a:gd name="connsiteX10" fmla="*/ 122 w 411140"/>
                <a:gd name="connsiteY10" fmla="*/ 54797 h 526098"/>
                <a:gd name="connsiteX11" fmla="*/ 15027 w 411140"/>
                <a:gd name="connsiteY11" fmla="*/ 71579 h 526098"/>
                <a:gd name="connsiteX12" fmla="*/ 106815 w 411140"/>
                <a:gd name="connsiteY12" fmla="*/ 68550 h 52609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Lst>
              <a:rect l="l" t="t" r="r" b="b"/>
              <a:pathLst>
                <a:path w="411140" h="526098">
                  <a:moveTo>
                    <a:pt x="106815" y="68550"/>
                  </a:moveTo>
                  <a:cubicBezTo>
                    <a:pt x="126384" y="91997"/>
                    <a:pt x="136442" y="129136"/>
                    <a:pt x="132867" y="220622"/>
                  </a:cubicBezTo>
                  <a:cubicBezTo>
                    <a:pt x="129293" y="312107"/>
                    <a:pt x="130686" y="385780"/>
                    <a:pt x="166493" y="430614"/>
                  </a:cubicBezTo>
                  <a:cubicBezTo>
                    <a:pt x="208903" y="483749"/>
                    <a:pt x="354311" y="526099"/>
                    <a:pt x="354311" y="526099"/>
                  </a:cubicBezTo>
                  <a:lnTo>
                    <a:pt x="411141" y="500107"/>
                  </a:lnTo>
                  <a:cubicBezTo>
                    <a:pt x="403006" y="483777"/>
                    <a:pt x="388907" y="471196"/>
                    <a:pt x="371760" y="464967"/>
                  </a:cubicBezTo>
                  <a:cubicBezTo>
                    <a:pt x="316686" y="447518"/>
                    <a:pt x="245134" y="441883"/>
                    <a:pt x="202117" y="403108"/>
                  </a:cubicBezTo>
                  <a:cubicBezTo>
                    <a:pt x="159101" y="364333"/>
                    <a:pt x="160979" y="257701"/>
                    <a:pt x="166190" y="196266"/>
                  </a:cubicBezTo>
                  <a:cubicBezTo>
                    <a:pt x="171400" y="134831"/>
                    <a:pt x="187577" y="40014"/>
                    <a:pt x="138684" y="11780"/>
                  </a:cubicBezTo>
                  <a:cubicBezTo>
                    <a:pt x="89790" y="-16453"/>
                    <a:pt x="43320" y="14931"/>
                    <a:pt x="43320" y="14931"/>
                  </a:cubicBezTo>
                  <a:cubicBezTo>
                    <a:pt x="22418" y="28502"/>
                    <a:pt x="-1938" y="38317"/>
                    <a:pt x="122" y="54797"/>
                  </a:cubicBezTo>
                  <a:cubicBezTo>
                    <a:pt x="475" y="63220"/>
                    <a:pt x="6704" y="70234"/>
                    <a:pt x="15027" y="71579"/>
                  </a:cubicBezTo>
                  <a:cubicBezTo>
                    <a:pt x="42472" y="62491"/>
                    <a:pt x="87246" y="44861"/>
                    <a:pt x="106815" y="68550"/>
                  </a:cubicBezTo>
                  <a:close/>
                </a:path>
              </a:pathLst>
            </a:custGeom>
            <a:solidFill>
              <a:srgbClr val="77787B"/>
            </a:solidFill>
            <a:ln w="6058" cap="flat">
              <a:noFill/>
              <a:prstDash val="solid"/>
              <a:miter/>
            </a:ln>
          </p:spPr>
          <p:txBody>
            <a:bodyPr rtlCol="0" anchor="ctr"/>
            <a:lstStyle/>
            <a:p>
              <a:endParaRPr lang="fr-FR" sz="2400"/>
            </a:p>
          </p:txBody>
        </p:sp>
        <p:sp>
          <p:nvSpPr>
            <p:cNvPr id="682" name="Forme libre : forme 681">
              <a:extLst>
                <a:ext uri="{FF2B5EF4-FFF2-40B4-BE49-F238E27FC236}">
                  <a16:creationId xmlns:a16="http://schemas.microsoft.com/office/drawing/2014/main" id="{DAE2F284-122F-4262-910D-21019C795FA3}"/>
                </a:ext>
              </a:extLst>
            </p:cNvPr>
            <p:cNvSpPr/>
            <p:nvPr/>
          </p:nvSpPr>
          <p:spPr>
            <a:xfrm>
              <a:off x="1615081" y="3237064"/>
              <a:ext cx="411140" cy="526098"/>
            </a:xfrm>
            <a:custGeom>
              <a:avLst/>
              <a:gdLst>
                <a:gd name="connsiteX0" fmla="*/ 106815 w 411140"/>
                <a:gd name="connsiteY0" fmla="*/ 68550 h 526098"/>
                <a:gd name="connsiteX1" fmla="*/ 132867 w 411140"/>
                <a:gd name="connsiteY1" fmla="*/ 220622 h 526098"/>
                <a:gd name="connsiteX2" fmla="*/ 166493 w 411140"/>
                <a:gd name="connsiteY2" fmla="*/ 430614 h 526098"/>
                <a:gd name="connsiteX3" fmla="*/ 354311 w 411140"/>
                <a:gd name="connsiteY3" fmla="*/ 526099 h 526098"/>
                <a:gd name="connsiteX4" fmla="*/ 411141 w 411140"/>
                <a:gd name="connsiteY4" fmla="*/ 500107 h 526098"/>
                <a:gd name="connsiteX5" fmla="*/ 371760 w 411140"/>
                <a:gd name="connsiteY5" fmla="*/ 464967 h 526098"/>
                <a:gd name="connsiteX6" fmla="*/ 202117 w 411140"/>
                <a:gd name="connsiteY6" fmla="*/ 403108 h 526098"/>
                <a:gd name="connsiteX7" fmla="*/ 166190 w 411140"/>
                <a:gd name="connsiteY7" fmla="*/ 196266 h 526098"/>
                <a:gd name="connsiteX8" fmla="*/ 138684 w 411140"/>
                <a:gd name="connsiteY8" fmla="*/ 11780 h 526098"/>
                <a:gd name="connsiteX9" fmla="*/ 43320 w 411140"/>
                <a:gd name="connsiteY9" fmla="*/ 14931 h 526098"/>
                <a:gd name="connsiteX10" fmla="*/ 122 w 411140"/>
                <a:gd name="connsiteY10" fmla="*/ 54797 h 526098"/>
                <a:gd name="connsiteX11" fmla="*/ 15027 w 411140"/>
                <a:gd name="connsiteY11" fmla="*/ 71579 h 526098"/>
                <a:gd name="connsiteX12" fmla="*/ 106815 w 411140"/>
                <a:gd name="connsiteY12" fmla="*/ 68550 h 52609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Lst>
              <a:rect l="l" t="t" r="r" b="b"/>
              <a:pathLst>
                <a:path w="411140" h="526098">
                  <a:moveTo>
                    <a:pt x="106815" y="68550"/>
                  </a:moveTo>
                  <a:cubicBezTo>
                    <a:pt x="126384" y="91997"/>
                    <a:pt x="136442" y="129136"/>
                    <a:pt x="132867" y="220622"/>
                  </a:cubicBezTo>
                  <a:cubicBezTo>
                    <a:pt x="129293" y="312107"/>
                    <a:pt x="130686" y="385780"/>
                    <a:pt x="166493" y="430614"/>
                  </a:cubicBezTo>
                  <a:cubicBezTo>
                    <a:pt x="208903" y="483749"/>
                    <a:pt x="354311" y="526099"/>
                    <a:pt x="354311" y="526099"/>
                  </a:cubicBezTo>
                  <a:lnTo>
                    <a:pt x="411141" y="500107"/>
                  </a:lnTo>
                  <a:cubicBezTo>
                    <a:pt x="403006" y="483777"/>
                    <a:pt x="388907" y="471196"/>
                    <a:pt x="371760" y="464967"/>
                  </a:cubicBezTo>
                  <a:cubicBezTo>
                    <a:pt x="316686" y="447518"/>
                    <a:pt x="245134" y="441883"/>
                    <a:pt x="202117" y="403108"/>
                  </a:cubicBezTo>
                  <a:cubicBezTo>
                    <a:pt x="159101" y="364333"/>
                    <a:pt x="160979" y="257701"/>
                    <a:pt x="166190" y="196266"/>
                  </a:cubicBezTo>
                  <a:cubicBezTo>
                    <a:pt x="171400" y="134831"/>
                    <a:pt x="187577" y="40014"/>
                    <a:pt x="138684" y="11780"/>
                  </a:cubicBezTo>
                  <a:cubicBezTo>
                    <a:pt x="89790" y="-16453"/>
                    <a:pt x="43320" y="14931"/>
                    <a:pt x="43320" y="14931"/>
                  </a:cubicBezTo>
                  <a:cubicBezTo>
                    <a:pt x="22418" y="28502"/>
                    <a:pt x="-1938" y="38317"/>
                    <a:pt x="122" y="54797"/>
                  </a:cubicBezTo>
                  <a:cubicBezTo>
                    <a:pt x="475" y="63220"/>
                    <a:pt x="6704" y="70234"/>
                    <a:pt x="15027" y="71579"/>
                  </a:cubicBezTo>
                  <a:cubicBezTo>
                    <a:pt x="42472" y="62491"/>
                    <a:pt x="87246" y="44861"/>
                    <a:pt x="106815" y="68550"/>
                  </a:cubicBezTo>
                  <a:close/>
                </a:path>
              </a:pathLst>
            </a:custGeom>
            <a:solidFill>
              <a:srgbClr val="000000">
                <a:alpha val="35000"/>
              </a:srgbClr>
            </a:solidFill>
            <a:ln w="6058" cap="flat">
              <a:noFill/>
              <a:prstDash val="solid"/>
              <a:miter/>
            </a:ln>
          </p:spPr>
          <p:txBody>
            <a:bodyPr rtlCol="0" anchor="ctr"/>
            <a:lstStyle/>
            <a:p>
              <a:endParaRPr lang="fr-FR" sz="2400"/>
            </a:p>
          </p:txBody>
        </p:sp>
        <p:sp>
          <p:nvSpPr>
            <p:cNvPr id="683" name="Forme libre : forme 682">
              <a:extLst>
                <a:ext uri="{FF2B5EF4-FFF2-40B4-BE49-F238E27FC236}">
                  <a16:creationId xmlns:a16="http://schemas.microsoft.com/office/drawing/2014/main" id="{FAA82585-F6D7-432B-BD71-B4728E3898A1}"/>
                </a:ext>
              </a:extLst>
            </p:cNvPr>
            <p:cNvSpPr/>
            <p:nvPr/>
          </p:nvSpPr>
          <p:spPr>
            <a:xfrm>
              <a:off x="1938607" y="3698986"/>
              <a:ext cx="111849" cy="162447"/>
            </a:xfrm>
            <a:custGeom>
              <a:avLst/>
              <a:gdLst>
                <a:gd name="connsiteX0" fmla="*/ 78224 w 111849"/>
                <a:gd name="connsiteY0" fmla="*/ 162447 h 162447"/>
                <a:gd name="connsiteX1" fmla="*/ 111850 w 111849"/>
                <a:gd name="connsiteY1" fmla="*/ 143060 h 162447"/>
                <a:gd name="connsiteX2" fmla="*/ 55080 w 111849"/>
                <a:gd name="connsiteY2" fmla="*/ 5226 h 162447"/>
                <a:gd name="connsiteX3" fmla="*/ 7 w 111849"/>
                <a:gd name="connsiteY3" fmla="*/ 26613 h 162447"/>
                <a:gd name="connsiteX4" fmla="*/ 30846 w 111849"/>
                <a:gd name="connsiteY4" fmla="*/ 63873 h 162447"/>
                <a:gd name="connsiteX5" fmla="*/ 78224 w 111849"/>
                <a:gd name="connsiteY5" fmla="*/ 162447 h 16244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111849" h="162447">
                  <a:moveTo>
                    <a:pt x="78224" y="162447"/>
                  </a:moveTo>
                  <a:lnTo>
                    <a:pt x="111850" y="143060"/>
                  </a:lnTo>
                  <a:cubicBezTo>
                    <a:pt x="111850" y="105799"/>
                    <a:pt x="102277" y="24795"/>
                    <a:pt x="55080" y="5226"/>
                  </a:cubicBezTo>
                  <a:cubicBezTo>
                    <a:pt x="17638" y="-10345"/>
                    <a:pt x="-417" y="12496"/>
                    <a:pt x="7" y="26613"/>
                  </a:cubicBezTo>
                  <a:cubicBezTo>
                    <a:pt x="431" y="42486"/>
                    <a:pt x="12125" y="52907"/>
                    <a:pt x="30846" y="63873"/>
                  </a:cubicBezTo>
                  <a:cubicBezTo>
                    <a:pt x="55929" y="78293"/>
                    <a:pt x="78224" y="104224"/>
                    <a:pt x="78224" y="162447"/>
                  </a:cubicBezTo>
                  <a:close/>
                </a:path>
              </a:pathLst>
            </a:custGeom>
            <a:solidFill>
              <a:srgbClr val="77787B"/>
            </a:solidFill>
            <a:ln w="6058" cap="flat">
              <a:noFill/>
              <a:prstDash val="solid"/>
              <a:miter/>
            </a:ln>
          </p:spPr>
          <p:txBody>
            <a:bodyPr rtlCol="0" anchor="ctr"/>
            <a:lstStyle/>
            <a:p>
              <a:endParaRPr lang="fr-FR" sz="2400"/>
            </a:p>
          </p:txBody>
        </p:sp>
        <p:sp>
          <p:nvSpPr>
            <p:cNvPr id="684" name="Forme libre : forme 683">
              <a:extLst>
                <a:ext uri="{FF2B5EF4-FFF2-40B4-BE49-F238E27FC236}">
                  <a16:creationId xmlns:a16="http://schemas.microsoft.com/office/drawing/2014/main" id="{5365A037-BB1D-43AA-AED7-2732DA7C087B}"/>
                </a:ext>
              </a:extLst>
            </p:cNvPr>
            <p:cNvSpPr/>
            <p:nvPr/>
          </p:nvSpPr>
          <p:spPr>
            <a:xfrm>
              <a:off x="1938607" y="3698986"/>
              <a:ext cx="111849" cy="162447"/>
            </a:xfrm>
            <a:custGeom>
              <a:avLst/>
              <a:gdLst>
                <a:gd name="connsiteX0" fmla="*/ 78224 w 111849"/>
                <a:gd name="connsiteY0" fmla="*/ 162447 h 162447"/>
                <a:gd name="connsiteX1" fmla="*/ 111850 w 111849"/>
                <a:gd name="connsiteY1" fmla="*/ 143060 h 162447"/>
                <a:gd name="connsiteX2" fmla="*/ 55080 w 111849"/>
                <a:gd name="connsiteY2" fmla="*/ 5226 h 162447"/>
                <a:gd name="connsiteX3" fmla="*/ 7 w 111849"/>
                <a:gd name="connsiteY3" fmla="*/ 26613 h 162447"/>
                <a:gd name="connsiteX4" fmla="*/ 30846 w 111849"/>
                <a:gd name="connsiteY4" fmla="*/ 63873 h 162447"/>
                <a:gd name="connsiteX5" fmla="*/ 78224 w 111849"/>
                <a:gd name="connsiteY5" fmla="*/ 162447 h 16244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111849" h="162447">
                  <a:moveTo>
                    <a:pt x="78224" y="162447"/>
                  </a:moveTo>
                  <a:lnTo>
                    <a:pt x="111850" y="143060"/>
                  </a:lnTo>
                  <a:cubicBezTo>
                    <a:pt x="111850" y="105799"/>
                    <a:pt x="102277" y="24795"/>
                    <a:pt x="55080" y="5226"/>
                  </a:cubicBezTo>
                  <a:cubicBezTo>
                    <a:pt x="17638" y="-10345"/>
                    <a:pt x="-417" y="12496"/>
                    <a:pt x="7" y="26613"/>
                  </a:cubicBezTo>
                  <a:cubicBezTo>
                    <a:pt x="431" y="42486"/>
                    <a:pt x="12125" y="52907"/>
                    <a:pt x="30846" y="63873"/>
                  </a:cubicBezTo>
                  <a:cubicBezTo>
                    <a:pt x="55929" y="78293"/>
                    <a:pt x="78224" y="104224"/>
                    <a:pt x="78224" y="162447"/>
                  </a:cubicBezTo>
                  <a:close/>
                </a:path>
              </a:pathLst>
            </a:custGeom>
            <a:solidFill>
              <a:srgbClr val="000000">
                <a:alpha val="20000"/>
              </a:srgbClr>
            </a:solidFill>
            <a:ln w="6058" cap="flat">
              <a:noFill/>
              <a:prstDash val="solid"/>
              <a:miter/>
            </a:ln>
          </p:spPr>
          <p:txBody>
            <a:bodyPr rtlCol="0" anchor="ctr"/>
            <a:lstStyle/>
            <a:p>
              <a:endParaRPr lang="fr-FR" sz="2400"/>
            </a:p>
          </p:txBody>
        </p:sp>
        <p:sp>
          <p:nvSpPr>
            <p:cNvPr id="685" name="Forme libre : forme 684">
              <a:extLst>
                <a:ext uri="{FF2B5EF4-FFF2-40B4-BE49-F238E27FC236}">
                  <a16:creationId xmlns:a16="http://schemas.microsoft.com/office/drawing/2014/main" id="{AF5344BC-CA62-470B-BD40-0DAD2E3B0316}"/>
                </a:ext>
              </a:extLst>
            </p:cNvPr>
            <p:cNvSpPr/>
            <p:nvPr/>
          </p:nvSpPr>
          <p:spPr>
            <a:xfrm>
              <a:off x="1950974" y="3711388"/>
              <a:ext cx="86886" cy="128053"/>
            </a:xfrm>
            <a:custGeom>
              <a:avLst/>
              <a:gdLst>
                <a:gd name="connsiteX0" fmla="*/ 19388 w 86886"/>
                <a:gd name="connsiteY0" fmla="*/ 4153 h 128053"/>
                <a:gd name="connsiteX1" fmla="*/ 36412 w 86886"/>
                <a:gd name="connsiteY1" fmla="*/ 8091 h 128053"/>
                <a:gd name="connsiteX2" fmla="*/ 82701 w 86886"/>
                <a:gd name="connsiteY2" fmla="*/ 120419 h 128053"/>
                <a:gd name="connsiteX3" fmla="*/ 82155 w 86886"/>
                <a:gd name="connsiteY3" fmla="*/ 121570 h 128053"/>
                <a:gd name="connsiteX4" fmla="*/ 80641 w 86886"/>
                <a:gd name="connsiteY4" fmla="*/ 122418 h 128053"/>
                <a:gd name="connsiteX5" fmla="*/ 26719 w 86886"/>
                <a:gd name="connsiteY5" fmla="*/ 37112 h 128053"/>
                <a:gd name="connsiteX6" fmla="*/ 4181 w 86886"/>
                <a:gd name="connsiteY6" fmla="*/ 13726 h 128053"/>
                <a:gd name="connsiteX7" fmla="*/ 6907 w 86886"/>
                <a:gd name="connsiteY7" fmla="*/ 8637 h 128053"/>
                <a:gd name="connsiteX8" fmla="*/ 19388 w 86886"/>
                <a:gd name="connsiteY8" fmla="*/ 4153 h 128053"/>
                <a:gd name="connsiteX9" fmla="*/ 19388 w 86886"/>
                <a:gd name="connsiteY9" fmla="*/ 33 h 128053"/>
                <a:gd name="connsiteX10" fmla="*/ 3938 w 86886"/>
                <a:gd name="connsiteY10" fmla="*/ 5728 h 128053"/>
                <a:gd name="connsiteX11" fmla="*/ 0 w 86886"/>
                <a:gd name="connsiteY11" fmla="*/ 13847 h 128053"/>
                <a:gd name="connsiteX12" fmla="*/ 24659 w 86886"/>
                <a:gd name="connsiteY12" fmla="*/ 40687 h 128053"/>
                <a:gd name="connsiteX13" fmla="*/ 77005 w 86886"/>
                <a:gd name="connsiteY13" fmla="*/ 126356 h 128053"/>
                <a:gd name="connsiteX14" fmla="*/ 78823 w 86886"/>
                <a:gd name="connsiteY14" fmla="*/ 127992 h 128053"/>
                <a:gd name="connsiteX15" fmla="*/ 79732 w 86886"/>
                <a:gd name="connsiteY15" fmla="*/ 127992 h 128053"/>
                <a:gd name="connsiteX16" fmla="*/ 84215 w 86886"/>
                <a:gd name="connsiteY16" fmla="*/ 125387 h 128053"/>
                <a:gd name="connsiteX17" fmla="*/ 86881 w 86886"/>
                <a:gd name="connsiteY17" fmla="*/ 120479 h 128053"/>
                <a:gd name="connsiteX18" fmla="*/ 37988 w 86886"/>
                <a:gd name="connsiteY18" fmla="*/ 4517 h 128053"/>
                <a:gd name="connsiteX19" fmla="*/ 19388 w 86886"/>
                <a:gd name="connsiteY19" fmla="*/ 276 h 12805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Lst>
              <a:rect l="l" t="t" r="r" b="b"/>
              <a:pathLst>
                <a:path w="86886" h="128053">
                  <a:moveTo>
                    <a:pt x="19388" y="4153"/>
                  </a:moveTo>
                  <a:cubicBezTo>
                    <a:pt x="25263" y="4363"/>
                    <a:pt x="31042" y="5700"/>
                    <a:pt x="36412" y="8091"/>
                  </a:cubicBezTo>
                  <a:cubicBezTo>
                    <a:pt x="67554" y="21057"/>
                    <a:pt x="80762" y="74736"/>
                    <a:pt x="82701" y="120419"/>
                  </a:cubicBezTo>
                  <a:cubicBezTo>
                    <a:pt x="82751" y="120875"/>
                    <a:pt x="82540" y="121320"/>
                    <a:pt x="82155" y="121570"/>
                  </a:cubicBezTo>
                  <a:lnTo>
                    <a:pt x="80641" y="122418"/>
                  </a:lnTo>
                  <a:cubicBezTo>
                    <a:pt x="75188" y="82794"/>
                    <a:pt x="57557" y="54864"/>
                    <a:pt x="26719" y="37112"/>
                  </a:cubicBezTo>
                  <a:cubicBezTo>
                    <a:pt x="6180" y="25298"/>
                    <a:pt x="4302" y="18936"/>
                    <a:pt x="4181" y="13726"/>
                  </a:cubicBezTo>
                  <a:cubicBezTo>
                    <a:pt x="4481" y="11768"/>
                    <a:pt x="5443" y="9971"/>
                    <a:pt x="6907" y="8637"/>
                  </a:cubicBezTo>
                  <a:cubicBezTo>
                    <a:pt x="10260" y="5467"/>
                    <a:pt x="14784" y="3841"/>
                    <a:pt x="19388" y="4153"/>
                  </a:cubicBezTo>
                  <a:moveTo>
                    <a:pt x="19388" y="33"/>
                  </a:moveTo>
                  <a:cubicBezTo>
                    <a:pt x="13671" y="-291"/>
                    <a:pt x="8076" y="1771"/>
                    <a:pt x="3938" y="5728"/>
                  </a:cubicBezTo>
                  <a:cubicBezTo>
                    <a:pt x="1717" y="7891"/>
                    <a:pt x="324" y="10764"/>
                    <a:pt x="0" y="13847"/>
                  </a:cubicBezTo>
                  <a:cubicBezTo>
                    <a:pt x="0" y="21541"/>
                    <a:pt x="4544" y="29115"/>
                    <a:pt x="24659" y="40687"/>
                  </a:cubicBezTo>
                  <a:cubicBezTo>
                    <a:pt x="54952" y="58257"/>
                    <a:pt x="72280" y="86308"/>
                    <a:pt x="77005" y="126356"/>
                  </a:cubicBezTo>
                  <a:cubicBezTo>
                    <a:pt x="77125" y="127275"/>
                    <a:pt x="77897" y="127970"/>
                    <a:pt x="78823" y="127992"/>
                  </a:cubicBezTo>
                  <a:cubicBezTo>
                    <a:pt x="79120" y="128075"/>
                    <a:pt x="79435" y="128075"/>
                    <a:pt x="79732" y="127992"/>
                  </a:cubicBezTo>
                  <a:lnTo>
                    <a:pt x="84215" y="125387"/>
                  </a:lnTo>
                  <a:cubicBezTo>
                    <a:pt x="85948" y="124374"/>
                    <a:pt x="86975" y="122484"/>
                    <a:pt x="86881" y="120479"/>
                  </a:cubicBezTo>
                  <a:cubicBezTo>
                    <a:pt x="84882" y="73403"/>
                    <a:pt x="70947" y="18209"/>
                    <a:pt x="37988" y="4517"/>
                  </a:cubicBezTo>
                  <a:cubicBezTo>
                    <a:pt x="32124" y="1901"/>
                    <a:pt x="25805" y="461"/>
                    <a:pt x="19388" y="276"/>
                  </a:cubicBezTo>
                  <a:close/>
                </a:path>
              </a:pathLst>
            </a:custGeom>
            <a:solidFill>
              <a:srgbClr val="FFFFFF"/>
            </a:solidFill>
            <a:ln w="6058" cap="flat">
              <a:noFill/>
              <a:prstDash val="solid"/>
              <a:miter/>
            </a:ln>
          </p:spPr>
          <p:txBody>
            <a:bodyPr rtlCol="0" anchor="ctr"/>
            <a:lstStyle/>
            <a:p>
              <a:endParaRPr lang="fr-FR" sz="2400"/>
            </a:p>
          </p:txBody>
        </p:sp>
      </p:grpSp>
      <p:grpSp>
        <p:nvGrpSpPr>
          <p:cNvPr id="475" name="Graphique 5">
            <a:extLst>
              <a:ext uri="{FF2B5EF4-FFF2-40B4-BE49-F238E27FC236}">
                <a16:creationId xmlns:a16="http://schemas.microsoft.com/office/drawing/2014/main" id="{0A3E943C-D0C2-4930-A2B4-B7C20D0A7199}"/>
              </a:ext>
            </a:extLst>
          </p:cNvPr>
          <p:cNvGrpSpPr/>
          <p:nvPr/>
        </p:nvGrpSpPr>
        <p:grpSpPr>
          <a:xfrm flipH="1">
            <a:off x="9896916" y="4406687"/>
            <a:ext cx="1191393" cy="1257391"/>
            <a:chOff x="1744192" y="3188783"/>
            <a:chExt cx="1645830" cy="1617920"/>
          </a:xfrm>
        </p:grpSpPr>
        <p:grpSp>
          <p:nvGrpSpPr>
            <p:cNvPr id="535" name="Graphique 5">
              <a:extLst>
                <a:ext uri="{FF2B5EF4-FFF2-40B4-BE49-F238E27FC236}">
                  <a16:creationId xmlns:a16="http://schemas.microsoft.com/office/drawing/2014/main" id="{690F5B12-AD4F-4F74-A5C1-BDE8EA43F9F1}"/>
                </a:ext>
              </a:extLst>
            </p:cNvPr>
            <p:cNvGrpSpPr/>
            <p:nvPr/>
          </p:nvGrpSpPr>
          <p:grpSpPr>
            <a:xfrm>
              <a:off x="1744192" y="3274048"/>
              <a:ext cx="1645830" cy="1532655"/>
              <a:chOff x="1744192" y="3274048"/>
              <a:chExt cx="1645830" cy="1532655"/>
            </a:xfrm>
          </p:grpSpPr>
          <p:sp>
            <p:nvSpPr>
              <p:cNvPr id="625" name="Forme libre : forme 624">
                <a:extLst>
                  <a:ext uri="{FF2B5EF4-FFF2-40B4-BE49-F238E27FC236}">
                    <a16:creationId xmlns:a16="http://schemas.microsoft.com/office/drawing/2014/main" id="{9D7BC087-D689-483A-BFEF-4475B4C365DE}"/>
                  </a:ext>
                </a:extLst>
              </p:cNvPr>
              <p:cNvSpPr/>
              <p:nvPr/>
            </p:nvSpPr>
            <p:spPr>
              <a:xfrm>
                <a:off x="1744192" y="3274048"/>
                <a:ext cx="1645830" cy="950237"/>
              </a:xfrm>
              <a:custGeom>
                <a:avLst/>
                <a:gdLst>
                  <a:gd name="connsiteX0" fmla="*/ 504382 w 1645830"/>
                  <a:gd name="connsiteY0" fmla="*/ 950238 h 950237"/>
                  <a:gd name="connsiteX1" fmla="*/ 0 w 1645830"/>
                  <a:gd name="connsiteY1" fmla="*/ 659059 h 950237"/>
                  <a:gd name="connsiteX2" fmla="*/ 1141449 w 1645830"/>
                  <a:gd name="connsiteY2" fmla="*/ 0 h 950237"/>
                  <a:gd name="connsiteX3" fmla="*/ 1645831 w 1645830"/>
                  <a:gd name="connsiteY3" fmla="*/ 291239 h 950237"/>
                  <a:gd name="connsiteX4" fmla="*/ 504382 w 1645830"/>
                  <a:gd name="connsiteY4" fmla="*/ 950238 h 950237"/>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645830" h="950237">
                    <a:moveTo>
                      <a:pt x="504382" y="950238"/>
                    </a:moveTo>
                    <a:lnTo>
                      <a:pt x="0" y="659059"/>
                    </a:lnTo>
                    <a:lnTo>
                      <a:pt x="1141449" y="0"/>
                    </a:lnTo>
                    <a:lnTo>
                      <a:pt x="1645831" y="291239"/>
                    </a:lnTo>
                    <a:lnTo>
                      <a:pt x="504382" y="950238"/>
                    </a:lnTo>
                    <a:close/>
                  </a:path>
                </a:pathLst>
              </a:custGeom>
              <a:solidFill>
                <a:srgbClr val="77787B"/>
              </a:solidFill>
              <a:ln w="6058" cap="flat">
                <a:noFill/>
                <a:prstDash val="solid"/>
                <a:miter/>
              </a:ln>
            </p:spPr>
            <p:txBody>
              <a:bodyPr rtlCol="0" anchor="ctr"/>
              <a:lstStyle/>
              <a:p>
                <a:endParaRPr lang="fr-FR" sz="2400"/>
              </a:p>
            </p:txBody>
          </p:sp>
          <p:sp>
            <p:nvSpPr>
              <p:cNvPr id="626" name="Forme libre : forme 625">
                <a:extLst>
                  <a:ext uri="{FF2B5EF4-FFF2-40B4-BE49-F238E27FC236}">
                    <a16:creationId xmlns:a16="http://schemas.microsoft.com/office/drawing/2014/main" id="{2E9ED240-8FCE-4652-88BF-C0D7BAE09970}"/>
                  </a:ext>
                </a:extLst>
              </p:cNvPr>
              <p:cNvSpPr/>
              <p:nvPr/>
            </p:nvSpPr>
            <p:spPr>
              <a:xfrm>
                <a:off x="1744192" y="3274048"/>
                <a:ext cx="1645830" cy="950237"/>
              </a:xfrm>
              <a:custGeom>
                <a:avLst/>
                <a:gdLst>
                  <a:gd name="connsiteX0" fmla="*/ 504382 w 1645830"/>
                  <a:gd name="connsiteY0" fmla="*/ 950238 h 950237"/>
                  <a:gd name="connsiteX1" fmla="*/ 0 w 1645830"/>
                  <a:gd name="connsiteY1" fmla="*/ 659059 h 950237"/>
                  <a:gd name="connsiteX2" fmla="*/ 1141449 w 1645830"/>
                  <a:gd name="connsiteY2" fmla="*/ 0 h 950237"/>
                  <a:gd name="connsiteX3" fmla="*/ 1645831 w 1645830"/>
                  <a:gd name="connsiteY3" fmla="*/ 291239 h 950237"/>
                  <a:gd name="connsiteX4" fmla="*/ 504382 w 1645830"/>
                  <a:gd name="connsiteY4" fmla="*/ 950238 h 950237"/>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645830" h="950237">
                    <a:moveTo>
                      <a:pt x="504382" y="950238"/>
                    </a:moveTo>
                    <a:lnTo>
                      <a:pt x="0" y="659059"/>
                    </a:lnTo>
                    <a:lnTo>
                      <a:pt x="1141449" y="0"/>
                    </a:lnTo>
                    <a:lnTo>
                      <a:pt x="1645831" y="291239"/>
                    </a:lnTo>
                    <a:lnTo>
                      <a:pt x="504382" y="950238"/>
                    </a:lnTo>
                    <a:close/>
                  </a:path>
                </a:pathLst>
              </a:custGeom>
              <a:solidFill>
                <a:srgbClr val="FFFFFF">
                  <a:alpha val="80000"/>
                </a:srgbClr>
              </a:solidFill>
              <a:ln w="6058" cap="flat">
                <a:noFill/>
                <a:prstDash val="solid"/>
                <a:miter/>
              </a:ln>
            </p:spPr>
            <p:txBody>
              <a:bodyPr rtlCol="0" anchor="ctr"/>
              <a:lstStyle/>
              <a:p>
                <a:endParaRPr lang="fr-FR" sz="2400"/>
              </a:p>
            </p:txBody>
          </p:sp>
          <p:sp>
            <p:nvSpPr>
              <p:cNvPr id="627" name="Forme libre : forme 626">
                <a:extLst>
                  <a:ext uri="{FF2B5EF4-FFF2-40B4-BE49-F238E27FC236}">
                    <a16:creationId xmlns:a16="http://schemas.microsoft.com/office/drawing/2014/main" id="{7B4ABC39-5B80-490E-A7FB-90D8BC5652CD}"/>
                  </a:ext>
                </a:extLst>
              </p:cNvPr>
              <p:cNvSpPr/>
              <p:nvPr/>
            </p:nvSpPr>
            <p:spPr>
              <a:xfrm>
                <a:off x="1744192" y="3933107"/>
                <a:ext cx="504382" cy="873595"/>
              </a:xfrm>
              <a:custGeom>
                <a:avLst/>
                <a:gdLst>
                  <a:gd name="connsiteX0" fmla="*/ 0 w 504382"/>
                  <a:gd name="connsiteY0" fmla="*/ 0 h 873595"/>
                  <a:gd name="connsiteX1" fmla="*/ 0 w 504382"/>
                  <a:gd name="connsiteY1" fmla="*/ 582357 h 873595"/>
                  <a:gd name="connsiteX2" fmla="*/ 26537 w 504382"/>
                  <a:gd name="connsiteY2" fmla="*/ 597685 h 873595"/>
                  <a:gd name="connsiteX3" fmla="*/ 26537 w 504382"/>
                  <a:gd name="connsiteY3" fmla="*/ 536432 h 873595"/>
                  <a:gd name="connsiteX4" fmla="*/ 477845 w 504382"/>
                  <a:gd name="connsiteY4" fmla="*/ 796954 h 873595"/>
                  <a:gd name="connsiteX5" fmla="*/ 477845 w 504382"/>
                  <a:gd name="connsiteY5" fmla="*/ 858268 h 873595"/>
                  <a:gd name="connsiteX6" fmla="*/ 504382 w 504382"/>
                  <a:gd name="connsiteY6" fmla="*/ 873596 h 873595"/>
                  <a:gd name="connsiteX7" fmla="*/ 504382 w 504382"/>
                  <a:gd name="connsiteY7" fmla="*/ 291178 h 873595"/>
                  <a:gd name="connsiteX8" fmla="*/ 0 w 504382"/>
                  <a:gd name="connsiteY8" fmla="*/ 0 h 87359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504382" h="873595">
                    <a:moveTo>
                      <a:pt x="0" y="0"/>
                    </a:moveTo>
                    <a:lnTo>
                      <a:pt x="0" y="582357"/>
                    </a:lnTo>
                    <a:lnTo>
                      <a:pt x="26537" y="597685"/>
                    </a:lnTo>
                    <a:lnTo>
                      <a:pt x="26537" y="536432"/>
                    </a:lnTo>
                    <a:lnTo>
                      <a:pt x="477845" y="796954"/>
                    </a:lnTo>
                    <a:lnTo>
                      <a:pt x="477845" y="858268"/>
                    </a:lnTo>
                    <a:lnTo>
                      <a:pt x="504382" y="873596"/>
                    </a:lnTo>
                    <a:lnTo>
                      <a:pt x="504382" y="291178"/>
                    </a:lnTo>
                    <a:lnTo>
                      <a:pt x="0" y="0"/>
                    </a:lnTo>
                    <a:close/>
                  </a:path>
                </a:pathLst>
              </a:custGeom>
              <a:solidFill>
                <a:srgbClr val="77787B"/>
              </a:solidFill>
              <a:ln w="6058" cap="flat">
                <a:noFill/>
                <a:prstDash val="solid"/>
                <a:miter/>
              </a:ln>
            </p:spPr>
            <p:txBody>
              <a:bodyPr rtlCol="0" anchor="ctr"/>
              <a:lstStyle/>
              <a:p>
                <a:endParaRPr lang="fr-FR" sz="2400"/>
              </a:p>
            </p:txBody>
          </p:sp>
          <p:sp>
            <p:nvSpPr>
              <p:cNvPr id="628" name="Forme libre : forme 627">
                <a:extLst>
                  <a:ext uri="{FF2B5EF4-FFF2-40B4-BE49-F238E27FC236}">
                    <a16:creationId xmlns:a16="http://schemas.microsoft.com/office/drawing/2014/main" id="{026A05A6-F3FB-4746-B784-7B3F1E74A4A8}"/>
                  </a:ext>
                </a:extLst>
              </p:cNvPr>
              <p:cNvSpPr/>
              <p:nvPr/>
            </p:nvSpPr>
            <p:spPr>
              <a:xfrm>
                <a:off x="1744192" y="3933107"/>
                <a:ext cx="504382" cy="873595"/>
              </a:xfrm>
              <a:custGeom>
                <a:avLst/>
                <a:gdLst>
                  <a:gd name="connsiteX0" fmla="*/ 0 w 504382"/>
                  <a:gd name="connsiteY0" fmla="*/ 0 h 873595"/>
                  <a:gd name="connsiteX1" fmla="*/ 0 w 504382"/>
                  <a:gd name="connsiteY1" fmla="*/ 582357 h 873595"/>
                  <a:gd name="connsiteX2" fmla="*/ 26537 w 504382"/>
                  <a:gd name="connsiteY2" fmla="*/ 597685 h 873595"/>
                  <a:gd name="connsiteX3" fmla="*/ 26537 w 504382"/>
                  <a:gd name="connsiteY3" fmla="*/ 536432 h 873595"/>
                  <a:gd name="connsiteX4" fmla="*/ 477845 w 504382"/>
                  <a:gd name="connsiteY4" fmla="*/ 796954 h 873595"/>
                  <a:gd name="connsiteX5" fmla="*/ 477845 w 504382"/>
                  <a:gd name="connsiteY5" fmla="*/ 858268 h 873595"/>
                  <a:gd name="connsiteX6" fmla="*/ 504382 w 504382"/>
                  <a:gd name="connsiteY6" fmla="*/ 873596 h 873595"/>
                  <a:gd name="connsiteX7" fmla="*/ 504382 w 504382"/>
                  <a:gd name="connsiteY7" fmla="*/ 291178 h 873595"/>
                  <a:gd name="connsiteX8" fmla="*/ 0 w 504382"/>
                  <a:gd name="connsiteY8" fmla="*/ 0 h 87359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504382" h="873595">
                    <a:moveTo>
                      <a:pt x="0" y="0"/>
                    </a:moveTo>
                    <a:lnTo>
                      <a:pt x="0" y="582357"/>
                    </a:lnTo>
                    <a:lnTo>
                      <a:pt x="26537" y="597685"/>
                    </a:lnTo>
                    <a:lnTo>
                      <a:pt x="26537" y="536432"/>
                    </a:lnTo>
                    <a:lnTo>
                      <a:pt x="477845" y="796954"/>
                    </a:lnTo>
                    <a:lnTo>
                      <a:pt x="477845" y="858268"/>
                    </a:lnTo>
                    <a:lnTo>
                      <a:pt x="504382" y="873596"/>
                    </a:lnTo>
                    <a:lnTo>
                      <a:pt x="504382" y="291178"/>
                    </a:lnTo>
                    <a:lnTo>
                      <a:pt x="0" y="0"/>
                    </a:lnTo>
                    <a:close/>
                  </a:path>
                </a:pathLst>
              </a:custGeom>
              <a:solidFill>
                <a:srgbClr val="FFFFFF">
                  <a:alpha val="60000"/>
                </a:srgbClr>
              </a:solidFill>
              <a:ln w="6058" cap="flat">
                <a:noFill/>
                <a:prstDash val="solid"/>
                <a:miter/>
              </a:ln>
            </p:spPr>
            <p:txBody>
              <a:bodyPr rtlCol="0" anchor="ctr"/>
              <a:lstStyle/>
              <a:p>
                <a:endParaRPr lang="fr-FR" sz="2400"/>
              </a:p>
            </p:txBody>
          </p:sp>
          <p:sp>
            <p:nvSpPr>
              <p:cNvPr id="629" name="Forme libre : forme 628">
                <a:extLst>
                  <a:ext uri="{FF2B5EF4-FFF2-40B4-BE49-F238E27FC236}">
                    <a16:creationId xmlns:a16="http://schemas.microsoft.com/office/drawing/2014/main" id="{F7E842C9-A4BC-4AB8-AF8E-CCD40841713A}"/>
                  </a:ext>
                </a:extLst>
              </p:cNvPr>
              <p:cNvSpPr/>
              <p:nvPr/>
            </p:nvSpPr>
            <p:spPr>
              <a:xfrm>
                <a:off x="1770729" y="4469540"/>
                <a:ext cx="26536" cy="61252"/>
              </a:xfrm>
              <a:custGeom>
                <a:avLst/>
                <a:gdLst>
                  <a:gd name="connsiteX0" fmla="*/ 0 w 26536"/>
                  <a:gd name="connsiteY0" fmla="*/ 61253 h 61252"/>
                  <a:gd name="connsiteX1" fmla="*/ 26537 w 26536"/>
                  <a:gd name="connsiteY1" fmla="*/ 45925 h 61252"/>
                  <a:gd name="connsiteX2" fmla="*/ 26537 w 26536"/>
                  <a:gd name="connsiteY2" fmla="*/ 15268 h 61252"/>
                  <a:gd name="connsiteX3" fmla="*/ 0 w 26536"/>
                  <a:gd name="connsiteY3" fmla="*/ 0 h 61252"/>
                  <a:gd name="connsiteX4" fmla="*/ 0 w 26536"/>
                  <a:gd name="connsiteY4" fmla="*/ 61253 h 61252"/>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26536" h="61252">
                    <a:moveTo>
                      <a:pt x="0" y="61253"/>
                    </a:moveTo>
                    <a:lnTo>
                      <a:pt x="26537" y="45925"/>
                    </a:lnTo>
                    <a:lnTo>
                      <a:pt x="26537" y="15268"/>
                    </a:lnTo>
                    <a:lnTo>
                      <a:pt x="0" y="0"/>
                    </a:lnTo>
                    <a:lnTo>
                      <a:pt x="0" y="61253"/>
                    </a:lnTo>
                    <a:close/>
                  </a:path>
                </a:pathLst>
              </a:custGeom>
              <a:solidFill>
                <a:srgbClr val="77787B"/>
              </a:solidFill>
              <a:ln w="6058" cap="flat">
                <a:noFill/>
                <a:prstDash val="solid"/>
                <a:miter/>
              </a:ln>
            </p:spPr>
            <p:txBody>
              <a:bodyPr rtlCol="0" anchor="ctr"/>
              <a:lstStyle/>
              <a:p>
                <a:endParaRPr lang="fr-FR" sz="2400"/>
              </a:p>
            </p:txBody>
          </p:sp>
          <p:sp>
            <p:nvSpPr>
              <p:cNvPr id="630" name="Forme libre : forme 629">
                <a:extLst>
                  <a:ext uri="{FF2B5EF4-FFF2-40B4-BE49-F238E27FC236}">
                    <a16:creationId xmlns:a16="http://schemas.microsoft.com/office/drawing/2014/main" id="{7F14F06B-6835-4353-AFF4-A5561268E43D}"/>
                  </a:ext>
                </a:extLst>
              </p:cNvPr>
              <p:cNvSpPr/>
              <p:nvPr/>
            </p:nvSpPr>
            <p:spPr>
              <a:xfrm>
                <a:off x="1770729" y="4469540"/>
                <a:ext cx="26536" cy="61252"/>
              </a:xfrm>
              <a:custGeom>
                <a:avLst/>
                <a:gdLst>
                  <a:gd name="connsiteX0" fmla="*/ 0 w 26536"/>
                  <a:gd name="connsiteY0" fmla="*/ 61253 h 61252"/>
                  <a:gd name="connsiteX1" fmla="*/ 26537 w 26536"/>
                  <a:gd name="connsiteY1" fmla="*/ 45925 h 61252"/>
                  <a:gd name="connsiteX2" fmla="*/ 26537 w 26536"/>
                  <a:gd name="connsiteY2" fmla="*/ 15268 h 61252"/>
                  <a:gd name="connsiteX3" fmla="*/ 0 w 26536"/>
                  <a:gd name="connsiteY3" fmla="*/ 0 h 61252"/>
                  <a:gd name="connsiteX4" fmla="*/ 0 w 26536"/>
                  <a:gd name="connsiteY4" fmla="*/ 61253 h 61252"/>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26536" h="61252">
                    <a:moveTo>
                      <a:pt x="0" y="61253"/>
                    </a:moveTo>
                    <a:lnTo>
                      <a:pt x="26537" y="45925"/>
                    </a:lnTo>
                    <a:lnTo>
                      <a:pt x="26537" y="15268"/>
                    </a:lnTo>
                    <a:lnTo>
                      <a:pt x="0" y="0"/>
                    </a:lnTo>
                    <a:lnTo>
                      <a:pt x="0" y="61253"/>
                    </a:lnTo>
                    <a:close/>
                  </a:path>
                </a:pathLst>
              </a:custGeom>
              <a:solidFill>
                <a:srgbClr val="77787B"/>
              </a:solidFill>
              <a:ln w="6058" cap="flat">
                <a:noFill/>
                <a:prstDash val="solid"/>
                <a:miter/>
              </a:ln>
            </p:spPr>
            <p:txBody>
              <a:bodyPr rtlCol="0" anchor="ctr"/>
              <a:lstStyle/>
              <a:p>
                <a:endParaRPr lang="fr-FR" sz="2400"/>
              </a:p>
            </p:txBody>
          </p:sp>
          <p:sp>
            <p:nvSpPr>
              <p:cNvPr id="631" name="Forme libre : forme 630">
                <a:extLst>
                  <a:ext uri="{FF2B5EF4-FFF2-40B4-BE49-F238E27FC236}">
                    <a16:creationId xmlns:a16="http://schemas.microsoft.com/office/drawing/2014/main" id="{5478F4A8-998B-432F-8F6A-87FDCBD66229}"/>
                  </a:ext>
                </a:extLst>
              </p:cNvPr>
              <p:cNvSpPr/>
              <p:nvPr/>
            </p:nvSpPr>
            <p:spPr>
              <a:xfrm>
                <a:off x="2248574" y="3565287"/>
                <a:ext cx="1141448" cy="1241416"/>
              </a:xfrm>
              <a:custGeom>
                <a:avLst/>
                <a:gdLst>
                  <a:gd name="connsiteX0" fmla="*/ 0 w 1141448"/>
                  <a:gd name="connsiteY0" fmla="*/ 1241416 h 1241416"/>
                  <a:gd name="connsiteX1" fmla="*/ 26537 w 1141448"/>
                  <a:gd name="connsiteY1" fmla="*/ 1226088 h 1241416"/>
                  <a:gd name="connsiteX2" fmla="*/ 26537 w 1141448"/>
                  <a:gd name="connsiteY2" fmla="*/ 1164774 h 1241416"/>
                  <a:gd name="connsiteX3" fmla="*/ 1114912 w 1141448"/>
                  <a:gd name="connsiteY3" fmla="*/ 536372 h 1241416"/>
                  <a:gd name="connsiteX4" fmla="*/ 1114912 w 1141448"/>
                  <a:gd name="connsiteY4" fmla="*/ 597685 h 1241416"/>
                  <a:gd name="connsiteX5" fmla="*/ 1141449 w 1141448"/>
                  <a:gd name="connsiteY5" fmla="*/ 582357 h 1241416"/>
                  <a:gd name="connsiteX6" fmla="*/ 1141449 w 1141448"/>
                  <a:gd name="connsiteY6" fmla="*/ 0 h 1241416"/>
                  <a:gd name="connsiteX7" fmla="*/ 0 w 1141448"/>
                  <a:gd name="connsiteY7" fmla="*/ 658999 h 1241416"/>
                  <a:gd name="connsiteX8" fmla="*/ 0 w 1141448"/>
                  <a:gd name="connsiteY8" fmla="*/ 1241416 h 124141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1141448" h="1241416">
                    <a:moveTo>
                      <a:pt x="0" y="1241416"/>
                    </a:moveTo>
                    <a:lnTo>
                      <a:pt x="26537" y="1226088"/>
                    </a:lnTo>
                    <a:lnTo>
                      <a:pt x="26537" y="1164774"/>
                    </a:lnTo>
                    <a:lnTo>
                      <a:pt x="1114912" y="536372"/>
                    </a:lnTo>
                    <a:lnTo>
                      <a:pt x="1114912" y="597685"/>
                    </a:lnTo>
                    <a:lnTo>
                      <a:pt x="1141449" y="582357"/>
                    </a:lnTo>
                    <a:lnTo>
                      <a:pt x="1141449" y="0"/>
                    </a:lnTo>
                    <a:lnTo>
                      <a:pt x="0" y="658999"/>
                    </a:lnTo>
                    <a:lnTo>
                      <a:pt x="0" y="1241416"/>
                    </a:lnTo>
                    <a:close/>
                  </a:path>
                </a:pathLst>
              </a:custGeom>
              <a:solidFill>
                <a:srgbClr val="77787B"/>
              </a:solidFill>
              <a:ln w="6058" cap="flat">
                <a:noFill/>
                <a:prstDash val="solid"/>
                <a:miter/>
              </a:ln>
            </p:spPr>
            <p:txBody>
              <a:bodyPr rtlCol="0" anchor="ctr"/>
              <a:lstStyle/>
              <a:p>
                <a:endParaRPr lang="fr-FR" sz="2400"/>
              </a:p>
            </p:txBody>
          </p:sp>
          <p:sp>
            <p:nvSpPr>
              <p:cNvPr id="632" name="Forme libre : forme 631">
                <a:extLst>
                  <a:ext uri="{FF2B5EF4-FFF2-40B4-BE49-F238E27FC236}">
                    <a16:creationId xmlns:a16="http://schemas.microsoft.com/office/drawing/2014/main" id="{4DDCC2C2-3A31-41E6-A382-B06AF0F0955F}"/>
                  </a:ext>
                </a:extLst>
              </p:cNvPr>
              <p:cNvSpPr/>
              <p:nvPr/>
            </p:nvSpPr>
            <p:spPr>
              <a:xfrm>
                <a:off x="2248574" y="3565287"/>
                <a:ext cx="1141448" cy="1241416"/>
              </a:xfrm>
              <a:custGeom>
                <a:avLst/>
                <a:gdLst>
                  <a:gd name="connsiteX0" fmla="*/ 0 w 1141448"/>
                  <a:gd name="connsiteY0" fmla="*/ 1241416 h 1241416"/>
                  <a:gd name="connsiteX1" fmla="*/ 26537 w 1141448"/>
                  <a:gd name="connsiteY1" fmla="*/ 1226088 h 1241416"/>
                  <a:gd name="connsiteX2" fmla="*/ 26537 w 1141448"/>
                  <a:gd name="connsiteY2" fmla="*/ 1164774 h 1241416"/>
                  <a:gd name="connsiteX3" fmla="*/ 1114912 w 1141448"/>
                  <a:gd name="connsiteY3" fmla="*/ 536372 h 1241416"/>
                  <a:gd name="connsiteX4" fmla="*/ 1114912 w 1141448"/>
                  <a:gd name="connsiteY4" fmla="*/ 597685 h 1241416"/>
                  <a:gd name="connsiteX5" fmla="*/ 1141449 w 1141448"/>
                  <a:gd name="connsiteY5" fmla="*/ 582357 h 1241416"/>
                  <a:gd name="connsiteX6" fmla="*/ 1141449 w 1141448"/>
                  <a:gd name="connsiteY6" fmla="*/ 0 h 1241416"/>
                  <a:gd name="connsiteX7" fmla="*/ 0 w 1141448"/>
                  <a:gd name="connsiteY7" fmla="*/ 658999 h 1241416"/>
                  <a:gd name="connsiteX8" fmla="*/ 0 w 1141448"/>
                  <a:gd name="connsiteY8" fmla="*/ 1241416 h 124141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1141448" h="1241416">
                    <a:moveTo>
                      <a:pt x="0" y="1241416"/>
                    </a:moveTo>
                    <a:lnTo>
                      <a:pt x="26537" y="1226088"/>
                    </a:lnTo>
                    <a:lnTo>
                      <a:pt x="26537" y="1164774"/>
                    </a:lnTo>
                    <a:lnTo>
                      <a:pt x="1114912" y="536372"/>
                    </a:lnTo>
                    <a:lnTo>
                      <a:pt x="1114912" y="597685"/>
                    </a:lnTo>
                    <a:lnTo>
                      <a:pt x="1141449" y="582357"/>
                    </a:lnTo>
                    <a:lnTo>
                      <a:pt x="1141449" y="0"/>
                    </a:lnTo>
                    <a:lnTo>
                      <a:pt x="0" y="658999"/>
                    </a:lnTo>
                    <a:lnTo>
                      <a:pt x="0" y="1241416"/>
                    </a:lnTo>
                    <a:close/>
                  </a:path>
                </a:pathLst>
              </a:custGeom>
              <a:solidFill>
                <a:srgbClr val="FFFFFF">
                  <a:alpha val="70000"/>
                </a:srgbClr>
              </a:solidFill>
              <a:ln w="6058" cap="flat">
                <a:noFill/>
                <a:prstDash val="solid"/>
                <a:miter/>
              </a:ln>
            </p:spPr>
            <p:txBody>
              <a:bodyPr rtlCol="0" anchor="ctr"/>
              <a:lstStyle/>
              <a:p>
                <a:endParaRPr lang="fr-FR" sz="2400"/>
              </a:p>
            </p:txBody>
          </p:sp>
          <p:sp>
            <p:nvSpPr>
              <p:cNvPr id="633" name="Forme libre : forme 632">
                <a:extLst>
                  <a:ext uri="{FF2B5EF4-FFF2-40B4-BE49-F238E27FC236}">
                    <a16:creationId xmlns:a16="http://schemas.microsoft.com/office/drawing/2014/main" id="{9EF579B7-B584-4360-B965-800F90A6D4D9}"/>
                  </a:ext>
                </a:extLst>
              </p:cNvPr>
              <p:cNvSpPr/>
              <p:nvPr/>
            </p:nvSpPr>
            <p:spPr>
              <a:xfrm>
                <a:off x="3336949" y="4101659"/>
                <a:ext cx="26536" cy="61313"/>
              </a:xfrm>
              <a:custGeom>
                <a:avLst/>
                <a:gdLst>
                  <a:gd name="connsiteX0" fmla="*/ 26537 w 26536"/>
                  <a:gd name="connsiteY0" fmla="*/ 61313 h 61313"/>
                  <a:gd name="connsiteX1" fmla="*/ 0 w 26536"/>
                  <a:gd name="connsiteY1" fmla="*/ 45985 h 61313"/>
                  <a:gd name="connsiteX2" fmla="*/ 0 w 26536"/>
                  <a:gd name="connsiteY2" fmla="*/ 15328 h 61313"/>
                  <a:gd name="connsiteX3" fmla="*/ 26537 w 26536"/>
                  <a:gd name="connsiteY3" fmla="*/ 0 h 61313"/>
                  <a:gd name="connsiteX4" fmla="*/ 26537 w 26536"/>
                  <a:gd name="connsiteY4" fmla="*/ 61313 h 61313"/>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26536" h="61313">
                    <a:moveTo>
                      <a:pt x="26537" y="61313"/>
                    </a:moveTo>
                    <a:lnTo>
                      <a:pt x="0" y="45985"/>
                    </a:lnTo>
                    <a:lnTo>
                      <a:pt x="0" y="15328"/>
                    </a:lnTo>
                    <a:lnTo>
                      <a:pt x="26537" y="0"/>
                    </a:lnTo>
                    <a:lnTo>
                      <a:pt x="26537" y="61313"/>
                    </a:lnTo>
                    <a:close/>
                  </a:path>
                </a:pathLst>
              </a:custGeom>
              <a:solidFill>
                <a:srgbClr val="77787B"/>
              </a:solidFill>
              <a:ln w="6058" cap="flat">
                <a:noFill/>
                <a:prstDash val="solid"/>
                <a:miter/>
              </a:ln>
            </p:spPr>
            <p:txBody>
              <a:bodyPr rtlCol="0" anchor="ctr"/>
              <a:lstStyle/>
              <a:p>
                <a:endParaRPr lang="fr-FR" sz="2400"/>
              </a:p>
            </p:txBody>
          </p:sp>
        </p:grpSp>
        <p:sp>
          <p:nvSpPr>
            <p:cNvPr id="536" name="Forme libre : forme 535">
              <a:extLst>
                <a:ext uri="{FF2B5EF4-FFF2-40B4-BE49-F238E27FC236}">
                  <a16:creationId xmlns:a16="http://schemas.microsoft.com/office/drawing/2014/main" id="{A051571E-A767-47D4-AA7A-91408289A62F}"/>
                </a:ext>
              </a:extLst>
            </p:cNvPr>
            <p:cNvSpPr/>
            <p:nvPr/>
          </p:nvSpPr>
          <p:spPr>
            <a:xfrm>
              <a:off x="2638024" y="3407130"/>
              <a:ext cx="434101" cy="250457"/>
            </a:xfrm>
            <a:custGeom>
              <a:avLst/>
              <a:gdLst>
                <a:gd name="connsiteX0" fmla="*/ 2363 w 434101"/>
                <a:gd name="connsiteY0" fmla="*/ 200628 h 250457"/>
                <a:gd name="connsiteX1" fmla="*/ 86639 w 434101"/>
                <a:gd name="connsiteY1" fmla="*/ 249098 h 250457"/>
                <a:gd name="connsiteX2" fmla="*/ 97968 w 434101"/>
                <a:gd name="connsiteY2" fmla="*/ 249098 h 250457"/>
                <a:gd name="connsiteX3" fmla="*/ 431739 w 434101"/>
                <a:gd name="connsiteY3" fmla="*/ 56372 h 250457"/>
                <a:gd name="connsiteX4" fmla="*/ 431739 w 434101"/>
                <a:gd name="connsiteY4" fmla="*/ 49829 h 250457"/>
                <a:gd name="connsiteX5" fmla="*/ 347463 w 434101"/>
                <a:gd name="connsiteY5" fmla="*/ 1360 h 250457"/>
                <a:gd name="connsiteX6" fmla="*/ 336134 w 434101"/>
                <a:gd name="connsiteY6" fmla="*/ 1360 h 250457"/>
                <a:gd name="connsiteX7" fmla="*/ 2363 w 434101"/>
                <a:gd name="connsiteY7" fmla="*/ 194025 h 250457"/>
                <a:gd name="connsiteX8" fmla="*/ 2363 w 434101"/>
                <a:gd name="connsiteY8" fmla="*/ 200628 h 25045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434101" h="250457">
                  <a:moveTo>
                    <a:pt x="2363" y="200628"/>
                  </a:moveTo>
                  <a:lnTo>
                    <a:pt x="86639" y="249098"/>
                  </a:lnTo>
                  <a:cubicBezTo>
                    <a:pt x="90198" y="250911"/>
                    <a:pt x="94409" y="250911"/>
                    <a:pt x="97968" y="249098"/>
                  </a:cubicBezTo>
                  <a:lnTo>
                    <a:pt x="431739" y="56372"/>
                  </a:lnTo>
                  <a:cubicBezTo>
                    <a:pt x="434889" y="54615"/>
                    <a:pt x="434889" y="51646"/>
                    <a:pt x="431739" y="49829"/>
                  </a:cubicBezTo>
                  <a:lnTo>
                    <a:pt x="347463" y="1360"/>
                  </a:lnTo>
                  <a:cubicBezTo>
                    <a:pt x="343904" y="-453"/>
                    <a:pt x="339693" y="-453"/>
                    <a:pt x="336134" y="1360"/>
                  </a:cubicBezTo>
                  <a:lnTo>
                    <a:pt x="2363" y="194025"/>
                  </a:lnTo>
                  <a:cubicBezTo>
                    <a:pt x="-788" y="195903"/>
                    <a:pt x="-788" y="198872"/>
                    <a:pt x="2363" y="200628"/>
                  </a:cubicBezTo>
                  <a:close/>
                </a:path>
              </a:pathLst>
            </a:custGeom>
            <a:solidFill>
              <a:srgbClr val="000000"/>
            </a:solidFill>
            <a:ln w="6058" cap="flat">
              <a:noFill/>
              <a:prstDash val="solid"/>
              <a:miter/>
            </a:ln>
          </p:spPr>
          <p:txBody>
            <a:bodyPr rtlCol="0" anchor="ctr"/>
            <a:lstStyle/>
            <a:p>
              <a:endParaRPr lang="fr-FR" sz="2400"/>
            </a:p>
          </p:txBody>
        </p:sp>
        <p:grpSp>
          <p:nvGrpSpPr>
            <p:cNvPr id="537" name="Graphique 5">
              <a:extLst>
                <a:ext uri="{FF2B5EF4-FFF2-40B4-BE49-F238E27FC236}">
                  <a16:creationId xmlns:a16="http://schemas.microsoft.com/office/drawing/2014/main" id="{99791125-A4D3-4A5D-8A12-F24099DB484A}"/>
                </a:ext>
              </a:extLst>
            </p:cNvPr>
            <p:cNvGrpSpPr/>
            <p:nvPr/>
          </p:nvGrpSpPr>
          <p:grpSpPr>
            <a:xfrm>
              <a:off x="2310316" y="3582113"/>
              <a:ext cx="382649" cy="253104"/>
              <a:chOff x="2310316" y="3582113"/>
              <a:chExt cx="382649" cy="253104"/>
            </a:xfrm>
          </p:grpSpPr>
          <p:sp>
            <p:nvSpPr>
              <p:cNvPr id="621" name="Forme libre : forme 620">
                <a:extLst>
                  <a:ext uri="{FF2B5EF4-FFF2-40B4-BE49-F238E27FC236}">
                    <a16:creationId xmlns:a16="http://schemas.microsoft.com/office/drawing/2014/main" id="{78704435-A92C-4E07-B47D-421C39C8AF21}"/>
                  </a:ext>
                </a:extLst>
              </p:cNvPr>
              <p:cNvSpPr/>
              <p:nvPr/>
            </p:nvSpPr>
            <p:spPr>
              <a:xfrm>
                <a:off x="2310602" y="3614466"/>
                <a:ext cx="382363" cy="220751"/>
              </a:xfrm>
              <a:custGeom>
                <a:avLst/>
                <a:gdLst>
                  <a:gd name="connsiteX0" fmla="*/ 2255 w 382363"/>
                  <a:gd name="connsiteY0" fmla="*/ 97743 h 220751"/>
                  <a:gd name="connsiteX1" fmla="*/ 212914 w 382363"/>
                  <a:gd name="connsiteY1" fmla="*/ 219280 h 220751"/>
                  <a:gd name="connsiteX2" fmla="*/ 225031 w 382363"/>
                  <a:gd name="connsiteY2" fmla="*/ 219280 h 220751"/>
                  <a:gd name="connsiteX3" fmla="*/ 379951 w 382363"/>
                  <a:gd name="connsiteY3" fmla="*/ 129854 h 220751"/>
                  <a:gd name="connsiteX4" fmla="*/ 382151 w 382363"/>
                  <a:gd name="connsiteY4" fmla="*/ 125208 h 220751"/>
                  <a:gd name="connsiteX5" fmla="*/ 379951 w 382363"/>
                  <a:gd name="connsiteY5" fmla="*/ 123008 h 220751"/>
                  <a:gd name="connsiteX6" fmla="*/ 169474 w 382363"/>
                  <a:gd name="connsiteY6" fmla="*/ 1472 h 220751"/>
                  <a:gd name="connsiteX7" fmla="*/ 157356 w 382363"/>
                  <a:gd name="connsiteY7" fmla="*/ 1472 h 220751"/>
                  <a:gd name="connsiteX8" fmla="*/ 2255 w 382363"/>
                  <a:gd name="connsiteY8" fmla="*/ 91018 h 220751"/>
                  <a:gd name="connsiteX9" fmla="*/ 274 w 382363"/>
                  <a:gd name="connsiteY9" fmla="*/ 95762 h 220751"/>
                  <a:gd name="connsiteX10" fmla="*/ 2255 w 382363"/>
                  <a:gd name="connsiteY10" fmla="*/ 97743 h 22075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382363" h="220751">
                    <a:moveTo>
                      <a:pt x="2255" y="97743"/>
                    </a:moveTo>
                    <a:lnTo>
                      <a:pt x="212914" y="219280"/>
                    </a:lnTo>
                    <a:cubicBezTo>
                      <a:pt x="216715" y="221242"/>
                      <a:pt x="221230" y="221242"/>
                      <a:pt x="225031" y="219280"/>
                    </a:cubicBezTo>
                    <a:lnTo>
                      <a:pt x="379951" y="129854"/>
                    </a:lnTo>
                    <a:cubicBezTo>
                      <a:pt x="381841" y="129179"/>
                      <a:pt x="382826" y="127098"/>
                      <a:pt x="382151" y="125208"/>
                    </a:cubicBezTo>
                    <a:cubicBezTo>
                      <a:pt x="381784" y="124182"/>
                      <a:pt x="380977" y="123375"/>
                      <a:pt x="379951" y="123008"/>
                    </a:cubicBezTo>
                    <a:lnTo>
                      <a:pt x="169474" y="1472"/>
                    </a:lnTo>
                    <a:cubicBezTo>
                      <a:pt x="165673" y="-491"/>
                      <a:pt x="161157" y="-491"/>
                      <a:pt x="157356" y="1472"/>
                    </a:cubicBezTo>
                    <a:lnTo>
                      <a:pt x="2255" y="91018"/>
                    </a:lnTo>
                    <a:cubicBezTo>
                      <a:pt x="398" y="91781"/>
                      <a:pt x="-489" y="93905"/>
                      <a:pt x="274" y="95762"/>
                    </a:cubicBezTo>
                    <a:cubicBezTo>
                      <a:pt x="643" y="96661"/>
                      <a:pt x="1356" y="97374"/>
                      <a:pt x="2255" y="97743"/>
                    </a:cubicBezTo>
                    <a:close/>
                  </a:path>
                </a:pathLst>
              </a:custGeom>
              <a:solidFill>
                <a:srgbClr val="000000"/>
              </a:solidFill>
              <a:ln w="6058" cap="flat">
                <a:noFill/>
                <a:prstDash val="solid"/>
                <a:miter/>
              </a:ln>
            </p:spPr>
            <p:txBody>
              <a:bodyPr rtlCol="0" anchor="ctr"/>
              <a:lstStyle/>
              <a:p>
                <a:endParaRPr lang="fr-FR" sz="2400"/>
              </a:p>
            </p:txBody>
          </p:sp>
          <p:sp>
            <p:nvSpPr>
              <p:cNvPr id="622" name="Forme libre : forme 621">
                <a:extLst>
                  <a:ext uri="{FF2B5EF4-FFF2-40B4-BE49-F238E27FC236}">
                    <a16:creationId xmlns:a16="http://schemas.microsoft.com/office/drawing/2014/main" id="{8E7AE287-646E-4B17-B16F-AF1CA65838E6}"/>
                  </a:ext>
                </a:extLst>
              </p:cNvPr>
              <p:cNvSpPr/>
              <p:nvPr/>
            </p:nvSpPr>
            <p:spPr>
              <a:xfrm>
                <a:off x="2310316" y="3603500"/>
                <a:ext cx="382225" cy="220751"/>
              </a:xfrm>
              <a:custGeom>
                <a:avLst/>
                <a:gdLst>
                  <a:gd name="connsiteX0" fmla="*/ 2541 w 382225"/>
                  <a:gd name="connsiteY0" fmla="*/ 97743 h 220751"/>
                  <a:gd name="connsiteX1" fmla="*/ 213200 w 382225"/>
                  <a:gd name="connsiteY1" fmla="*/ 219280 h 220751"/>
                  <a:gd name="connsiteX2" fmla="*/ 225317 w 382225"/>
                  <a:gd name="connsiteY2" fmla="*/ 219280 h 220751"/>
                  <a:gd name="connsiteX3" fmla="*/ 379812 w 382225"/>
                  <a:gd name="connsiteY3" fmla="*/ 129854 h 220751"/>
                  <a:gd name="connsiteX4" fmla="*/ 382012 w 382225"/>
                  <a:gd name="connsiteY4" fmla="*/ 125208 h 220751"/>
                  <a:gd name="connsiteX5" fmla="*/ 379812 w 382225"/>
                  <a:gd name="connsiteY5" fmla="*/ 123008 h 220751"/>
                  <a:gd name="connsiteX6" fmla="*/ 169335 w 382225"/>
                  <a:gd name="connsiteY6" fmla="*/ 1472 h 220751"/>
                  <a:gd name="connsiteX7" fmla="*/ 157218 w 382225"/>
                  <a:gd name="connsiteY7" fmla="*/ 1472 h 220751"/>
                  <a:gd name="connsiteX8" fmla="*/ 2298 w 382225"/>
                  <a:gd name="connsiteY8" fmla="*/ 90897 h 220751"/>
                  <a:gd name="connsiteX9" fmla="*/ 256 w 382225"/>
                  <a:gd name="connsiteY9" fmla="*/ 95615 h 220751"/>
                  <a:gd name="connsiteX10" fmla="*/ 2541 w 382225"/>
                  <a:gd name="connsiteY10" fmla="*/ 97743 h 22075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382225" h="220751">
                    <a:moveTo>
                      <a:pt x="2541" y="97743"/>
                    </a:moveTo>
                    <a:lnTo>
                      <a:pt x="213200" y="219280"/>
                    </a:lnTo>
                    <a:cubicBezTo>
                      <a:pt x="217001" y="221242"/>
                      <a:pt x="221516" y="221242"/>
                      <a:pt x="225317" y="219280"/>
                    </a:cubicBezTo>
                    <a:lnTo>
                      <a:pt x="379812" y="129854"/>
                    </a:lnTo>
                    <a:cubicBezTo>
                      <a:pt x="381703" y="129179"/>
                      <a:pt x="382688" y="127098"/>
                      <a:pt x="382012" y="125208"/>
                    </a:cubicBezTo>
                    <a:cubicBezTo>
                      <a:pt x="381646" y="124182"/>
                      <a:pt x="380838" y="123375"/>
                      <a:pt x="379812" y="123008"/>
                    </a:cubicBezTo>
                    <a:lnTo>
                      <a:pt x="169335" y="1472"/>
                    </a:lnTo>
                    <a:cubicBezTo>
                      <a:pt x="165534" y="-491"/>
                      <a:pt x="161019" y="-491"/>
                      <a:pt x="157218" y="1472"/>
                    </a:cubicBezTo>
                    <a:lnTo>
                      <a:pt x="2298" y="90897"/>
                    </a:lnTo>
                    <a:cubicBezTo>
                      <a:pt x="432" y="91636"/>
                      <a:pt x="-483" y="93748"/>
                      <a:pt x="256" y="95615"/>
                    </a:cubicBezTo>
                    <a:cubicBezTo>
                      <a:pt x="659" y="96632"/>
                      <a:pt x="1498" y="97414"/>
                      <a:pt x="2541" y="97743"/>
                    </a:cubicBezTo>
                    <a:close/>
                  </a:path>
                </a:pathLst>
              </a:custGeom>
              <a:solidFill>
                <a:srgbClr val="EBEBEB"/>
              </a:solidFill>
              <a:ln w="6058" cap="flat">
                <a:noFill/>
                <a:prstDash val="solid"/>
                <a:miter/>
              </a:ln>
            </p:spPr>
            <p:txBody>
              <a:bodyPr rtlCol="0" anchor="ctr"/>
              <a:lstStyle/>
              <a:p>
                <a:endParaRPr lang="fr-FR" sz="2400"/>
              </a:p>
            </p:txBody>
          </p:sp>
          <p:sp>
            <p:nvSpPr>
              <p:cNvPr id="623" name="Forme libre : forme 622">
                <a:extLst>
                  <a:ext uri="{FF2B5EF4-FFF2-40B4-BE49-F238E27FC236}">
                    <a16:creationId xmlns:a16="http://schemas.microsoft.com/office/drawing/2014/main" id="{D22E82D1-F32F-4195-8346-D1E2A61DF688}"/>
                  </a:ext>
                </a:extLst>
              </p:cNvPr>
              <p:cNvSpPr/>
              <p:nvPr/>
            </p:nvSpPr>
            <p:spPr>
              <a:xfrm>
                <a:off x="2320672" y="3603482"/>
                <a:ext cx="362064" cy="204942"/>
              </a:xfrm>
              <a:custGeom>
                <a:avLst/>
                <a:gdLst>
                  <a:gd name="connsiteX0" fmla="*/ 147104 w 362064"/>
                  <a:gd name="connsiteY0" fmla="*/ 1489 h 204942"/>
                  <a:gd name="connsiteX1" fmla="*/ 0 w 362064"/>
                  <a:gd name="connsiteY1" fmla="*/ 86310 h 204942"/>
                  <a:gd name="connsiteX2" fmla="*/ 202843 w 362064"/>
                  <a:gd name="connsiteY2" fmla="*/ 203423 h 204942"/>
                  <a:gd name="connsiteX3" fmla="*/ 214961 w 362064"/>
                  <a:gd name="connsiteY3" fmla="*/ 203423 h 204942"/>
                  <a:gd name="connsiteX4" fmla="*/ 362065 w 362064"/>
                  <a:gd name="connsiteY4" fmla="*/ 118602 h 204942"/>
                  <a:gd name="connsiteX5" fmla="*/ 159403 w 362064"/>
                  <a:gd name="connsiteY5" fmla="*/ 1549 h 204942"/>
                  <a:gd name="connsiteX6" fmla="*/ 147104 w 362064"/>
                  <a:gd name="connsiteY6" fmla="*/ 1489 h 20494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362064" h="204942">
                    <a:moveTo>
                      <a:pt x="147104" y="1489"/>
                    </a:moveTo>
                    <a:lnTo>
                      <a:pt x="0" y="86310"/>
                    </a:lnTo>
                    <a:lnTo>
                      <a:pt x="202843" y="203423"/>
                    </a:lnTo>
                    <a:cubicBezTo>
                      <a:pt x="206629" y="205448"/>
                      <a:pt x="211175" y="205448"/>
                      <a:pt x="214961" y="203423"/>
                    </a:cubicBezTo>
                    <a:lnTo>
                      <a:pt x="362065" y="118602"/>
                    </a:lnTo>
                    <a:lnTo>
                      <a:pt x="159403" y="1549"/>
                    </a:lnTo>
                    <a:cubicBezTo>
                      <a:pt x="155563" y="-495"/>
                      <a:pt x="150963" y="-518"/>
                      <a:pt x="147104" y="1489"/>
                    </a:cubicBezTo>
                    <a:close/>
                  </a:path>
                </a:pathLst>
              </a:custGeom>
              <a:solidFill>
                <a:srgbClr val="E0E0E0"/>
              </a:solidFill>
              <a:ln w="6058" cap="flat">
                <a:noFill/>
                <a:prstDash val="solid"/>
                <a:miter/>
              </a:ln>
            </p:spPr>
            <p:txBody>
              <a:bodyPr rtlCol="0" anchor="ctr"/>
              <a:lstStyle/>
              <a:p>
                <a:endParaRPr lang="fr-FR" sz="2400"/>
              </a:p>
            </p:txBody>
          </p:sp>
          <p:sp>
            <p:nvSpPr>
              <p:cNvPr id="624" name="Forme libre : forme 623">
                <a:extLst>
                  <a:ext uri="{FF2B5EF4-FFF2-40B4-BE49-F238E27FC236}">
                    <a16:creationId xmlns:a16="http://schemas.microsoft.com/office/drawing/2014/main" id="{0A832DAC-7B4F-4E61-8996-2A45A93870B6}"/>
                  </a:ext>
                </a:extLst>
              </p:cNvPr>
              <p:cNvSpPr/>
              <p:nvPr/>
            </p:nvSpPr>
            <p:spPr>
              <a:xfrm>
                <a:off x="2310531" y="3582113"/>
                <a:ext cx="382434" cy="220751"/>
              </a:xfrm>
              <a:custGeom>
                <a:avLst/>
                <a:gdLst>
                  <a:gd name="connsiteX0" fmla="*/ 2326 w 382434"/>
                  <a:gd name="connsiteY0" fmla="*/ 97743 h 220751"/>
                  <a:gd name="connsiteX1" fmla="*/ 212985 w 382434"/>
                  <a:gd name="connsiteY1" fmla="*/ 219280 h 220751"/>
                  <a:gd name="connsiteX2" fmla="*/ 225102 w 382434"/>
                  <a:gd name="connsiteY2" fmla="*/ 219280 h 220751"/>
                  <a:gd name="connsiteX3" fmla="*/ 380022 w 382434"/>
                  <a:gd name="connsiteY3" fmla="*/ 129854 h 220751"/>
                  <a:gd name="connsiteX4" fmla="*/ 382221 w 382434"/>
                  <a:gd name="connsiteY4" fmla="*/ 125208 h 220751"/>
                  <a:gd name="connsiteX5" fmla="*/ 380022 w 382434"/>
                  <a:gd name="connsiteY5" fmla="*/ 123008 h 220751"/>
                  <a:gd name="connsiteX6" fmla="*/ 169544 w 382434"/>
                  <a:gd name="connsiteY6" fmla="*/ 1472 h 220751"/>
                  <a:gd name="connsiteX7" fmla="*/ 157427 w 382434"/>
                  <a:gd name="connsiteY7" fmla="*/ 1472 h 220751"/>
                  <a:gd name="connsiteX8" fmla="*/ 2507 w 382434"/>
                  <a:gd name="connsiteY8" fmla="*/ 90897 h 220751"/>
                  <a:gd name="connsiteX9" fmla="*/ 181 w 382434"/>
                  <a:gd name="connsiteY9" fmla="*/ 95481 h 220751"/>
                  <a:gd name="connsiteX10" fmla="*/ 2326 w 382434"/>
                  <a:gd name="connsiteY10" fmla="*/ 97743 h 22075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382434" h="220751">
                    <a:moveTo>
                      <a:pt x="2326" y="97743"/>
                    </a:moveTo>
                    <a:lnTo>
                      <a:pt x="212985" y="219280"/>
                    </a:lnTo>
                    <a:cubicBezTo>
                      <a:pt x="216786" y="221242"/>
                      <a:pt x="221301" y="221242"/>
                      <a:pt x="225102" y="219280"/>
                    </a:cubicBezTo>
                    <a:lnTo>
                      <a:pt x="380022" y="129854"/>
                    </a:lnTo>
                    <a:cubicBezTo>
                      <a:pt x="381912" y="129179"/>
                      <a:pt x="382897" y="127098"/>
                      <a:pt x="382221" y="125208"/>
                    </a:cubicBezTo>
                    <a:cubicBezTo>
                      <a:pt x="381855" y="124182"/>
                      <a:pt x="381047" y="123375"/>
                      <a:pt x="380022" y="123008"/>
                    </a:cubicBezTo>
                    <a:lnTo>
                      <a:pt x="169544" y="1472"/>
                    </a:lnTo>
                    <a:cubicBezTo>
                      <a:pt x="165744" y="-491"/>
                      <a:pt x="161228" y="-491"/>
                      <a:pt x="157427" y="1472"/>
                    </a:cubicBezTo>
                    <a:lnTo>
                      <a:pt x="2507" y="90897"/>
                    </a:lnTo>
                    <a:cubicBezTo>
                      <a:pt x="599" y="91521"/>
                      <a:pt x="-443" y="93573"/>
                      <a:pt x="181" y="95481"/>
                    </a:cubicBezTo>
                    <a:cubicBezTo>
                      <a:pt x="520" y="96519"/>
                      <a:pt x="1307" y="97350"/>
                      <a:pt x="2326" y="97743"/>
                    </a:cubicBezTo>
                    <a:close/>
                  </a:path>
                </a:pathLst>
              </a:custGeom>
              <a:solidFill>
                <a:srgbClr val="FAFAFA"/>
              </a:solidFill>
              <a:ln w="6058" cap="flat">
                <a:noFill/>
                <a:prstDash val="solid"/>
                <a:miter/>
              </a:ln>
            </p:spPr>
            <p:txBody>
              <a:bodyPr rtlCol="0" anchor="ctr"/>
              <a:lstStyle/>
              <a:p>
                <a:endParaRPr lang="fr-FR" sz="2400"/>
              </a:p>
            </p:txBody>
          </p:sp>
        </p:grpSp>
        <p:sp>
          <p:nvSpPr>
            <p:cNvPr id="538" name="Forme libre : forme 537">
              <a:extLst>
                <a:ext uri="{FF2B5EF4-FFF2-40B4-BE49-F238E27FC236}">
                  <a16:creationId xmlns:a16="http://schemas.microsoft.com/office/drawing/2014/main" id="{5D851284-3FF8-4236-A504-1EBA329B7FEA}"/>
                </a:ext>
              </a:extLst>
            </p:cNvPr>
            <p:cNvSpPr/>
            <p:nvPr/>
          </p:nvSpPr>
          <p:spPr>
            <a:xfrm>
              <a:off x="1852899" y="3921065"/>
              <a:ext cx="116780" cy="67404"/>
            </a:xfrm>
            <a:custGeom>
              <a:avLst/>
              <a:gdLst>
                <a:gd name="connsiteX0" fmla="*/ 99650 w 116780"/>
                <a:gd name="connsiteY0" fmla="*/ 9861 h 67404"/>
                <a:gd name="connsiteX1" fmla="*/ 99650 w 116780"/>
                <a:gd name="connsiteY1" fmla="*/ 57543 h 67404"/>
                <a:gd name="connsiteX2" fmla="*/ 17131 w 116780"/>
                <a:gd name="connsiteY2" fmla="*/ 57543 h 67404"/>
                <a:gd name="connsiteX3" fmla="*/ 17131 w 116780"/>
                <a:gd name="connsiteY3" fmla="*/ 9861 h 67404"/>
                <a:gd name="connsiteX4" fmla="*/ 99650 w 116780"/>
                <a:gd name="connsiteY4" fmla="*/ 9861 h 67404"/>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16780" h="67404">
                  <a:moveTo>
                    <a:pt x="99650" y="9861"/>
                  </a:moveTo>
                  <a:cubicBezTo>
                    <a:pt x="122491" y="23009"/>
                    <a:pt x="122491" y="44396"/>
                    <a:pt x="99650" y="57543"/>
                  </a:cubicBezTo>
                  <a:cubicBezTo>
                    <a:pt x="73715" y="70692"/>
                    <a:pt x="43066" y="70692"/>
                    <a:pt x="17131" y="57543"/>
                  </a:cubicBezTo>
                  <a:cubicBezTo>
                    <a:pt x="-5710" y="44396"/>
                    <a:pt x="-5710" y="23009"/>
                    <a:pt x="17131" y="9861"/>
                  </a:cubicBezTo>
                  <a:cubicBezTo>
                    <a:pt x="43066" y="-3287"/>
                    <a:pt x="73715" y="-3287"/>
                    <a:pt x="99650" y="9861"/>
                  </a:cubicBezTo>
                  <a:close/>
                </a:path>
              </a:pathLst>
            </a:custGeom>
            <a:solidFill>
              <a:srgbClr val="000000"/>
            </a:solidFill>
            <a:ln w="6058" cap="flat">
              <a:noFill/>
              <a:prstDash val="solid"/>
              <a:miter/>
            </a:ln>
          </p:spPr>
          <p:txBody>
            <a:bodyPr rtlCol="0" anchor="ctr"/>
            <a:lstStyle/>
            <a:p>
              <a:endParaRPr lang="fr-FR" sz="2400"/>
            </a:p>
          </p:txBody>
        </p:sp>
        <p:grpSp>
          <p:nvGrpSpPr>
            <p:cNvPr id="539" name="Graphique 5">
              <a:extLst>
                <a:ext uri="{FF2B5EF4-FFF2-40B4-BE49-F238E27FC236}">
                  <a16:creationId xmlns:a16="http://schemas.microsoft.com/office/drawing/2014/main" id="{1E5A9905-41EB-46DE-81F1-EA30E54F286E}"/>
                </a:ext>
              </a:extLst>
            </p:cNvPr>
            <p:cNvGrpSpPr/>
            <p:nvPr/>
          </p:nvGrpSpPr>
          <p:grpSpPr>
            <a:xfrm>
              <a:off x="1855430" y="3788817"/>
              <a:ext cx="110910" cy="180534"/>
              <a:chOff x="1855430" y="3788817"/>
              <a:chExt cx="110910" cy="180534"/>
            </a:xfrm>
          </p:grpSpPr>
          <p:sp>
            <p:nvSpPr>
              <p:cNvPr id="611" name="Forme libre : forme 610">
                <a:extLst>
                  <a:ext uri="{FF2B5EF4-FFF2-40B4-BE49-F238E27FC236}">
                    <a16:creationId xmlns:a16="http://schemas.microsoft.com/office/drawing/2014/main" id="{770F0644-46A2-4636-94BF-1ADB3A5F0C6C}"/>
                  </a:ext>
                </a:extLst>
              </p:cNvPr>
              <p:cNvSpPr/>
              <p:nvPr/>
            </p:nvSpPr>
            <p:spPr>
              <a:xfrm>
                <a:off x="1856553" y="3876701"/>
                <a:ext cx="109787" cy="92651"/>
              </a:xfrm>
              <a:custGeom>
                <a:avLst/>
                <a:gdLst>
                  <a:gd name="connsiteX0" fmla="*/ 89392 w 109787"/>
                  <a:gd name="connsiteY0" fmla="*/ 80580 h 92651"/>
                  <a:gd name="connsiteX1" fmla="*/ 100661 w 109787"/>
                  <a:gd name="connsiteY1" fmla="*/ 0 h 92651"/>
                  <a:gd name="connsiteX2" fmla="*/ 9296 w 109787"/>
                  <a:gd name="connsiteY2" fmla="*/ 0 h 92651"/>
                  <a:gd name="connsiteX3" fmla="*/ 20505 w 109787"/>
                  <a:gd name="connsiteY3" fmla="*/ 80580 h 92651"/>
                  <a:gd name="connsiteX4" fmla="*/ 21050 w 109787"/>
                  <a:gd name="connsiteY4" fmla="*/ 81125 h 92651"/>
                  <a:gd name="connsiteX5" fmla="*/ 21656 w 109787"/>
                  <a:gd name="connsiteY5" fmla="*/ 81731 h 92651"/>
                  <a:gd name="connsiteX6" fmla="*/ 23352 w 109787"/>
                  <a:gd name="connsiteY6" fmla="*/ 83185 h 92651"/>
                  <a:gd name="connsiteX7" fmla="*/ 23777 w 109787"/>
                  <a:gd name="connsiteY7" fmla="*/ 83549 h 92651"/>
                  <a:gd name="connsiteX8" fmla="*/ 25170 w 109787"/>
                  <a:gd name="connsiteY8" fmla="*/ 84579 h 92651"/>
                  <a:gd name="connsiteX9" fmla="*/ 27533 w 109787"/>
                  <a:gd name="connsiteY9" fmla="*/ 86093 h 92651"/>
                  <a:gd name="connsiteX10" fmla="*/ 82364 w 109787"/>
                  <a:gd name="connsiteY10" fmla="*/ 86093 h 92651"/>
                  <a:gd name="connsiteX11" fmla="*/ 82364 w 109787"/>
                  <a:gd name="connsiteY11" fmla="*/ 86093 h 92651"/>
                  <a:gd name="connsiteX12" fmla="*/ 84727 w 109787"/>
                  <a:gd name="connsiteY12" fmla="*/ 84579 h 92651"/>
                  <a:gd name="connsiteX13" fmla="*/ 85999 w 109787"/>
                  <a:gd name="connsiteY13" fmla="*/ 83609 h 92651"/>
                  <a:gd name="connsiteX14" fmla="*/ 86544 w 109787"/>
                  <a:gd name="connsiteY14" fmla="*/ 83185 h 92651"/>
                  <a:gd name="connsiteX15" fmla="*/ 88180 w 109787"/>
                  <a:gd name="connsiteY15" fmla="*/ 81731 h 92651"/>
                  <a:gd name="connsiteX16" fmla="*/ 88907 w 109787"/>
                  <a:gd name="connsiteY16" fmla="*/ 81065 h 9265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Lst>
                <a:rect l="l" t="t" r="r" b="b"/>
                <a:pathLst>
                  <a:path w="109787" h="92651">
                    <a:moveTo>
                      <a:pt x="89392" y="80580"/>
                    </a:moveTo>
                    <a:cubicBezTo>
                      <a:pt x="107568" y="61798"/>
                      <a:pt x="118594" y="14904"/>
                      <a:pt x="100661" y="0"/>
                    </a:cubicBezTo>
                    <a:lnTo>
                      <a:pt x="9296" y="0"/>
                    </a:lnTo>
                    <a:cubicBezTo>
                      <a:pt x="-8879" y="14904"/>
                      <a:pt x="2147" y="61798"/>
                      <a:pt x="20505" y="80580"/>
                    </a:cubicBezTo>
                    <a:lnTo>
                      <a:pt x="21050" y="81125"/>
                    </a:lnTo>
                    <a:lnTo>
                      <a:pt x="21656" y="81731"/>
                    </a:lnTo>
                    <a:lnTo>
                      <a:pt x="23352" y="83185"/>
                    </a:lnTo>
                    <a:lnTo>
                      <a:pt x="23777" y="83549"/>
                    </a:lnTo>
                    <a:lnTo>
                      <a:pt x="25170" y="84579"/>
                    </a:lnTo>
                    <a:cubicBezTo>
                      <a:pt x="25915" y="85147"/>
                      <a:pt x="26705" y="85654"/>
                      <a:pt x="27533" y="86093"/>
                    </a:cubicBezTo>
                    <a:cubicBezTo>
                      <a:pt x="44764" y="94837"/>
                      <a:pt x="65133" y="94837"/>
                      <a:pt x="82364" y="86093"/>
                    </a:cubicBezTo>
                    <a:lnTo>
                      <a:pt x="82364" y="86093"/>
                    </a:lnTo>
                    <a:cubicBezTo>
                      <a:pt x="83178" y="85632"/>
                      <a:pt x="83967" y="85126"/>
                      <a:pt x="84727" y="84579"/>
                    </a:cubicBezTo>
                    <a:cubicBezTo>
                      <a:pt x="85211" y="84276"/>
                      <a:pt x="85575" y="83912"/>
                      <a:pt x="85999" y="83609"/>
                    </a:cubicBezTo>
                    <a:lnTo>
                      <a:pt x="86544" y="83185"/>
                    </a:lnTo>
                    <a:lnTo>
                      <a:pt x="88180" y="81731"/>
                    </a:lnTo>
                    <a:lnTo>
                      <a:pt x="88907" y="81065"/>
                    </a:lnTo>
                    <a:close/>
                  </a:path>
                </a:pathLst>
              </a:custGeom>
              <a:solidFill>
                <a:srgbClr val="EBEBEB"/>
              </a:solidFill>
              <a:ln w="6058" cap="flat">
                <a:noFill/>
                <a:prstDash val="solid"/>
                <a:miter/>
              </a:ln>
            </p:spPr>
            <p:txBody>
              <a:bodyPr rtlCol="0" anchor="ctr"/>
              <a:lstStyle/>
              <a:p>
                <a:endParaRPr lang="fr-FR" sz="2400"/>
              </a:p>
            </p:txBody>
          </p:sp>
          <p:sp>
            <p:nvSpPr>
              <p:cNvPr id="612" name="Forme libre : forme 611">
                <a:extLst>
                  <a:ext uri="{FF2B5EF4-FFF2-40B4-BE49-F238E27FC236}">
                    <a16:creationId xmlns:a16="http://schemas.microsoft.com/office/drawing/2014/main" id="{EC8E3760-E8E3-4CE7-AB93-D66CEA8D3FB6}"/>
                  </a:ext>
                </a:extLst>
              </p:cNvPr>
              <p:cNvSpPr/>
              <p:nvPr/>
            </p:nvSpPr>
            <p:spPr>
              <a:xfrm>
                <a:off x="1858155" y="3861662"/>
                <a:ext cx="106753" cy="61661"/>
              </a:xfrm>
              <a:custGeom>
                <a:avLst/>
                <a:gdLst>
                  <a:gd name="connsiteX0" fmla="*/ 15631 w 106753"/>
                  <a:gd name="connsiteY0" fmla="*/ 9042 h 61661"/>
                  <a:gd name="connsiteX1" fmla="*/ 15631 w 106753"/>
                  <a:gd name="connsiteY1" fmla="*/ 52664 h 61661"/>
                  <a:gd name="connsiteX2" fmla="*/ 91122 w 106753"/>
                  <a:gd name="connsiteY2" fmla="*/ 52664 h 61661"/>
                  <a:gd name="connsiteX3" fmla="*/ 91122 w 106753"/>
                  <a:gd name="connsiteY3" fmla="*/ 9042 h 61661"/>
                  <a:gd name="connsiteX4" fmla="*/ 15631 w 106753"/>
                  <a:gd name="connsiteY4" fmla="*/ 9042 h 61661"/>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06753" h="61661">
                    <a:moveTo>
                      <a:pt x="15631" y="9042"/>
                    </a:moveTo>
                    <a:cubicBezTo>
                      <a:pt x="-5210" y="21159"/>
                      <a:pt x="-5210" y="40607"/>
                      <a:pt x="15631" y="52664"/>
                    </a:cubicBezTo>
                    <a:cubicBezTo>
                      <a:pt x="39365" y="64661"/>
                      <a:pt x="67388" y="64661"/>
                      <a:pt x="91122" y="52664"/>
                    </a:cubicBezTo>
                    <a:cubicBezTo>
                      <a:pt x="111964" y="40547"/>
                      <a:pt x="111964" y="21098"/>
                      <a:pt x="91122" y="9042"/>
                    </a:cubicBezTo>
                    <a:cubicBezTo>
                      <a:pt x="67402" y="-3014"/>
                      <a:pt x="39351" y="-3014"/>
                      <a:pt x="15631" y="9042"/>
                    </a:cubicBezTo>
                    <a:close/>
                  </a:path>
                </a:pathLst>
              </a:custGeom>
              <a:solidFill>
                <a:srgbClr val="FAFAFA"/>
              </a:solidFill>
              <a:ln w="6058" cap="flat">
                <a:noFill/>
                <a:prstDash val="solid"/>
                <a:miter/>
              </a:ln>
            </p:spPr>
            <p:txBody>
              <a:bodyPr rtlCol="0" anchor="ctr"/>
              <a:lstStyle/>
              <a:p>
                <a:endParaRPr lang="fr-FR" sz="2400"/>
              </a:p>
            </p:txBody>
          </p:sp>
          <p:sp>
            <p:nvSpPr>
              <p:cNvPr id="613" name="Forme libre : forme 612">
                <a:extLst>
                  <a:ext uri="{FF2B5EF4-FFF2-40B4-BE49-F238E27FC236}">
                    <a16:creationId xmlns:a16="http://schemas.microsoft.com/office/drawing/2014/main" id="{DDE49906-1B0B-4876-A91F-491E142CC40C}"/>
                  </a:ext>
                </a:extLst>
              </p:cNvPr>
              <p:cNvSpPr/>
              <p:nvPr/>
            </p:nvSpPr>
            <p:spPr>
              <a:xfrm>
                <a:off x="1879027" y="3873749"/>
                <a:ext cx="64963" cy="37530"/>
              </a:xfrm>
              <a:custGeom>
                <a:avLst/>
                <a:gdLst>
                  <a:gd name="connsiteX0" fmla="*/ 9542 w 64963"/>
                  <a:gd name="connsiteY0" fmla="*/ 5497 h 37530"/>
                  <a:gd name="connsiteX1" fmla="*/ 9542 w 64963"/>
                  <a:gd name="connsiteY1" fmla="*/ 32034 h 37530"/>
                  <a:gd name="connsiteX2" fmla="*/ 55467 w 64963"/>
                  <a:gd name="connsiteY2" fmla="*/ 32034 h 37530"/>
                  <a:gd name="connsiteX3" fmla="*/ 55467 w 64963"/>
                  <a:gd name="connsiteY3" fmla="*/ 5497 h 37530"/>
                  <a:gd name="connsiteX4" fmla="*/ 9542 w 64963"/>
                  <a:gd name="connsiteY4" fmla="*/ 5497 h 3753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64963" h="37530">
                    <a:moveTo>
                      <a:pt x="9542" y="5497"/>
                    </a:moveTo>
                    <a:cubicBezTo>
                      <a:pt x="-3181" y="12828"/>
                      <a:pt x="-3181" y="24703"/>
                      <a:pt x="9542" y="32034"/>
                    </a:cubicBezTo>
                    <a:cubicBezTo>
                      <a:pt x="23973" y="39362"/>
                      <a:pt x="41036" y="39362"/>
                      <a:pt x="55467" y="32034"/>
                    </a:cubicBezTo>
                    <a:cubicBezTo>
                      <a:pt x="68129" y="24703"/>
                      <a:pt x="68129" y="12828"/>
                      <a:pt x="55467" y="5497"/>
                    </a:cubicBezTo>
                    <a:cubicBezTo>
                      <a:pt x="41036" y="-1832"/>
                      <a:pt x="23973" y="-1832"/>
                      <a:pt x="9542" y="5497"/>
                    </a:cubicBezTo>
                    <a:close/>
                  </a:path>
                </a:pathLst>
              </a:custGeom>
              <a:solidFill>
                <a:srgbClr val="EBEBEB"/>
              </a:solidFill>
              <a:ln w="6058" cap="flat">
                <a:noFill/>
                <a:prstDash val="solid"/>
                <a:miter/>
              </a:ln>
            </p:spPr>
            <p:txBody>
              <a:bodyPr rtlCol="0" anchor="ctr"/>
              <a:lstStyle/>
              <a:p>
                <a:endParaRPr lang="fr-FR" sz="2400"/>
              </a:p>
            </p:txBody>
          </p:sp>
          <p:sp>
            <p:nvSpPr>
              <p:cNvPr id="614" name="Forme libre : forme 613">
                <a:extLst>
                  <a:ext uri="{FF2B5EF4-FFF2-40B4-BE49-F238E27FC236}">
                    <a16:creationId xmlns:a16="http://schemas.microsoft.com/office/drawing/2014/main" id="{7C1C9B3A-ABEE-4B7E-892E-346F60C80CC7}"/>
                  </a:ext>
                </a:extLst>
              </p:cNvPr>
              <p:cNvSpPr/>
              <p:nvPr/>
            </p:nvSpPr>
            <p:spPr>
              <a:xfrm>
                <a:off x="1880936" y="3886351"/>
                <a:ext cx="60949" cy="24928"/>
              </a:xfrm>
              <a:custGeom>
                <a:avLst/>
                <a:gdLst>
                  <a:gd name="connsiteX0" fmla="*/ 53558 w 60949"/>
                  <a:gd name="connsiteY0" fmla="*/ 5497 h 24928"/>
                  <a:gd name="connsiteX1" fmla="*/ 7634 w 60949"/>
                  <a:gd name="connsiteY1" fmla="*/ 5497 h 24928"/>
                  <a:gd name="connsiteX2" fmla="*/ 0 w 60949"/>
                  <a:gd name="connsiteY2" fmla="*/ 12464 h 24928"/>
                  <a:gd name="connsiteX3" fmla="*/ 7634 w 60949"/>
                  <a:gd name="connsiteY3" fmla="*/ 19431 h 24928"/>
                  <a:gd name="connsiteX4" fmla="*/ 53558 w 60949"/>
                  <a:gd name="connsiteY4" fmla="*/ 19431 h 24928"/>
                  <a:gd name="connsiteX5" fmla="*/ 60950 w 60949"/>
                  <a:gd name="connsiteY5" fmla="*/ 12464 h 24928"/>
                  <a:gd name="connsiteX6" fmla="*/ 53558 w 60949"/>
                  <a:gd name="connsiteY6" fmla="*/ 5497 h 2492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60949" h="24928">
                    <a:moveTo>
                      <a:pt x="53558" y="5497"/>
                    </a:moveTo>
                    <a:cubicBezTo>
                      <a:pt x="39127" y="-1832"/>
                      <a:pt x="22065" y="-1832"/>
                      <a:pt x="7634" y="5497"/>
                    </a:cubicBezTo>
                    <a:cubicBezTo>
                      <a:pt x="4549" y="7148"/>
                      <a:pt x="1925" y="9543"/>
                      <a:pt x="0" y="12464"/>
                    </a:cubicBezTo>
                    <a:cubicBezTo>
                      <a:pt x="1942" y="15371"/>
                      <a:pt x="4562" y="17762"/>
                      <a:pt x="7634" y="19431"/>
                    </a:cubicBezTo>
                    <a:cubicBezTo>
                      <a:pt x="22065" y="26760"/>
                      <a:pt x="39127" y="26760"/>
                      <a:pt x="53558" y="19431"/>
                    </a:cubicBezTo>
                    <a:cubicBezTo>
                      <a:pt x="56548" y="17738"/>
                      <a:pt x="59083" y="15348"/>
                      <a:pt x="60950" y="12464"/>
                    </a:cubicBezTo>
                    <a:cubicBezTo>
                      <a:pt x="59100" y="9566"/>
                      <a:pt x="56561" y="7172"/>
                      <a:pt x="53558" y="5497"/>
                    </a:cubicBezTo>
                    <a:close/>
                  </a:path>
                </a:pathLst>
              </a:custGeom>
              <a:solidFill>
                <a:srgbClr val="E0E0E0"/>
              </a:solidFill>
              <a:ln w="6058" cap="flat">
                <a:noFill/>
                <a:prstDash val="solid"/>
                <a:miter/>
              </a:ln>
            </p:spPr>
            <p:txBody>
              <a:bodyPr rtlCol="0" anchor="ctr"/>
              <a:lstStyle/>
              <a:p>
                <a:endParaRPr lang="fr-FR" sz="2400"/>
              </a:p>
            </p:txBody>
          </p:sp>
          <p:sp>
            <p:nvSpPr>
              <p:cNvPr id="615" name="Forme libre : forme 614">
                <a:extLst>
                  <a:ext uri="{FF2B5EF4-FFF2-40B4-BE49-F238E27FC236}">
                    <a16:creationId xmlns:a16="http://schemas.microsoft.com/office/drawing/2014/main" id="{C8F1C474-28C7-4241-92BC-94BB906CF423}"/>
                  </a:ext>
                </a:extLst>
              </p:cNvPr>
              <p:cNvSpPr/>
              <p:nvPr/>
            </p:nvSpPr>
            <p:spPr>
              <a:xfrm>
                <a:off x="1914845" y="3788817"/>
                <a:ext cx="37497" cy="112845"/>
              </a:xfrm>
              <a:custGeom>
                <a:avLst/>
                <a:gdLst>
                  <a:gd name="connsiteX0" fmla="*/ 4988 w 37497"/>
                  <a:gd name="connsiteY0" fmla="*/ 112845 h 112845"/>
                  <a:gd name="connsiteX1" fmla="*/ 33100 w 37497"/>
                  <a:gd name="connsiteY1" fmla="*/ 77281 h 112845"/>
                  <a:gd name="connsiteX2" fmla="*/ 29041 w 37497"/>
                  <a:gd name="connsiteY2" fmla="*/ 10636 h 112845"/>
                  <a:gd name="connsiteX3" fmla="*/ 1353 w 37497"/>
                  <a:gd name="connsiteY3" fmla="*/ 23662 h 112845"/>
                  <a:gd name="connsiteX4" fmla="*/ 1353 w 37497"/>
                  <a:gd name="connsiteY4" fmla="*/ 101940 h 112845"/>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37497" h="112845">
                    <a:moveTo>
                      <a:pt x="4988" y="112845"/>
                    </a:moveTo>
                    <a:cubicBezTo>
                      <a:pt x="18168" y="104575"/>
                      <a:pt x="28096" y="92015"/>
                      <a:pt x="33100" y="77281"/>
                    </a:cubicBezTo>
                    <a:cubicBezTo>
                      <a:pt x="41521" y="52623"/>
                      <a:pt x="36553" y="22753"/>
                      <a:pt x="29041" y="10636"/>
                    </a:cubicBezTo>
                    <a:cubicBezTo>
                      <a:pt x="18801" y="-6025"/>
                      <a:pt x="-6039" y="-4147"/>
                      <a:pt x="1353" y="23662"/>
                    </a:cubicBezTo>
                    <a:cubicBezTo>
                      <a:pt x="8744" y="51471"/>
                      <a:pt x="13470" y="81765"/>
                      <a:pt x="1353" y="101940"/>
                    </a:cubicBezTo>
                    <a:close/>
                  </a:path>
                </a:pathLst>
              </a:custGeom>
              <a:solidFill>
                <a:srgbClr val="77787B"/>
              </a:solidFill>
              <a:ln w="6058" cap="flat">
                <a:noFill/>
                <a:prstDash val="solid"/>
                <a:miter/>
              </a:ln>
            </p:spPr>
            <p:txBody>
              <a:bodyPr rtlCol="0" anchor="ctr"/>
              <a:lstStyle/>
              <a:p>
                <a:endParaRPr lang="fr-FR" sz="2400"/>
              </a:p>
            </p:txBody>
          </p:sp>
          <p:sp>
            <p:nvSpPr>
              <p:cNvPr id="616" name="Forme libre : forme 615">
                <a:extLst>
                  <a:ext uri="{FF2B5EF4-FFF2-40B4-BE49-F238E27FC236}">
                    <a16:creationId xmlns:a16="http://schemas.microsoft.com/office/drawing/2014/main" id="{BC74926F-9727-478C-94B4-2D8D28DD4BFB}"/>
                  </a:ext>
                </a:extLst>
              </p:cNvPr>
              <p:cNvSpPr/>
              <p:nvPr/>
            </p:nvSpPr>
            <p:spPr>
              <a:xfrm>
                <a:off x="1914845" y="3788817"/>
                <a:ext cx="37497" cy="112845"/>
              </a:xfrm>
              <a:custGeom>
                <a:avLst/>
                <a:gdLst>
                  <a:gd name="connsiteX0" fmla="*/ 4988 w 37497"/>
                  <a:gd name="connsiteY0" fmla="*/ 112845 h 112845"/>
                  <a:gd name="connsiteX1" fmla="*/ 33100 w 37497"/>
                  <a:gd name="connsiteY1" fmla="*/ 77281 h 112845"/>
                  <a:gd name="connsiteX2" fmla="*/ 29041 w 37497"/>
                  <a:gd name="connsiteY2" fmla="*/ 10636 h 112845"/>
                  <a:gd name="connsiteX3" fmla="*/ 1353 w 37497"/>
                  <a:gd name="connsiteY3" fmla="*/ 23662 h 112845"/>
                  <a:gd name="connsiteX4" fmla="*/ 1353 w 37497"/>
                  <a:gd name="connsiteY4" fmla="*/ 101940 h 112845"/>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37497" h="112845">
                    <a:moveTo>
                      <a:pt x="4988" y="112845"/>
                    </a:moveTo>
                    <a:cubicBezTo>
                      <a:pt x="18168" y="104575"/>
                      <a:pt x="28096" y="92015"/>
                      <a:pt x="33100" y="77281"/>
                    </a:cubicBezTo>
                    <a:cubicBezTo>
                      <a:pt x="41521" y="52623"/>
                      <a:pt x="36553" y="22753"/>
                      <a:pt x="29041" y="10636"/>
                    </a:cubicBezTo>
                    <a:cubicBezTo>
                      <a:pt x="18801" y="-6025"/>
                      <a:pt x="-6039" y="-4147"/>
                      <a:pt x="1353" y="23662"/>
                    </a:cubicBezTo>
                    <a:cubicBezTo>
                      <a:pt x="8744" y="51471"/>
                      <a:pt x="13470" y="81765"/>
                      <a:pt x="1353" y="101940"/>
                    </a:cubicBezTo>
                    <a:close/>
                  </a:path>
                </a:pathLst>
              </a:custGeom>
              <a:solidFill>
                <a:srgbClr val="000000"/>
              </a:solidFill>
              <a:ln w="6058" cap="flat">
                <a:noFill/>
                <a:prstDash val="solid"/>
                <a:miter/>
              </a:ln>
            </p:spPr>
            <p:txBody>
              <a:bodyPr rtlCol="0" anchor="ctr"/>
              <a:lstStyle/>
              <a:p>
                <a:endParaRPr lang="fr-FR" sz="2400"/>
              </a:p>
            </p:txBody>
          </p:sp>
          <p:sp>
            <p:nvSpPr>
              <p:cNvPr id="617" name="Forme libre : forme 616">
                <a:extLst>
                  <a:ext uri="{FF2B5EF4-FFF2-40B4-BE49-F238E27FC236}">
                    <a16:creationId xmlns:a16="http://schemas.microsoft.com/office/drawing/2014/main" id="{CBCE3FC6-5BE1-4A62-8574-91D30C3D4585}"/>
                  </a:ext>
                </a:extLst>
              </p:cNvPr>
              <p:cNvSpPr/>
              <p:nvPr/>
            </p:nvSpPr>
            <p:spPr>
              <a:xfrm>
                <a:off x="1919581" y="3795119"/>
                <a:ext cx="23444" cy="101517"/>
              </a:xfrm>
              <a:custGeom>
                <a:avLst/>
                <a:gdLst>
                  <a:gd name="connsiteX0" fmla="*/ 1099 w 23444"/>
                  <a:gd name="connsiteY0" fmla="*/ 101516 h 101517"/>
                  <a:gd name="connsiteX1" fmla="*/ 312 w 23444"/>
                  <a:gd name="connsiteY1" fmla="*/ 101213 h 101517"/>
                  <a:gd name="connsiteX2" fmla="*/ 312 w 23444"/>
                  <a:gd name="connsiteY2" fmla="*/ 99637 h 101517"/>
                  <a:gd name="connsiteX3" fmla="*/ 21093 w 23444"/>
                  <a:gd name="connsiteY3" fmla="*/ 39051 h 101517"/>
                  <a:gd name="connsiteX4" fmla="*/ 9521 w 23444"/>
                  <a:gd name="connsiteY4" fmla="*/ 1911 h 101517"/>
                  <a:gd name="connsiteX5" fmla="*/ 9521 w 23444"/>
                  <a:gd name="connsiteY5" fmla="*/ 336 h 101517"/>
                  <a:gd name="connsiteX6" fmla="*/ 11063 w 23444"/>
                  <a:gd name="connsiteY6" fmla="*/ 303 h 101517"/>
                  <a:gd name="connsiteX7" fmla="*/ 11096 w 23444"/>
                  <a:gd name="connsiteY7" fmla="*/ 336 h 101517"/>
                  <a:gd name="connsiteX8" fmla="*/ 23213 w 23444"/>
                  <a:gd name="connsiteY8" fmla="*/ 39051 h 101517"/>
                  <a:gd name="connsiteX9" fmla="*/ 1887 w 23444"/>
                  <a:gd name="connsiteY9" fmla="*/ 101273 h 101517"/>
                  <a:gd name="connsiteX10" fmla="*/ 1099 w 23444"/>
                  <a:gd name="connsiteY10" fmla="*/ 101516 h 10151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23444" h="101517">
                    <a:moveTo>
                      <a:pt x="1099" y="101516"/>
                    </a:moveTo>
                    <a:cubicBezTo>
                      <a:pt x="810" y="101507"/>
                      <a:pt x="532" y="101400"/>
                      <a:pt x="312" y="101213"/>
                    </a:cubicBezTo>
                    <a:cubicBezTo>
                      <a:pt x="-104" y="100770"/>
                      <a:pt x="-104" y="100080"/>
                      <a:pt x="312" y="99637"/>
                    </a:cubicBezTo>
                    <a:cubicBezTo>
                      <a:pt x="15255" y="83147"/>
                      <a:pt x="22769" y="61242"/>
                      <a:pt x="21093" y="39051"/>
                    </a:cubicBezTo>
                    <a:cubicBezTo>
                      <a:pt x="20880" y="25817"/>
                      <a:pt x="16863" y="12924"/>
                      <a:pt x="9521" y="1911"/>
                    </a:cubicBezTo>
                    <a:cubicBezTo>
                      <a:pt x="9105" y="1469"/>
                      <a:pt x="9105" y="779"/>
                      <a:pt x="9521" y="336"/>
                    </a:cubicBezTo>
                    <a:cubicBezTo>
                      <a:pt x="9937" y="-99"/>
                      <a:pt x="10628" y="-114"/>
                      <a:pt x="11063" y="303"/>
                    </a:cubicBezTo>
                    <a:cubicBezTo>
                      <a:pt x="11074" y="314"/>
                      <a:pt x="11085" y="325"/>
                      <a:pt x="11096" y="336"/>
                    </a:cubicBezTo>
                    <a:cubicBezTo>
                      <a:pt x="14852" y="3547"/>
                      <a:pt x="22183" y="19300"/>
                      <a:pt x="23213" y="39051"/>
                    </a:cubicBezTo>
                    <a:cubicBezTo>
                      <a:pt x="24911" y="61835"/>
                      <a:pt x="17204" y="84321"/>
                      <a:pt x="1887" y="101273"/>
                    </a:cubicBezTo>
                    <a:cubicBezTo>
                      <a:pt x="1661" y="101444"/>
                      <a:pt x="1382" y="101529"/>
                      <a:pt x="1099" y="101516"/>
                    </a:cubicBezTo>
                    <a:close/>
                  </a:path>
                </a:pathLst>
              </a:custGeom>
              <a:solidFill>
                <a:srgbClr val="FFFFFF"/>
              </a:solidFill>
              <a:ln w="6058" cap="flat">
                <a:noFill/>
                <a:prstDash val="solid"/>
                <a:miter/>
              </a:ln>
            </p:spPr>
            <p:txBody>
              <a:bodyPr rtlCol="0" anchor="ctr"/>
              <a:lstStyle/>
              <a:p>
                <a:endParaRPr lang="fr-FR" sz="2400"/>
              </a:p>
            </p:txBody>
          </p:sp>
          <p:sp>
            <p:nvSpPr>
              <p:cNvPr id="618" name="Forme libre : forme 617">
                <a:extLst>
                  <a:ext uri="{FF2B5EF4-FFF2-40B4-BE49-F238E27FC236}">
                    <a16:creationId xmlns:a16="http://schemas.microsoft.com/office/drawing/2014/main" id="{AA081688-4675-44F0-90B6-620FCC538A2D}"/>
                  </a:ext>
                </a:extLst>
              </p:cNvPr>
              <p:cNvSpPr/>
              <p:nvPr/>
            </p:nvSpPr>
            <p:spPr>
              <a:xfrm>
                <a:off x="1855430" y="3803058"/>
                <a:ext cx="76277" cy="102015"/>
              </a:xfrm>
              <a:custGeom>
                <a:avLst/>
                <a:gdLst>
                  <a:gd name="connsiteX0" fmla="*/ 43076 w 76277"/>
                  <a:gd name="connsiteY0" fmla="*/ 98605 h 102015"/>
                  <a:gd name="connsiteX1" fmla="*/ 38532 w 76277"/>
                  <a:gd name="connsiteY1" fmla="*/ 92546 h 102015"/>
                  <a:gd name="connsiteX2" fmla="*/ 30353 w 76277"/>
                  <a:gd name="connsiteY2" fmla="*/ 89032 h 102015"/>
                  <a:gd name="connsiteX3" fmla="*/ 18235 w 76277"/>
                  <a:gd name="connsiteY3" fmla="*/ 78672 h 102015"/>
                  <a:gd name="connsiteX4" fmla="*/ 19023 w 76277"/>
                  <a:gd name="connsiteY4" fmla="*/ 72613 h 102015"/>
                  <a:gd name="connsiteX5" fmla="*/ 19871 w 76277"/>
                  <a:gd name="connsiteY5" fmla="*/ 64010 h 102015"/>
                  <a:gd name="connsiteX6" fmla="*/ 13813 w 76277"/>
                  <a:gd name="connsiteY6" fmla="*/ 58376 h 102015"/>
                  <a:gd name="connsiteX7" fmla="*/ 7209 w 76277"/>
                  <a:gd name="connsiteY7" fmla="*/ 52317 h 102015"/>
                  <a:gd name="connsiteX8" fmla="*/ 5270 w 76277"/>
                  <a:gd name="connsiteY8" fmla="*/ 44683 h 102015"/>
                  <a:gd name="connsiteX9" fmla="*/ 11328 w 76277"/>
                  <a:gd name="connsiteY9" fmla="*/ 30021 h 102015"/>
                  <a:gd name="connsiteX10" fmla="*/ 2846 w 76277"/>
                  <a:gd name="connsiteY10" fmla="*/ 3727 h 102015"/>
                  <a:gd name="connsiteX11" fmla="*/ 41258 w 76277"/>
                  <a:gd name="connsiteY11" fmla="*/ 13420 h 102015"/>
                  <a:gd name="connsiteX12" fmla="*/ 57374 w 76277"/>
                  <a:gd name="connsiteY12" fmla="*/ 32263 h 102015"/>
                  <a:gd name="connsiteX13" fmla="*/ 76277 w 76277"/>
                  <a:gd name="connsiteY13" fmla="*/ 50439 h 102015"/>
                  <a:gd name="connsiteX14" fmla="*/ 73127 w 76277"/>
                  <a:gd name="connsiteY14" fmla="*/ 75158 h 102015"/>
                  <a:gd name="connsiteX15" fmla="*/ 64523 w 76277"/>
                  <a:gd name="connsiteY15" fmla="*/ 98726 h 102015"/>
                  <a:gd name="connsiteX16" fmla="*/ 43076 w 76277"/>
                  <a:gd name="connsiteY16" fmla="*/ 98605 h 10201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Lst>
                <a:rect l="l" t="t" r="r" b="b"/>
                <a:pathLst>
                  <a:path w="76277" h="102015">
                    <a:moveTo>
                      <a:pt x="43076" y="98605"/>
                    </a:moveTo>
                    <a:cubicBezTo>
                      <a:pt x="42343" y="96103"/>
                      <a:pt x="40729" y="93950"/>
                      <a:pt x="38532" y="92546"/>
                    </a:cubicBezTo>
                    <a:cubicBezTo>
                      <a:pt x="35942" y="91079"/>
                      <a:pt x="33200" y="89900"/>
                      <a:pt x="30353" y="89032"/>
                    </a:cubicBezTo>
                    <a:cubicBezTo>
                      <a:pt x="25445" y="87215"/>
                      <a:pt x="19144" y="84610"/>
                      <a:pt x="18235" y="78672"/>
                    </a:cubicBezTo>
                    <a:cubicBezTo>
                      <a:pt x="18130" y="76622"/>
                      <a:pt x="18397" y="74569"/>
                      <a:pt x="19023" y="72613"/>
                    </a:cubicBezTo>
                    <a:cubicBezTo>
                      <a:pt x="20223" y="69911"/>
                      <a:pt x="20521" y="66894"/>
                      <a:pt x="19871" y="64010"/>
                    </a:cubicBezTo>
                    <a:cubicBezTo>
                      <a:pt x="18781" y="61344"/>
                      <a:pt x="15994" y="59951"/>
                      <a:pt x="13813" y="58376"/>
                    </a:cubicBezTo>
                    <a:cubicBezTo>
                      <a:pt x="11201" y="56854"/>
                      <a:pt x="8949" y="54788"/>
                      <a:pt x="7209" y="52317"/>
                    </a:cubicBezTo>
                    <a:cubicBezTo>
                      <a:pt x="5801" y="50029"/>
                      <a:pt x="5125" y="47366"/>
                      <a:pt x="5270" y="44683"/>
                    </a:cubicBezTo>
                    <a:cubicBezTo>
                      <a:pt x="5755" y="39170"/>
                      <a:pt x="11026" y="35534"/>
                      <a:pt x="11328" y="30021"/>
                    </a:cubicBezTo>
                    <a:cubicBezTo>
                      <a:pt x="11328" y="22084"/>
                      <a:pt x="-6847" y="11239"/>
                      <a:pt x="2846" y="3727"/>
                    </a:cubicBezTo>
                    <a:cubicBezTo>
                      <a:pt x="15570" y="-5907"/>
                      <a:pt x="35502" y="5241"/>
                      <a:pt x="41258" y="13420"/>
                    </a:cubicBezTo>
                    <a:cubicBezTo>
                      <a:pt x="47014" y="21600"/>
                      <a:pt x="46953" y="25538"/>
                      <a:pt x="57374" y="32263"/>
                    </a:cubicBezTo>
                    <a:cubicBezTo>
                      <a:pt x="66038" y="38321"/>
                      <a:pt x="76277" y="39230"/>
                      <a:pt x="76277" y="50439"/>
                    </a:cubicBezTo>
                    <a:cubicBezTo>
                      <a:pt x="76277" y="61647"/>
                      <a:pt x="61676" y="62556"/>
                      <a:pt x="73127" y="75158"/>
                    </a:cubicBezTo>
                    <a:cubicBezTo>
                      <a:pt x="80034" y="82913"/>
                      <a:pt x="68643" y="89578"/>
                      <a:pt x="64523" y="98726"/>
                    </a:cubicBezTo>
                    <a:cubicBezTo>
                      <a:pt x="58046" y="103155"/>
                      <a:pt x="49502" y="103107"/>
                      <a:pt x="43076" y="98605"/>
                    </a:cubicBezTo>
                    <a:close/>
                  </a:path>
                </a:pathLst>
              </a:custGeom>
              <a:solidFill>
                <a:srgbClr val="77787B"/>
              </a:solidFill>
              <a:ln w="6058" cap="flat">
                <a:noFill/>
                <a:prstDash val="solid"/>
                <a:miter/>
              </a:ln>
            </p:spPr>
            <p:txBody>
              <a:bodyPr rtlCol="0" anchor="ctr"/>
              <a:lstStyle/>
              <a:p>
                <a:endParaRPr lang="fr-FR" sz="2400"/>
              </a:p>
            </p:txBody>
          </p:sp>
          <p:sp>
            <p:nvSpPr>
              <p:cNvPr id="619" name="Forme libre : forme 618">
                <a:extLst>
                  <a:ext uri="{FF2B5EF4-FFF2-40B4-BE49-F238E27FC236}">
                    <a16:creationId xmlns:a16="http://schemas.microsoft.com/office/drawing/2014/main" id="{26728558-5C3B-4A30-81FC-72C6EE5632C9}"/>
                  </a:ext>
                </a:extLst>
              </p:cNvPr>
              <p:cNvSpPr/>
              <p:nvPr/>
            </p:nvSpPr>
            <p:spPr>
              <a:xfrm>
                <a:off x="1870475" y="3810718"/>
                <a:ext cx="40823" cy="94276"/>
              </a:xfrm>
              <a:custGeom>
                <a:avLst/>
                <a:gdLst>
                  <a:gd name="connsiteX0" fmla="*/ 39543 w 40823"/>
                  <a:gd name="connsiteY0" fmla="*/ 94277 h 94276"/>
                  <a:gd name="connsiteX1" fmla="*/ 39543 w 40823"/>
                  <a:gd name="connsiteY1" fmla="*/ 94277 h 94276"/>
                  <a:gd name="connsiteX2" fmla="*/ 38445 w 40823"/>
                  <a:gd name="connsiteY2" fmla="*/ 93193 h 94276"/>
                  <a:gd name="connsiteX3" fmla="*/ 38452 w 40823"/>
                  <a:gd name="connsiteY3" fmla="*/ 93065 h 94276"/>
                  <a:gd name="connsiteX4" fmla="*/ 646 w 40823"/>
                  <a:gd name="connsiteY4" fmla="*/ 2186 h 94276"/>
                  <a:gd name="connsiteX5" fmla="*/ 117 w 40823"/>
                  <a:gd name="connsiteY5" fmla="*/ 646 h 94276"/>
                  <a:gd name="connsiteX6" fmla="*/ 1252 w 40823"/>
                  <a:gd name="connsiteY6" fmla="*/ 4 h 94276"/>
                  <a:gd name="connsiteX7" fmla="*/ 40694 w 40823"/>
                  <a:gd name="connsiteY7" fmla="*/ 93247 h 94276"/>
                  <a:gd name="connsiteX8" fmla="*/ 39543 w 40823"/>
                  <a:gd name="connsiteY8" fmla="*/ 94277 h 9427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40823" h="94276">
                    <a:moveTo>
                      <a:pt x="39543" y="94277"/>
                    </a:moveTo>
                    <a:lnTo>
                      <a:pt x="39543" y="94277"/>
                    </a:lnTo>
                    <a:cubicBezTo>
                      <a:pt x="38940" y="94281"/>
                      <a:pt x="38449" y="93795"/>
                      <a:pt x="38445" y="93193"/>
                    </a:cubicBezTo>
                    <a:cubicBezTo>
                      <a:pt x="38445" y="93150"/>
                      <a:pt x="38447" y="93108"/>
                      <a:pt x="38452" y="93065"/>
                    </a:cubicBezTo>
                    <a:cubicBezTo>
                      <a:pt x="40936" y="27147"/>
                      <a:pt x="7371" y="3943"/>
                      <a:pt x="646" y="2186"/>
                    </a:cubicBezTo>
                    <a:cubicBezTo>
                      <a:pt x="75" y="1907"/>
                      <a:pt x="-162" y="1217"/>
                      <a:pt x="117" y="646"/>
                    </a:cubicBezTo>
                    <a:cubicBezTo>
                      <a:pt x="326" y="218"/>
                      <a:pt x="777" y="-37"/>
                      <a:pt x="1252" y="4"/>
                    </a:cubicBezTo>
                    <a:cubicBezTo>
                      <a:pt x="12582" y="3094"/>
                      <a:pt x="43057" y="30964"/>
                      <a:pt x="40694" y="93247"/>
                    </a:cubicBezTo>
                    <a:cubicBezTo>
                      <a:pt x="40632" y="93835"/>
                      <a:pt x="40134" y="94280"/>
                      <a:pt x="39543" y="94277"/>
                    </a:cubicBezTo>
                    <a:close/>
                  </a:path>
                </a:pathLst>
              </a:custGeom>
              <a:solidFill>
                <a:srgbClr val="FFFFFF"/>
              </a:solidFill>
              <a:ln w="6058" cap="flat">
                <a:noFill/>
                <a:prstDash val="solid"/>
                <a:miter/>
              </a:ln>
            </p:spPr>
            <p:txBody>
              <a:bodyPr rtlCol="0" anchor="ctr"/>
              <a:lstStyle/>
              <a:p>
                <a:endParaRPr lang="fr-FR" sz="2400"/>
              </a:p>
            </p:txBody>
          </p:sp>
          <p:sp>
            <p:nvSpPr>
              <p:cNvPr id="620" name="Forme libre : forme 619">
                <a:extLst>
                  <a:ext uri="{FF2B5EF4-FFF2-40B4-BE49-F238E27FC236}">
                    <a16:creationId xmlns:a16="http://schemas.microsoft.com/office/drawing/2014/main" id="{0C243C22-5444-42B8-B0E8-6E8FDED5AB9B}"/>
                  </a:ext>
                </a:extLst>
              </p:cNvPr>
              <p:cNvSpPr/>
              <p:nvPr/>
            </p:nvSpPr>
            <p:spPr>
              <a:xfrm>
                <a:off x="1872898" y="3844893"/>
                <a:ext cx="31499" cy="10905"/>
              </a:xfrm>
              <a:custGeom>
                <a:avLst/>
                <a:gdLst>
                  <a:gd name="connsiteX0" fmla="*/ 30576 w 31499"/>
                  <a:gd name="connsiteY0" fmla="*/ 10905 h 10905"/>
                  <a:gd name="connsiteX1" fmla="*/ 29849 w 31499"/>
                  <a:gd name="connsiteY1" fmla="*/ 10603 h 10905"/>
                  <a:gd name="connsiteX2" fmla="*/ 889 w 31499"/>
                  <a:gd name="connsiteY2" fmla="*/ 2242 h 10905"/>
                  <a:gd name="connsiteX3" fmla="*/ 31 w 31499"/>
                  <a:gd name="connsiteY3" fmla="*/ 858 h 10905"/>
                  <a:gd name="connsiteX4" fmla="*/ 889 w 31499"/>
                  <a:gd name="connsiteY4" fmla="*/ 0 h 10905"/>
                  <a:gd name="connsiteX5" fmla="*/ 31182 w 31499"/>
                  <a:gd name="connsiteY5" fmla="*/ 8906 h 10905"/>
                  <a:gd name="connsiteX6" fmla="*/ 31182 w 31499"/>
                  <a:gd name="connsiteY6" fmla="*/ 10542 h 10905"/>
                  <a:gd name="connsiteX7" fmla="*/ 30576 w 31499"/>
                  <a:gd name="connsiteY7" fmla="*/ 10905 h 1090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31499" h="10905">
                    <a:moveTo>
                      <a:pt x="30576" y="10905"/>
                    </a:moveTo>
                    <a:cubicBezTo>
                      <a:pt x="30308" y="10884"/>
                      <a:pt x="30054" y="10778"/>
                      <a:pt x="29849" y="10603"/>
                    </a:cubicBezTo>
                    <a:cubicBezTo>
                      <a:pt x="20095" y="1999"/>
                      <a:pt x="1071" y="2242"/>
                      <a:pt x="889" y="2242"/>
                    </a:cubicBezTo>
                    <a:cubicBezTo>
                      <a:pt x="270" y="2097"/>
                      <a:pt x="-114" y="1477"/>
                      <a:pt x="31" y="858"/>
                    </a:cubicBezTo>
                    <a:cubicBezTo>
                      <a:pt x="130" y="432"/>
                      <a:pt x="463" y="100"/>
                      <a:pt x="889" y="0"/>
                    </a:cubicBezTo>
                    <a:cubicBezTo>
                      <a:pt x="1737" y="0"/>
                      <a:pt x="21004" y="0"/>
                      <a:pt x="31182" y="8906"/>
                    </a:cubicBezTo>
                    <a:cubicBezTo>
                      <a:pt x="31606" y="9369"/>
                      <a:pt x="31606" y="10079"/>
                      <a:pt x="31182" y="10542"/>
                    </a:cubicBezTo>
                    <a:cubicBezTo>
                      <a:pt x="31026" y="10727"/>
                      <a:pt x="30813" y="10855"/>
                      <a:pt x="30576" y="10905"/>
                    </a:cubicBezTo>
                    <a:close/>
                  </a:path>
                </a:pathLst>
              </a:custGeom>
              <a:solidFill>
                <a:srgbClr val="FFFFFF"/>
              </a:solidFill>
              <a:ln w="6058" cap="flat">
                <a:noFill/>
                <a:prstDash val="solid"/>
                <a:miter/>
              </a:ln>
            </p:spPr>
            <p:txBody>
              <a:bodyPr rtlCol="0" anchor="ctr"/>
              <a:lstStyle/>
              <a:p>
                <a:endParaRPr lang="fr-FR" sz="2400"/>
              </a:p>
            </p:txBody>
          </p:sp>
        </p:grpSp>
        <p:grpSp>
          <p:nvGrpSpPr>
            <p:cNvPr id="540" name="Graphique 5">
              <a:extLst>
                <a:ext uri="{FF2B5EF4-FFF2-40B4-BE49-F238E27FC236}">
                  <a16:creationId xmlns:a16="http://schemas.microsoft.com/office/drawing/2014/main" id="{B4751611-BD4A-416C-9DEB-DF9F70BE34D1}"/>
                </a:ext>
              </a:extLst>
            </p:cNvPr>
            <p:cNvGrpSpPr/>
            <p:nvPr/>
          </p:nvGrpSpPr>
          <p:grpSpPr>
            <a:xfrm>
              <a:off x="2013460" y="3833806"/>
              <a:ext cx="483018" cy="289499"/>
              <a:chOff x="2013460" y="3833806"/>
              <a:chExt cx="483018" cy="289499"/>
            </a:xfrm>
          </p:grpSpPr>
          <p:sp>
            <p:nvSpPr>
              <p:cNvPr id="582" name="Forme libre : forme 581">
                <a:extLst>
                  <a:ext uri="{FF2B5EF4-FFF2-40B4-BE49-F238E27FC236}">
                    <a16:creationId xmlns:a16="http://schemas.microsoft.com/office/drawing/2014/main" id="{77C5F7C6-AC9B-4E35-9C56-64ACDAFFF075}"/>
                  </a:ext>
                </a:extLst>
              </p:cNvPr>
              <p:cNvSpPr/>
              <p:nvPr/>
            </p:nvSpPr>
            <p:spPr>
              <a:xfrm>
                <a:off x="2013460" y="3844194"/>
                <a:ext cx="483018" cy="279111"/>
              </a:xfrm>
              <a:custGeom>
                <a:avLst/>
                <a:gdLst>
                  <a:gd name="connsiteX0" fmla="*/ 482852 w 483018"/>
                  <a:gd name="connsiteY0" fmla="*/ 161738 h 279111"/>
                  <a:gd name="connsiteX1" fmla="*/ 482004 w 483018"/>
                  <a:gd name="connsiteY1" fmla="*/ 163798 h 279111"/>
                  <a:gd name="connsiteX2" fmla="*/ 283341 w 483018"/>
                  <a:gd name="connsiteY2" fmla="*/ 278549 h 279111"/>
                  <a:gd name="connsiteX3" fmla="*/ 280857 w 483018"/>
                  <a:gd name="connsiteY3" fmla="*/ 279094 h 279111"/>
                  <a:gd name="connsiteX4" fmla="*/ 278433 w 483018"/>
                  <a:gd name="connsiteY4" fmla="*/ 278549 h 279111"/>
                  <a:gd name="connsiteX5" fmla="*/ 1129 w 483018"/>
                  <a:gd name="connsiteY5" fmla="*/ 118419 h 279111"/>
                  <a:gd name="connsiteX6" fmla="*/ 220 w 483018"/>
                  <a:gd name="connsiteY6" fmla="*/ 117449 h 279111"/>
                  <a:gd name="connsiteX7" fmla="*/ 220 w 483018"/>
                  <a:gd name="connsiteY7" fmla="*/ 116056 h 279111"/>
                  <a:gd name="connsiteX8" fmla="*/ 220 w 483018"/>
                  <a:gd name="connsiteY8" fmla="*/ 116056 h 279111"/>
                  <a:gd name="connsiteX9" fmla="*/ 584 w 483018"/>
                  <a:gd name="connsiteY9" fmla="*/ 116056 h 279111"/>
                  <a:gd name="connsiteX10" fmla="*/ 199671 w 483018"/>
                  <a:gd name="connsiteY10" fmla="*/ 639 h 279111"/>
                  <a:gd name="connsiteX11" fmla="*/ 204639 w 483018"/>
                  <a:gd name="connsiteY11" fmla="*/ 639 h 279111"/>
                  <a:gd name="connsiteX12" fmla="*/ 482004 w 483018"/>
                  <a:gd name="connsiteY12" fmla="*/ 160769 h 279111"/>
                  <a:gd name="connsiteX13" fmla="*/ 482004 w 483018"/>
                  <a:gd name="connsiteY13" fmla="*/ 160769 h 279111"/>
                  <a:gd name="connsiteX14" fmla="*/ 482004 w 483018"/>
                  <a:gd name="connsiteY14" fmla="*/ 160769 h 279111"/>
                  <a:gd name="connsiteX15" fmla="*/ 482610 w 483018"/>
                  <a:gd name="connsiteY15" fmla="*/ 161314 h 27911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Lst>
                <a:rect l="l" t="t" r="r" b="b"/>
                <a:pathLst>
                  <a:path w="483018" h="279111">
                    <a:moveTo>
                      <a:pt x="482852" y="161738"/>
                    </a:moveTo>
                    <a:cubicBezTo>
                      <a:pt x="483276" y="162465"/>
                      <a:pt x="482852" y="163253"/>
                      <a:pt x="482004" y="163798"/>
                    </a:cubicBezTo>
                    <a:lnTo>
                      <a:pt x="283341" y="278549"/>
                    </a:lnTo>
                    <a:cubicBezTo>
                      <a:pt x="282578" y="278954"/>
                      <a:pt x="281719" y="279143"/>
                      <a:pt x="280857" y="279094"/>
                    </a:cubicBezTo>
                    <a:cubicBezTo>
                      <a:pt x="280012" y="279174"/>
                      <a:pt x="279163" y="278983"/>
                      <a:pt x="278433" y="278549"/>
                    </a:cubicBezTo>
                    <a:lnTo>
                      <a:pt x="1129" y="118419"/>
                    </a:lnTo>
                    <a:cubicBezTo>
                      <a:pt x="738" y="118192"/>
                      <a:pt x="421" y="117855"/>
                      <a:pt x="220" y="117449"/>
                    </a:cubicBezTo>
                    <a:cubicBezTo>
                      <a:pt x="-73" y="117031"/>
                      <a:pt x="-73" y="116474"/>
                      <a:pt x="220" y="116056"/>
                    </a:cubicBezTo>
                    <a:lnTo>
                      <a:pt x="220" y="116056"/>
                    </a:lnTo>
                    <a:lnTo>
                      <a:pt x="584" y="116056"/>
                    </a:lnTo>
                    <a:lnTo>
                      <a:pt x="199671" y="639"/>
                    </a:lnTo>
                    <a:cubicBezTo>
                      <a:pt x="201217" y="-213"/>
                      <a:pt x="203092" y="-213"/>
                      <a:pt x="204639" y="639"/>
                    </a:cubicBezTo>
                    <a:lnTo>
                      <a:pt x="482004" y="160769"/>
                    </a:lnTo>
                    <a:lnTo>
                      <a:pt x="482004" y="160769"/>
                    </a:lnTo>
                    <a:lnTo>
                      <a:pt x="482004" y="160769"/>
                    </a:lnTo>
                    <a:cubicBezTo>
                      <a:pt x="482004" y="160769"/>
                      <a:pt x="482488" y="161072"/>
                      <a:pt x="482610" y="161314"/>
                    </a:cubicBezTo>
                    <a:close/>
                  </a:path>
                </a:pathLst>
              </a:custGeom>
              <a:solidFill>
                <a:srgbClr val="000000"/>
              </a:solidFill>
              <a:ln w="6058" cap="flat">
                <a:noFill/>
                <a:prstDash val="solid"/>
                <a:miter/>
              </a:ln>
            </p:spPr>
            <p:txBody>
              <a:bodyPr rtlCol="0" anchor="ctr"/>
              <a:lstStyle/>
              <a:p>
                <a:endParaRPr lang="fr-FR" sz="2400"/>
              </a:p>
            </p:txBody>
          </p:sp>
          <p:grpSp>
            <p:nvGrpSpPr>
              <p:cNvPr id="583" name="Graphique 5">
                <a:extLst>
                  <a:ext uri="{FF2B5EF4-FFF2-40B4-BE49-F238E27FC236}">
                    <a16:creationId xmlns:a16="http://schemas.microsoft.com/office/drawing/2014/main" id="{F2134F00-5F1A-4D23-A722-2672C8F62318}"/>
                  </a:ext>
                </a:extLst>
              </p:cNvPr>
              <p:cNvGrpSpPr/>
              <p:nvPr/>
            </p:nvGrpSpPr>
            <p:grpSpPr>
              <a:xfrm>
                <a:off x="2023799" y="3833806"/>
                <a:ext cx="466515" cy="277833"/>
                <a:chOff x="2023799" y="3833806"/>
                <a:chExt cx="466515" cy="277833"/>
              </a:xfrm>
            </p:grpSpPr>
            <p:sp>
              <p:nvSpPr>
                <p:cNvPr id="584" name="Forme libre : forme 583">
                  <a:extLst>
                    <a:ext uri="{FF2B5EF4-FFF2-40B4-BE49-F238E27FC236}">
                      <a16:creationId xmlns:a16="http://schemas.microsoft.com/office/drawing/2014/main" id="{9B4E5022-08FE-46EF-8950-46073865EAA9}"/>
                    </a:ext>
                  </a:extLst>
                </p:cNvPr>
                <p:cNvSpPr/>
                <p:nvPr/>
              </p:nvSpPr>
              <p:spPr>
                <a:xfrm>
                  <a:off x="2023799" y="3833806"/>
                  <a:ext cx="466212" cy="277833"/>
                </a:xfrm>
                <a:custGeom>
                  <a:avLst/>
                  <a:gdLst>
                    <a:gd name="connsiteX0" fmla="*/ 0 w 466212"/>
                    <a:gd name="connsiteY0" fmla="*/ 114751 h 277833"/>
                    <a:gd name="connsiteX1" fmla="*/ 0 w 466212"/>
                    <a:gd name="connsiteY1" fmla="*/ 119537 h 277833"/>
                    <a:gd name="connsiteX2" fmla="*/ 2363 w 466212"/>
                    <a:gd name="connsiteY2" fmla="*/ 123596 h 277833"/>
                    <a:gd name="connsiteX3" fmla="*/ 268519 w 466212"/>
                    <a:gd name="connsiteY3" fmla="*/ 277244 h 277833"/>
                    <a:gd name="connsiteX4" fmla="*/ 273245 w 466212"/>
                    <a:gd name="connsiteY4" fmla="*/ 277244 h 277833"/>
                    <a:gd name="connsiteX5" fmla="*/ 463850 w 466212"/>
                    <a:gd name="connsiteY5" fmla="*/ 167219 h 277833"/>
                    <a:gd name="connsiteX6" fmla="*/ 466213 w 466212"/>
                    <a:gd name="connsiteY6" fmla="*/ 163099 h 277833"/>
                    <a:gd name="connsiteX7" fmla="*/ 466213 w 466212"/>
                    <a:gd name="connsiteY7" fmla="*/ 158312 h 277833"/>
                    <a:gd name="connsiteX8" fmla="*/ 463850 w 466212"/>
                    <a:gd name="connsiteY8" fmla="*/ 154192 h 277833"/>
                    <a:gd name="connsiteX9" fmla="*/ 197754 w 466212"/>
                    <a:gd name="connsiteY9" fmla="*/ 545 h 277833"/>
                    <a:gd name="connsiteX10" fmla="*/ 193028 w 466212"/>
                    <a:gd name="connsiteY10" fmla="*/ 545 h 277833"/>
                    <a:gd name="connsiteX11" fmla="*/ 2363 w 466212"/>
                    <a:gd name="connsiteY11" fmla="*/ 110631 h 277833"/>
                    <a:gd name="connsiteX12" fmla="*/ 0 w 466212"/>
                    <a:gd name="connsiteY12" fmla="*/ 114751 h 27783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Lst>
                  <a:rect l="l" t="t" r="r" b="b"/>
                  <a:pathLst>
                    <a:path w="466212" h="277833">
                      <a:moveTo>
                        <a:pt x="0" y="114751"/>
                      </a:moveTo>
                      <a:lnTo>
                        <a:pt x="0" y="119537"/>
                      </a:lnTo>
                      <a:cubicBezTo>
                        <a:pt x="108" y="121186"/>
                        <a:pt x="983" y="122688"/>
                        <a:pt x="2363" y="123596"/>
                      </a:cubicBezTo>
                      <a:lnTo>
                        <a:pt x="268519" y="277244"/>
                      </a:lnTo>
                      <a:cubicBezTo>
                        <a:pt x="269996" y="278030"/>
                        <a:pt x="271768" y="278030"/>
                        <a:pt x="273245" y="277244"/>
                      </a:cubicBezTo>
                      <a:lnTo>
                        <a:pt x="463850" y="167219"/>
                      </a:lnTo>
                      <a:cubicBezTo>
                        <a:pt x="465254" y="166305"/>
                        <a:pt x="466133" y="164772"/>
                        <a:pt x="466213" y="163099"/>
                      </a:cubicBezTo>
                      <a:lnTo>
                        <a:pt x="466213" y="158312"/>
                      </a:lnTo>
                      <a:cubicBezTo>
                        <a:pt x="466133" y="156639"/>
                        <a:pt x="465254" y="155106"/>
                        <a:pt x="463850" y="154192"/>
                      </a:cubicBezTo>
                      <a:lnTo>
                        <a:pt x="197754" y="545"/>
                      </a:lnTo>
                      <a:cubicBezTo>
                        <a:pt x="196263" y="-182"/>
                        <a:pt x="194520" y="-182"/>
                        <a:pt x="193028" y="545"/>
                      </a:cubicBezTo>
                      <a:lnTo>
                        <a:pt x="2363" y="110631"/>
                      </a:lnTo>
                      <a:cubicBezTo>
                        <a:pt x="973" y="111558"/>
                        <a:pt x="99" y="113083"/>
                        <a:pt x="0" y="114751"/>
                      </a:cubicBezTo>
                      <a:close/>
                    </a:path>
                  </a:pathLst>
                </a:custGeom>
                <a:solidFill>
                  <a:srgbClr val="77787B"/>
                </a:solidFill>
                <a:ln w="6058" cap="flat">
                  <a:noFill/>
                  <a:prstDash val="solid"/>
                  <a:miter/>
                </a:ln>
              </p:spPr>
              <p:txBody>
                <a:bodyPr rtlCol="0" anchor="ctr"/>
                <a:lstStyle/>
                <a:p>
                  <a:endParaRPr lang="fr-FR" sz="2400"/>
                </a:p>
              </p:txBody>
            </p:sp>
            <p:sp>
              <p:nvSpPr>
                <p:cNvPr id="585" name="Forme libre : forme 584">
                  <a:extLst>
                    <a:ext uri="{FF2B5EF4-FFF2-40B4-BE49-F238E27FC236}">
                      <a16:creationId xmlns:a16="http://schemas.microsoft.com/office/drawing/2014/main" id="{CF9EDF6D-2037-4C52-BD44-492F36CF5067}"/>
                    </a:ext>
                  </a:extLst>
                </p:cNvPr>
                <p:cNvSpPr/>
                <p:nvPr/>
              </p:nvSpPr>
              <p:spPr>
                <a:xfrm>
                  <a:off x="2294984" y="3988241"/>
                  <a:ext cx="195330" cy="123172"/>
                </a:xfrm>
                <a:custGeom>
                  <a:avLst/>
                  <a:gdLst>
                    <a:gd name="connsiteX0" fmla="*/ 192968 w 195330"/>
                    <a:gd name="connsiteY0" fmla="*/ 0 h 123172"/>
                    <a:gd name="connsiteX1" fmla="*/ 192968 w 195330"/>
                    <a:gd name="connsiteY1" fmla="*/ 2484 h 123172"/>
                    <a:gd name="connsiteX2" fmla="*/ 2363 w 195330"/>
                    <a:gd name="connsiteY2" fmla="*/ 112570 h 123172"/>
                    <a:gd name="connsiteX3" fmla="*/ 0 w 195330"/>
                    <a:gd name="connsiteY3" fmla="*/ 113115 h 123172"/>
                    <a:gd name="connsiteX4" fmla="*/ 0 w 195330"/>
                    <a:gd name="connsiteY4" fmla="*/ 123172 h 123172"/>
                    <a:gd name="connsiteX5" fmla="*/ 2363 w 195330"/>
                    <a:gd name="connsiteY5" fmla="*/ 122566 h 123172"/>
                    <a:gd name="connsiteX6" fmla="*/ 192968 w 195330"/>
                    <a:gd name="connsiteY6" fmla="*/ 12541 h 123172"/>
                    <a:gd name="connsiteX7" fmla="*/ 195331 w 195330"/>
                    <a:gd name="connsiteY7" fmla="*/ 8422 h 123172"/>
                    <a:gd name="connsiteX8" fmla="*/ 195331 w 195330"/>
                    <a:gd name="connsiteY8" fmla="*/ 3635 h 123172"/>
                    <a:gd name="connsiteX9" fmla="*/ 192968 w 195330"/>
                    <a:gd name="connsiteY9" fmla="*/ 0 h 12317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195330" h="123172">
                      <a:moveTo>
                        <a:pt x="192968" y="0"/>
                      </a:moveTo>
                      <a:cubicBezTo>
                        <a:pt x="193937" y="727"/>
                        <a:pt x="193877" y="1818"/>
                        <a:pt x="192968" y="2484"/>
                      </a:cubicBezTo>
                      <a:lnTo>
                        <a:pt x="2363" y="112570"/>
                      </a:lnTo>
                      <a:cubicBezTo>
                        <a:pt x="1632" y="112942"/>
                        <a:pt x="820" y="113129"/>
                        <a:pt x="0" y="113115"/>
                      </a:cubicBezTo>
                      <a:lnTo>
                        <a:pt x="0" y="123172"/>
                      </a:lnTo>
                      <a:cubicBezTo>
                        <a:pt x="821" y="123133"/>
                        <a:pt x="1624" y="122927"/>
                        <a:pt x="2363" y="122566"/>
                      </a:cubicBezTo>
                      <a:lnTo>
                        <a:pt x="192968" y="12541"/>
                      </a:lnTo>
                      <a:cubicBezTo>
                        <a:pt x="194372" y="11628"/>
                        <a:pt x="195251" y="10095"/>
                        <a:pt x="195331" y="8422"/>
                      </a:cubicBezTo>
                      <a:lnTo>
                        <a:pt x="195331" y="3635"/>
                      </a:lnTo>
                      <a:cubicBezTo>
                        <a:pt x="195101" y="2141"/>
                        <a:pt x="194240" y="817"/>
                        <a:pt x="192968" y="0"/>
                      </a:cubicBezTo>
                      <a:close/>
                    </a:path>
                  </a:pathLst>
                </a:custGeom>
                <a:solidFill>
                  <a:srgbClr val="FFFFFF">
                    <a:alpha val="40000"/>
                  </a:srgbClr>
                </a:solidFill>
                <a:ln w="6058" cap="flat">
                  <a:noFill/>
                  <a:prstDash val="solid"/>
                  <a:miter/>
                </a:ln>
              </p:spPr>
              <p:txBody>
                <a:bodyPr rtlCol="0" anchor="ctr"/>
                <a:lstStyle/>
                <a:p>
                  <a:endParaRPr lang="fr-FR" sz="2400"/>
                </a:p>
              </p:txBody>
            </p:sp>
            <p:sp>
              <p:nvSpPr>
                <p:cNvPr id="586" name="Forme libre : forme 585">
                  <a:extLst>
                    <a:ext uri="{FF2B5EF4-FFF2-40B4-BE49-F238E27FC236}">
                      <a16:creationId xmlns:a16="http://schemas.microsoft.com/office/drawing/2014/main" id="{0191B314-B7CE-446E-815A-9A6B5B09BD56}"/>
                    </a:ext>
                  </a:extLst>
                </p:cNvPr>
                <p:cNvSpPr/>
                <p:nvPr/>
              </p:nvSpPr>
              <p:spPr>
                <a:xfrm>
                  <a:off x="2024283" y="3944679"/>
                  <a:ext cx="270881" cy="166552"/>
                </a:xfrm>
                <a:custGeom>
                  <a:avLst/>
                  <a:gdLst>
                    <a:gd name="connsiteX0" fmla="*/ 1515 w 270881"/>
                    <a:gd name="connsiteY0" fmla="*/ 0 h 166552"/>
                    <a:gd name="connsiteX1" fmla="*/ 1515 w 270881"/>
                    <a:gd name="connsiteY1" fmla="*/ 0 h 166552"/>
                    <a:gd name="connsiteX2" fmla="*/ 1515 w 270881"/>
                    <a:gd name="connsiteY2" fmla="*/ 0 h 166552"/>
                    <a:gd name="connsiteX3" fmla="*/ 1515 w 270881"/>
                    <a:gd name="connsiteY3" fmla="*/ 0 h 166552"/>
                    <a:gd name="connsiteX4" fmla="*/ 1212 w 270881"/>
                    <a:gd name="connsiteY4" fmla="*/ 303 h 166552"/>
                    <a:gd name="connsiteX5" fmla="*/ 1212 w 270881"/>
                    <a:gd name="connsiteY5" fmla="*/ 303 h 166552"/>
                    <a:gd name="connsiteX6" fmla="*/ 0 w 270881"/>
                    <a:gd name="connsiteY6" fmla="*/ 2848 h 166552"/>
                    <a:gd name="connsiteX7" fmla="*/ 0 w 270881"/>
                    <a:gd name="connsiteY7" fmla="*/ 3453 h 166552"/>
                    <a:gd name="connsiteX8" fmla="*/ 0 w 270881"/>
                    <a:gd name="connsiteY8" fmla="*/ 8240 h 166552"/>
                    <a:gd name="connsiteX9" fmla="*/ 2363 w 270881"/>
                    <a:gd name="connsiteY9" fmla="*/ 12299 h 166552"/>
                    <a:gd name="connsiteX10" fmla="*/ 268519 w 270881"/>
                    <a:gd name="connsiteY10" fmla="*/ 165946 h 166552"/>
                    <a:gd name="connsiteX11" fmla="*/ 270882 w 270881"/>
                    <a:gd name="connsiteY11" fmla="*/ 166552 h 166552"/>
                    <a:gd name="connsiteX12" fmla="*/ 270882 w 270881"/>
                    <a:gd name="connsiteY12" fmla="*/ 156252 h 166552"/>
                    <a:gd name="connsiteX13" fmla="*/ 268519 w 270881"/>
                    <a:gd name="connsiteY13" fmla="*/ 155707 h 166552"/>
                    <a:gd name="connsiteX14" fmla="*/ 1878 w 270881"/>
                    <a:gd name="connsiteY14" fmla="*/ 2484 h 166552"/>
                    <a:gd name="connsiteX15" fmla="*/ 969 w 270881"/>
                    <a:gd name="connsiteY15" fmla="*/ 1575 h 166552"/>
                    <a:gd name="connsiteX16" fmla="*/ 969 w 270881"/>
                    <a:gd name="connsiteY16" fmla="*/ 242 h 16655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Lst>
                  <a:rect l="l" t="t" r="r" b="b"/>
                  <a:pathLst>
                    <a:path w="270881" h="166552">
                      <a:moveTo>
                        <a:pt x="1515" y="0"/>
                      </a:moveTo>
                      <a:lnTo>
                        <a:pt x="1515" y="0"/>
                      </a:lnTo>
                      <a:lnTo>
                        <a:pt x="1515" y="0"/>
                      </a:lnTo>
                      <a:lnTo>
                        <a:pt x="1515" y="0"/>
                      </a:lnTo>
                      <a:lnTo>
                        <a:pt x="1212" y="303"/>
                      </a:lnTo>
                      <a:lnTo>
                        <a:pt x="1212" y="303"/>
                      </a:lnTo>
                      <a:cubicBezTo>
                        <a:pt x="582" y="1024"/>
                        <a:pt x="163" y="1904"/>
                        <a:pt x="0" y="2848"/>
                      </a:cubicBezTo>
                      <a:cubicBezTo>
                        <a:pt x="0" y="2848"/>
                        <a:pt x="0" y="3211"/>
                        <a:pt x="0" y="3453"/>
                      </a:cubicBezTo>
                      <a:lnTo>
                        <a:pt x="0" y="8240"/>
                      </a:lnTo>
                      <a:cubicBezTo>
                        <a:pt x="99" y="9891"/>
                        <a:pt x="975" y="11398"/>
                        <a:pt x="2363" y="12299"/>
                      </a:cubicBezTo>
                      <a:lnTo>
                        <a:pt x="268519" y="165946"/>
                      </a:lnTo>
                      <a:cubicBezTo>
                        <a:pt x="269243" y="166344"/>
                        <a:pt x="270056" y="166552"/>
                        <a:pt x="270882" y="166552"/>
                      </a:cubicBezTo>
                      <a:lnTo>
                        <a:pt x="270882" y="156252"/>
                      </a:lnTo>
                      <a:cubicBezTo>
                        <a:pt x="270060" y="156279"/>
                        <a:pt x="269246" y="156091"/>
                        <a:pt x="268519" y="155707"/>
                      </a:cubicBezTo>
                      <a:lnTo>
                        <a:pt x="1878" y="2484"/>
                      </a:lnTo>
                      <a:cubicBezTo>
                        <a:pt x="1504" y="2262"/>
                        <a:pt x="1192" y="1949"/>
                        <a:pt x="969" y="1575"/>
                      </a:cubicBezTo>
                      <a:cubicBezTo>
                        <a:pt x="743" y="1160"/>
                        <a:pt x="743" y="658"/>
                        <a:pt x="969" y="242"/>
                      </a:cubicBezTo>
                      <a:close/>
                    </a:path>
                  </a:pathLst>
                </a:custGeom>
                <a:solidFill>
                  <a:srgbClr val="000000">
                    <a:alpha val="15000"/>
                  </a:srgbClr>
                </a:solidFill>
                <a:ln w="6058" cap="flat">
                  <a:noFill/>
                  <a:prstDash val="solid"/>
                  <a:miter/>
                </a:ln>
              </p:spPr>
              <p:txBody>
                <a:bodyPr rtlCol="0" anchor="ctr"/>
                <a:lstStyle/>
                <a:p>
                  <a:endParaRPr lang="fr-FR" sz="2400"/>
                </a:p>
              </p:txBody>
            </p:sp>
            <p:sp>
              <p:nvSpPr>
                <p:cNvPr id="587" name="Forme libre : forme 586">
                  <a:extLst>
                    <a:ext uri="{FF2B5EF4-FFF2-40B4-BE49-F238E27FC236}">
                      <a16:creationId xmlns:a16="http://schemas.microsoft.com/office/drawing/2014/main" id="{1F8B045B-DBD1-4056-AAA3-32B8E959DC73}"/>
                    </a:ext>
                  </a:extLst>
                </p:cNvPr>
                <p:cNvSpPr/>
                <p:nvPr/>
              </p:nvSpPr>
              <p:spPr>
                <a:xfrm>
                  <a:off x="2095894" y="3869189"/>
                  <a:ext cx="95365" cy="58587"/>
                </a:xfrm>
                <a:custGeom>
                  <a:avLst/>
                  <a:gdLst>
                    <a:gd name="connsiteX0" fmla="*/ 2 w 95365"/>
                    <a:gd name="connsiteY0" fmla="*/ 11269 h 58587"/>
                    <a:gd name="connsiteX1" fmla="*/ 7576 w 95365"/>
                    <a:gd name="connsiteY1" fmla="*/ 23871 h 58587"/>
                    <a:gd name="connsiteX2" fmla="*/ 7939 w 95365"/>
                    <a:gd name="connsiteY2" fmla="*/ 24840 h 58587"/>
                    <a:gd name="connsiteX3" fmla="*/ 4122 w 95365"/>
                    <a:gd name="connsiteY3" fmla="*/ 31263 h 58587"/>
                    <a:gd name="connsiteX4" fmla="*/ 4122 w 95365"/>
                    <a:gd name="connsiteY4" fmla="*/ 32474 h 58587"/>
                    <a:gd name="connsiteX5" fmla="*/ 4122 w 95365"/>
                    <a:gd name="connsiteY5" fmla="*/ 36109 h 58587"/>
                    <a:gd name="connsiteX6" fmla="*/ 4486 w 95365"/>
                    <a:gd name="connsiteY6" fmla="*/ 38594 h 58587"/>
                    <a:gd name="connsiteX7" fmla="*/ 3880 w 95365"/>
                    <a:gd name="connsiteY7" fmla="*/ 41259 h 58587"/>
                    <a:gd name="connsiteX8" fmla="*/ 2971 w 95365"/>
                    <a:gd name="connsiteY8" fmla="*/ 45743 h 58587"/>
                    <a:gd name="connsiteX9" fmla="*/ 2971 w 95365"/>
                    <a:gd name="connsiteY9" fmla="*/ 49257 h 58587"/>
                    <a:gd name="connsiteX10" fmla="*/ 4789 w 95365"/>
                    <a:gd name="connsiteY10" fmla="*/ 52528 h 58587"/>
                    <a:gd name="connsiteX11" fmla="*/ 15452 w 95365"/>
                    <a:gd name="connsiteY11" fmla="*/ 58587 h 58587"/>
                    <a:gd name="connsiteX12" fmla="*/ 95366 w 95365"/>
                    <a:gd name="connsiteY12" fmla="*/ 12481 h 58587"/>
                    <a:gd name="connsiteX13" fmla="*/ 95366 w 95365"/>
                    <a:gd name="connsiteY13" fmla="*/ 8967 h 58587"/>
                    <a:gd name="connsiteX14" fmla="*/ 84702 w 95365"/>
                    <a:gd name="connsiteY14" fmla="*/ 2908 h 58587"/>
                    <a:gd name="connsiteX15" fmla="*/ 79310 w 95365"/>
                    <a:gd name="connsiteY15" fmla="*/ 1878 h 58587"/>
                    <a:gd name="connsiteX16" fmla="*/ 78583 w 95365"/>
                    <a:gd name="connsiteY16" fmla="*/ 1878 h 58587"/>
                    <a:gd name="connsiteX17" fmla="*/ 71313 w 95365"/>
                    <a:gd name="connsiteY17" fmla="*/ 2363 h 58587"/>
                    <a:gd name="connsiteX18" fmla="*/ 59195 w 95365"/>
                    <a:gd name="connsiteY18" fmla="*/ 2363 h 58587"/>
                    <a:gd name="connsiteX19" fmla="*/ 56105 w 95365"/>
                    <a:gd name="connsiteY19" fmla="*/ 2363 h 58587"/>
                    <a:gd name="connsiteX20" fmla="*/ 53924 w 95365"/>
                    <a:gd name="connsiteY20" fmla="*/ 2363 h 58587"/>
                    <a:gd name="connsiteX21" fmla="*/ 35264 w 95365"/>
                    <a:gd name="connsiteY21" fmla="*/ 4423 h 58587"/>
                    <a:gd name="connsiteX22" fmla="*/ 35264 w 95365"/>
                    <a:gd name="connsiteY22" fmla="*/ 4423 h 58587"/>
                    <a:gd name="connsiteX23" fmla="*/ 13513 w 95365"/>
                    <a:gd name="connsiteY23" fmla="*/ 0 h 58587"/>
                    <a:gd name="connsiteX24" fmla="*/ 12786 w 95365"/>
                    <a:gd name="connsiteY24" fmla="*/ 0 h 58587"/>
                    <a:gd name="connsiteX25" fmla="*/ 4365 w 95365"/>
                    <a:gd name="connsiteY25" fmla="*/ 2302 h 58587"/>
                    <a:gd name="connsiteX26" fmla="*/ 427 w 95365"/>
                    <a:gd name="connsiteY26" fmla="*/ 7513 h 58587"/>
                    <a:gd name="connsiteX27" fmla="*/ 2 w 95365"/>
                    <a:gd name="connsiteY27" fmla="*/ 11269 h 58587"/>
                    <a:gd name="connsiteX28" fmla="*/ 12120 w 95365"/>
                    <a:gd name="connsiteY28" fmla="*/ 13753 h 58587"/>
                    <a:gd name="connsiteX29" fmla="*/ 13998 w 95365"/>
                    <a:gd name="connsiteY29" fmla="*/ 11875 h 58587"/>
                    <a:gd name="connsiteX30" fmla="*/ 15997 w 95365"/>
                    <a:gd name="connsiteY30" fmla="*/ 11027 h 58587"/>
                    <a:gd name="connsiteX31" fmla="*/ 30659 w 95365"/>
                    <a:gd name="connsiteY31" fmla="*/ 13208 h 58587"/>
                    <a:gd name="connsiteX32" fmla="*/ 34961 w 95365"/>
                    <a:gd name="connsiteY32" fmla="*/ 17449 h 58587"/>
                    <a:gd name="connsiteX33" fmla="*/ 33022 w 95365"/>
                    <a:gd name="connsiteY33" fmla="*/ 19266 h 58587"/>
                    <a:gd name="connsiteX34" fmla="*/ 22177 w 95365"/>
                    <a:gd name="connsiteY34" fmla="*/ 20115 h 58587"/>
                    <a:gd name="connsiteX35" fmla="*/ 16118 w 95365"/>
                    <a:gd name="connsiteY35" fmla="*/ 17934 h 58587"/>
                    <a:gd name="connsiteX36" fmla="*/ 12120 w 95365"/>
                    <a:gd name="connsiteY36" fmla="*/ 13753 h 5858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Lst>
                  <a:rect l="l" t="t" r="r" b="b"/>
                  <a:pathLst>
                    <a:path w="95365" h="58587">
                      <a:moveTo>
                        <a:pt x="2" y="11269"/>
                      </a:moveTo>
                      <a:cubicBezTo>
                        <a:pt x="2" y="15571"/>
                        <a:pt x="6061" y="20054"/>
                        <a:pt x="7576" y="23871"/>
                      </a:cubicBezTo>
                      <a:cubicBezTo>
                        <a:pt x="7750" y="24172"/>
                        <a:pt x="7872" y="24500"/>
                        <a:pt x="7939" y="24840"/>
                      </a:cubicBezTo>
                      <a:cubicBezTo>
                        <a:pt x="7152" y="27567"/>
                        <a:pt x="4607" y="29445"/>
                        <a:pt x="4122" y="31263"/>
                      </a:cubicBezTo>
                      <a:cubicBezTo>
                        <a:pt x="4065" y="31664"/>
                        <a:pt x="4065" y="32072"/>
                        <a:pt x="4122" y="32474"/>
                      </a:cubicBezTo>
                      <a:lnTo>
                        <a:pt x="4122" y="36109"/>
                      </a:lnTo>
                      <a:cubicBezTo>
                        <a:pt x="4197" y="36944"/>
                        <a:pt x="4318" y="37773"/>
                        <a:pt x="4486" y="38594"/>
                      </a:cubicBezTo>
                      <a:cubicBezTo>
                        <a:pt x="4345" y="39495"/>
                        <a:pt x="4142" y="40386"/>
                        <a:pt x="3880" y="41259"/>
                      </a:cubicBezTo>
                      <a:cubicBezTo>
                        <a:pt x="3346" y="42698"/>
                        <a:pt x="3040" y="44210"/>
                        <a:pt x="2971" y="45743"/>
                      </a:cubicBezTo>
                      <a:cubicBezTo>
                        <a:pt x="2971" y="46409"/>
                        <a:pt x="2971" y="48711"/>
                        <a:pt x="2971" y="49257"/>
                      </a:cubicBezTo>
                      <a:cubicBezTo>
                        <a:pt x="2832" y="50620"/>
                        <a:pt x="3557" y="51926"/>
                        <a:pt x="4789" y="52528"/>
                      </a:cubicBezTo>
                      <a:lnTo>
                        <a:pt x="15452" y="58587"/>
                      </a:lnTo>
                      <a:lnTo>
                        <a:pt x="95366" y="12481"/>
                      </a:lnTo>
                      <a:lnTo>
                        <a:pt x="95366" y="8967"/>
                      </a:lnTo>
                      <a:lnTo>
                        <a:pt x="84702" y="2908"/>
                      </a:lnTo>
                      <a:cubicBezTo>
                        <a:pt x="83051" y="2025"/>
                        <a:pt x="81170" y="1665"/>
                        <a:pt x="79310" y="1878"/>
                      </a:cubicBezTo>
                      <a:lnTo>
                        <a:pt x="78583" y="1878"/>
                      </a:lnTo>
                      <a:cubicBezTo>
                        <a:pt x="76826" y="1878"/>
                        <a:pt x="74463" y="1878"/>
                        <a:pt x="71313" y="2363"/>
                      </a:cubicBezTo>
                      <a:cubicBezTo>
                        <a:pt x="67282" y="2734"/>
                        <a:pt x="63226" y="2734"/>
                        <a:pt x="59195" y="2363"/>
                      </a:cubicBezTo>
                      <a:lnTo>
                        <a:pt x="56105" y="2363"/>
                      </a:lnTo>
                      <a:cubicBezTo>
                        <a:pt x="55380" y="2306"/>
                        <a:pt x="54650" y="2306"/>
                        <a:pt x="53924" y="2363"/>
                      </a:cubicBezTo>
                      <a:cubicBezTo>
                        <a:pt x="47880" y="4171"/>
                        <a:pt x="41557" y="4869"/>
                        <a:pt x="35264" y="4423"/>
                      </a:cubicBezTo>
                      <a:lnTo>
                        <a:pt x="35264" y="4423"/>
                      </a:lnTo>
                      <a:cubicBezTo>
                        <a:pt x="28128" y="2431"/>
                        <a:pt x="20860" y="953"/>
                        <a:pt x="13513" y="0"/>
                      </a:cubicBezTo>
                      <a:lnTo>
                        <a:pt x="12786" y="0"/>
                      </a:lnTo>
                      <a:cubicBezTo>
                        <a:pt x="9830" y="47"/>
                        <a:pt x="6933" y="838"/>
                        <a:pt x="4365" y="2302"/>
                      </a:cubicBezTo>
                      <a:cubicBezTo>
                        <a:pt x="1457" y="3938"/>
                        <a:pt x="427" y="5695"/>
                        <a:pt x="427" y="7513"/>
                      </a:cubicBezTo>
                      <a:cubicBezTo>
                        <a:pt x="-58" y="8300"/>
                        <a:pt x="2" y="10724"/>
                        <a:pt x="2" y="11269"/>
                      </a:cubicBezTo>
                      <a:close/>
                      <a:moveTo>
                        <a:pt x="12120" y="13753"/>
                      </a:moveTo>
                      <a:cubicBezTo>
                        <a:pt x="12532" y="12945"/>
                        <a:pt x="13189" y="12287"/>
                        <a:pt x="13998" y="11875"/>
                      </a:cubicBezTo>
                      <a:cubicBezTo>
                        <a:pt x="14631" y="11520"/>
                        <a:pt x="15302" y="11236"/>
                        <a:pt x="15997" y="11027"/>
                      </a:cubicBezTo>
                      <a:cubicBezTo>
                        <a:pt x="20986" y="9915"/>
                        <a:pt x="26210" y="10692"/>
                        <a:pt x="30659" y="13208"/>
                      </a:cubicBezTo>
                      <a:cubicBezTo>
                        <a:pt x="32472" y="14177"/>
                        <a:pt x="33966" y="15650"/>
                        <a:pt x="34961" y="17449"/>
                      </a:cubicBezTo>
                      <a:cubicBezTo>
                        <a:pt x="34485" y="18214"/>
                        <a:pt x="33816" y="18841"/>
                        <a:pt x="33022" y="19266"/>
                      </a:cubicBezTo>
                      <a:cubicBezTo>
                        <a:pt x="29617" y="20808"/>
                        <a:pt x="25780" y="21108"/>
                        <a:pt x="22177" y="20115"/>
                      </a:cubicBezTo>
                      <a:cubicBezTo>
                        <a:pt x="20057" y="19704"/>
                        <a:pt x="18014" y="18968"/>
                        <a:pt x="16118" y="17934"/>
                      </a:cubicBezTo>
                      <a:cubicBezTo>
                        <a:pt x="14416" y="16948"/>
                        <a:pt x="13029" y="15498"/>
                        <a:pt x="12120" y="13753"/>
                      </a:cubicBezTo>
                      <a:close/>
                    </a:path>
                  </a:pathLst>
                </a:custGeom>
                <a:solidFill>
                  <a:srgbClr val="263238"/>
                </a:solidFill>
                <a:ln w="6058" cap="flat">
                  <a:noFill/>
                  <a:prstDash val="solid"/>
                  <a:miter/>
                </a:ln>
              </p:spPr>
              <p:txBody>
                <a:bodyPr rtlCol="0" anchor="ctr"/>
                <a:lstStyle/>
                <a:p>
                  <a:endParaRPr lang="fr-FR" sz="2400"/>
                </a:p>
              </p:txBody>
            </p:sp>
            <p:sp>
              <p:nvSpPr>
                <p:cNvPr id="588" name="Forme libre : forme 587">
                  <a:extLst>
                    <a:ext uri="{FF2B5EF4-FFF2-40B4-BE49-F238E27FC236}">
                      <a16:creationId xmlns:a16="http://schemas.microsoft.com/office/drawing/2014/main" id="{45D66523-592C-4813-A148-85EDA790AE99}"/>
                    </a:ext>
                  </a:extLst>
                </p:cNvPr>
                <p:cNvSpPr/>
                <p:nvPr/>
              </p:nvSpPr>
              <p:spPr>
                <a:xfrm>
                  <a:off x="2096064" y="3869128"/>
                  <a:ext cx="95134" cy="54830"/>
                </a:xfrm>
                <a:custGeom>
                  <a:avLst/>
                  <a:gdLst>
                    <a:gd name="connsiteX0" fmla="*/ 78898 w 95134"/>
                    <a:gd name="connsiteY0" fmla="*/ 1878 h 54830"/>
                    <a:gd name="connsiteX1" fmla="*/ 78170 w 95134"/>
                    <a:gd name="connsiteY1" fmla="*/ 1878 h 54830"/>
                    <a:gd name="connsiteX2" fmla="*/ 70900 w 95134"/>
                    <a:gd name="connsiteY2" fmla="*/ 2363 h 54830"/>
                    <a:gd name="connsiteX3" fmla="*/ 58783 w 95134"/>
                    <a:gd name="connsiteY3" fmla="*/ 2363 h 54830"/>
                    <a:gd name="connsiteX4" fmla="*/ 55693 w 95134"/>
                    <a:gd name="connsiteY4" fmla="*/ 2363 h 54830"/>
                    <a:gd name="connsiteX5" fmla="*/ 53512 w 95134"/>
                    <a:gd name="connsiteY5" fmla="*/ 2363 h 54830"/>
                    <a:gd name="connsiteX6" fmla="*/ 34851 w 95134"/>
                    <a:gd name="connsiteY6" fmla="*/ 4423 h 54830"/>
                    <a:gd name="connsiteX7" fmla="*/ 34851 w 95134"/>
                    <a:gd name="connsiteY7" fmla="*/ 4423 h 54830"/>
                    <a:gd name="connsiteX8" fmla="*/ 13101 w 95134"/>
                    <a:gd name="connsiteY8" fmla="*/ 0 h 54830"/>
                    <a:gd name="connsiteX9" fmla="*/ 12374 w 95134"/>
                    <a:gd name="connsiteY9" fmla="*/ 0 h 54830"/>
                    <a:gd name="connsiteX10" fmla="*/ 3952 w 95134"/>
                    <a:gd name="connsiteY10" fmla="*/ 2302 h 54830"/>
                    <a:gd name="connsiteX11" fmla="*/ 7587 w 95134"/>
                    <a:gd name="connsiteY11" fmla="*/ 20115 h 54830"/>
                    <a:gd name="connsiteX12" fmla="*/ 4134 w 95134"/>
                    <a:gd name="connsiteY12" fmla="*/ 31081 h 54830"/>
                    <a:gd name="connsiteX13" fmla="*/ 3649 w 95134"/>
                    <a:gd name="connsiteY13" fmla="*/ 41078 h 54830"/>
                    <a:gd name="connsiteX14" fmla="*/ 4558 w 95134"/>
                    <a:gd name="connsiteY14" fmla="*/ 48772 h 54830"/>
                    <a:gd name="connsiteX15" fmla="*/ 15221 w 95134"/>
                    <a:gd name="connsiteY15" fmla="*/ 54831 h 54830"/>
                    <a:gd name="connsiteX16" fmla="*/ 95135 w 95134"/>
                    <a:gd name="connsiteY16" fmla="*/ 8724 h 54830"/>
                    <a:gd name="connsiteX17" fmla="*/ 84471 w 95134"/>
                    <a:gd name="connsiteY17" fmla="*/ 2666 h 54830"/>
                    <a:gd name="connsiteX18" fmla="*/ 78898 w 95134"/>
                    <a:gd name="connsiteY18" fmla="*/ 1878 h 54830"/>
                    <a:gd name="connsiteX19" fmla="*/ 19038 w 95134"/>
                    <a:gd name="connsiteY19" fmla="*/ 46773 h 54830"/>
                    <a:gd name="connsiteX20" fmla="*/ 14615 w 95134"/>
                    <a:gd name="connsiteY20" fmla="*/ 46409 h 54830"/>
                    <a:gd name="connsiteX21" fmla="*/ 13949 w 95134"/>
                    <a:gd name="connsiteY21" fmla="*/ 43865 h 54830"/>
                    <a:gd name="connsiteX22" fmla="*/ 18372 w 95134"/>
                    <a:gd name="connsiteY22" fmla="*/ 44228 h 54830"/>
                    <a:gd name="connsiteX23" fmla="*/ 19038 w 95134"/>
                    <a:gd name="connsiteY23" fmla="*/ 46773 h 54830"/>
                    <a:gd name="connsiteX24" fmla="*/ 32852 w 95134"/>
                    <a:gd name="connsiteY24" fmla="*/ 19327 h 54830"/>
                    <a:gd name="connsiteX25" fmla="*/ 22007 w 95134"/>
                    <a:gd name="connsiteY25" fmla="*/ 20175 h 54830"/>
                    <a:gd name="connsiteX26" fmla="*/ 15948 w 95134"/>
                    <a:gd name="connsiteY26" fmla="*/ 17994 h 54830"/>
                    <a:gd name="connsiteX27" fmla="*/ 13585 w 95134"/>
                    <a:gd name="connsiteY27" fmla="*/ 8361 h 54830"/>
                    <a:gd name="connsiteX28" fmla="*/ 15585 w 95134"/>
                    <a:gd name="connsiteY28" fmla="*/ 7513 h 54830"/>
                    <a:gd name="connsiteX29" fmla="*/ 30247 w 95134"/>
                    <a:gd name="connsiteY29" fmla="*/ 9754 h 54830"/>
                    <a:gd name="connsiteX30" fmla="*/ 32852 w 95134"/>
                    <a:gd name="connsiteY30" fmla="*/ 19327 h 54830"/>
                    <a:gd name="connsiteX31" fmla="*/ 80655 w 95134"/>
                    <a:gd name="connsiteY31" fmla="*/ 11209 h 54830"/>
                    <a:gd name="connsiteX32" fmla="*/ 76232 w 95134"/>
                    <a:gd name="connsiteY32" fmla="*/ 10845 h 54830"/>
                    <a:gd name="connsiteX33" fmla="*/ 75626 w 95134"/>
                    <a:gd name="connsiteY33" fmla="*/ 8300 h 54830"/>
                    <a:gd name="connsiteX34" fmla="*/ 80049 w 95134"/>
                    <a:gd name="connsiteY34" fmla="*/ 8664 h 54830"/>
                    <a:gd name="connsiteX35" fmla="*/ 80655 w 95134"/>
                    <a:gd name="connsiteY35" fmla="*/ 11209 h 5483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Lst>
                  <a:rect l="l" t="t" r="r" b="b"/>
                  <a:pathLst>
                    <a:path w="95134" h="54830">
                      <a:moveTo>
                        <a:pt x="78898" y="1878"/>
                      </a:moveTo>
                      <a:lnTo>
                        <a:pt x="78170" y="1878"/>
                      </a:lnTo>
                      <a:cubicBezTo>
                        <a:pt x="76413" y="1878"/>
                        <a:pt x="74051" y="1878"/>
                        <a:pt x="70900" y="2363"/>
                      </a:cubicBezTo>
                      <a:cubicBezTo>
                        <a:pt x="66870" y="2734"/>
                        <a:pt x="62813" y="2734"/>
                        <a:pt x="58783" y="2363"/>
                      </a:cubicBezTo>
                      <a:lnTo>
                        <a:pt x="55693" y="2363"/>
                      </a:lnTo>
                      <a:cubicBezTo>
                        <a:pt x="54967" y="2306"/>
                        <a:pt x="54238" y="2306"/>
                        <a:pt x="53512" y="2363"/>
                      </a:cubicBezTo>
                      <a:cubicBezTo>
                        <a:pt x="47467" y="4171"/>
                        <a:pt x="41145" y="4869"/>
                        <a:pt x="34851" y="4423"/>
                      </a:cubicBezTo>
                      <a:lnTo>
                        <a:pt x="34851" y="4423"/>
                      </a:lnTo>
                      <a:cubicBezTo>
                        <a:pt x="27716" y="2431"/>
                        <a:pt x="20447" y="953"/>
                        <a:pt x="13101" y="0"/>
                      </a:cubicBezTo>
                      <a:lnTo>
                        <a:pt x="12374" y="0"/>
                      </a:lnTo>
                      <a:cubicBezTo>
                        <a:pt x="9417" y="47"/>
                        <a:pt x="6521" y="838"/>
                        <a:pt x="3952" y="2302"/>
                      </a:cubicBezTo>
                      <a:cubicBezTo>
                        <a:pt x="-5802" y="7937"/>
                        <a:pt x="5285" y="14420"/>
                        <a:pt x="7587" y="20115"/>
                      </a:cubicBezTo>
                      <a:cubicBezTo>
                        <a:pt x="9890" y="25810"/>
                        <a:pt x="4921" y="28355"/>
                        <a:pt x="4134" y="31081"/>
                      </a:cubicBezTo>
                      <a:cubicBezTo>
                        <a:pt x="3346" y="33807"/>
                        <a:pt x="5467" y="35201"/>
                        <a:pt x="3649" y="41078"/>
                      </a:cubicBezTo>
                      <a:cubicBezTo>
                        <a:pt x="1832" y="46954"/>
                        <a:pt x="3225" y="47984"/>
                        <a:pt x="4558" y="48772"/>
                      </a:cubicBezTo>
                      <a:lnTo>
                        <a:pt x="15221" y="54831"/>
                      </a:lnTo>
                      <a:lnTo>
                        <a:pt x="95135" y="8724"/>
                      </a:lnTo>
                      <a:lnTo>
                        <a:pt x="84471" y="2666"/>
                      </a:lnTo>
                      <a:cubicBezTo>
                        <a:pt x="82741" y="1828"/>
                        <a:pt x="80792" y="1552"/>
                        <a:pt x="78898" y="1878"/>
                      </a:cubicBezTo>
                      <a:close/>
                      <a:moveTo>
                        <a:pt x="19038" y="46773"/>
                      </a:moveTo>
                      <a:cubicBezTo>
                        <a:pt x="17587" y="47344"/>
                        <a:pt x="15953" y="47210"/>
                        <a:pt x="14615" y="46409"/>
                      </a:cubicBezTo>
                      <a:cubicBezTo>
                        <a:pt x="13222" y="45622"/>
                        <a:pt x="12919" y="44471"/>
                        <a:pt x="13949" y="43865"/>
                      </a:cubicBezTo>
                      <a:cubicBezTo>
                        <a:pt x="15400" y="43294"/>
                        <a:pt x="17033" y="43428"/>
                        <a:pt x="18372" y="44228"/>
                      </a:cubicBezTo>
                      <a:cubicBezTo>
                        <a:pt x="19765" y="45016"/>
                        <a:pt x="20068" y="46167"/>
                        <a:pt x="19038" y="46773"/>
                      </a:cubicBezTo>
                      <a:close/>
                      <a:moveTo>
                        <a:pt x="32852" y="19327"/>
                      </a:moveTo>
                      <a:cubicBezTo>
                        <a:pt x="29447" y="20868"/>
                        <a:pt x="25610" y="21168"/>
                        <a:pt x="22007" y="20175"/>
                      </a:cubicBezTo>
                      <a:cubicBezTo>
                        <a:pt x="19887" y="19765"/>
                        <a:pt x="17843" y="19029"/>
                        <a:pt x="15948" y="17994"/>
                      </a:cubicBezTo>
                      <a:cubicBezTo>
                        <a:pt x="10738" y="14965"/>
                        <a:pt x="9890" y="10663"/>
                        <a:pt x="13585" y="8361"/>
                      </a:cubicBezTo>
                      <a:cubicBezTo>
                        <a:pt x="14231" y="8031"/>
                        <a:pt x="14899" y="7748"/>
                        <a:pt x="15585" y="7513"/>
                      </a:cubicBezTo>
                      <a:cubicBezTo>
                        <a:pt x="20581" y="6425"/>
                        <a:pt x="25803" y="7224"/>
                        <a:pt x="30247" y="9754"/>
                      </a:cubicBezTo>
                      <a:cubicBezTo>
                        <a:pt x="35699" y="12784"/>
                        <a:pt x="36790" y="17085"/>
                        <a:pt x="32852" y="19327"/>
                      </a:cubicBezTo>
                      <a:close/>
                      <a:moveTo>
                        <a:pt x="80655" y="11209"/>
                      </a:moveTo>
                      <a:cubicBezTo>
                        <a:pt x="79204" y="11780"/>
                        <a:pt x="77570" y="11645"/>
                        <a:pt x="76232" y="10845"/>
                      </a:cubicBezTo>
                      <a:cubicBezTo>
                        <a:pt x="74838" y="9997"/>
                        <a:pt x="74596" y="8906"/>
                        <a:pt x="75626" y="8300"/>
                      </a:cubicBezTo>
                      <a:cubicBezTo>
                        <a:pt x="77077" y="7729"/>
                        <a:pt x="78710" y="7864"/>
                        <a:pt x="80049" y="8664"/>
                      </a:cubicBezTo>
                      <a:cubicBezTo>
                        <a:pt x="81382" y="9452"/>
                        <a:pt x="81684" y="10603"/>
                        <a:pt x="80655" y="11209"/>
                      </a:cubicBezTo>
                      <a:close/>
                    </a:path>
                  </a:pathLst>
                </a:custGeom>
                <a:solidFill>
                  <a:srgbClr val="37474F"/>
                </a:solidFill>
                <a:ln w="6058" cap="flat">
                  <a:noFill/>
                  <a:prstDash val="solid"/>
                  <a:miter/>
                </a:ln>
              </p:spPr>
              <p:txBody>
                <a:bodyPr rtlCol="0" anchor="ctr"/>
                <a:lstStyle/>
                <a:p>
                  <a:endParaRPr lang="fr-FR" sz="2400"/>
                </a:p>
              </p:txBody>
            </p:sp>
            <p:sp>
              <p:nvSpPr>
                <p:cNvPr id="589" name="Forme libre : forme 588">
                  <a:extLst>
                    <a:ext uri="{FF2B5EF4-FFF2-40B4-BE49-F238E27FC236}">
                      <a16:creationId xmlns:a16="http://schemas.microsoft.com/office/drawing/2014/main" id="{509B720D-595E-4642-B2BB-D46E3F5CFDA8}"/>
                    </a:ext>
                  </a:extLst>
                </p:cNvPr>
                <p:cNvSpPr/>
                <p:nvPr/>
              </p:nvSpPr>
              <p:spPr>
                <a:xfrm>
                  <a:off x="2063846" y="3854874"/>
                  <a:ext cx="390661" cy="229520"/>
                </a:xfrm>
                <a:custGeom>
                  <a:avLst/>
                  <a:gdLst>
                    <a:gd name="connsiteX0" fmla="*/ 223382 w 390661"/>
                    <a:gd name="connsiteY0" fmla="*/ 229215 h 229520"/>
                    <a:gd name="connsiteX1" fmla="*/ 389268 w 390661"/>
                    <a:gd name="connsiteY1" fmla="*/ 133428 h 229520"/>
                    <a:gd name="connsiteX2" fmla="*/ 390661 w 390661"/>
                    <a:gd name="connsiteY2" fmla="*/ 131004 h 229520"/>
                    <a:gd name="connsiteX3" fmla="*/ 390661 w 390661"/>
                    <a:gd name="connsiteY3" fmla="*/ 129308 h 229520"/>
                    <a:gd name="connsiteX4" fmla="*/ 389268 w 390661"/>
                    <a:gd name="connsiteY4" fmla="*/ 126885 h 229520"/>
                    <a:gd name="connsiteX5" fmla="*/ 170066 w 390661"/>
                    <a:gd name="connsiteY5" fmla="*/ 319 h 229520"/>
                    <a:gd name="connsiteX6" fmla="*/ 167219 w 390661"/>
                    <a:gd name="connsiteY6" fmla="*/ 319 h 229520"/>
                    <a:gd name="connsiteX7" fmla="*/ 1394 w 390661"/>
                    <a:gd name="connsiteY7" fmla="*/ 95925 h 229520"/>
                    <a:gd name="connsiteX8" fmla="*/ 0 w 390661"/>
                    <a:gd name="connsiteY8" fmla="*/ 98348 h 229520"/>
                    <a:gd name="connsiteX9" fmla="*/ 0 w 390661"/>
                    <a:gd name="connsiteY9" fmla="*/ 100226 h 229520"/>
                    <a:gd name="connsiteX10" fmla="*/ 1394 w 390661"/>
                    <a:gd name="connsiteY10" fmla="*/ 102650 h 229520"/>
                    <a:gd name="connsiteX11" fmla="*/ 220595 w 390661"/>
                    <a:gd name="connsiteY11" fmla="*/ 229215 h 229520"/>
                    <a:gd name="connsiteX12" fmla="*/ 223382 w 390661"/>
                    <a:gd name="connsiteY12" fmla="*/ 229215 h 22952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Lst>
                  <a:rect l="l" t="t" r="r" b="b"/>
                  <a:pathLst>
                    <a:path w="390661" h="229520">
                      <a:moveTo>
                        <a:pt x="223382" y="229215"/>
                      </a:moveTo>
                      <a:lnTo>
                        <a:pt x="389268" y="133428"/>
                      </a:lnTo>
                      <a:cubicBezTo>
                        <a:pt x="390108" y="132903"/>
                        <a:pt x="390630" y="131994"/>
                        <a:pt x="390661" y="131004"/>
                      </a:cubicBezTo>
                      <a:lnTo>
                        <a:pt x="390661" y="129308"/>
                      </a:lnTo>
                      <a:cubicBezTo>
                        <a:pt x="390630" y="128318"/>
                        <a:pt x="390107" y="127409"/>
                        <a:pt x="389268" y="126885"/>
                      </a:cubicBezTo>
                      <a:lnTo>
                        <a:pt x="170066" y="319"/>
                      </a:lnTo>
                      <a:cubicBezTo>
                        <a:pt x="169165" y="-106"/>
                        <a:pt x="168120" y="-106"/>
                        <a:pt x="167219" y="319"/>
                      </a:cubicBezTo>
                      <a:lnTo>
                        <a:pt x="1394" y="95925"/>
                      </a:lnTo>
                      <a:cubicBezTo>
                        <a:pt x="554" y="96450"/>
                        <a:pt x="31" y="97359"/>
                        <a:pt x="0" y="98348"/>
                      </a:cubicBezTo>
                      <a:lnTo>
                        <a:pt x="0" y="100226"/>
                      </a:lnTo>
                      <a:cubicBezTo>
                        <a:pt x="31" y="101216"/>
                        <a:pt x="554" y="102125"/>
                        <a:pt x="1394" y="102650"/>
                      </a:cubicBezTo>
                      <a:lnTo>
                        <a:pt x="220595" y="229215"/>
                      </a:lnTo>
                      <a:cubicBezTo>
                        <a:pt x="221480" y="229622"/>
                        <a:pt x="222498" y="229622"/>
                        <a:pt x="223382" y="229215"/>
                      </a:cubicBezTo>
                      <a:close/>
                    </a:path>
                  </a:pathLst>
                </a:custGeom>
                <a:solidFill>
                  <a:srgbClr val="F5F5F5"/>
                </a:solidFill>
                <a:ln w="6058" cap="flat">
                  <a:noFill/>
                  <a:prstDash val="solid"/>
                  <a:miter/>
                </a:ln>
              </p:spPr>
              <p:txBody>
                <a:bodyPr rtlCol="0" anchor="ctr"/>
                <a:lstStyle/>
                <a:p>
                  <a:endParaRPr lang="fr-FR" sz="2400"/>
                </a:p>
              </p:txBody>
            </p:sp>
            <p:sp>
              <p:nvSpPr>
                <p:cNvPr id="590" name="Forme libre : forme 589">
                  <a:extLst>
                    <a:ext uri="{FF2B5EF4-FFF2-40B4-BE49-F238E27FC236}">
                      <a16:creationId xmlns:a16="http://schemas.microsoft.com/office/drawing/2014/main" id="{F4ED92C7-23C0-4637-B789-2EDA785F25C7}"/>
                    </a:ext>
                  </a:extLst>
                </p:cNvPr>
                <p:cNvSpPr/>
                <p:nvPr/>
              </p:nvSpPr>
              <p:spPr>
                <a:xfrm>
                  <a:off x="2345876" y="3979456"/>
                  <a:ext cx="59374" cy="34291"/>
                </a:xfrm>
                <a:custGeom>
                  <a:avLst/>
                  <a:gdLst>
                    <a:gd name="connsiteX0" fmla="*/ 0 w 59374"/>
                    <a:gd name="connsiteY0" fmla="*/ 33080 h 34291"/>
                    <a:gd name="connsiteX1" fmla="*/ 57315 w 59374"/>
                    <a:gd name="connsiteY1" fmla="*/ 0 h 34291"/>
                    <a:gd name="connsiteX2" fmla="*/ 59375 w 59374"/>
                    <a:gd name="connsiteY2" fmla="*/ 1212 h 34291"/>
                    <a:gd name="connsiteX3" fmla="*/ 2121 w 59374"/>
                    <a:gd name="connsiteY3" fmla="*/ 34292 h 34291"/>
                    <a:gd name="connsiteX4" fmla="*/ 0 w 59374"/>
                    <a:gd name="connsiteY4" fmla="*/ 33080 h 34291"/>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59374" h="34291">
                      <a:moveTo>
                        <a:pt x="0" y="33080"/>
                      </a:moveTo>
                      <a:lnTo>
                        <a:pt x="57315" y="0"/>
                      </a:lnTo>
                      <a:lnTo>
                        <a:pt x="59375" y="1212"/>
                      </a:lnTo>
                      <a:lnTo>
                        <a:pt x="2121" y="34292"/>
                      </a:lnTo>
                      <a:lnTo>
                        <a:pt x="0" y="33080"/>
                      </a:lnTo>
                      <a:close/>
                    </a:path>
                  </a:pathLst>
                </a:custGeom>
                <a:solidFill>
                  <a:srgbClr val="E0E0E0"/>
                </a:solidFill>
                <a:ln w="6058" cap="flat">
                  <a:noFill/>
                  <a:prstDash val="solid"/>
                  <a:miter/>
                </a:ln>
              </p:spPr>
              <p:txBody>
                <a:bodyPr rtlCol="0" anchor="ctr"/>
                <a:lstStyle/>
                <a:p>
                  <a:endParaRPr lang="fr-FR" sz="2400"/>
                </a:p>
              </p:txBody>
            </p:sp>
            <p:sp>
              <p:nvSpPr>
                <p:cNvPr id="591" name="Forme libre : forme 590">
                  <a:extLst>
                    <a:ext uri="{FF2B5EF4-FFF2-40B4-BE49-F238E27FC236}">
                      <a16:creationId xmlns:a16="http://schemas.microsoft.com/office/drawing/2014/main" id="{74ED7B51-22EA-4E5B-A325-30188FF6DCA4}"/>
                    </a:ext>
                  </a:extLst>
                </p:cNvPr>
                <p:cNvSpPr/>
                <p:nvPr/>
              </p:nvSpPr>
              <p:spPr>
                <a:xfrm>
                  <a:off x="2277171" y="4019140"/>
                  <a:ext cx="59314" cy="34291"/>
                </a:xfrm>
                <a:custGeom>
                  <a:avLst/>
                  <a:gdLst>
                    <a:gd name="connsiteX0" fmla="*/ 0 w 59314"/>
                    <a:gd name="connsiteY0" fmla="*/ 33080 h 34291"/>
                    <a:gd name="connsiteX1" fmla="*/ 57254 w 59314"/>
                    <a:gd name="connsiteY1" fmla="*/ 0 h 34291"/>
                    <a:gd name="connsiteX2" fmla="*/ 59314 w 59314"/>
                    <a:gd name="connsiteY2" fmla="*/ 1212 h 34291"/>
                    <a:gd name="connsiteX3" fmla="*/ 2060 w 59314"/>
                    <a:gd name="connsiteY3" fmla="*/ 34292 h 34291"/>
                    <a:gd name="connsiteX4" fmla="*/ 0 w 59314"/>
                    <a:gd name="connsiteY4" fmla="*/ 33080 h 34291"/>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59314" h="34291">
                      <a:moveTo>
                        <a:pt x="0" y="33080"/>
                      </a:moveTo>
                      <a:lnTo>
                        <a:pt x="57254" y="0"/>
                      </a:lnTo>
                      <a:lnTo>
                        <a:pt x="59314" y="1212"/>
                      </a:lnTo>
                      <a:lnTo>
                        <a:pt x="2060" y="34292"/>
                      </a:lnTo>
                      <a:lnTo>
                        <a:pt x="0" y="33080"/>
                      </a:lnTo>
                      <a:close/>
                    </a:path>
                  </a:pathLst>
                </a:custGeom>
                <a:solidFill>
                  <a:srgbClr val="E0E0E0"/>
                </a:solidFill>
                <a:ln w="6058" cap="flat">
                  <a:noFill/>
                  <a:prstDash val="solid"/>
                  <a:miter/>
                </a:ln>
              </p:spPr>
              <p:txBody>
                <a:bodyPr rtlCol="0" anchor="ctr"/>
                <a:lstStyle/>
                <a:p>
                  <a:endParaRPr lang="fr-FR" sz="2400"/>
                </a:p>
              </p:txBody>
            </p:sp>
            <p:sp>
              <p:nvSpPr>
                <p:cNvPr id="592" name="Forme libre : forme 591">
                  <a:extLst>
                    <a:ext uri="{FF2B5EF4-FFF2-40B4-BE49-F238E27FC236}">
                      <a16:creationId xmlns:a16="http://schemas.microsoft.com/office/drawing/2014/main" id="{4C43149A-2892-4B5F-843A-EF506247260A}"/>
                    </a:ext>
                  </a:extLst>
                </p:cNvPr>
                <p:cNvSpPr/>
                <p:nvPr/>
              </p:nvSpPr>
              <p:spPr>
                <a:xfrm>
                  <a:off x="2285774" y="3981819"/>
                  <a:ext cx="168738" cy="102588"/>
                </a:xfrm>
                <a:custGeom>
                  <a:avLst/>
                  <a:gdLst>
                    <a:gd name="connsiteX0" fmla="*/ 167703 w 168738"/>
                    <a:gd name="connsiteY0" fmla="*/ 0 h 102588"/>
                    <a:gd name="connsiteX1" fmla="*/ 167400 w 168738"/>
                    <a:gd name="connsiteY1" fmla="*/ 1394 h 102588"/>
                    <a:gd name="connsiteX2" fmla="*/ 1454 w 168738"/>
                    <a:gd name="connsiteY2" fmla="*/ 97120 h 102588"/>
                    <a:gd name="connsiteX3" fmla="*/ 0 w 168738"/>
                    <a:gd name="connsiteY3" fmla="*/ 97484 h 102588"/>
                    <a:gd name="connsiteX4" fmla="*/ 0 w 168738"/>
                    <a:gd name="connsiteY4" fmla="*/ 102573 h 102588"/>
                    <a:gd name="connsiteX5" fmla="*/ 1454 w 168738"/>
                    <a:gd name="connsiteY5" fmla="*/ 102270 h 102588"/>
                    <a:gd name="connsiteX6" fmla="*/ 167340 w 168738"/>
                    <a:gd name="connsiteY6" fmla="*/ 6483 h 102588"/>
                    <a:gd name="connsiteX7" fmla="*/ 168733 w 168738"/>
                    <a:gd name="connsiteY7" fmla="*/ 4059 h 102588"/>
                    <a:gd name="connsiteX8" fmla="*/ 168733 w 168738"/>
                    <a:gd name="connsiteY8" fmla="*/ 2363 h 102588"/>
                    <a:gd name="connsiteX9" fmla="*/ 167703 w 168738"/>
                    <a:gd name="connsiteY9" fmla="*/ 0 h 10258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168738" h="102588">
                      <a:moveTo>
                        <a:pt x="167703" y="0"/>
                      </a:moveTo>
                      <a:cubicBezTo>
                        <a:pt x="168127" y="424"/>
                        <a:pt x="168006" y="969"/>
                        <a:pt x="167400" y="1394"/>
                      </a:cubicBezTo>
                      <a:lnTo>
                        <a:pt x="1454" y="97120"/>
                      </a:lnTo>
                      <a:cubicBezTo>
                        <a:pt x="1010" y="97366"/>
                        <a:pt x="508" y="97492"/>
                        <a:pt x="0" y="97484"/>
                      </a:cubicBezTo>
                      <a:lnTo>
                        <a:pt x="0" y="102573"/>
                      </a:lnTo>
                      <a:cubicBezTo>
                        <a:pt x="505" y="102631"/>
                        <a:pt x="1015" y="102525"/>
                        <a:pt x="1454" y="102270"/>
                      </a:cubicBezTo>
                      <a:lnTo>
                        <a:pt x="167340" y="6483"/>
                      </a:lnTo>
                      <a:cubicBezTo>
                        <a:pt x="168179" y="5958"/>
                        <a:pt x="168702" y="5049"/>
                        <a:pt x="168733" y="4059"/>
                      </a:cubicBezTo>
                      <a:lnTo>
                        <a:pt x="168733" y="2363"/>
                      </a:lnTo>
                      <a:cubicBezTo>
                        <a:pt x="168787" y="1456"/>
                        <a:pt x="168404" y="578"/>
                        <a:pt x="167703" y="0"/>
                      </a:cubicBezTo>
                      <a:close/>
                    </a:path>
                  </a:pathLst>
                </a:custGeom>
                <a:solidFill>
                  <a:srgbClr val="FAFAFA"/>
                </a:solidFill>
                <a:ln w="6058" cap="flat">
                  <a:noFill/>
                  <a:prstDash val="solid"/>
                  <a:miter/>
                </a:ln>
              </p:spPr>
              <p:txBody>
                <a:bodyPr rtlCol="0" anchor="ctr"/>
                <a:lstStyle/>
                <a:p>
                  <a:endParaRPr lang="fr-FR" sz="2400"/>
                </a:p>
              </p:txBody>
            </p:sp>
            <p:sp>
              <p:nvSpPr>
                <p:cNvPr id="593" name="Forme libre : forme 592">
                  <a:extLst>
                    <a:ext uri="{FF2B5EF4-FFF2-40B4-BE49-F238E27FC236}">
                      <a16:creationId xmlns:a16="http://schemas.microsoft.com/office/drawing/2014/main" id="{3248F2B6-3CD8-4502-9964-2E839BC8FD43}"/>
                    </a:ext>
                  </a:extLst>
                </p:cNvPr>
                <p:cNvSpPr/>
                <p:nvPr/>
              </p:nvSpPr>
              <p:spPr>
                <a:xfrm>
                  <a:off x="2064210" y="3950980"/>
                  <a:ext cx="221988" cy="133244"/>
                </a:xfrm>
                <a:custGeom>
                  <a:avLst/>
                  <a:gdLst>
                    <a:gd name="connsiteX0" fmla="*/ 788 w 221988"/>
                    <a:gd name="connsiteY0" fmla="*/ 0 h 133244"/>
                    <a:gd name="connsiteX1" fmla="*/ 364 w 221988"/>
                    <a:gd name="connsiteY1" fmla="*/ 424 h 133244"/>
                    <a:gd name="connsiteX2" fmla="*/ 364 w 221988"/>
                    <a:gd name="connsiteY2" fmla="*/ 424 h 133244"/>
                    <a:gd name="connsiteX3" fmla="*/ 0 w 221988"/>
                    <a:gd name="connsiteY3" fmla="*/ 1212 h 133244"/>
                    <a:gd name="connsiteX4" fmla="*/ 0 w 221988"/>
                    <a:gd name="connsiteY4" fmla="*/ 1757 h 133244"/>
                    <a:gd name="connsiteX5" fmla="*/ 0 w 221988"/>
                    <a:gd name="connsiteY5" fmla="*/ 3938 h 133244"/>
                    <a:gd name="connsiteX6" fmla="*/ 1394 w 221988"/>
                    <a:gd name="connsiteY6" fmla="*/ 6362 h 133244"/>
                    <a:gd name="connsiteX7" fmla="*/ 220595 w 221988"/>
                    <a:gd name="connsiteY7" fmla="*/ 132927 h 133244"/>
                    <a:gd name="connsiteX8" fmla="*/ 221989 w 221988"/>
                    <a:gd name="connsiteY8" fmla="*/ 133229 h 133244"/>
                    <a:gd name="connsiteX9" fmla="*/ 221989 w 221988"/>
                    <a:gd name="connsiteY9" fmla="*/ 128140 h 133244"/>
                    <a:gd name="connsiteX10" fmla="*/ 220595 w 221988"/>
                    <a:gd name="connsiteY10" fmla="*/ 127777 h 133244"/>
                    <a:gd name="connsiteX11" fmla="*/ 1030 w 221988"/>
                    <a:gd name="connsiteY11" fmla="*/ 1454 h 133244"/>
                    <a:gd name="connsiteX12" fmla="*/ 788 w 221988"/>
                    <a:gd name="connsiteY12" fmla="*/ 0 h 13324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Lst>
                  <a:rect l="l" t="t" r="r" b="b"/>
                  <a:pathLst>
                    <a:path w="221988" h="133244">
                      <a:moveTo>
                        <a:pt x="788" y="0"/>
                      </a:moveTo>
                      <a:cubicBezTo>
                        <a:pt x="617" y="109"/>
                        <a:pt x="472" y="254"/>
                        <a:pt x="364" y="424"/>
                      </a:cubicBezTo>
                      <a:lnTo>
                        <a:pt x="364" y="424"/>
                      </a:lnTo>
                      <a:cubicBezTo>
                        <a:pt x="217" y="674"/>
                        <a:pt x="96" y="938"/>
                        <a:pt x="0" y="1212"/>
                      </a:cubicBezTo>
                      <a:lnTo>
                        <a:pt x="0" y="1757"/>
                      </a:lnTo>
                      <a:lnTo>
                        <a:pt x="0" y="3938"/>
                      </a:lnTo>
                      <a:cubicBezTo>
                        <a:pt x="31" y="4928"/>
                        <a:pt x="554" y="5837"/>
                        <a:pt x="1394" y="6362"/>
                      </a:cubicBezTo>
                      <a:lnTo>
                        <a:pt x="220595" y="132927"/>
                      </a:lnTo>
                      <a:cubicBezTo>
                        <a:pt x="221013" y="133181"/>
                        <a:pt x="221503" y="133287"/>
                        <a:pt x="221989" y="133229"/>
                      </a:cubicBezTo>
                      <a:lnTo>
                        <a:pt x="221989" y="128140"/>
                      </a:lnTo>
                      <a:cubicBezTo>
                        <a:pt x="221500" y="128149"/>
                        <a:pt x="221018" y="128024"/>
                        <a:pt x="220595" y="127777"/>
                      </a:cubicBezTo>
                      <a:lnTo>
                        <a:pt x="1030" y="1454"/>
                      </a:lnTo>
                      <a:cubicBezTo>
                        <a:pt x="364" y="1030"/>
                        <a:pt x="303" y="485"/>
                        <a:pt x="788" y="0"/>
                      </a:cubicBezTo>
                      <a:close/>
                    </a:path>
                  </a:pathLst>
                </a:custGeom>
                <a:solidFill>
                  <a:srgbClr val="E0E0E0"/>
                </a:solidFill>
                <a:ln w="6058" cap="flat">
                  <a:noFill/>
                  <a:prstDash val="solid"/>
                  <a:miter/>
                </a:ln>
              </p:spPr>
              <p:txBody>
                <a:bodyPr rtlCol="0" anchor="ctr"/>
                <a:lstStyle/>
                <a:p>
                  <a:endParaRPr lang="fr-FR" sz="2400"/>
                </a:p>
              </p:txBody>
            </p:sp>
            <p:sp>
              <p:nvSpPr>
                <p:cNvPr id="594" name="Forme libre : forme 593">
                  <a:extLst>
                    <a:ext uri="{FF2B5EF4-FFF2-40B4-BE49-F238E27FC236}">
                      <a16:creationId xmlns:a16="http://schemas.microsoft.com/office/drawing/2014/main" id="{3D95A219-36C7-4A66-B87B-1837636BAA0D}"/>
                    </a:ext>
                  </a:extLst>
                </p:cNvPr>
                <p:cNvSpPr/>
                <p:nvPr/>
              </p:nvSpPr>
              <p:spPr>
                <a:xfrm>
                  <a:off x="2272264" y="4025865"/>
                  <a:ext cx="34060" cy="18720"/>
                </a:xfrm>
                <a:custGeom>
                  <a:avLst/>
                  <a:gdLst>
                    <a:gd name="connsiteX0" fmla="*/ 26597 w 34060"/>
                    <a:gd name="connsiteY0" fmla="*/ 727 h 18720"/>
                    <a:gd name="connsiteX1" fmla="*/ 27203 w 34060"/>
                    <a:gd name="connsiteY1" fmla="*/ 2726 h 18720"/>
                    <a:gd name="connsiteX2" fmla="*/ 26597 w 34060"/>
                    <a:gd name="connsiteY2" fmla="*/ 5574 h 18720"/>
                    <a:gd name="connsiteX3" fmla="*/ 25265 w 34060"/>
                    <a:gd name="connsiteY3" fmla="*/ 7513 h 18720"/>
                    <a:gd name="connsiteX4" fmla="*/ 22780 w 34060"/>
                    <a:gd name="connsiteY4" fmla="*/ 6967 h 18720"/>
                    <a:gd name="connsiteX5" fmla="*/ 22053 w 34060"/>
                    <a:gd name="connsiteY5" fmla="*/ 6967 h 18720"/>
                    <a:gd name="connsiteX6" fmla="*/ 22053 w 34060"/>
                    <a:gd name="connsiteY6" fmla="*/ 7997 h 18720"/>
                    <a:gd name="connsiteX7" fmla="*/ 21145 w 34060"/>
                    <a:gd name="connsiteY7" fmla="*/ 7392 h 18720"/>
                    <a:gd name="connsiteX8" fmla="*/ 19994 w 34060"/>
                    <a:gd name="connsiteY8" fmla="*/ 6846 h 18720"/>
                    <a:gd name="connsiteX9" fmla="*/ 19327 w 34060"/>
                    <a:gd name="connsiteY9" fmla="*/ 6846 h 18720"/>
                    <a:gd name="connsiteX10" fmla="*/ 19327 w 34060"/>
                    <a:gd name="connsiteY10" fmla="*/ 8300 h 18720"/>
                    <a:gd name="connsiteX11" fmla="*/ 19327 w 34060"/>
                    <a:gd name="connsiteY11" fmla="*/ 9997 h 18720"/>
                    <a:gd name="connsiteX12" fmla="*/ 17873 w 34060"/>
                    <a:gd name="connsiteY12" fmla="*/ 9451 h 18720"/>
                    <a:gd name="connsiteX13" fmla="*/ 16782 w 34060"/>
                    <a:gd name="connsiteY13" fmla="*/ 7997 h 18720"/>
                    <a:gd name="connsiteX14" fmla="*/ 15995 w 34060"/>
                    <a:gd name="connsiteY14" fmla="*/ 7997 h 18720"/>
                    <a:gd name="connsiteX15" fmla="*/ 15995 w 34060"/>
                    <a:gd name="connsiteY15" fmla="*/ 10178 h 18720"/>
                    <a:gd name="connsiteX16" fmla="*/ 15328 w 34060"/>
                    <a:gd name="connsiteY16" fmla="*/ 13208 h 18720"/>
                    <a:gd name="connsiteX17" fmla="*/ 13814 w 34060"/>
                    <a:gd name="connsiteY17" fmla="*/ 14844 h 18720"/>
                    <a:gd name="connsiteX18" fmla="*/ 12784 w 34060"/>
                    <a:gd name="connsiteY18" fmla="*/ 14177 h 18720"/>
                    <a:gd name="connsiteX19" fmla="*/ 12784 w 34060"/>
                    <a:gd name="connsiteY19" fmla="*/ 13268 h 18720"/>
                    <a:gd name="connsiteX20" fmla="*/ 12784 w 34060"/>
                    <a:gd name="connsiteY20" fmla="*/ 8603 h 18720"/>
                    <a:gd name="connsiteX21" fmla="*/ 11996 w 34060"/>
                    <a:gd name="connsiteY21" fmla="*/ 7755 h 18720"/>
                    <a:gd name="connsiteX22" fmla="*/ 11269 w 34060"/>
                    <a:gd name="connsiteY22" fmla="*/ 7755 h 18720"/>
                    <a:gd name="connsiteX23" fmla="*/ 10481 w 34060"/>
                    <a:gd name="connsiteY23" fmla="*/ 9694 h 18720"/>
                    <a:gd name="connsiteX24" fmla="*/ 10845 w 34060"/>
                    <a:gd name="connsiteY24" fmla="*/ 11572 h 18720"/>
                    <a:gd name="connsiteX25" fmla="*/ 11330 w 34060"/>
                    <a:gd name="connsiteY25" fmla="*/ 13571 h 18720"/>
                    <a:gd name="connsiteX26" fmla="*/ 11693 w 34060"/>
                    <a:gd name="connsiteY26" fmla="*/ 14238 h 18720"/>
                    <a:gd name="connsiteX27" fmla="*/ 10421 w 34060"/>
                    <a:gd name="connsiteY27" fmla="*/ 16964 h 18720"/>
                    <a:gd name="connsiteX28" fmla="*/ 5937 w 34060"/>
                    <a:gd name="connsiteY28" fmla="*/ 18358 h 18720"/>
                    <a:gd name="connsiteX29" fmla="*/ 3878 w 34060"/>
                    <a:gd name="connsiteY29" fmla="*/ 15207 h 18720"/>
                    <a:gd name="connsiteX30" fmla="*/ 3878 w 34060"/>
                    <a:gd name="connsiteY30" fmla="*/ 14238 h 18720"/>
                    <a:gd name="connsiteX31" fmla="*/ 6059 w 34060"/>
                    <a:gd name="connsiteY31" fmla="*/ 11511 h 18720"/>
                    <a:gd name="connsiteX32" fmla="*/ 6846 w 34060"/>
                    <a:gd name="connsiteY32" fmla="*/ 8846 h 18720"/>
                    <a:gd name="connsiteX33" fmla="*/ 6846 w 34060"/>
                    <a:gd name="connsiteY33" fmla="*/ 5513 h 18720"/>
                    <a:gd name="connsiteX34" fmla="*/ 5998 w 34060"/>
                    <a:gd name="connsiteY34" fmla="*/ 4665 h 18720"/>
                    <a:gd name="connsiteX35" fmla="*/ 4423 w 34060"/>
                    <a:gd name="connsiteY35" fmla="*/ 4665 h 18720"/>
                    <a:gd name="connsiteX36" fmla="*/ 3029 w 34060"/>
                    <a:gd name="connsiteY36" fmla="*/ 6967 h 18720"/>
                    <a:gd name="connsiteX37" fmla="*/ 2605 w 34060"/>
                    <a:gd name="connsiteY37" fmla="*/ 10118 h 18720"/>
                    <a:gd name="connsiteX38" fmla="*/ 3090 w 34060"/>
                    <a:gd name="connsiteY38" fmla="*/ 14298 h 18720"/>
                    <a:gd name="connsiteX39" fmla="*/ 0 w 34060"/>
                    <a:gd name="connsiteY39" fmla="*/ 16601 h 18720"/>
                    <a:gd name="connsiteX40" fmla="*/ 0 w 34060"/>
                    <a:gd name="connsiteY40" fmla="*/ 16601 h 18720"/>
                    <a:gd name="connsiteX41" fmla="*/ 2969 w 34060"/>
                    <a:gd name="connsiteY41" fmla="*/ 14480 h 18720"/>
                    <a:gd name="connsiteX42" fmla="*/ 2969 w 34060"/>
                    <a:gd name="connsiteY42" fmla="*/ 14480 h 18720"/>
                    <a:gd name="connsiteX43" fmla="*/ 4968 w 34060"/>
                    <a:gd name="connsiteY43" fmla="*/ 17934 h 18720"/>
                    <a:gd name="connsiteX44" fmla="*/ 6907 w 34060"/>
                    <a:gd name="connsiteY44" fmla="*/ 18661 h 18720"/>
                    <a:gd name="connsiteX45" fmla="*/ 9633 w 34060"/>
                    <a:gd name="connsiteY45" fmla="*/ 17994 h 18720"/>
                    <a:gd name="connsiteX46" fmla="*/ 12360 w 34060"/>
                    <a:gd name="connsiteY46" fmla="*/ 14480 h 18720"/>
                    <a:gd name="connsiteX47" fmla="*/ 12723 w 34060"/>
                    <a:gd name="connsiteY47" fmla="*/ 14480 h 18720"/>
                    <a:gd name="connsiteX48" fmla="*/ 15510 w 34060"/>
                    <a:gd name="connsiteY48" fmla="*/ 13632 h 18720"/>
                    <a:gd name="connsiteX49" fmla="*/ 16601 w 34060"/>
                    <a:gd name="connsiteY49" fmla="*/ 10421 h 18720"/>
                    <a:gd name="connsiteX50" fmla="*/ 16601 w 34060"/>
                    <a:gd name="connsiteY50" fmla="*/ 8724 h 18720"/>
                    <a:gd name="connsiteX51" fmla="*/ 17085 w 34060"/>
                    <a:gd name="connsiteY51" fmla="*/ 9209 h 18720"/>
                    <a:gd name="connsiteX52" fmla="*/ 19448 w 34060"/>
                    <a:gd name="connsiteY52" fmla="*/ 9754 h 18720"/>
                    <a:gd name="connsiteX53" fmla="*/ 19812 w 34060"/>
                    <a:gd name="connsiteY53" fmla="*/ 8119 h 18720"/>
                    <a:gd name="connsiteX54" fmla="*/ 19812 w 34060"/>
                    <a:gd name="connsiteY54" fmla="*/ 7028 h 18720"/>
                    <a:gd name="connsiteX55" fmla="*/ 19812 w 34060"/>
                    <a:gd name="connsiteY55" fmla="*/ 6604 h 18720"/>
                    <a:gd name="connsiteX56" fmla="*/ 22175 w 34060"/>
                    <a:gd name="connsiteY56" fmla="*/ 7634 h 18720"/>
                    <a:gd name="connsiteX57" fmla="*/ 22538 w 34060"/>
                    <a:gd name="connsiteY57" fmla="*/ 7634 h 18720"/>
                    <a:gd name="connsiteX58" fmla="*/ 22538 w 34060"/>
                    <a:gd name="connsiteY58" fmla="*/ 6846 h 18720"/>
                    <a:gd name="connsiteX59" fmla="*/ 24840 w 34060"/>
                    <a:gd name="connsiteY59" fmla="*/ 7270 h 18720"/>
                    <a:gd name="connsiteX60" fmla="*/ 26900 w 34060"/>
                    <a:gd name="connsiteY60" fmla="*/ 5453 h 18720"/>
                    <a:gd name="connsiteX61" fmla="*/ 27627 w 34060"/>
                    <a:gd name="connsiteY61" fmla="*/ 3151 h 18720"/>
                    <a:gd name="connsiteX62" fmla="*/ 28900 w 34060"/>
                    <a:gd name="connsiteY62" fmla="*/ 5210 h 18720"/>
                    <a:gd name="connsiteX63" fmla="*/ 31869 w 34060"/>
                    <a:gd name="connsiteY63" fmla="*/ 11996 h 18720"/>
                    <a:gd name="connsiteX64" fmla="*/ 33262 w 34060"/>
                    <a:gd name="connsiteY64" fmla="*/ 15813 h 18720"/>
                    <a:gd name="connsiteX65" fmla="*/ 34050 w 34060"/>
                    <a:gd name="connsiteY65" fmla="*/ 15813 h 18720"/>
                    <a:gd name="connsiteX66" fmla="*/ 30960 w 34060"/>
                    <a:gd name="connsiteY66" fmla="*/ 7331 h 18720"/>
                    <a:gd name="connsiteX67" fmla="*/ 28536 w 34060"/>
                    <a:gd name="connsiteY67" fmla="*/ 3150 h 18720"/>
                    <a:gd name="connsiteX68" fmla="*/ 27749 w 34060"/>
                    <a:gd name="connsiteY68" fmla="*/ 1878 h 18720"/>
                    <a:gd name="connsiteX69" fmla="*/ 27143 w 34060"/>
                    <a:gd name="connsiteY69" fmla="*/ 0 h 18720"/>
                    <a:gd name="connsiteX70" fmla="*/ 26597 w 34060"/>
                    <a:gd name="connsiteY70" fmla="*/ 727 h 18720"/>
                    <a:gd name="connsiteX71" fmla="*/ 3514 w 34060"/>
                    <a:gd name="connsiteY71" fmla="*/ 12117 h 18720"/>
                    <a:gd name="connsiteX72" fmla="*/ 3514 w 34060"/>
                    <a:gd name="connsiteY72" fmla="*/ 9088 h 18720"/>
                    <a:gd name="connsiteX73" fmla="*/ 3878 w 34060"/>
                    <a:gd name="connsiteY73" fmla="*/ 6725 h 18720"/>
                    <a:gd name="connsiteX74" fmla="*/ 5574 w 34060"/>
                    <a:gd name="connsiteY74" fmla="*/ 5150 h 18720"/>
                    <a:gd name="connsiteX75" fmla="*/ 6402 w 34060"/>
                    <a:gd name="connsiteY75" fmla="*/ 5600 h 18720"/>
                    <a:gd name="connsiteX76" fmla="*/ 6422 w 34060"/>
                    <a:gd name="connsiteY76" fmla="*/ 5695 h 18720"/>
                    <a:gd name="connsiteX77" fmla="*/ 6422 w 34060"/>
                    <a:gd name="connsiteY77" fmla="*/ 8724 h 18720"/>
                    <a:gd name="connsiteX78" fmla="*/ 5634 w 34060"/>
                    <a:gd name="connsiteY78" fmla="*/ 11632 h 18720"/>
                    <a:gd name="connsiteX79" fmla="*/ 3696 w 34060"/>
                    <a:gd name="connsiteY79" fmla="*/ 14177 h 18720"/>
                    <a:gd name="connsiteX80" fmla="*/ 3514 w 34060"/>
                    <a:gd name="connsiteY80" fmla="*/ 11875 h 18720"/>
                    <a:gd name="connsiteX81" fmla="*/ 12178 w 34060"/>
                    <a:gd name="connsiteY81" fmla="*/ 12117 h 18720"/>
                    <a:gd name="connsiteX82" fmla="*/ 11814 w 34060"/>
                    <a:gd name="connsiteY82" fmla="*/ 10360 h 18720"/>
                    <a:gd name="connsiteX83" fmla="*/ 11814 w 34060"/>
                    <a:gd name="connsiteY83" fmla="*/ 8482 h 18720"/>
                    <a:gd name="connsiteX84" fmla="*/ 12420 w 34060"/>
                    <a:gd name="connsiteY84" fmla="*/ 10239 h 18720"/>
                    <a:gd name="connsiteX85" fmla="*/ 12420 w 34060"/>
                    <a:gd name="connsiteY85" fmla="*/ 12541 h 18720"/>
                    <a:gd name="connsiteX86" fmla="*/ 12420 w 34060"/>
                    <a:gd name="connsiteY86" fmla="*/ 12844 h 1872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Lst>
                  <a:rect l="l" t="t" r="r" b="b"/>
                  <a:pathLst>
                    <a:path w="34060" h="18720">
                      <a:moveTo>
                        <a:pt x="26597" y="727"/>
                      </a:moveTo>
                      <a:cubicBezTo>
                        <a:pt x="26052" y="1333"/>
                        <a:pt x="26597" y="2121"/>
                        <a:pt x="27203" y="2726"/>
                      </a:cubicBezTo>
                      <a:cubicBezTo>
                        <a:pt x="27154" y="3702"/>
                        <a:pt x="26949" y="4663"/>
                        <a:pt x="26597" y="5574"/>
                      </a:cubicBezTo>
                      <a:cubicBezTo>
                        <a:pt x="26380" y="6350"/>
                        <a:pt x="25911" y="7032"/>
                        <a:pt x="25265" y="7513"/>
                      </a:cubicBezTo>
                      <a:cubicBezTo>
                        <a:pt x="24477" y="7937"/>
                        <a:pt x="23386" y="7513"/>
                        <a:pt x="22780" y="6967"/>
                      </a:cubicBezTo>
                      <a:cubicBezTo>
                        <a:pt x="22175" y="6422"/>
                        <a:pt x="22114" y="6967"/>
                        <a:pt x="22053" y="6967"/>
                      </a:cubicBezTo>
                      <a:cubicBezTo>
                        <a:pt x="21993" y="6967"/>
                        <a:pt x="22053" y="7634"/>
                        <a:pt x="22053" y="7997"/>
                      </a:cubicBezTo>
                      <a:cubicBezTo>
                        <a:pt x="21704" y="7876"/>
                        <a:pt x="21391" y="7667"/>
                        <a:pt x="21145" y="7392"/>
                      </a:cubicBezTo>
                      <a:cubicBezTo>
                        <a:pt x="20799" y="7139"/>
                        <a:pt x="20408" y="6954"/>
                        <a:pt x="19994" y="6846"/>
                      </a:cubicBezTo>
                      <a:cubicBezTo>
                        <a:pt x="19994" y="6846"/>
                        <a:pt x="19388" y="6846"/>
                        <a:pt x="19327" y="6846"/>
                      </a:cubicBezTo>
                      <a:cubicBezTo>
                        <a:pt x="19267" y="6846"/>
                        <a:pt x="19327" y="7816"/>
                        <a:pt x="19327" y="8300"/>
                      </a:cubicBezTo>
                      <a:cubicBezTo>
                        <a:pt x="19327" y="8785"/>
                        <a:pt x="19751" y="9451"/>
                        <a:pt x="19327" y="9997"/>
                      </a:cubicBezTo>
                      <a:cubicBezTo>
                        <a:pt x="18903" y="10542"/>
                        <a:pt x="18055" y="9997"/>
                        <a:pt x="17873" y="9451"/>
                      </a:cubicBezTo>
                      <a:cubicBezTo>
                        <a:pt x="17471" y="8997"/>
                        <a:pt x="17107" y="8510"/>
                        <a:pt x="16782" y="7997"/>
                      </a:cubicBezTo>
                      <a:cubicBezTo>
                        <a:pt x="16782" y="7997"/>
                        <a:pt x="15934" y="7997"/>
                        <a:pt x="15995" y="7997"/>
                      </a:cubicBezTo>
                      <a:cubicBezTo>
                        <a:pt x="16055" y="8723"/>
                        <a:pt x="16055" y="9453"/>
                        <a:pt x="15995" y="10178"/>
                      </a:cubicBezTo>
                      <a:cubicBezTo>
                        <a:pt x="15895" y="11211"/>
                        <a:pt x="15672" y="12228"/>
                        <a:pt x="15328" y="13208"/>
                      </a:cubicBezTo>
                      <a:cubicBezTo>
                        <a:pt x="15328" y="13571"/>
                        <a:pt x="14723" y="14904"/>
                        <a:pt x="13814" y="14844"/>
                      </a:cubicBezTo>
                      <a:cubicBezTo>
                        <a:pt x="13379" y="14813"/>
                        <a:pt x="12990" y="14561"/>
                        <a:pt x="12784" y="14177"/>
                      </a:cubicBezTo>
                      <a:lnTo>
                        <a:pt x="12784" y="13268"/>
                      </a:lnTo>
                      <a:cubicBezTo>
                        <a:pt x="13301" y="11756"/>
                        <a:pt x="13301" y="10115"/>
                        <a:pt x="12784" y="8603"/>
                      </a:cubicBezTo>
                      <a:cubicBezTo>
                        <a:pt x="12588" y="8265"/>
                        <a:pt x="12319" y="7975"/>
                        <a:pt x="11996" y="7755"/>
                      </a:cubicBezTo>
                      <a:cubicBezTo>
                        <a:pt x="11762" y="7667"/>
                        <a:pt x="11503" y="7667"/>
                        <a:pt x="11269" y="7755"/>
                      </a:cubicBezTo>
                      <a:cubicBezTo>
                        <a:pt x="10608" y="8157"/>
                        <a:pt x="10289" y="8945"/>
                        <a:pt x="10481" y="9694"/>
                      </a:cubicBezTo>
                      <a:cubicBezTo>
                        <a:pt x="10481" y="10300"/>
                        <a:pt x="10481" y="10966"/>
                        <a:pt x="10845" y="11572"/>
                      </a:cubicBezTo>
                      <a:cubicBezTo>
                        <a:pt x="10950" y="12251"/>
                        <a:pt x="11112" y="12920"/>
                        <a:pt x="11330" y="13571"/>
                      </a:cubicBezTo>
                      <a:lnTo>
                        <a:pt x="11693" y="14238"/>
                      </a:lnTo>
                      <a:cubicBezTo>
                        <a:pt x="11505" y="15239"/>
                        <a:pt x="11068" y="16177"/>
                        <a:pt x="10421" y="16964"/>
                      </a:cubicBezTo>
                      <a:cubicBezTo>
                        <a:pt x="9754" y="17812"/>
                        <a:pt x="7634" y="19448"/>
                        <a:pt x="5937" y="18358"/>
                      </a:cubicBezTo>
                      <a:cubicBezTo>
                        <a:pt x="4899" y="17585"/>
                        <a:pt x="4168" y="16469"/>
                        <a:pt x="3878" y="15207"/>
                      </a:cubicBezTo>
                      <a:cubicBezTo>
                        <a:pt x="3878" y="15207"/>
                        <a:pt x="3878" y="14541"/>
                        <a:pt x="3878" y="14238"/>
                      </a:cubicBezTo>
                      <a:cubicBezTo>
                        <a:pt x="4713" y="13421"/>
                        <a:pt x="5445" y="12506"/>
                        <a:pt x="6059" y="11511"/>
                      </a:cubicBezTo>
                      <a:cubicBezTo>
                        <a:pt x="6440" y="10662"/>
                        <a:pt x="6705" y="9766"/>
                        <a:pt x="6846" y="8846"/>
                      </a:cubicBezTo>
                      <a:cubicBezTo>
                        <a:pt x="7118" y="7752"/>
                        <a:pt x="7118" y="6607"/>
                        <a:pt x="6846" y="5513"/>
                      </a:cubicBezTo>
                      <a:cubicBezTo>
                        <a:pt x="6723" y="5107"/>
                        <a:pt x="6405" y="4789"/>
                        <a:pt x="5998" y="4665"/>
                      </a:cubicBezTo>
                      <a:cubicBezTo>
                        <a:pt x="5495" y="4450"/>
                        <a:pt x="4926" y="4450"/>
                        <a:pt x="4423" y="4665"/>
                      </a:cubicBezTo>
                      <a:cubicBezTo>
                        <a:pt x="3617" y="5166"/>
                        <a:pt x="3099" y="6021"/>
                        <a:pt x="3029" y="6967"/>
                      </a:cubicBezTo>
                      <a:cubicBezTo>
                        <a:pt x="2829" y="8009"/>
                        <a:pt x="2687" y="9061"/>
                        <a:pt x="2605" y="10118"/>
                      </a:cubicBezTo>
                      <a:cubicBezTo>
                        <a:pt x="2557" y="11528"/>
                        <a:pt x="2720" y="12937"/>
                        <a:pt x="3090" y="14298"/>
                      </a:cubicBezTo>
                      <a:cubicBezTo>
                        <a:pt x="2174" y="15208"/>
                        <a:pt x="1133" y="15983"/>
                        <a:pt x="0" y="16601"/>
                      </a:cubicBezTo>
                      <a:cubicBezTo>
                        <a:pt x="0" y="16601"/>
                        <a:pt x="0" y="16601"/>
                        <a:pt x="0" y="16601"/>
                      </a:cubicBezTo>
                      <a:cubicBezTo>
                        <a:pt x="1060" y="15999"/>
                        <a:pt x="2055" y="15288"/>
                        <a:pt x="2969" y="14480"/>
                      </a:cubicBezTo>
                      <a:lnTo>
                        <a:pt x="2969" y="14480"/>
                      </a:lnTo>
                      <a:cubicBezTo>
                        <a:pt x="3226" y="15824"/>
                        <a:pt x="3931" y="17041"/>
                        <a:pt x="4968" y="17934"/>
                      </a:cubicBezTo>
                      <a:cubicBezTo>
                        <a:pt x="5506" y="18401"/>
                        <a:pt x="6194" y="18659"/>
                        <a:pt x="6907" y="18661"/>
                      </a:cubicBezTo>
                      <a:cubicBezTo>
                        <a:pt x="7859" y="18686"/>
                        <a:pt x="8800" y="18456"/>
                        <a:pt x="9633" y="17994"/>
                      </a:cubicBezTo>
                      <a:cubicBezTo>
                        <a:pt x="11005" y="17270"/>
                        <a:pt x="11999" y="15989"/>
                        <a:pt x="12360" y="14480"/>
                      </a:cubicBezTo>
                      <a:lnTo>
                        <a:pt x="12723" y="14480"/>
                      </a:lnTo>
                      <a:cubicBezTo>
                        <a:pt x="13736" y="14896"/>
                        <a:pt x="14901" y="14541"/>
                        <a:pt x="15510" y="13632"/>
                      </a:cubicBezTo>
                      <a:cubicBezTo>
                        <a:pt x="16122" y="12662"/>
                        <a:pt x="16495" y="11562"/>
                        <a:pt x="16601" y="10421"/>
                      </a:cubicBezTo>
                      <a:lnTo>
                        <a:pt x="16601" y="8724"/>
                      </a:lnTo>
                      <a:lnTo>
                        <a:pt x="17085" y="9209"/>
                      </a:lnTo>
                      <a:cubicBezTo>
                        <a:pt x="17690" y="9852"/>
                        <a:pt x="18623" y="10068"/>
                        <a:pt x="19448" y="9754"/>
                      </a:cubicBezTo>
                      <a:cubicBezTo>
                        <a:pt x="20175" y="9391"/>
                        <a:pt x="19933" y="8603"/>
                        <a:pt x="19812" y="8119"/>
                      </a:cubicBezTo>
                      <a:cubicBezTo>
                        <a:pt x="19691" y="7634"/>
                        <a:pt x="19812" y="7392"/>
                        <a:pt x="19812" y="7028"/>
                      </a:cubicBezTo>
                      <a:cubicBezTo>
                        <a:pt x="19812" y="6665"/>
                        <a:pt x="19812" y="7028"/>
                        <a:pt x="19812" y="6604"/>
                      </a:cubicBezTo>
                      <a:cubicBezTo>
                        <a:pt x="19812" y="6180"/>
                        <a:pt x="20902" y="7694"/>
                        <a:pt x="22175" y="7634"/>
                      </a:cubicBezTo>
                      <a:lnTo>
                        <a:pt x="22538" y="7634"/>
                      </a:lnTo>
                      <a:cubicBezTo>
                        <a:pt x="22600" y="7375"/>
                        <a:pt x="22600" y="7105"/>
                        <a:pt x="22538" y="6846"/>
                      </a:cubicBezTo>
                      <a:cubicBezTo>
                        <a:pt x="23229" y="7261"/>
                        <a:pt x="24047" y="7412"/>
                        <a:pt x="24840" y="7270"/>
                      </a:cubicBezTo>
                      <a:cubicBezTo>
                        <a:pt x="25788" y="7047"/>
                        <a:pt x="26561" y="6365"/>
                        <a:pt x="26900" y="5453"/>
                      </a:cubicBezTo>
                      <a:cubicBezTo>
                        <a:pt x="27261" y="4728"/>
                        <a:pt x="27506" y="3951"/>
                        <a:pt x="27627" y="3151"/>
                      </a:cubicBezTo>
                      <a:lnTo>
                        <a:pt x="28900" y="5210"/>
                      </a:lnTo>
                      <a:cubicBezTo>
                        <a:pt x="30113" y="7368"/>
                        <a:pt x="31107" y="9641"/>
                        <a:pt x="31869" y="11996"/>
                      </a:cubicBezTo>
                      <a:lnTo>
                        <a:pt x="33262" y="15813"/>
                      </a:lnTo>
                      <a:cubicBezTo>
                        <a:pt x="33262" y="15813"/>
                        <a:pt x="34171" y="15813"/>
                        <a:pt x="34050" y="15813"/>
                      </a:cubicBezTo>
                      <a:cubicBezTo>
                        <a:pt x="33245" y="12908"/>
                        <a:pt x="32212" y="10072"/>
                        <a:pt x="30960" y="7331"/>
                      </a:cubicBezTo>
                      <a:cubicBezTo>
                        <a:pt x="30257" y="5879"/>
                        <a:pt x="29447" y="4482"/>
                        <a:pt x="28536" y="3150"/>
                      </a:cubicBezTo>
                      <a:lnTo>
                        <a:pt x="27749" y="1878"/>
                      </a:lnTo>
                      <a:cubicBezTo>
                        <a:pt x="27724" y="1208"/>
                        <a:pt x="27514" y="558"/>
                        <a:pt x="27143" y="0"/>
                      </a:cubicBezTo>
                      <a:cubicBezTo>
                        <a:pt x="27143" y="0"/>
                        <a:pt x="26719" y="364"/>
                        <a:pt x="26597" y="727"/>
                      </a:cubicBezTo>
                      <a:close/>
                      <a:moveTo>
                        <a:pt x="3514" y="12117"/>
                      </a:moveTo>
                      <a:cubicBezTo>
                        <a:pt x="3424" y="11110"/>
                        <a:pt x="3424" y="10096"/>
                        <a:pt x="3514" y="9088"/>
                      </a:cubicBezTo>
                      <a:cubicBezTo>
                        <a:pt x="3546" y="8289"/>
                        <a:pt x="3668" y="7497"/>
                        <a:pt x="3878" y="6725"/>
                      </a:cubicBezTo>
                      <a:cubicBezTo>
                        <a:pt x="4067" y="5902"/>
                        <a:pt x="4739" y="5277"/>
                        <a:pt x="5574" y="5150"/>
                      </a:cubicBezTo>
                      <a:cubicBezTo>
                        <a:pt x="5927" y="5046"/>
                        <a:pt x="6298" y="5248"/>
                        <a:pt x="6402" y="5600"/>
                      </a:cubicBezTo>
                      <a:cubicBezTo>
                        <a:pt x="6411" y="5631"/>
                        <a:pt x="6418" y="5663"/>
                        <a:pt x="6422" y="5695"/>
                      </a:cubicBezTo>
                      <a:cubicBezTo>
                        <a:pt x="6726" y="6682"/>
                        <a:pt x="6726" y="7737"/>
                        <a:pt x="6422" y="8724"/>
                      </a:cubicBezTo>
                      <a:cubicBezTo>
                        <a:pt x="6273" y="9721"/>
                        <a:pt x="6009" y="10697"/>
                        <a:pt x="5634" y="11632"/>
                      </a:cubicBezTo>
                      <a:cubicBezTo>
                        <a:pt x="5121" y="12574"/>
                        <a:pt x="4468" y="13432"/>
                        <a:pt x="3696" y="14177"/>
                      </a:cubicBezTo>
                      <a:cubicBezTo>
                        <a:pt x="3556" y="13418"/>
                        <a:pt x="3496" y="12646"/>
                        <a:pt x="3514" y="11875"/>
                      </a:cubicBezTo>
                      <a:close/>
                      <a:moveTo>
                        <a:pt x="12178" y="12117"/>
                      </a:moveTo>
                      <a:lnTo>
                        <a:pt x="11814" y="10360"/>
                      </a:lnTo>
                      <a:cubicBezTo>
                        <a:pt x="11512" y="9771"/>
                        <a:pt x="11512" y="9072"/>
                        <a:pt x="11814" y="8482"/>
                      </a:cubicBezTo>
                      <a:cubicBezTo>
                        <a:pt x="12203" y="8986"/>
                        <a:pt x="12416" y="9603"/>
                        <a:pt x="12420" y="10239"/>
                      </a:cubicBezTo>
                      <a:cubicBezTo>
                        <a:pt x="12510" y="11004"/>
                        <a:pt x="12510" y="11777"/>
                        <a:pt x="12420" y="12541"/>
                      </a:cubicBezTo>
                      <a:lnTo>
                        <a:pt x="12420" y="12844"/>
                      </a:lnTo>
                      <a:close/>
                    </a:path>
                  </a:pathLst>
                </a:custGeom>
                <a:solidFill>
                  <a:srgbClr val="37474F"/>
                </a:solidFill>
                <a:ln w="6058" cap="flat">
                  <a:noFill/>
                  <a:prstDash val="solid"/>
                  <a:miter/>
                </a:ln>
              </p:spPr>
              <p:txBody>
                <a:bodyPr rtlCol="0" anchor="ctr"/>
                <a:lstStyle/>
                <a:p>
                  <a:endParaRPr lang="fr-FR" sz="2400"/>
                </a:p>
              </p:txBody>
            </p:sp>
            <p:sp>
              <p:nvSpPr>
                <p:cNvPr id="595" name="Forme libre : forme 594">
                  <a:extLst>
                    <a:ext uri="{FF2B5EF4-FFF2-40B4-BE49-F238E27FC236}">
                      <a16:creationId xmlns:a16="http://schemas.microsoft.com/office/drawing/2014/main" id="{E8DE08E6-FE14-43A4-BBD4-C90EE812DD6B}"/>
                    </a:ext>
                  </a:extLst>
                </p:cNvPr>
                <p:cNvSpPr/>
                <p:nvPr/>
              </p:nvSpPr>
              <p:spPr>
                <a:xfrm>
                  <a:off x="2300202" y="4015141"/>
                  <a:ext cx="25351" cy="13268"/>
                </a:xfrm>
                <a:custGeom>
                  <a:avLst/>
                  <a:gdLst>
                    <a:gd name="connsiteX0" fmla="*/ 17319 w 25351"/>
                    <a:gd name="connsiteY0" fmla="*/ 0 h 13268"/>
                    <a:gd name="connsiteX1" fmla="*/ 16592 w 25351"/>
                    <a:gd name="connsiteY1" fmla="*/ 0 h 13268"/>
                    <a:gd name="connsiteX2" fmla="*/ 17016 w 25351"/>
                    <a:gd name="connsiteY2" fmla="*/ 606 h 13268"/>
                    <a:gd name="connsiteX3" fmla="*/ 17016 w 25351"/>
                    <a:gd name="connsiteY3" fmla="*/ 606 h 13268"/>
                    <a:gd name="connsiteX4" fmla="*/ 17016 w 25351"/>
                    <a:gd name="connsiteY4" fmla="*/ 1636 h 13268"/>
                    <a:gd name="connsiteX5" fmla="*/ 17016 w 25351"/>
                    <a:gd name="connsiteY5" fmla="*/ 3514 h 13268"/>
                    <a:gd name="connsiteX6" fmla="*/ 17016 w 25351"/>
                    <a:gd name="connsiteY6" fmla="*/ 4362 h 13268"/>
                    <a:gd name="connsiteX7" fmla="*/ 17016 w 25351"/>
                    <a:gd name="connsiteY7" fmla="*/ 4726 h 13268"/>
                    <a:gd name="connsiteX8" fmla="*/ 17016 w 25351"/>
                    <a:gd name="connsiteY8" fmla="*/ 4726 h 13268"/>
                    <a:gd name="connsiteX9" fmla="*/ 16289 w 25351"/>
                    <a:gd name="connsiteY9" fmla="*/ 4423 h 13268"/>
                    <a:gd name="connsiteX10" fmla="*/ 15199 w 25351"/>
                    <a:gd name="connsiteY10" fmla="*/ 4059 h 13268"/>
                    <a:gd name="connsiteX11" fmla="*/ 14472 w 25351"/>
                    <a:gd name="connsiteY11" fmla="*/ 4059 h 13268"/>
                    <a:gd name="connsiteX12" fmla="*/ 14472 w 25351"/>
                    <a:gd name="connsiteY12" fmla="*/ 5877 h 13268"/>
                    <a:gd name="connsiteX13" fmla="*/ 14169 w 25351"/>
                    <a:gd name="connsiteY13" fmla="*/ 6180 h 13268"/>
                    <a:gd name="connsiteX14" fmla="*/ 13442 w 25351"/>
                    <a:gd name="connsiteY14" fmla="*/ 5816 h 13268"/>
                    <a:gd name="connsiteX15" fmla="*/ 12412 w 25351"/>
                    <a:gd name="connsiteY15" fmla="*/ 5211 h 13268"/>
                    <a:gd name="connsiteX16" fmla="*/ 11806 w 25351"/>
                    <a:gd name="connsiteY16" fmla="*/ 5211 h 13268"/>
                    <a:gd name="connsiteX17" fmla="*/ 11806 w 25351"/>
                    <a:gd name="connsiteY17" fmla="*/ 6301 h 13268"/>
                    <a:gd name="connsiteX18" fmla="*/ 11806 w 25351"/>
                    <a:gd name="connsiteY18" fmla="*/ 7513 h 13268"/>
                    <a:gd name="connsiteX19" fmla="*/ 10716 w 25351"/>
                    <a:gd name="connsiteY19" fmla="*/ 6665 h 13268"/>
                    <a:gd name="connsiteX20" fmla="*/ 9988 w 25351"/>
                    <a:gd name="connsiteY20" fmla="*/ 5271 h 13268"/>
                    <a:gd name="connsiteX21" fmla="*/ 9322 w 25351"/>
                    <a:gd name="connsiteY21" fmla="*/ 5271 h 13268"/>
                    <a:gd name="connsiteX22" fmla="*/ 9867 w 25351"/>
                    <a:gd name="connsiteY22" fmla="*/ 6543 h 13268"/>
                    <a:gd name="connsiteX23" fmla="*/ 9867 w 25351"/>
                    <a:gd name="connsiteY23" fmla="*/ 6543 h 13268"/>
                    <a:gd name="connsiteX24" fmla="*/ 9867 w 25351"/>
                    <a:gd name="connsiteY24" fmla="*/ 8240 h 13268"/>
                    <a:gd name="connsiteX25" fmla="*/ 8292 w 25351"/>
                    <a:gd name="connsiteY25" fmla="*/ 10785 h 13268"/>
                    <a:gd name="connsiteX26" fmla="*/ 5625 w 25351"/>
                    <a:gd name="connsiteY26" fmla="*/ 11724 h 13268"/>
                    <a:gd name="connsiteX27" fmla="*/ 5202 w 25351"/>
                    <a:gd name="connsiteY27" fmla="*/ 11451 h 13268"/>
                    <a:gd name="connsiteX28" fmla="*/ 5202 w 25351"/>
                    <a:gd name="connsiteY28" fmla="*/ 8058 h 13268"/>
                    <a:gd name="connsiteX29" fmla="*/ 1022 w 25351"/>
                    <a:gd name="connsiteY29" fmla="*/ 3151 h 13268"/>
                    <a:gd name="connsiteX30" fmla="*/ 476 w 25351"/>
                    <a:gd name="connsiteY30" fmla="*/ 3151 h 13268"/>
                    <a:gd name="connsiteX31" fmla="*/ 52 w 25351"/>
                    <a:gd name="connsiteY31" fmla="*/ 4484 h 13268"/>
                    <a:gd name="connsiteX32" fmla="*/ 719 w 25351"/>
                    <a:gd name="connsiteY32" fmla="*/ 6301 h 13268"/>
                    <a:gd name="connsiteX33" fmla="*/ 3021 w 25351"/>
                    <a:gd name="connsiteY33" fmla="*/ 10179 h 13268"/>
                    <a:gd name="connsiteX34" fmla="*/ 4657 w 25351"/>
                    <a:gd name="connsiteY34" fmla="*/ 11814 h 13268"/>
                    <a:gd name="connsiteX35" fmla="*/ 3990 w 25351"/>
                    <a:gd name="connsiteY35" fmla="*/ 13268 h 13268"/>
                    <a:gd name="connsiteX36" fmla="*/ 4293 w 25351"/>
                    <a:gd name="connsiteY36" fmla="*/ 13268 h 13268"/>
                    <a:gd name="connsiteX37" fmla="*/ 5202 w 25351"/>
                    <a:gd name="connsiteY37" fmla="*/ 11451 h 13268"/>
                    <a:gd name="connsiteX38" fmla="*/ 7626 w 25351"/>
                    <a:gd name="connsiteY38" fmla="*/ 11451 h 13268"/>
                    <a:gd name="connsiteX39" fmla="*/ 9807 w 25351"/>
                    <a:gd name="connsiteY39" fmla="*/ 8846 h 13268"/>
                    <a:gd name="connsiteX40" fmla="*/ 10170 w 25351"/>
                    <a:gd name="connsiteY40" fmla="*/ 7452 h 13268"/>
                    <a:gd name="connsiteX41" fmla="*/ 11503 w 25351"/>
                    <a:gd name="connsiteY41" fmla="*/ 7876 h 13268"/>
                    <a:gd name="connsiteX42" fmla="*/ 12170 w 25351"/>
                    <a:gd name="connsiteY42" fmla="*/ 5756 h 13268"/>
                    <a:gd name="connsiteX43" fmla="*/ 12957 w 25351"/>
                    <a:gd name="connsiteY43" fmla="*/ 6301 h 13268"/>
                    <a:gd name="connsiteX44" fmla="*/ 14411 w 25351"/>
                    <a:gd name="connsiteY44" fmla="*/ 6301 h 13268"/>
                    <a:gd name="connsiteX45" fmla="*/ 14835 w 25351"/>
                    <a:gd name="connsiteY45" fmla="*/ 5271 h 13268"/>
                    <a:gd name="connsiteX46" fmla="*/ 15101 w 25351"/>
                    <a:gd name="connsiteY46" fmla="*/ 4189 h 13268"/>
                    <a:gd name="connsiteX47" fmla="*/ 16182 w 25351"/>
                    <a:gd name="connsiteY47" fmla="*/ 4454 h 13268"/>
                    <a:gd name="connsiteX48" fmla="*/ 16290 w 25351"/>
                    <a:gd name="connsiteY48" fmla="*/ 4968 h 13268"/>
                    <a:gd name="connsiteX49" fmla="*/ 17622 w 25351"/>
                    <a:gd name="connsiteY49" fmla="*/ 3696 h 13268"/>
                    <a:gd name="connsiteX50" fmla="*/ 18047 w 25351"/>
                    <a:gd name="connsiteY50" fmla="*/ 1575 h 13268"/>
                    <a:gd name="connsiteX51" fmla="*/ 18046 w 25351"/>
                    <a:gd name="connsiteY51" fmla="*/ 1212 h 13268"/>
                    <a:gd name="connsiteX52" fmla="*/ 18046 w 25351"/>
                    <a:gd name="connsiteY52" fmla="*/ 1212 h 13268"/>
                    <a:gd name="connsiteX53" fmla="*/ 19803 w 25351"/>
                    <a:gd name="connsiteY53" fmla="*/ 3151 h 13268"/>
                    <a:gd name="connsiteX54" fmla="*/ 21742 w 25351"/>
                    <a:gd name="connsiteY54" fmla="*/ 5998 h 13268"/>
                    <a:gd name="connsiteX55" fmla="*/ 19137 w 25351"/>
                    <a:gd name="connsiteY55" fmla="*/ 7270 h 13268"/>
                    <a:gd name="connsiteX56" fmla="*/ 19561 w 25351"/>
                    <a:gd name="connsiteY56" fmla="*/ 10542 h 13268"/>
                    <a:gd name="connsiteX57" fmla="*/ 23120 w 25351"/>
                    <a:gd name="connsiteY57" fmla="*/ 8314 h 13268"/>
                    <a:gd name="connsiteX58" fmla="*/ 23136 w 25351"/>
                    <a:gd name="connsiteY58" fmla="*/ 8240 h 13268"/>
                    <a:gd name="connsiteX59" fmla="*/ 22772 w 25351"/>
                    <a:gd name="connsiteY59" fmla="*/ 6241 h 13268"/>
                    <a:gd name="connsiteX60" fmla="*/ 24893 w 25351"/>
                    <a:gd name="connsiteY60" fmla="*/ 6241 h 13268"/>
                    <a:gd name="connsiteX61" fmla="*/ 24893 w 25351"/>
                    <a:gd name="connsiteY61" fmla="*/ 5816 h 13268"/>
                    <a:gd name="connsiteX62" fmla="*/ 22348 w 25351"/>
                    <a:gd name="connsiteY62" fmla="*/ 5816 h 13268"/>
                    <a:gd name="connsiteX63" fmla="*/ 21379 w 25351"/>
                    <a:gd name="connsiteY63" fmla="*/ 4241 h 13268"/>
                    <a:gd name="connsiteX64" fmla="*/ 19682 w 25351"/>
                    <a:gd name="connsiteY64" fmla="*/ 2060 h 13268"/>
                    <a:gd name="connsiteX65" fmla="*/ 18349 w 25351"/>
                    <a:gd name="connsiteY65" fmla="*/ 727 h 13268"/>
                    <a:gd name="connsiteX66" fmla="*/ 17683 w 25351"/>
                    <a:gd name="connsiteY66" fmla="*/ 242 h 13268"/>
                    <a:gd name="connsiteX67" fmla="*/ 17319 w 25351"/>
                    <a:gd name="connsiteY67" fmla="*/ 0 h 13268"/>
                    <a:gd name="connsiteX68" fmla="*/ 3809 w 25351"/>
                    <a:gd name="connsiteY68" fmla="*/ 9512 h 13268"/>
                    <a:gd name="connsiteX69" fmla="*/ 1809 w 25351"/>
                    <a:gd name="connsiteY69" fmla="*/ 6180 h 13268"/>
                    <a:gd name="connsiteX70" fmla="*/ 1022 w 25351"/>
                    <a:gd name="connsiteY70" fmla="*/ 4484 h 13268"/>
                    <a:gd name="connsiteX71" fmla="*/ 1022 w 25351"/>
                    <a:gd name="connsiteY71" fmla="*/ 3211 h 13268"/>
                    <a:gd name="connsiteX72" fmla="*/ 4778 w 25351"/>
                    <a:gd name="connsiteY72" fmla="*/ 7695 h 13268"/>
                    <a:gd name="connsiteX73" fmla="*/ 4778 w 25351"/>
                    <a:gd name="connsiteY73" fmla="*/ 10785 h 13268"/>
                    <a:gd name="connsiteX74" fmla="*/ 3748 w 25351"/>
                    <a:gd name="connsiteY74" fmla="*/ 9512 h 13268"/>
                    <a:gd name="connsiteX75" fmla="*/ 21560 w 25351"/>
                    <a:gd name="connsiteY75" fmla="*/ 10118 h 13268"/>
                    <a:gd name="connsiteX76" fmla="*/ 19379 w 25351"/>
                    <a:gd name="connsiteY76" fmla="*/ 10118 h 13268"/>
                    <a:gd name="connsiteX77" fmla="*/ 19379 w 25351"/>
                    <a:gd name="connsiteY77" fmla="*/ 8240 h 13268"/>
                    <a:gd name="connsiteX78" fmla="*/ 21924 w 25351"/>
                    <a:gd name="connsiteY78" fmla="*/ 6604 h 13268"/>
                    <a:gd name="connsiteX79" fmla="*/ 21500 w 25351"/>
                    <a:gd name="connsiteY79" fmla="*/ 10118 h 1326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Lst>
                  <a:rect l="l" t="t" r="r" b="b"/>
                  <a:pathLst>
                    <a:path w="25351" h="13268">
                      <a:moveTo>
                        <a:pt x="17319" y="0"/>
                      </a:moveTo>
                      <a:cubicBezTo>
                        <a:pt x="17319" y="0"/>
                        <a:pt x="16592" y="0"/>
                        <a:pt x="16592" y="0"/>
                      </a:cubicBezTo>
                      <a:cubicBezTo>
                        <a:pt x="16592" y="0"/>
                        <a:pt x="16592" y="424"/>
                        <a:pt x="17016" y="606"/>
                      </a:cubicBezTo>
                      <a:lnTo>
                        <a:pt x="17016" y="606"/>
                      </a:lnTo>
                      <a:cubicBezTo>
                        <a:pt x="17099" y="944"/>
                        <a:pt x="17099" y="1297"/>
                        <a:pt x="17016" y="1636"/>
                      </a:cubicBezTo>
                      <a:cubicBezTo>
                        <a:pt x="17080" y="2260"/>
                        <a:pt x="17080" y="2890"/>
                        <a:pt x="17016" y="3514"/>
                      </a:cubicBezTo>
                      <a:lnTo>
                        <a:pt x="17016" y="4362"/>
                      </a:lnTo>
                      <a:lnTo>
                        <a:pt x="17016" y="4726"/>
                      </a:lnTo>
                      <a:lnTo>
                        <a:pt x="17016" y="4726"/>
                      </a:lnTo>
                      <a:cubicBezTo>
                        <a:pt x="16752" y="4688"/>
                        <a:pt x="16502" y="4584"/>
                        <a:pt x="16289" y="4423"/>
                      </a:cubicBezTo>
                      <a:lnTo>
                        <a:pt x="15199" y="4059"/>
                      </a:lnTo>
                      <a:cubicBezTo>
                        <a:pt x="15199" y="4059"/>
                        <a:pt x="14472" y="4059"/>
                        <a:pt x="14472" y="4059"/>
                      </a:cubicBezTo>
                      <a:cubicBezTo>
                        <a:pt x="14623" y="4656"/>
                        <a:pt x="14623" y="5281"/>
                        <a:pt x="14472" y="5877"/>
                      </a:cubicBezTo>
                      <a:cubicBezTo>
                        <a:pt x="14472" y="5877"/>
                        <a:pt x="14472" y="6180"/>
                        <a:pt x="14169" y="6180"/>
                      </a:cubicBezTo>
                      <a:cubicBezTo>
                        <a:pt x="13866" y="6180"/>
                        <a:pt x="13563" y="5877"/>
                        <a:pt x="13442" y="5816"/>
                      </a:cubicBezTo>
                      <a:cubicBezTo>
                        <a:pt x="13144" y="5545"/>
                        <a:pt x="12793" y="5339"/>
                        <a:pt x="12412" y="5211"/>
                      </a:cubicBezTo>
                      <a:cubicBezTo>
                        <a:pt x="12412" y="5211"/>
                        <a:pt x="11806" y="5211"/>
                        <a:pt x="11806" y="5211"/>
                      </a:cubicBezTo>
                      <a:cubicBezTo>
                        <a:pt x="11748" y="5572"/>
                        <a:pt x="11748" y="5940"/>
                        <a:pt x="11806" y="6301"/>
                      </a:cubicBezTo>
                      <a:cubicBezTo>
                        <a:pt x="11806" y="6301"/>
                        <a:pt x="12170" y="7331"/>
                        <a:pt x="11806" y="7513"/>
                      </a:cubicBezTo>
                      <a:cubicBezTo>
                        <a:pt x="11443" y="7695"/>
                        <a:pt x="11079" y="7149"/>
                        <a:pt x="10716" y="6665"/>
                      </a:cubicBezTo>
                      <a:cubicBezTo>
                        <a:pt x="10802" y="6091"/>
                        <a:pt x="10508" y="5528"/>
                        <a:pt x="9988" y="5271"/>
                      </a:cubicBezTo>
                      <a:cubicBezTo>
                        <a:pt x="9988" y="5271"/>
                        <a:pt x="9322" y="5271"/>
                        <a:pt x="9322" y="5271"/>
                      </a:cubicBezTo>
                      <a:cubicBezTo>
                        <a:pt x="9373" y="5740"/>
                        <a:pt x="9563" y="6183"/>
                        <a:pt x="9867" y="6543"/>
                      </a:cubicBezTo>
                      <a:lnTo>
                        <a:pt x="9867" y="6543"/>
                      </a:lnTo>
                      <a:cubicBezTo>
                        <a:pt x="9925" y="7107"/>
                        <a:pt x="9925" y="7676"/>
                        <a:pt x="9867" y="8240"/>
                      </a:cubicBezTo>
                      <a:cubicBezTo>
                        <a:pt x="9649" y="9243"/>
                        <a:pt x="9093" y="10142"/>
                        <a:pt x="8292" y="10785"/>
                      </a:cubicBezTo>
                      <a:cubicBezTo>
                        <a:pt x="7815" y="11780"/>
                        <a:pt x="6621" y="12201"/>
                        <a:pt x="5625" y="11724"/>
                      </a:cubicBezTo>
                      <a:cubicBezTo>
                        <a:pt x="5473" y="11651"/>
                        <a:pt x="5331" y="11559"/>
                        <a:pt x="5202" y="11451"/>
                      </a:cubicBezTo>
                      <a:cubicBezTo>
                        <a:pt x="5567" y="10350"/>
                        <a:pt x="5567" y="9160"/>
                        <a:pt x="5202" y="8058"/>
                      </a:cubicBezTo>
                      <a:cubicBezTo>
                        <a:pt x="4573" y="5901"/>
                        <a:pt x="3052" y="4115"/>
                        <a:pt x="1022" y="3151"/>
                      </a:cubicBezTo>
                      <a:cubicBezTo>
                        <a:pt x="853" y="3053"/>
                        <a:pt x="645" y="3053"/>
                        <a:pt x="476" y="3151"/>
                      </a:cubicBezTo>
                      <a:cubicBezTo>
                        <a:pt x="-130" y="3514"/>
                        <a:pt x="-8" y="4059"/>
                        <a:pt x="52" y="4484"/>
                      </a:cubicBezTo>
                      <a:cubicBezTo>
                        <a:pt x="193" y="5116"/>
                        <a:pt x="417" y="5727"/>
                        <a:pt x="719" y="6301"/>
                      </a:cubicBezTo>
                      <a:cubicBezTo>
                        <a:pt x="1350" y="7670"/>
                        <a:pt x="2121" y="8969"/>
                        <a:pt x="3021" y="10179"/>
                      </a:cubicBezTo>
                      <a:cubicBezTo>
                        <a:pt x="3487" y="10798"/>
                        <a:pt x="4037" y="11349"/>
                        <a:pt x="4657" y="11814"/>
                      </a:cubicBezTo>
                      <a:cubicBezTo>
                        <a:pt x="4511" y="12330"/>
                        <a:pt x="4286" y="12821"/>
                        <a:pt x="3990" y="13268"/>
                      </a:cubicBezTo>
                      <a:cubicBezTo>
                        <a:pt x="3990" y="13268"/>
                        <a:pt x="3990" y="13268"/>
                        <a:pt x="4293" y="13268"/>
                      </a:cubicBezTo>
                      <a:cubicBezTo>
                        <a:pt x="4680" y="12708"/>
                        <a:pt x="4986" y="12096"/>
                        <a:pt x="5202" y="11451"/>
                      </a:cubicBezTo>
                      <a:cubicBezTo>
                        <a:pt x="5976" y="11781"/>
                        <a:pt x="6851" y="11781"/>
                        <a:pt x="7626" y="11451"/>
                      </a:cubicBezTo>
                      <a:cubicBezTo>
                        <a:pt x="8766" y="11035"/>
                        <a:pt x="9598" y="10042"/>
                        <a:pt x="9807" y="8846"/>
                      </a:cubicBezTo>
                      <a:cubicBezTo>
                        <a:pt x="9992" y="8400"/>
                        <a:pt x="10114" y="7931"/>
                        <a:pt x="10170" y="7452"/>
                      </a:cubicBezTo>
                      <a:cubicBezTo>
                        <a:pt x="10546" y="7755"/>
                        <a:pt x="11022" y="7906"/>
                        <a:pt x="11503" y="7876"/>
                      </a:cubicBezTo>
                      <a:cubicBezTo>
                        <a:pt x="12775" y="7876"/>
                        <a:pt x="12412" y="6543"/>
                        <a:pt x="12170" y="5756"/>
                      </a:cubicBezTo>
                      <a:cubicBezTo>
                        <a:pt x="12407" y="5972"/>
                        <a:pt x="12672" y="6155"/>
                        <a:pt x="12957" y="6301"/>
                      </a:cubicBezTo>
                      <a:cubicBezTo>
                        <a:pt x="13413" y="6538"/>
                        <a:pt x="13956" y="6538"/>
                        <a:pt x="14411" y="6301"/>
                      </a:cubicBezTo>
                      <a:cubicBezTo>
                        <a:pt x="14731" y="6061"/>
                        <a:pt x="14893" y="5666"/>
                        <a:pt x="14835" y="5271"/>
                      </a:cubicBezTo>
                      <a:cubicBezTo>
                        <a:pt x="14610" y="4899"/>
                        <a:pt x="14729" y="4415"/>
                        <a:pt x="15101" y="4189"/>
                      </a:cubicBezTo>
                      <a:cubicBezTo>
                        <a:pt x="15473" y="3964"/>
                        <a:pt x="15957" y="4082"/>
                        <a:pt x="16182" y="4454"/>
                      </a:cubicBezTo>
                      <a:cubicBezTo>
                        <a:pt x="16276" y="4608"/>
                        <a:pt x="16314" y="4790"/>
                        <a:pt x="16290" y="4968"/>
                      </a:cubicBezTo>
                      <a:cubicBezTo>
                        <a:pt x="17380" y="4968"/>
                        <a:pt x="17562" y="4180"/>
                        <a:pt x="17622" y="3696"/>
                      </a:cubicBezTo>
                      <a:cubicBezTo>
                        <a:pt x="17822" y="3002"/>
                        <a:pt x="17964" y="2293"/>
                        <a:pt x="18047" y="1575"/>
                      </a:cubicBezTo>
                      <a:lnTo>
                        <a:pt x="18046" y="1212"/>
                      </a:lnTo>
                      <a:lnTo>
                        <a:pt x="18046" y="1212"/>
                      </a:lnTo>
                      <a:cubicBezTo>
                        <a:pt x="18680" y="1813"/>
                        <a:pt x="19267" y="2461"/>
                        <a:pt x="19803" y="3151"/>
                      </a:cubicBezTo>
                      <a:cubicBezTo>
                        <a:pt x="20545" y="4031"/>
                        <a:pt x="21195" y="4986"/>
                        <a:pt x="21742" y="5998"/>
                      </a:cubicBezTo>
                      <a:cubicBezTo>
                        <a:pt x="20776" y="6182"/>
                        <a:pt x="19876" y="6622"/>
                        <a:pt x="19137" y="7270"/>
                      </a:cubicBezTo>
                      <a:cubicBezTo>
                        <a:pt x="18228" y="8119"/>
                        <a:pt x="17077" y="10179"/>
                        <a:pt x="19561" y="10542"/>
                      </a:cubicBezTo>
                      <a:cubicBezTo>
                        <a:pt x="21159" y="10910"/>
                        <a:pt x="22752" y="9912"/>
                        <a:pt x="23120" y="8314"/>
                      </a:cubicBezTo>
                      <a:cubicBezTo>
                        <a:pt x="23125" y="8289"/>
                        <a:pt x="23131" y="8265"/>
                        <a:pt x="23136" y="8240"/>
                      </a:cubicBezTo>
                      <a:cubicBezTo>
                        <a:pt x="23163" y="7555"/>
                        <a:pt x="23039" y="6872"/>
                        <a:pt x="22772" y="6241"/>
                      </a:cubicBezTo>
                      <a:cubicBezTo>
                        <a:pt x="23476" y="6150"/>
                        <a:pt x="24189" y="6150"/>
                        <a:pt x="24893" y="6241"/>
                      </a:cubicBezTo>
                      <a:cubicBezTo>
                        <a:pt x="25377" y="6241"/>
                        <a:pt x="25620" y="5877"/>
                        <a:pt x="24893" y="5816"/>
                      </a:cubicBezTo>
                      <a:cubicBezTo>
                        <a:pt x="24047" y="5727"/>
                        <a:pt x="23194" y="5727"/>
                        <a:pt x="22348" y="5816"/>
                      </a:cubicBezTo>
                      <a:cubicBezTo>
                        <a:pt x="22083" y="5257"/>
                        <a:pt x="21758" y="4729"/>
                        <a:pt x="21379" y="4241"/>
                      </a:cubicBezTo>
                      <a:cubicBezTo>
                        <a:pt x="20851" y="3485"/>
                        <a:pt x="20285" y="2757"/>
                        <a:pt x="19682" y="2060"/>
                      </a:cubicBezTo>
                      <a:lnTo>
                        <a:pt x="18349" y="727"/>
                      </a:lnTo>
                      <a:lnTo>
                        <a:pt x="17683" y="242"/>
                      </a:lnTo>
                      <a:cubicBezTo>
                        <a:pt x="17570" y="149"/>
                        <a:pt x="17449" y="68"/>
                        <a:pt x="17319" y="0"/>
                      </a:cubicBezTo>
                      <a:close/>
                      <a:moveTo>
                        <a:pt x="3809" y="9512"/>
                      </a:moveTo>
                      <a:cubicBezTo>
                        <a:pt x="3032" y="8471"/>
                        <a:pt x="2362" y="7355"/>
                        <a:pt x="1809" y="6180"/>
                      </a:cubicBezTo>
                      <a:cubicBezTo>
                        <a:pt x="1509" y="5633"/>
                        <a:pt x="1246" y="5066"/>
                        <a:pt x="1022" y="4484"/>
                      </a:cubicBezTo>
                      <a:cubicBezTo>
                        <a:pt x="1022" y="4120"/>
                        <a:pt x="719" y="3575"/>
                        <a:pt x="1022" y="3211"/>
                      </a:cubicBezTo>
                      <a:cubicBezTo>
                        <a:pt x="2811" y="4158"/>
                        <a:pt x="4159" y="5767"/>
                        <a:pt x="4778" y="7695"/>
                      </a:cubicBezTo>
                      <a:cubicBezTo>
                        <a:pt x="5018" y="8711"/>
                        <a:pt x="5018" y="9769"/>
                        <a:pt x="4778" y="10785"/>
                      </a:cubicBezTo>
                      <a:cubicBezTo>
                        <a:pt x="4387" y="10402"/>
                        <a:pt x="4041" y="9975"/>
                        <a:pt x="3748" y="9512"/>
                      </a:cubicBezTo>
                      <a:close/>
                      <a:moveTo>
                        <a:pt x="21560" y="10118"/>
                      </a:moveTo>
                      <a:cubicBezTo>
                        <a:pt x="20886" y="10508"/>
                        <a:pt x="20054" y="10508"/>
                        <a:pt x="19379" y="10118"/>
                      </a:cubicBezTo>
                      <a:cubicBezTo>
                        <a:pt x="18713" y="9633"/>
                        <a:pt x="19076" y="8785"/>
                        <a:pt x="19379" y="8240"/>
                      </a:cubicBezTo>
                      <a:cubicBezTo>
                        <a:pt x="19989" y="7392"/>
                        <a:pt x="20899" y="6807"/>
                        <a:pt x="21924" y="6604"/>
                      </a:cubicBezTo>
                      <a:cubicBezTo>
                        <a:pt x="22722" y="7706"/>
                        <a:pt x="22537" y="9237"/>
                        <a:pt x="21500" y="10118"/>
                      </a:cubicBezTo>
                      <a:close/>
                    </a:path>
                  </a:pathLst>
                </a:custGeom>
                <a:solidFill>
                  <a:srgbClr val="37474F"/>
                </a:solidFill>
                <a:ln w="6058" cap="flat">
                  <a:noFill/>
                  <a:prstDash val="solid"/>
                  <a:miter/>
                </a:ln>
              </p:spPr>
              <p:txBody>
                <a:bodyPr rtlCol="0" anchor="ctr"/>
                <a:lstStyle/>
                <a:p>
                  <a:endParaRPr lang="fr-FR" sz="2400"/>
                </a:p>
              </p:txBody>
            </p:sp>
            <p:sp>
              <p:nvSpPr>
                <p:cNvPr id="596" name="Forme libre : forme 595">
                  <a:extLst>
                    <a:ext uri="{FF2B5EF4-FFF2-40B4-BE49-F238E27FC236}">
                      <a16:creationId xmlns:a16="http://schemas.microsoft.com/office/drawing/2014/main" id="{8E2A3B76-6070-4B6A-BE96-A86F6F97A44F}"/>
                    </a:ext>
                  </a:extLst>
                </p:cNvPr>
                <p:cNvSpPr/>
                <p:nvPr/>
              </p:nvSpPr>
              <p:spPr>
                <a:xfrm>
                  <a:off x="2331581" y="3995922"/>
                  <a:ext cx="26805" cy="15765"/>
                </a:xfrm>
                <a:custGeom>
                  <a:avLst/>
                  <a:gdLst>
                    <a:gd name="connsiteX0" fmla="*/ 18839 w 26805"/>
                    <a:gd name="connsiteY0" fmla="*/ 2982 h 15765"/>
                    <a:gd name="connsiteX1" fmla="*/ 18354 w 26805"/>
                    <a:gd name="connsiteY1" fmla="*/ 3830 h 15765"/>
                    <a:gd name="connsiteX2" fmla="*/ 17930 w 26805"/>
                    <a:gd name="connsiteY2" fmla="*/ 6011 h 15765"/>
                    <a:gd name="connsiteX3" fmla="*/ 16719 w 26805"/>
                    <a:gd name="connsiteY3" fmla="*/ 5345 h 15765"/>
                    <a:gd name="connsiteX4" fmla="*/ 16113 w 26805"/>
                    <a:gd name="connsiteY4" fmla="*/ 5345 h 15765"/>
                    <a:gd name="connsiteX5" fmla="*/ 15446 w 26805"/>
                    <a:gd name="connsiteY5" fmla="*/ 6133 h 15765"/>
                    <a:gd name="connsiteX6" fmla="*/ 13265 w 26805"/>
                    <a:gd name="connsiteY6" fmla="*/ 5345 h 15765"/>
                    <a:gd name="connsiteX7" fmla="*/ 11447 w 26805"/>
                    <a:gd name="connsiteY7" fmla="*/ 7162 h 15765"/>
                    <a:gd name="connsiteX8" fmla="*/ 11447 w 26805"/>
                    <a:gd name="connsiteY8" fmla="*/ 8132 h 15765"/>
                    <a:gd name="connsiteX9" fmla="*/ 10478 w 26805"/>
                    <a:gd name="connsiteY9" fmla="*/ 5587 h 15765"/>
                    <a:gd name="connsiteX10" fmla="*/ 8418 w 26805"/>
                    <a:gd name="connsiteY10" fmla="*/ 1346 h 15765"/>
                    <a:gd name="connsiteX11" fmla="*/ 4662 w 26805"/>
                    <a:gd name="connsiteY11" fmla="*/ 195 h 15765"/>
                    <a:gd name="connsiteX12" fmla="*/ 3268 w 26805"/>
                    <a:gd name="connsiteY12" fmla="*/ 1528 h 15765"/>
                    <a:gd name="connsiteX13" fmla="*/ 2420 w 26805"/>
                    <a:gd name="connsiteY13" fmla="*/ 3285 h 15765"/>
                    <a:gd name="connsiteX14" fmla="*/ 2420 w 26805"/>
                    <a:gd name="connsiteY14" fmla="*/ 4254 h 15765"/>
                    <a:gd name="connsiteX15" fmla="*/ 421 w 26805"/>
                    <a:gd name="connsiteY15" fmla="*/ 3224 h 15765"/>
                    <a:gd name="connsiteX16" fmla="*/ 57 w 26805"/>
                    <a:gd name="connsiteY16" fmla="*/ 3224 h 15765"/>
                    <a:gd name="connsiteX17" fmla="*/ 2360 w 26805"/>
                    <a:gd name="connsiteY17" fmla="*/ 4497 h 15765"/>
                    <a:gd name="connsiteX18" fmla="*/ 2360 w 26805"/>
                    <a:gd name="connsiteY18" fmla="*/ 7223 h 15765"/>
                    <a:gd name="connsiteX19" fmla="*/ 3147 w 26805"/>
                    <a:gd name="connsiteY19" fmla="*/ 10071 h 15765"/>
                    <a:gd name="connsiteX20" fmla="*/ 3995 w 26805"/>
                    <a:gd name="connsiteY20" fmla="*/ 10858 h 15765"/>
                    <a:gd name="connsiteX21" fmla="*/ 5268 w 26805"/>
                    <a:gd name="connsiteY21" fmla="*/ 10858 h 15765"/>
                    <a:gd name="connsiteX22" fmla="*/ 5571 w 26805"/>
                    <a:gd name="connsiteY22" fmla="*/ 6981 h 15765"/>
                    <a:gd name="connsiteX23" fmla="*/ 2965 w 26805"/>
                    <a:gd name="connsiteY23" fmla="*/ 4800 h 15765"/>
                    <a:gd name="connsiteX24" fmla="*/ 4662 w 26805"/>
                    <a:gd name="connsiteY24" fmla="*/ 922 h 15765"/>
                    <a:gd name="connsiteX25" fmla="*/ 6543 w 26805"/>
                    <a:gd name="connsiteY25" fmla="*/ 804 h 15765"/>
                    <a:gd name="connsiteX26" fmla="*/ 6661 w 26805"/>
                    <a:gd name="connsiteY26" fmla="*/ 922 h 15765"/>
                    <a:gd name="connsiteX27" fmla="*/ 7934 w 26805"/>
                    <a:gd name="connsiteY27" fmla="*/ 2255 h 15765"/>
                    <a:gd name="connsiteX28" fmla="*/ 9569 w 26805"/>
                    <a:gd name="connsiteY28" fmla="*/ 5951 h 15765"/>
                    <a:gd name="connsiteX29" fmla="*/ 11024 w 26805"/>
                    <a:gd name="connsiteY29" fmla="*/ 9646 h 15765"/>
                    <a:gd name="connsiteX30" fmla="*/ 11023 w 26805"/>
                    <a:gd name="connsiteY30" fmla="*/ 10010 h 15765"/>
                    <a:gd name="connsiteX31" fmla="*/ 11569 w 26805"/>
                    <a:gd name="connsiteY31" fmla="*/ 13342 h 15765"/>
                    <a:gd name="connsiteX32" fmla="*/ 12356 w 26805"/>
                    <a:gd name="connsiteY32" fmla="*/ 13342 h 15765"/>
                    <a:gd name="connsiteX33" fmla="*/ 11872 w 26805"/>
                    <a:gd name="connsiteY33" fmla="*/ 10010 h 15765"/>
                    <a:gd name="connsiteX34" fmla="*/ 11872 w 26805"/>
                    <a:gd name="connsiteY34" fmla="*/ 10010 h 15765"/>
                    <a:gd name="connsiteX35" fmla="*/ 12356 w 26805"/>
                    <a:gd name="connsiteY35" fmla="*/ 7405 h 15765"/>
                    <a:gd name="connsiteX36" fmla="*/ 13326 w 26805"/>
                    <a:gd name="connsiteY36" fmla="*/ 6254 h 15765"/>
                    <a:gd name="connsiteX37" fmla="*/ 14356 w 26805"/>
                    <a:gd name="connsiteY37" fmla="*/ 6557 h 15765"/>
                    <a:gd name="connsiteX38" fmla="*/ 15386 w 26805"/>
                    <a:gd name="connsiteY38" fmla="*/ 8071 h 15765"/>
                    <a:gd name="connsiteX39" fmla="*/ 15386 w 26805"/>
                    <a:gd name="connsiteY39" fmla="*/ 8616 h 15765"/>
                    <a:gd name="connsiteX40" fmla="*/ 16234 w 26805"/>
                    <a:gd name="connsiteY40" fmla="*/ 8616 h 15765"/>
                    <a:gd name="connsiteX41" fmla="*/ 16234 w 26805"/>
                    <a:gd name="connsiteY41" fmla="*/ 8253 h 15765"/>
                    <a:gd name="connsiteX42" fmla="*/ 16234 w 26805"/>
                    <a:gd name="connsiteY42" fmla="*/ 7405 h 15765"/>
                    <a:gd name="connsiteX43" fmla="*/ 16597 w 26805"/>
                    <a:gd name="connsiteY43" fmla="*/ 6314 h 15765"/>
                    <a:gd name="connsiteX44" fmla="*/ 18294 w 26805"/>
                    <a:gd name="connsiteY44" fmla="*/ 8071 h 15765"/>
                    <a:gd name="connsiteX45" fmla="*/ 19142 w 26805"/>
                    <a:gd name="connsiteY45" fmla="*/ 8071 h 15765"/>
                    <a:gd name="connsiteX46" fmla="*/ 19142 w 26805"/>
                    <a:gd name="connsiteY46" fmla="*/ 4799 h 15765"/>
                    <a:gd name="connsiteX47" fmla="*/ 19142 w 26805"/>
                    <a:gd name="connsiteY47" fmla="*/ 3951 h 15765"/>
                    <a:gd name="connsiteX48" fmla="*/ 19627 w 26805"/>
                    <a:gd name="connsiteY48" fmla="*/ 4800 h 15765"/>
                    <a:gd name="connsiteX49" fmla="*/ 20111 w 26805"/>
                    <a:gd name="connsiteY49" fmla="*/ 6617 h 15765"/>
                    <a:gd name="connsiteX50" fmla="*/ 20899 w 26805"/>
                    <a:gd name="connsiteY50" fmla="*/ 8495 h 15765"/>
                    <a:gd name="connsiteX51" fmla="*/ 22959 w 26805"/>
                    <a:gd name="connsiteY51" fmla="*/ 12070 h 15765"/>
                    <a:gd name="connsiteX52" fmla="*/ 26231 w 26805"/>
                    <a:gd name="connsiteY52" fmla="*/ 15766 h 15765"/>
                    <a:gd name="connsiteX53" fmla="*/ 26776 w 26805"/>
                    <a:gd name="connsiteY53" fmla="*/ 15766 h 15765"/>
                    <a:gd name="connsiteX54" fmla="*/ 23565 w 26805"/>
                    <a:gd name="connsiteY54" fmla="*/ 11767 h 15765"/>
                    <a:gd name="connsiteX55" fmla="*/ 21262 w 26805"/>
                    <a:gd name="connsiteY55" fmla="*/ 7465 h 15765"/>
                    <a:gd name="connsiteX56" fmla="*/ 20596 w 26805"/>
                    <a:gd name="connsiteY56" fmla="*/ 5345 h 15765"/>
                    <a:gd name="connsiteX57" fmla="*/ 19808 w 26805"/>
                    <a:gd name="connsiteY57" fmla="*/ 3709 h 15765"/>
                    <a:gd name="connsiteX58" fmla="*/ 18839 w 26805"/>
                    <a:gd name="connsiteY58" fmla="*/ 2982 h 15765"/>
                    <a:gd name="connsiteX59" fmla="*/ 4117 w 26805"/>
                    <a:gd name="connsiteY59" fmla="*/ 6435 h 15765"/>
                    <a:gd name="connsiteX60" fmla="*/ 5207 w 26805"/>
                    <a:gd name="connsiteY60" fmla="*/ 10010 h 15765"/>
                    <a:gd name="connsiteX61" fmla="*/ 4662 w 26805"/>
                    <a:gd name="connsiteY61" fmla="*/ 10737 h 15765"/>
                    <a:gd name="connsiteX62" fmla="*/ 4662 w 26805"/>
                    <a:gd name="connsiteY62" fmla="*/ 10737 h 15765"/>
                    <a:gd name="connsiteX63" fmla="*/ 4662 w 26805"/>
                    <a:gd name="connsiteY63" fmla="*/ 10737 h 15765"/>
                    <a:gd name="connsiteX64" fmla="*/ 4056 w 26805"/>
                    <a:gd name="connsiteY64" fmla="*/ 10010 h 15765"/>
                    <a:gd name="connsiteX65" fmla="*/ 3390 w 26805"/>
                    <a:gd name="connsiteY65" fmla="*/ 7526 h 15765"/>
                    <a:gd name="connsiteX66" fmla="*/ 3390 w 26805"/>
                    <a:gd name="connsiteY66" fmla="*/ 5224 h 15765"/>
                    <a:gd name="connsiteX67" fmla="*/ 4117 w 26805"/>
                    <a:gd name="connsiteY67" fmla="*/ 6435 h 1576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Lst>
                  <a:rect l="l" t="t" r="r" b="b"/>
                  <a:pathLst>
                    <a:path w="26805" h="15765">
                      <a:moveTo>
                        <a:pt x="18839" y="2982"/>
                      </a:moveTo>
                      <a:cubicBezTo>
                        <a:pt x="18475" y="2982"/>
                        <a:pt x="18415" y="3588"/>
                        <a:pt x="18354" y="3830"/>
                      </a:cubicBezTo>
                      <a:cubicBezTo>
                        <a:pt x="18155" y="4545"/>
                        <a:pt x="18013" y="5274"/>
                        <a:pt x="17930" y="6011"/>
                      </a:cubicBezTo>
                      <a:cubicBezTo>
                        <a:pt x="17571" y="5716"/>
                        <a:pt x="17160" y="5490"/>
                        <a:pt x="16719" y="5345"/>
                      </a:cubicBezTo>
                      <a:cubicBezTo>
                        <a:pt x="16528" y="5248"/>
                        <a:pt x="16303" y="5248"/>
                        <a:pt x="16113" y="5345"/>
                      </a:cubicBezTo>
                      <a:cubicBezTo>
                        <a:pt x="15825" y="5545"/>
                        <a:pt x="15596" y="5816"/>
                        <a:pt x="15446" y="6133"/>
                      </a:cubicBezTo>
                      <a:cubicBezTo>
                        <a:pt x="14940" y="5460"/>
                        <a:pt x="14084" y="5152"/>
                        <a:pt x="13265" y="5345"/>
                      </a:cubicBezTo>
                      <a:cubicBezTo>
                        <a:pt x="12354" y="5539"/>
                        <a:pt x="11642" y="6251"/>
                        <a:pt x="11447" y="7162"/>
                      </a:cubicBezTo>
                      <a:cubicBezTo>
                        <a:pt x="11427" y="7485"/>
                        <a:pt x="11427" y="7809"/>
                        <a:pt x="11447" y="8132"/>
                      </a:cubicBezTo>
                      <a:cubicBezTo>
                        <a:pt x="11084" y="7284"/>
                        <a:pt x="10781" y="6435"/>
                        <a:pt x="10478" y="5587"/>
                      </a:cubicBezTo>
                      <a:cubicBezTo>
                        <a:pt x="10093" y="4046"/>
                        <a:pt x="9392" y="2602"/>
                        <a:pt x="8418" y="1346"/>
                      </a:cubicBezTo>
                      <a:cubicBezTo>
                        <a:pt x="7561" y="170"/>
                        <a:pt x="6031" y="-300"/>
                        <a:pt x="4662" y="195"/>
                      </a:cubicBezTo>
                      <a:cubicBezTo>
                        <a:pt x="4088" y="508"/>
                        <a:pt x="3607" y="968"/>
                        <a:pt x="3268" y="1528"/>
                      </a:cubicBezTo>
                      <a:cubicBezTo>
                        <a:pt x="2878" y="2055"/>
                        <a:pt x="2590" y="2651"/>
                        <a:pt x="2420" y="3285"/>
                      </a:cubicBezTo>
                      <a:cubicBezTo>
                        <a:pt x="2387" y="3607"/>
                        <a:pt x="2387" y="3932"/>
                        <a:pt x="2420" y="4254"/>
                      </a:cubicBezTo>
                      <a:lnTo>
                        <a:pt x="421" y="3224"/>
                      </a:lnTo>
                      <a:cubicBezTo>
                        <a:pt x="421" y="3224"/>
                        <a:pt x="-185" y="3224"/>
                        <a:pt x="57" y="3224"/>
                      </a:cubicBezTo>
                      <a:lnTo>
                        <a:pt x="2360" y="4497"/>
                      </a:lnTo>
                      <a:cubicBezTo>
                        <a:pt x="2239" y="5401"/>
                        <a:pt x="2239" y="6318"/>
                        <a:pt x="2360" y="7223"/>
                      </a:cubicBezTo>
                      <a:cubicBezTo>
                        <a:pt x="2472" y="8207"/>
                        <a:pt x="2738" y="9168"/>
                        <a:pt x="3147" y="10071"/>
                      </a:cubicBezTo>
                      <a:cubicBezTo>
                        <a:pt x="3337" y="10419"/>
                        <a:pt x="3634" y="10695"/>
                        <a:pt x="3995" y="10858"/>
                      </a:cubicBezTo>
                      <a:cubicBezTo>
                        <a:pt x="4401" y="11037"/>
                        <a:pt x="4862" y="11037"/>
                        <a:pt x="5268" y="10858"/>
                      </a:cubicBezTo>
                      <a:cubicBezTo>
                        <a:pt x="6722" y="9828"/>
                        <a:pt x="6237" y="8192"/>
                        <a:pt x="5571" y="6981"/>
                      </a:cubicBezTo>
                      <a:cubicBezTo>
                        <a:pt x="4928" y="6020"/>
                        <a:pt x="4024" y="5263"/>
                        <a:pt x="2965" y="4800"/>
                      </a:cubicBezTo>
                      <a:cubicBezTo>
                        <a:pt x="2949" y="3324"/>
                        <a:pt x="3567" y="1912"/>
                        <a:pt x="4662" y="922"/>
                      </a:cubicBezTo>
                      <a:cubicBezTo>
                        <a:pt x="5149" y="370"/>
                        <a:pt x="5991" y="317"/>
                        <a:pt x="6543" y="804"/>
                      </a:cubicBezTo>
                      <a:cubicBezTo>
                        <a:pt x="6585" y="841"/>
                        <a:pt x="6624" y="880"/>
                        <a:pt x="6661" y="922"/>
                      </a:cubicBezTo>
                      <a:cubicBezTo>
                        <a:pt x="7132" y="1320"/>
                        <a:pt x="7558" y="1766"/>
                        <a:pt x="7934" y="2255"/>
                      </a:cubicBezTo>
                      <a:cubicBezTo>
                        <a:pt x="8653" y="3402"/>
                        <a:pt x="9204" y="4647"/>
                        <a:pt x="9569" y="5951"/>
                      </a:cubicBezTo>
                      <a:cubicBezTo>
                        <a:pt x="9964" y="7216"/>
                        <a:pt x="10450" y="8451"/>
                        <a:pt x="11024" y="9646"/>
                      </a:cubicBezTo>
                      <a:lnTo>
                        <a:pt x="11023" y="10010"/>
                      </a:lnTo>
                      <a:cubicBezTo>
                        <a:pt x="10757" y="11149"/>
                        <a:pt x="10953" y="12347"/>
                        <a:pt x="11569" y="13342"/>
                      </a:cubicBezTo>
                      <a:cubicBezTo>
                        <a:pt x="11569" y="13342"/>
                        <a:pt x="12296" y="13342"/>
                        <a:pt x="12356" y="13342"/>
                      </a:cubicBezTo>
                      <a:cubicBezTo>
                        <a:pt x="12621" y="12210"/>
                        <a:pt x="12448" y="11020"/>
                        <a:pt x="11872" y="10010"/>
                      </a:cubicBezTo>
                      <a:lnTo>
                        <a:pt x="11872" y="10010"/>
                      </a:lnTo>
                      <a:cubicBezTo>
                        <a:pt x="11915" y="9124"/>
                        <a:pt x="12078" y="8247"/>
                        <a:pt x="12356" y="7405"/>
                      </a:cubicBezTo>
                      <a:cubicBezTo>
                        <a:pt x="12490" y="6895"/>
                        <a:pt x="12846" y="6473"/>
                        <a:pt x="13326" y="6254"/>
                      </a:cubicBezTo>
                      <a:cubicBezTo>
                        <a:pt x="13698" y="6119"/>
                        <a:pt x="14115" y="6242"/>
                        <a:pt x="14356" y="6557"/>
                      </a:cubicBezTo>
                      <a:cubicBezTo>
                        <a:pt x="14805" y="6980"/>
                        <a:pt x="15157" y="7497"/>
                        <a:pt x="15386" y="8071"/>
                      </a:cubicBezTo>
                      <a:lnTo>
                        <a:pt x="15386" y="8616"/>
                      </a:lnTo>
                      <a:cubicBezTo>
                        <a:pt x="15386" y="8616"/>
                        <a:pt x="16294" y="8616"/>
                        <a:pt x="16234" y="8616"/>
                      </a:cubicBezTo>
                      <a:cubicBezTo>
                        <a:pt x="16173" y="8616"/>
                        <a:pt x="16234" y="8616"/>
                        <a:pt x="16234" y="8253"/>
                      </a:cubicBezTo>
                      <a:cubicBezTo>
                        <a:pt x="16205" y="7971"/>
                        <a:pt x="16205" y="7687"/>
                        <a:pt x="16234" y="7405"/>
                      </a:cubicBezTo>
                      <a:cubicBezTo>
                        <a:pt x="16207" y="7007"/>
                        <a:pt x="16338" y="6616"/>
                        <a:pt x="16597" y="6314"/>
                      </a:cubicBezTo>
                      <a:cubicBezTo>
                        <a:pt x="17506" y="6738"/>
                        <a:pt x="17809" y="7526"/>
                        <a:pt x="18294" y="8071"/>
                      </a:cubicBezTo>
                      <a:cubicBezTo>
                        <a:pt x="18778" y="8616"/>
                        <a:pt x="19263" y="8071"/>
                        <a:pt x="19142" y="8071"/>
                      </a:cubicBezTo>
                      <a:cubicBezTo>
                        <a:pt x="18718" y="7022"/>
                        <a:pt x="18718" y="5849"/>
                        <a:pt x="19142" y="4799"/>
                      </a:cubicBezTo>
                      <a:cubicBezTo>
                        <a:pt x="19142" y="4800"/>
                        <a:pt x="19142" y="4254"/>
                        <a:pt x="19142" y="3951"/>
                      </a:cubicBezTo>
                      <a:cubicBezTo>
                        <a:pt x="19369" y="4191"/>
                        <a:pt x="19535" y="4482"/>
                        <a:pt x="19627" y="4800"/>
                      </a:cubicBezTo>
                      <a:cubicBezTo>
                        <a:pt x="19627" y="5405"/>
                        <a:pt x="19930" y="6011"/>
                        <a:pt x="20111" y="6617"/>
                      </a:cubicBezTo>
                      <a:lnTo>
                        <a:pt x="20899" y="8495"/>
                      </a:lnTo>
                      <a:cubicBezTo>
                        <a:pt x="21504" y="9732"/>
                        <a:pt x="22192" y="10927"/>
                        <a:pt x="22959" y="12070"/>
                      </a:cubicBezTo>
                      <a:cubicBezTo>
                        <a:pt x="23810" y="13495"/>
                        <a:pt x="24919" y="14748"/>
                        <a:pt x="26231" y="15766"/>
                      </a:cubicBezTo>
                      <a:cubicBezTo>
                        <a:pt x="26231" y="15766"/>
                        <a:pt x="26958" y="15766"/>
                        <a:pt x="26776" y="15766"/>
                      </a:cubicBezTo>
                      <a:cubicBezTo>
                        <a:pt x="25618" y="14505"/>
                        <a:pt x="24545" y="13170"/>
                        <a:pt x="23565" y="11767"/>
                      </a:cubicBezTo>
                      <a:cubicBezTo>
                        <a:pt x="22669" y="10406"/>
                        <a:pt x="21898" y="8966"/>
                        <a:pt x="21262" y="7465"/>
                      </a:cubicBezTo>
                      <a:cubicBezTo>
                        <a:pt x="20985" y="6777"/>
                        <a:pt x="20763" y="6068"/>
                        <a:pt x="20596" y="5345"/>
                      </a:cubicBezTo>
                      <a:cubicBezTo>
                        <a:pt x="20562" y="4716"/>
                        <a:pt x="20278" y="4128"/>
                        <a:pt x="19808" y="3709"/>
                      </a:cubicBezTo>
                      <a:cubicBezTo>
                        <a:pt x="19662" y="3293"/>
                        <a:pt x="19279" y="3006"/>
                        <a:pt x="18839" y="2982"/>
                      </a:cubicBezTo>
                      <a:close/>
                      <a:moveTo>
                        <a:pt x="4117" y="6435"/>
                      </a:moveTo>
                      <a:cubicBezTo>
                        <a:pt x="5163" y="7301"/>
                        <a:pt x="5592" y="8708"/>
                        <a:pt x="5207" y="10010"/>
                      </a:cubicBezTo>
                      <a:cubicBezTo>
                        <a:pt x="5082" y="10290"/>
                        <a:pt x="4895" y="10538"/>
                        <a:pt x="4662" y="10737"/>
                      </a:cubicBezTo>
                      <a:lnTo>
                        <a:pt x="4662" y="10737"/>
                      </a:lnTo>
                      <a:lnTo>
                        <a:pt x="4662" y="10737"/>
                      </a:lnTo>
                      <a:cubicBezTo>
                        <a:pt x="4298" y="10737"/>
                        <a:pt x="4177" y="10192"/>
                        <a:pt x="4056" y="10010"/>
                      </a:cubicBezTo>
                      <a:cubicBezTo>
                        <a:pt x="3742" y="9209"/>
                        <a:pt x="3519" y="8376"/>
                        <a:pt x="3390" y="7526"/>
                      </a:cubicBezTo>
                      <a:cubicBezTo>
                        <a:pt x="3327" y="6760"/>
                        <a:pt x="3327" y="5990"/>
                        <a:pt x="3390" y="5224"/>
                      </a:cubicBezTo>
                      <a:cubicBezTo>
                        <a:pt x="3662" y="5609"/>
                        <a:pt x="3905" y="6014"/>
                        <a:pt x="4117" y="6435"/>
                      </a:cubicBezTo>
                      <a:close/>
                    </a:path>
                  </a:pathLst>
                </a:custGeom>
                <a:solidFill>
                  <a:srgbClr val="37474F"/>
                </a:solidFill>
                <a:ln w="6058" cap="flat">
                  <a:noFill/>
                  <a:prstDash val="solid"/>
                  <a:miter/>
                </a:ln>
              </p:spPr>
              <p:txBody>
                <a:bodyPr rtlCol="0" anchor="ctr"/>
                <a:lstStyle/>
                <a:p>
                  <a:endParaRPr lang="fr-FR" sz="2400"/>
                </a:p>
              </p:txBody>
            </p:sp>
            <p:sp>
              <p:nvSpPr>
                <p:cNvPr id="597" name="Forme libre : forme 596">
                  <a:extLst>
                    <a:ext uri="{FF2B5EF4-FFF2-40B4-BE49-F238E27FC236}">
                      <a16:creationId xmlns:a16="http://schemas.microsoft.com/office/drawing/2014/main" id="{8C4A2C1D-44DA-4074-AD1A-376908D62EE9}"/>
                    </a:ext>
                  </a:extLst>
                </p:cNvPr>
                <p:cNvSpPr/>
                <p:nvPr/>
              </p:nvSpPr>
              <p:spPr>
                <a:xfrm>
                  <a:off x="2354177" y="3989392"/>
                  <a:ext cx="18130" cy="10178"/>
                </a:xfrm>
                <a:custGeom>
                  <a:avLst/>
                  <a:gdLst>
                    <a:gd name="connsiteX0" fmla="*/ 17873 w 18130"/>
                    <a:gd name="connsiteY0" fmla="*/ 2726 h 10178"/>
                    <a:gd name="connsiteX1" fmla="*/ 15268 w 18130"/>
                    <a:gd name="connsiteY1" fmla="*/ 2726 h 10178"/>
                    <a:gd name="connsiteX2" fmla="*/ 14177 w 18130"/>
                    <a:gd name="connsiteY2" fmla="*/ 1757 h 10178"/>
                    <a:gd name="connsiteX3" fmla="*/ 11451 w 18130"/>
                    <a:gd name="connsiteY3" fmla="*/ 0 h 10178"/>
                    <a:gd name="connsiteX4" fmla="*/ 10603 w 18130"/>
                    <a:gd name="connsiteY4" fmla="*/ 0 h 10178"/>
                    <a:gd name="connsiteX5" fmla="*/ 11390 w 18130"/>
                    <a:gd name="connsiteY5" fmla="*/ 2484 h 10178"/>
                    <a:gd name="connsiteX6" fmla="*/ 11390 w 18130"/>
                    <a:gd name="connsiteY6" fmla="*/ 3756 h 10178"/>
                    <a:gd name="connsiteX7" fmla="*/ 10239 w 18130"/>
                    <a:gd name="connsiteY7" fmla="*/ 3757 h 10178"/>
                    <a:gd name="connsiteX8" fmla="*/ 9512 w 18130"/>
                    <a:gd name="connsiteY8" fmla="*/ 3757 h 10178"/>
                    <a:gd name="connsiteX9" fmla="*/ 9512 w 18130"/>
                    <a:gd name="connsiteY9" fmla="*/ 4665 h 10178"/>
                    <a:gd name="connsiteX10" fmla="*/ 8240 w 18130"/>
                    <a:gd name="connsiteY10" fmla="*/ 4120 h 10178"/>
                    <a:gd name="connsiteX11" fmla="*/ 7695 w 18130"/>
                    <a:gd name="connsiteY11" fmla="*/ 4120 h 10178"/>
                    <a:gd name="connsiteX12" fmla="*/ 7695 w 18130"/>
                    <a:gd name="connsiteY12" fmla="*/ 5271 h 10178"/>
                    <a:gd name="connsiteX13" fmla="*/ 6725 w 18130"/>
                    <a:gd name="connsiteY13" fmla="*/ 4726 h 10178"/>
                    <a:gd name="connsiteX14" fmla="*/ 6059 w 18130"/>
                    <a:gd name="connsiteY14" fmla="*/ 4726 h 10178"/>
                    <a:gd name="connsiteX15" fmla="*/ 6362 w 18130"/>
                    <a:gd name="connsiteY15" fmla="*/ 5574 h 10178"/>
                    <a:gd name="connsiteX16" fmla="*/ 6362 w 18130"/>
                    <a:gd name="connsiteY16" fmla="*/ 6604 h 10178"/>
                    <a:gd name="connsiteX17" fmla="*/ 5937 w 18130"/>
                    <a:gd name="connsiteY17" fmla="*/ 6604 h 10178"/>
                    <a:gd name="connsiteX18" fmla="*/ 5453 w 18130"/>
                    <a:gd name="connsiteY18" fmla="*/ 6241 h 10178"/>
                    <a:gd name="connsiteX19" fmla="*/ 4483 w 18130"/>
                    <a:gd name="connsiteY19" fmla="*/ 5756 h 10178"/>
                    <a:gd name="connsiteX20" fmla="*/ 3938 w 18130"/>
                    <a:gd name="connsiteY20" fmla="*/ 5756 h 10178"/>
                    <a:gd name="connsiteX21" fmla="*/ 3938 w 18130"/>
                    <a:gd name="connsiteY21" fmla="*/ 7149 h 10178"/>
                    <a:gd name="connsiteX22" fmla="*/ 3938 w 18130"/>
                    <a:gd name="connsiteY22" fmla="*/ 7937 h 10178"/>
                    <a:gd name="connsiteX23" fmla="*/ 3575 w 18130"/>
                    <a:gd name="connsiteY23" fmla="*/ 8603 h 10178"/>
                    <a:gd name="connsiteX24" fmla="*/ 909 w 18130"/>
                    <a:gd name="connsiteY24" fmla="*/ 5998 h 10178"/>
                    <a:gd name="connsiteX25" fmla="*/ 242 w 18130"/>
                    <a:gd name="connsiteY25" fmla="*/ 5998 h 10178"/>
                    <a:gd name="connsiteX26" fmla="*/ 1091 w 18130"/>
                    <a:gd name="connsiteY26" fmla="*/ 8119 h 10178"/>
                    <a:gd name="connsiteX27" fmla="*/ 0 w 18130"/>
                    <a:gd name="connsiteY27" fmla="*/ 10179 h 10178"/>
                    <a:gd name="connsiteX28" fmla="*/ 0 w 18130"/>
                    <a:gd name="connsiteY28" fmla="*/ 10179 h 10178"/>
                    <a:gd name="connsiteX29" fmla="*/ 1515 w 18130"/>
                    <a:gd name="connsiteY29" fmla="*/ 8240 h 10178"/>
                    <a:gd name="connsiteX30" fmla="*/ 1515 w 18130"/>
                    <a:gd name="connsiteY30" fmla="*/ 7937 h 10178"/>
                    <a:gd name="connsiteX31" fmla="*/ 3575 w 18130"/>
                    <a:gd name="connsiteY31" fmla="*/ 8785 h 10178"/>
                    <a:gd name="connsiteX32" fmla="*/ 4548 w 18130"/>
                    <a:gd name="connsiteY32" fmla="*/ 7481 h 10178"/>
                    <a:gd name="connsiteX33" fmla="*/ 4544 w 18130"/>
                    <a:gd name="connsiteY33" fmla="*/ 7452 h 10178"/>
                    <a:gd name="connsiteX34" fmla="*/ 4544 w 18130"/>
                    <a:gd name="connsiteY34" fmla="*/ 5998 h 10178"/>
                    <a:gd name="connsiteX35" fmla="*/ 6664 w 18130"/>
                    <a:gd name="connsiteY35" fmla="*/ 6665 h 10178"/>
                    <a:gd name="connsiteX36" fmla="*/ 7089 w 18130"/>
                    <a:gd name="connsiteY36" fmla="*/ 5695 h 10178"/>
                    <a:gd name="connsiteX37" fmla="*/ 7089 w 18130"/>
                    <a:gd name="connsiteY37" fmla="*/ 5150 h 10178"/>
                    <a:gd name="connsiteX38" fmla="*/ 7452 w 18130"/>
                    <a:gd name="connsiteY38" fmla="*/ 5150 h 10178"/>
                    <a:gd name="connsiteX39" fmla="*/ 7997 w 18130"/>
                    <a:gd name="connsiteY39" fmla="*/ 5150 h 10178"/>
                    <a:gd name="connsiteX40" fmla="*/ 8422 w 18130"/>
                    <a:gd name="connsiteY40" fmla="*/ 4059 h 10178"/>
                    <a:gd name="connsiteX41" fmla="*/ 9754 w 18130"/>
                    <a:gd name="connsiteY41" fmla="*/ 4059 h 10178"/>
                    <a:gd name="connsiteX42" fmla="*/ 10262 w 18130"/>
                    <a:gd name="connsiteY42" fmla="*/ 3369 h 10178"/>
                    <a:gd name="connsiteX43" fmla="*/ 10239 w 18130"/>
                    <a:gd name="connsiteY43" fmla="*/ 3272 h 10178"/>
                    <a:gd name="connsiteX44" fmla="*/ 11693 w 18130"/>
                    <a:gd name="connsiteY44" fmla="*/ 3272 h 10178"/>
                    <a:gd name="connsiteX45" fmla="*/ 12299 w 18130"/>
                    <a:gd name="connsiteY45" fmla="*/ 2060 h 10178"/>
                    <a:gd name="connsiteX46" fmla="*/ 11814 w 18130"/>
                    <a:gd name="connsiteY46" fmla="*/ 848 h 10178"/>
                    <a:gd name="connsiteX47" fmla="*/ 12844 w 18130"/>
                    <a:gd name="connsiteY47" fmla="*/ 1575 h 10178"/>
                    <a:gd name="connsiteX48" fmla="*/ 14480 w 18130"/>
                    <a:gd name="connsiteY48" fmla="*/ 2969 h 10178"/>
                    <a:gd name="connsiteX49" fmla="*/ 13753 w 18130"/>
                    <a:gd name="connsiteY49" fmla="*/ 3393 h 10178"/>
                    <a:gd name="connsiteX50" fmla="*/ 14420 w 18130"/>
                    <a:gd name="connsiteY50" fmla="*/ 4968 h 10178"/>
                    <a:gd name="connsiteX51" fmla="*/ 15874 w 18130"/>
                    <a:gd name="connsiteY51" fmla="*/ 3635 h 10178"/>
                    <a:gd name="connsiteX52" fmla="*/ 15510 w 18130"/>
                    <a:gd name="connsiteY52" fmla="*/ 3029 h 10178"/>
                    <a:gd name="connsiteX53" fmla="*/ 17509 w 18130"/>
                    <a:gd name="connsiteY53" fmla="*/ 3029 h 10178"/>
                    <a:gd name="connsiteX54" fmla="*/ 17873 w 18130"/>
                    <a:gd name="connsiteY54" fmla="*/ 2726 h 10178"/>
                    <a:gd name="connsiteX55" fmla="*/ 15025 w 18130"/>
                    <a:gd name="connsiteY55" fmla="*/ 4484 h 10178"/>
                    <a:gd name="connsiteX56" fmla="*/ 14662 w 18130"/>
                    <a:gd name="connsiteY56" fmla="*/ 4847 h 10178"/>
                    <a:gd name="connsiteX57" fmla="*/ 14298 w 18130"/>
                    <a:gd name="connsiteY57" fmla="*/ 4484 h 10178"/>
                    <a:gd name="connsiteX58" fmla="*/ 14844 w 18130"/>
                    <a:gd name="connsiteY58" fmla="*/ 3575 h 10178"/>
                    <a:gd name="connsiteX59" fmla="*/ 14844 w 18130"/>
                    <a:gd name="connsiteY59" fmla="*/ 3575 h 10178"/>
                    <a:gd name="connsiteX60" fmla="*/ 15025 w 18130"/>
                    <a:gd name="connsiteY60" fmla="*/ 4484 h 1017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Lst>
                  <a:rect l="l" t="t" r="r" b="b"/>
                  <a:pathLst>
                    <a:path w="18130" h="10178">
                      <a:moveTo>
                        <a:pt x="17873" y="2726"/>
                      </a:moveTo>
                      <a:cubicBezTo>
                        <a:pt x="17018" y="2513"/>
                        <a:pt x="16123" y="2513"/>
                        <a:pt x="15268" y="2726"/>
                      </a:cubicBezTo>
                      <a:cubicBezTo>
                        <a:pt x="14933" y="2372"/>
                        <a:pt x="14569" y="2048"/>
                        <a:pt x="14177" y="1757"/>
                      </a:cubicBezTo>
                      <a:cubicBezTo>
                        <a:pt x="13330" y="1081"/>
                        <a:pt x="12416" y="493"/>
                        <a:pt x="11451" y="0"/>
                      </a:cubicBezTo>
                      <a:cubicBezTo>
                        <a:pt x="11451" y="0"/>
                        <a:pt x="10481" y="0"/>
                        <a:pt x="10603" y="0"/>
                      </a:cubicBezTo>
                      <a:cubicBezTo>
                        <a:pt x="11009" y="775"/>
                        <a:pt x="11276" y="1616"/>
                        <a:pt x="11390" y="2484"/>
                      </a:cubicBezTo>
                      <a:cubicBezTo>
                        <a:pt x="11507" y="2900"/>
                        <a:pt x="11507" y="3340"/>
                        <a:pt x="11390" y="3756"/>
                      </a:cubicBezTo>
                      <a:cubicBezTo>
                        <a:pt x="11390" y="4120"/>
                        <a:pt x="10603" y="3757"/>
                        <a:pt x="10239" y="3757"/>
                      </a:cubicBezTo>
                      <a:cubicBezTo>
                        <a:pt x="9876" y="3757"/>
                        <a:pt x="9573" y="3757"/>
                        <a:pt x="9512" y="3757"/>
                      </a:cubicBezTo>
                      <a:cubicBezTo>
                        <a:pt x="9451" y="3757"/>
                        <a:pt x="9512" y="4605"/>
                        <a:pt x="9512" y="4665"/>
                      </a:cubicBezTo>
                      <a:cubicBezTo>
                        <a:pt x="9512" y="4726"/>
                        <a:pt x="8482" y="4180"/>
                        <a:pt x="8240" y="4120"/>
                      </a:cubicBezTo>
                      <a:cubicBezTo>
                        <a:pt x="7997" y="4059"/>
                        <a:pt x="7695" y="4120"/>
                        <a:pt x="7695" y="4120"/>
                      </a:cubicBezTo>
                      <a:cubicBezTo>
                        <a:pt x="7695" y="4120"/>
                        <a:pt x="7997" y="4968"/>
                        <a:pt x="7695" y="5271"/>
                      </a:cubicBezTo>
                      <a:lnTo>
                        <a:pt x="6725" y="4726"/>
                      </a:lnTo>
                      <a:cubicBezTo>
                        <a:pt x="6725" y="4726"/>
                        <a:pt x="5937" y="4726"/>
                        <a:pt x="6059" y="4726"/>
                      </a:cubicBezTo>
                      <a:cubicBezTo>
                        <a:pt x="6196" y="4995"/>
                        <a:pt x="6297" y="5279"/>
                        <a:pt x="6362" y="5574"/>
                      </a:cubicBezTo>
                      <a:cubicBezTo>
                        <a:pt x="6362" y="5574"/>
                        <a:pt x="6725" y="6422"/>
                        <a:pt x="6362" y="6604"/>
                      </a:cubicBezTo>
                      <a:cubicBezTo>
                        <a:pt x="5998" y="6786"/>
                        <a:pt x="6362" y="6604"/>
                        <a:pt x="5937" y="6604"/>
                      </a:cubicBezTo>
                      <a:lnTo>
                        <a:pt x="5453" y="6241"/>
                      </a:lnTo>
                      <a:cubicBezTo>
                        <a:pt x="5163" y="6020"/>
                        <a:pt x="4834" y="5855"/>
                        <a:pt x="4483" y="5756"/>
                      </a:cubicBezTo>
                      <a:cubicBezTo>
                        <a:pt x="4483" y="5756"/>
                        <a:pt x="3938" y="5756"/>
                        <a:pt x="3938" y="5756"/>
                      </a:cubicBezTo>
                      <a:cubicBezTo>
                        <a:pt x="3878" y="6218"/>
                        <a:pt x="3878" y="6687"/>
                        <a:pt x="3938" y="7149"/>
                      </a:cubicBezTo>
                      <a:cubicBezTo>
                        <a:pt x="3968" y="7411"/>
                        <a:pt x="3968" y="7675"/>
                        <a:pt x="3938" y="7937"/>
                      </a:cubicBezTo>
                      <a:cubicBezTo>
                        <a:pt x="3952" y="8210"/>
                        <a:pt x="3811" y="8467"/>
                        <a:pt x="3575" y="8603"/>
                      </a:cubicBezTo>
                      <a:cubicBezTo>
                        <a:pt x="2605" y="8967"/>
                        <a:pt x="1151" y="6362"/>
                        <a:pt x="909" y="5998"/>
                      </a:cubicBezTo>
                      <a:cubicBezTo>
                        <a:pt x="666" y="5635"/>
                        <a:pt x="182" y="5998"/>
                        <a:pt x="242" y="5998"/>
                      </a:cubicBezTo>
                      <a:cubicBezTo>
                        <a:pt x="577" y="6683"/>
                        <a:pt x="861" y="7392"/>
                        <a:pt x="1091" y="8119"/>
                      </a:cubicBezTo>
                      <a:cubicBezTo>
                        <a:pt x="1091" y="8846"/>
                        <a:pt x="1091" y="9876"/>
                        <a:pt x="0" y="10179"/>
                      </a:cubicBezTo>
                      <a:cubicBezTo>
                        <a:pt x="0" y="10179"/>
                        <a:pt x="0" y="10179"/>
                        <a:pt x="0" y="10179"/>
                      </a:cubicBezTo>
                      <a:cubicBezTo>
                        <a:pt x="1454" y="10179"/>
                        <a:pt x="1636" y="9028"/>
                        <a:pt x="1515" y="8240"/>
                      </a:cubicBezTo>
                      <a:cubicBezTo>
                        <a:pt x="1521" y="8139"/>
                        <a:pt x="1521" y="8038"/>
                        <a:pt x="1515" y="7937"/>
                      </a:cubicBezTo>
                      <a:cubicBezTo>
                        <a:pt x="2023" y="8537"/>
                        <a:pt x="2791" y="8854"/>
                        <a:pt x="3575" y="8785"/>
                      </a:cubicBezTo>
                      <a:cubicBezTo>
                        <a:pt x="4204" y="8694"/>
                        <a:pt x="4640" y="8110"/>
                        <a:pt x="4548" y="7481"/>
                      </a:cubicBezTo>
                      <a:cubicBezTo>
                        <a:pt x="4547" y="7471"/>
                        <a:pt x="4546" y="7462"/>
                        <a:pt x="4544" y="7452"/>
                      </a:cubicBezTo>
                      <a:cubicBezTo>
                        <a:pt x="4573" y="6968"/>
                        <a:pt x="4573" y="6483"/>
                        <a:pt x="4544" y="5998"/>
                      </a:cubicBezTo>
                      <a:cubicBezTo>
                        <a:pt x="5150" y="6422"/>
                        <a:pt x="5816" y="7028"/>
                        <a:pt x="6664" y="6665"/>
                      </a:cubicBezTo>
                      <a:cubicBezTo>
                        <a:pt x="7513" y="6301"/>
                        <a:pt x="7149" y="6059"/>
                        <a:pt x="7089" y="5695"/>
                      </a:cubicBezTo>
                      <a:cubicBezTo>
                        <a:pt x="7117" y="5514"/>
                        <a:pt x="7117" y="5331"/>
                        <a:pt x="7089" y="5150"/>
                      </a:cubicBezTo>
                      <a:lnTo>
                        <a:pt x="7452" y="5150"/>
                      </a:lnTo>
                      <a:cubicBezTo>
                        <a:pt x="7624" y="5236"/>
                        <a:pt x="7826" y="5236"/>
                        <a:pt x="7997" y="5150"/>
                      </a:cubicBezTo>
                      <a:cubicBezTo>
                        <a:pt x="8603" y="5150"/>
                        <a:pt x="8543" y="4484"/>
                        <a:pt x="8422" y="4059"/>
                      </a:cubicBezTo>
                      <a:cubicBezTo>
                        <a:pt x="8837" y="4286"/>
                        <a:pt x="9339" y="4286"/>
                        <a:pt x="9754" y="4059"/>
                      </a:cubicBezTo>
                      <a:cubicBezTo>
                        <a:pt x="10085" y="4009"/>
                        <a:pt x="10313" y="3700"/>
                        <a:pt x="10262" y="3369"/>
                      </a:cubicBezTo>
                      <a:cubicBezTo>
                        <a:pt x="10257" y="3336"/>
                        <a:pt x="10249" y="3304"/>
                        <a:pt x="10239" y="3272"/>
                      </a:cubicBezTo>
                      <a:cubicBezTo>
                        <a:pt x="10712" y="3425"/>
                        <a:pt x="11221" y="3425"/>
                        <a:pt x="11693" y="3272"/>
                      </a:cubicBezTo>
                      <a:cubicBezTo>
                        <a:pt x="12123" y="3029"/>
                        <a:pt x="12363" y="2550"/>
                        <a:pt x="12299" y="2060"/>
                      </a:cubicBezTo>
                      <a:cubicBezTo>
                        <a:pt x="12192" y="1637"/>
                        <a:pt x="12029" y="1229"/>
                        <a:pt x="11814" y="848"/>
                      </a:cubicBezTo>
                      <a:lnTo>
                        <a:pt x="12844" y="1575"/>
                      </a:lnTo>
                      <a:cubicBezTo>
                        <a:pt x="13455" y="1958"/>
                        <a:pt x="14006" y="2427"/>
                        <a:pt x="14480" y="2969"/>
                      </a:cubicBezTo>
                      <a:cubicBezTo>
                        <a:pt x="14212" y="3060"/>
                        <a:pt x="13965" y="3204"/>
                        <a:pt x="13753" y="3393"/>
                      </a:cubicBezTo>
                      <a:cubicBezTo>
                        <a:pt x="13147" y="3878"/>
                        <a:pt x="13026" y="4847"/>
                        <a:pt x="14420" y="4968"/>
                      </a:cubicBezTo>
                      <a:cubicBezTo>
                        <a:pt x="15813" y="5089"/>
                        <a:pt x="16055" y="4180"/>
                        <a:pt x="15874" y="3635"/>
                      </a:cubicBezTo>
                      <a:cubicBezTo>
                        <a:pt x="15798" y="3409"/>
                        <a:pt x="15674" y="3202"/>
                        <a:pt x="15510" y="3029"/>
                      </a:cubicBezTo>
                      <a:cubicBezTo>
                        <a:pt x="16168" y="2875"/>
                        <a:pt x="16852" y="2875"/>
                        <a:pt x="17509" y="3029"/>
                      </a:cubicBezTo>
                      <a:cubicBezTo>
                        <a:pt x="17873" y="3151"/>
                        <a:pt x="18479" y="2787"/>
                        <a:pt x="17873" y="2726"/>
                      </a:cubicBezTo>
                      <a:close/>
                      <a:moveTo>
                        <a:pt x="15025" y="4484"/>
                      </a:moveTo>
                      <a:cubicBezTo>
                        <a:pt x="15025" y="4684"/>
                        <a:pt x="14863" y="4847"/>
                        <a:pt x="14662" y="4847"/>
                      </a:cubicBezTo>
                      <a:cubicBezTo>
                        <a:pt x="14461" y="4847"/>
                        <a:pt x="14298" y="4684"/>
                        <a:pt x="14298" y="4484"/>
                      </a:cubicBezTo>
                      <a:cubicBezTo>
                        <a:pt x="14298" y="4120"/>
                        <a:pt x="14298" y="3817"/>
                        <a:pt x="14844" y="3575"/>
                      </a:cubicBezTo>
                      <a:lnTo>
                        <a:pt x="14844" y="3575"/>
                      </a:lnTo>
                      <a:cubicBezTo>
                        <a:pt x="15066" y="3822"/>
                        <a:pt x="15135" y="4170"/>
                        <a:pt x="15025" y="4484"/>
                      </a:cubicBezTo>
                      <a:close/>
                    </a:path>
                  </a:pathLst>
                </a:custGeom>
                <a:solidFill>
                  <a:srgbClr val="37474F"/>
                </a:solidFill>
                <a:ln w="6058" cap="flat">
                  <a:noFill/>
                  <a:prstDash val="solid"/>
                  <a:miter/>
                </a:ln>
              </p:spPr>
              <p:txBody>
                <a:bodyPr rtlCol="0" anchor="ctr"/>
                <a:lstStyle/>
                <a:p>
                  <a:endParaRPr lang="fr-FR" sz="2400"/>
                </a:p>
              </p:txBody>
            </p:sp>
            <p:sp>
              <p:nvSpPr>
                <p:cNvPr id="598" name="Forme libre : forme 597">
                  <a:extLst>
                    <a:ext uri="{FF2B5EF4-FFF2-40B4-BE49-F238E27FC236}">
                      <a16:creationId xmlns:a16="http://schemas.microsoft.com/office/drawing/2014/main" id="{DB2749BD-3EF5-4441-B85B-43B6F4E40E80}"/>
                    </a:ext>
                  </a:extLst>
                </p:cNvPr>
                <p:cNvSpPr/>
                <p:nvPr/>
              </p:nvSpPr>
              <p:spPr>
                <a:xfrm>
                  <a:off x="2362500" y="3975087"/>
                  <a:ext cx="13851" cy="14258"/>
                </a:xfrm>
                <a:custGeom>
                  <a:avLst/>
                  <a:gdLst>
                    <a:gd name="connsiteX0" fmla="*/ 10034 w 13851"/>
                    <a:gd name="connsiteY0" fmla="*/ 68 h 14258"/>
                    <a:gd name="connsiteX1" fmla="*/ 11185 w 13851"/>
                    <a:gd name="connsiteY1" fmla="*/ 3703 h 14258"/>
                    <a:gd name="connsiteX2" fmla="*/ 11912 w 13851"/>
                    <a:gd name="connsiteY2" fmla="*/ 7459 h 14258"/>
                    <a:gd name="connsiteX3" fmla="*/ 12336 w 13851"/>
                    <a:gd name="connsiteY3" fmla="*/ 11215 h 14258"/>
                    <a:gd name="connsiteX4" fmla="*/ 12336 w 13851"/>
                    <a:gd name="connsiteY4" fmla="*/ 11215 h 14258"/>
                    <a:gd name="connsiteX5" fmla="*/ 10337 w 13851"/>
                    <a:gd name="connsiteY5" fmla="*/ 8792 h 14258"/>
                    <a:gd name="connsiteX6" fmla="*/ 7308 w 13851"/>
                    <a:gd name="connsiteY6" fmla="*/ 6611 h 14258"/>
                    <a:gd name="connsiteX7" fmla="*/ 4218 w 13851"/>
                    <a:gd name="connsiteY7" fmla="*/ 6611 h 14258"/>
                    <a:gd name="connsiteX8" fmla="*/ 3127 w 13851"/>
                    <a:gd name="connsiteY8" fmla="*/ 7459 h 14258"/>
                    <a:gd name="connsiteX9" fmla="*/ 1794 w 13851"/>
                    <a:gd name="connsiteY9" fmla="*/ 7459 h 14258"/>
                    <a:gd name="connsiteX10" fmla="*/ 401 w 13851"/>
                    <a:gd name="connsiteY10" fmla="*/ 7459 h 14258"/>
                    <a:gd name="connsiteX11" fmla="*/ 37 w 13851"/>
                    <a:gd name="connsiteY11" fmla="*/ 7459 h 14258"/>
                    <a:gd name="connsiteX12" fmla="*/ 2824 w 13851"/>
                    <a:gd name="connsiteY12" fmla="*/ 7883 h 14258"/>
                    <a:gd name="connsiteX13" fmla="*/ 2824 w 13851"/>
                    <a:gd name="connsiteY13" fmla="*/ 7883 h 14258"/>
                    <a:gd name="connsiteX14" fmla="*/ 2279 w 13851"/>
                    <a:gd name="connsiteY14" fmla="*/ 8974 h 14258"/>
                    <a:gd name="connsiteX15" fmla="*/ 2642 w 13851"/>
                    <a:gd name="connsiteY15" fmla="*/ 11458 h 14258"/>
                    <a:gd name="connsiteX16" fmla="*/ 4945 w 13851"/>
                    <a:gd name="connsiteY16" fmla="*/ 12548 h 14258"/>
                    <a:gd name="connsiteX17" fmla="*/ 7005 w 13851"/>
                    <a:gd name="connsiteY17" fmla="*/ 10973 h 14258"/>
                    <a:gd name="connsiteX18" fmla="*/ 5066 w 13851"/>
                    <a:gd name="connsiteY18" fmla="*/ 8247 h 14258"/>
                    <a:gd name="connsiteX19" fmla="*/ 3793 w 13851"/>
                    <a:gd name="connsiteY19" fmla="*/ 7762 h 14258"/>
                    <a:gd name="connsiteX20" fmla="*/ 4520 w 13851"/>
                    <a:gd name="connsiteY20" fmla="*/ 7217 h 14258"/>
                    <a:gd name="connsiteX21" fmla="*/ 7126 w 13851"/>
                    <a:gd name="connsiteY21" fmla="*/ 7217 h 14258"/>
                    <a:gd name="connsiteX22" fmla="*/ 9731 w 13851"/>
                    <a:gd name="connsiteY22" fmla="*/ 9277 h 14258"/>
                    <a:gd name="connsiteX23" fmla="*/ 11851 w 13851"/>
                    <a:gd name="connsiteY23" fmla="*/ 11943 h 14258"/>
                    <a:gd name="connsiteX24" fmla="*/ 12518 w 13851"/>
                    <a:gd name="connsiteY24" fmla="*/ 12851 h 14258"/>
                    <a:gd name="connsiteX25" fmla="*/ 12518 w 13851"/>
                    <a:gd name="connsiteY25" fmla="*/ 12851 h 14258"/>
                    <a:gd name="connsiteX26" fmla="*/ 13124 w 13851"/>
                    <a:gd name="connsiteY26" fmla="*/ 14124 h 14258"/>
                    <a:gd name="connsiteX27" fmla="*/ 13851 w 13851"/>
                    <a:gd name="connsiteY27" fmla="*/ 14124 h 14258"/>
                    <a:gd name="connsiteX28" fmla="*/ 13366 w 13851"/>
                    <a:gd name="connsiteY28" fmla="*/ 12730 h 14258"/>
                    <a:gd name="connsiteX29" fmla="*/ 13366 w 13851"/>
                    <a:gd name="connsiteY29" fmla="*/ 12730 h 14258"/>
                    <a:gd name="connsiteX30" fmla="*/ 13003 w 13851"/>
                    <a:gd name="connsiteY30" fmla="*/ 10791 h 14258"/>
                    <a:gd name="connsiteX31" fmla="*/ 12639 w 13851"/>
                    <a:gd name="connsiteY31" fmla="*/ 7156 h 14258"/>
                    <a:gd name="connsiteX32" fmla="*/ 10519 w 13851"/>
                    <a:gd name="connsiteY32" fmla="*/ 128 h 14258"/>
                    <a:gd name="connsiteX33" fmla="*/ 10034 w 13851"/>
                    <a:gd name="connsiteY33" fmla="*/ 68 h 14258"/>
                    <a:gd name="connsiteX34" fmla="*/ 5975 w 13851"/>
                    <a:gd name="connsiteY34" fmla="*/ 9398 h 14258"/>
                    <a:gd name="connsiteX35" fmla="*/ 5764 w 13851"/>
                    <a:gd name="connsiteY35" fmla="*/ 11529 h 14258"/>
                    <a:gd name="connsiteX36" fmla="*/ 5611 w 13851"/>
                    <a:gd name="connsiteY36" fmla="*/ 11639 h 14258"/>
                    <a:gd name="connsiteX37" fmla="*/ 3491 w 13851"/>
                    <a:gd name="connsiteY37" fmla="*/ 10973 h 14258"/>
                    <a:gd name="connsiteX38" fmla="*/ 3127 w 13851"/>
                    <a:gd name="connsiteY38" fmla="*/ 8913 h 14258"/>
                    <a:gd name="connsiteX39" fmla="*/ 3672 w 13851"/>
                    <a:gd name="connsiteY39" fmla="*/ 7701 h 14258"/>
                    <a:gd name="connsiteX40" fmla="*/ 5975 w 13851"/>
                    <a:gd name="connsiteY40" fmla="*/ 9398 h 1425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Lst>
                  <a:rect l="l" t="t" r="r" b="b"/>
                  <a:pathLst>
                    <a:path w="13851" h="14258">
                      <a:moveTo>
                        <a:pt x="10034" y="68"/>
                      </a:moveTo>
                      <a:cubicBezTo>
                        <a:pt x="10397" y="1279"/>
                        <a:pt x="10882" y="2491"/>
                        <a:pt x="11185" y="3703"/>
                      </a:cubicBezTo>
                      <a:cubicBezTo>
                        <a:pt x="11488" y="4914"/>
                        <a:pt x="11730" y="6187"/>
                        <a:pt x="11912" y="7459"/>
                      </a:cubicBezTo>
                      <a:cubicBezTo>
                        <a:pt x="12094" y="8731"/>
                        <a:pt x="11912" y="9943"/>
                        <a:pt x="12336" y="11215"/>
                      </a:cubicBezTo>
                      <a:lnTo>
                        <a:pt x="12336" y="11215"/>
                      </a:lnTo>
                      <a:cubicBezTo>
                        <a:pt x="11670" y="10428"/>
                        <a:pt x="11124" y="9580"/>
                        <a:pt x="10337" y="8792"/>
                      </a:cubicBezTo>
                      <a:cubicBezTo>
                        <a:pt x="9446" y="7913"/>
                        <a:pt x="8424" y="7177"/>
                        <a:pt x="7308" y="6611"/>
                      </a:cubicBezTo>
                      <a:cubicBezTo>
                        <a:pt x="6321" y="6190"/>
                        <a:pt x="5205" y="6190"/>
                        <a:pt x="4218" y="6611"/>
                      </a:cubicBezTo>
                      <a:cubicBezTo>
                        <a:pt x="3786" y="6793"/>
                        <a:pt x="3410" y="7086"/>
                        <a:pt x="3127" y="7459"/>
                      </a:cubicBezTo>
                      <a:lnTo>
                        <a:pt x="1794" y="7459"/>
                      </a:lnTo>
                      <a:cubicBezTo>
                        <a:pt x="1334" y="7554"/>
                        <a:pt x="860" y="7554"/>
                        <a:pt x="401" y="7459"/>
                      </a:cubicBezTo>
                      <a:cubicBezTo>
                        <a:pt x="401" y="7459"/>
                        <a:pt x="-145" y="7459"/>
                        <a:pt x="37" y="7459"/>
                      </a:cubicBezTo>
                      <a:cubicBezTo>
                        <a:pt x="219" y="7459"/>
                        <a:pt x="1976" y="7762"/>
                        <a:pt x="2824" y="7883"/>
                      </a:cubicBezTo>
                      <a:lnTo>
                        <a:pt x="2824" y="7883"/>
                      </a:lnTo>
                      <a:cubicBezTo>
                        <a:pt x="2595" y="8221"/>
                        <a:pt x="2411" y="8588"/>
                        <a:pt x="2279" y="8974"/>
                      </a:cubicBezTo>
                      <a:cubicBezTo>
                        <a:pt x="2035" y="9815"/>
                        <a:pt x="2168" y="10721"/>
                        <a:pt x="2642" y="11458"/>
                      </a:cubicBezTo>
                      <a:cubicBezTo>
                        <a:pt x="3217" y="12135"/>
                        <a:pt x="4056" y="12533"/>
                        <a:pt x="4945" y="12548"/>
                      </a:cubicBezTo>
                      <a:cubicBezTo>
                        <a:pt x="5925" y="12600"/>
                        <a:pt x="6798" y="11933"/>
                        <a:pt x="7005" y="10973"/>
                      </a:cubicBezTo>
                      <a:cubicBezTo>
                        <a:pt x="7005" y="10004"/>
                        <a:pt x="6338" y="8913"/>
                        <a:pt x="5066" y="8247"/>
                      </a:cubicBezTo>
                      <a:cubicBezTo>
                        <a:pt x="4661" y="8038"/>
                        <a:pt x="4234" y="7875"/>
                        <a:pt x="3793" y="7762"/>
                      </a:cubicBezTo>
                      <a:cubicBezTo>
                        <a:pt x="3979" y="7515"/>
                        <a:pt x="4231" y="7326"/>
                        <a:pt x="4520" y="7217"/>
                      </a:cubicBezTo>
                      <a:cubicBezTo>
                        <a:pt x="5315" y="6710"/>
                        <a:pt x="6331" y="6710"/>
                        <a:pt x="7126" y="7217"/>
                      </a:cubicBezTo>
                      <a:cubicBezTo>
                        <a:pt x="8076" y="7793"/>
                        <a:pt x="8951" y="8485"/>
                        <a:pt x="9731" y="9277"/>
                      </a:cubicBezTo>
                      <a:cubicBezTo>
                        <a:pt x="10489" y="10123"/>
                        <a:pt x="11197" y="11013"/>
                        <a:pt x="11851" y="11943"/>
                      </a:cubicBezTo>
                      <a:lnTo>
                        <a:pt x="12518" y="12851"/>
                      </a:lnTo>
                      <a:lnTo>
                        <a:pt x="12518" y="12851"/>
                      </a:lnTo>
                      <a:cubicBezTo>
                        <a:pt x="12518" y="13336"/>
                        <a:pt x="12518" y="13821"/>
                        <a:pt x="13124" y="14124"/>
                      </a:cubicBezTo>
                      <a:cubicBezTo>
                        <a:pt x="13730" y="14427"/>
                        <a:pt x="13851" y="14124"/>
                        <a:pt x="13851" y="14124"/>
                      </a:cubicBezTo>
                      <a:cubicBezTo>
                        <a:pt x="13867" y="13615"/>
                        <a:pt x="13694" y="13119"/>
                        <a:pt x="13366" y="12730"/>
                      </a:cubicBezTo>
                      <a:lnTo>
                        <a:pt x="13366" y="12730"/>
                      </a:lnTo>
                      <a:cubicBezTo>
                        <a:pt x="13366" y="12064"/>
                        <a:pt x="13366" y="11458"/>
                        <a:pt x="13003" y="10791"/>
                      </a:cubicBezTo>
                      <a:cubicBezTo>
                        <a:pt x="12639" y="10125"/>
                        <a:pt x="13003" y="8368"/>
                        <a:pt x="12639" y="7156"/>
                      </a:cubicBezTo>
                      <a:cubicBezTo>
                        <a:pt x="12496" y="4679"/>
                        <a:pt x="11769" y="2271"/>
                        <a:pt x="10519" y="128"/>
                      </a:cubicBezTo>
                      <a:cubicBezTo>
                        <a:pt x="10519" y="128"/>
                        <a:pt x="9973" y="-114"/>
                        <a:pt x="10034" y="68"/>
                      </a:cubicBezTo>
                      <a:close/>
                      <a:moveTo>
                        <a:pt x="5975" y="9398"/>
                      </a:moveTo>
                      <a:cubicBezTo>
                        <a:pt x="6505" y="10045"/>
                        <a:pt x="6411" y="10999"/>
                        <a:pt x="5764" y="11529"/>
                      </a:cubicBezTo>
                      <a:cubicBezTo>
                        <a:pt x="5715" y="11569"/>
                        <a:pt x="5664" y="11606"/>
                        <a:pt x="5611" y="11639"/>
                      </a:cubicBezTo>
                      <a:cubicBezTo>
                        <a:pt x="4839" y="12005"/>
                        <a:pt x="3915" y="11715"/>
                        <a:pt x="3491" y="10973"/>
                      </a:cubicBezTo>
                      <a:cubicBezTo>
                        <a:pt x="3107" y="10360"/>
                        <a:pt x="2976" y="9621"/>
                        <a:pt x="3127" y="8913"/>
                      </a:cubicBezTo>
                      <a:cubicBezTo>
                        <a:pt x="3232" y="8479"/>
                        <a:pt x="3416" y="8068"/>
                        <a:pt x="3672" y="7701"/>
                      </a:cubicBezTo>
                      <a:cubicBezTo>
                        <a:pt x="4609" y="7992"/>
                        <a:pt x="5420" y="8590"/>
                        <a:pt x="5975" y="9398"/>
                      </a:cubicBezTo>
                      <a:close/>
                    </a:path>
                  </a:pathLst>
                </a:custGeom>
                <a:solidFill>
                  <a:srgbClr val="37474F"/>
                </a:solidFill>
                <a:ln w="6058" cap="flat">
                  <a:noFill/>
                  <a:prstDash val="solid"/>
                  <a:miter/>
                </a:ln>
              </p:spPr>
              <p:txBody>
                <a:bodyPr rtlCol="0" anchor="ctr"/>
                <a:lstStyle/>
                <a:p>
                  <a:endParaRPr lang="fr-FR" sz="2400"/>
                </a:p>
              </p:txBody>
            </p:sp>
            <p:sp>
              <p:nvSpPr>
                <p:cNvPr id="599" name="Forme libre : forme 598">
                  <a:extLst>
                    <a:ext uri="{FF2B5EF4-FFF2-40B4-BE49-F238E27FC236}">
                      <a16:creationId xmlns:a16="http://schemas.microsoft.com/office/drawing/2014/main" id="{EC0C6CCA-53B0-4426-9FC7-3121466B2963}"/>
                    </a:ext>
                  </a:extLst>
                </p:cNvPr>
                <p:cNvSpPr/>
                <p:nvPr/>
              </p:nvSpPr>
              <p:spPr>
                <a:xfrm>
                  <a:off x="2379259" y="3971580"/>
                  <a:ext cx="21673" cy="14472"/>
                </a:xfrm>
                <a:custGeom>
                  <a:avLst/>
                  <a:gdLst>
                    <a:gd name="connsiteX0" fmla="*/ 19448 w 21673"/>
                    <a:gd name="connsiteY0" fmla="*/ 6059 h 14472"/>
                    <a:gd name="connsiteX1" fmla="*/ 14480 w 21673"/>
                    <a:gd name="connsiteY1" fmla="*/ 0 h 14472"/>
                    <a:gd name="connsiteX2" fmla="*/ 13632 w 21673"/>
                    <a:gd name="connsiteY2" fmla="*/ 0 h 14472"/>
                    <a:gd name="connsiteX3" fmla="*/ 14541 w 21673"/>
                    <a:gd name="connsiteY3" fmla="*/ 3090 h 14472"/>
                    <a:gd name="connsiteX4" fmla="*/ 14177 w 21673"/>
                    <a:gd name="connsiteY4" fmla="*/ 3938 h 14472"/>
                    <a:gd name="connsiteX5" fmla="*/ 13268 w 21673"/>
                    <a:gd name="connsiteY5" fmla="*/ 4362 h 14472"/>
                    <a:gd name="connsiteX6" fmla="*/ 12844 w 21673"/>
                    <a:gd name="connsiteY6" fmla="*/ 4968 h 14472"/>
                    <a:gd name="connsiteX7" fmla="*/ 11814 w 21673"/>
                    <a:gd name="connsiteY7" fmla="*/ 4302 h 14472"/>
                    <a:gd name="connsiteX8" fmla="*/ 11027 w 21673"/>
                    <a:gd name="connsiteY8" fmla="*/ 4302 h 14472"/>
                    <a:gd name="connsiteX9" fmla="*/ 11027 w 21673"/>
                    <a:gd name="connsiteY9" fmla="*/ 5513 h 14472"/>
                    <a:gd name="connsiteX10" fmla="*/ 11027 w 21673"/>
                    <a:gd name="connsiteY10" fmla="*/ 6543 h 14472"/>
                    <a:gd name="connsiteX11" fmla="*/ 9330 w 21673"/>
                    <a:gd name="connsiteY11" fmla="*/ 4968 h 14472"/>
                    <a:gd name="connsiteX12" fmla="*/ 8482 w 21673"/>
                    <a:gd name="connsiteY12" fmla="*/ 4968 h 14472"/>
                    <a:gd name="connsiteX13" fmla="*/ 8482 w 21673"/>
                    <a:gd name="connsiteY13" fmla="*/ 6604 h 14472"/>
                    <a:gd name="connsiteX14" fmla="*/ 8482 w 21673"/>
                    <a:gd name="connsiteY14" fmla="*/ 7634 h 14472"/>
                    <a:gd name="connsiteX15" fmla="*/ 8482 w 21673"/>
                    <a:gd name="connsiteY15" fmla="*/ 8300 h 14472"/>
                    <a:gd name="connsiteX16" fmla="*/ 8482 w 21673"/>
                    <a:gd name="connsiteY16" fmla="*/ 8300 h 14472"/>
                    <a:gd name="connsiteX17" fmla="*/ 8119 w 21673"/>
                    <a:gd name="connsiteY17" fmla="*/ 7997 h 14472"/>
                    <a:gd name="connsiteX18" fmla="*/ 7573 w 21673"/>
                    <a:gd name="connsiteY18" fmla="*/ 7028 h 14472"/>
                    <a:gd name="connsiteX19" fmla="*/ 7089 w 21673"/>
                    <a:gd name="connsiteY19" fmla="*/ 5271 h 14472"/>
                    <a:gd name="connsiteX20" fmla="*/ 6240 w 21673"/>
                    <a:gd name="connsiteY20" fmla="*/ 5271 h 14472"/>
                    <a:gd name="connsiteX21" fmla="*/ 6240 w 21673"/>
                    <a:gd name="connsiteY21" fmla="*/ 10057 h 14472"/>
                    <a:gd name="connsiteX22" fmla="*/ 5271 w 21673"/>
                    <a:gd name="connsiteY22" fmla="*/ 12420 h 14472"/>
                    <a:gd name="connsiteX23" fmla="*/ 4241 w 21673"/>
                    <a:gd name="connsiteY23" fmla="*/ 13390 h 14472"/>
                    <a:gd name="connsiteX24" fmla="*/ 2423 w 21673"/>
                    <a:gd name="connsiteY24" fmla="*/ 14177 h 14472"/>
                    <a:gd name="connsiteX25" fmla="*/ 1636 w 21673"/>
                    <a:gd name="connsiteY25" fmla="*/ 13390 h 14472"/>
                    <a:gd name="connsiteX26" fmla="*/ 1272 w 21673"/>
                    <a:gd name="connsiteY26" fmla="*/ 11996 h 14472"/>
                    <a:gd name="connsiteX27" fmla="*/ 1272 w 21673"/>
                    <a:gd name="connsiteY27" fmla="*/ 11208 h 14472"/>
                    <a:gd name="connsiteX28" fmla="*/ 3272 w 21673"/>
                    <a:gd name="connsiteY28" fmla="*/ 6604 h 14472"/>
                    <a:gd name="connsiteX29" fmla="*/ 1696 w 21673"/>
                    <a:gd name="connsiteY29" fmla="*/ 5513 h 14472"/>
                    <a:gd name="connsiteX30" fmla="*/ 1091 w 21673"/>
                    <a:gd name="connsiteY30" fmla="*/ 6240 h 14472"/>
                    <a:gd name="connsiteX31" fmla="*/ 1091 w 21673"/>
                    <a:gd name="connsiteY31" fmla="*/ 7452 h 14472"/>
                    <a:gd name="connsiteX32" fmla="*/ 666 w 21673"/>
                    <a:gd name="connsiteY32" fmla="*/ 10481 h 14472"/>
                    <a:gd name="connsiteX33" fmla="*/ 666 w 21673"/>
                    <a:gd name="connsiteY33" fmla="*/ 11208 h 14472"/>
                    <a:gd name="connsiteX34" fmla="*/ 0 w 21673"/>
                    <a:gd name="connsiteY34" fmla="*/ 11693 h 14472"/>
                    <a:gd name="connsiteX35" fmla="*/ 545 w 21673"/>
                    <a:gd name="connsiteY35" fmla="*/ 11693 h 14472"/>
                    <a:gd name="connsiteX36" fmla="*/ 545 w 21673"/>
                    <a:gd name="connsiteY36" fmla="*/ 11693 h 14472"/>
                    <a:gd name="connsiteX37" fmla="*/ 545 w 21673"/>
                    <a:gd name="connsiteY37" fmla="*/ 12360 h 14472"/>
                    <a:gd name="connsiteX38" fmla="*/ 1030 w 21673"/>
                    <a:gd name="connsiteY38" fmla="*/ 13874 h 14472"/>
                    <a:gd name="connsiteX39" fmla="*/ 4180 w 21673"/>
                    <a:gd name="connsiteY39" fmla="*/ 13874 h 14472"/>
                    <a:gd name="connsiteX40" fmla="*/ 6665 w 21673"/>
                    <a:gd name="connsiteY40" fmla="*/ 11633 h 14472"/>
                    <a:gd name="connsiteX41" fmla="*/ 7270 w 21673"/>
                    <a:gd name="connsiteY41" fmla="*/ 7937 h 14472"/>
                    <a:gd name="connsiteX42" fmla="*/ 7695 w 21673"/>
                    <a:gd name="connsiteY42" fmla="*/ 8300 h 14472"/>
                    <a:gd name="connsiteX43" fmla="*/ 9512 w 21673"/>
                    <a:gd name="connsiteY43" fmla="*/ 8300 h 14472"/>
                    <a:gd name="connsiteX44" fmla="*/ 9876 w 21673"/>
                    <a:gd name="connsiteY44" fmla="*/ 6725 h 14472"/>
                    <a:gd name="connsiteX45" fmla="*/ 9876 w 21673"/>
                    <a:gd name="connsiteY45" fmla="*/ 5877 h 14472"/>
                    <a:gd name="connsiteX46" fmla="*/ 11209 w 21673"/>
                    <a:gd name="connsiteY46" fmla="*/ 6846 h 14472"/>
                    <a:gd name="connsiteX47" fmla="*/ 11814 w 21673"/>
                    <a:gd name="connsiteY47" fmla="*/ 6846 h 14472"/>
                    <a:gd name="connsiteX48" fmla="*/ 12541 w 21673"/>
                    <a:gd name="connsiteY48" fmla="*/ 5695 h 14472"/>
                    <a:gd name="connsiteX49" fmla="*/ 12541 w 21673"/>
                    <a:gd name="connsiteY49" fmla="*/ 4726 h 14472"/>
                    <a:gd name="connsiteX50" fmla="*/ 13632 w 21673"/>
                    <a:gd name="connsiteY50" fmla="*/ 5332 h 14472"/>
                    <a:gd name="connsiteX51" fmla="*/ 14359 w 21673"/>
                    <a:gd name="connsiteY51" fmla="*/ 5332 h 14472"/>
                    <a:gd name="connsiteX52" fmla="*/ 14359 w 21673"/>
                    <a:gd name="connsiteY52" fmla="*/ 4483 h 14472"/>
                    <a:gd name="connsiteX53" fmla="*/ 15268 w 21673"/>
                    <a:gd name="connsiteY53" fmla="*/ 4059 h 14472"/>
                    <a:gd name="connsiteX54" fmla="*/ 15995 w 21673"/>
                    <a:gd name="connsiteY54" fmla="*/ 2726 h 14472"/>
                    <a:gd name="connsiteX55" fmla="*/ 15571 w 21673"/>
                    <a:gd name="connsiteY55" fmla="*/ 1091 h 14472"/>
                    <a:gd name="connsiteX56" fmla="*/ 18418 w 21673"/>
                    <a:gd name="connsiteY56" fmla="*/ 4908 h 14472"/>
                    <a:gd name="connsiteX57" fmla="*/ 19145 w 21673"/>
                    <a:gd name="connsiteY57" fmla="*/ 5998 h 14472"/>
                    <a:gd name="connsiteX58" fmla="*/ 16480 w 21673"/>
                    <a:gd name="connsiteY58" fmla="*/ 7937 h 14472"/>
                    <a:gd name="connsiteX59" fmla="*/ 15692 w 21673"/>
                    <a:gd name="connsiteY59" fmla="*/ 9754 h 14472"/>
                    <a:gd name="connsiteX60" fmla="*/ 16358 w 21673"/>
                    <a:gd name="connsiteY60" fmla="*/ 11875 h 14472"/>
                    <a:gd name="connsiteX61" fmla="*/ 19630 w 21673"/>
                    <a:gd name="connsiteY61" fmla="*/ 12360 h 14472"/>
                    <a:gd name="connsiteX62" fmla="*/ 21629 w 21673"/>
                    <a:gd name="connsiteY62" fmla="*/ 10542 h 14472"/>
                    <a:gd name="connsiteX63" fmla="*/ 20236 w 21673"/>
                    <a:gd name="connsiteY63" fmla="*/ 6240 h 14472"/>
                    <a:gd name="connsiteX64" fmla="*/ 21205 w 21673"/>
                    <a:gd name="connsiteY64" fmla="*/ 6240 h 14472"/>
                    <a:gd name="connsiteX65" fmla="*/ 21205 w 21673"/>
                    <a:gd name="connsiteY65" fmla="*/ 5937 h 14472"/>
                    <a:gd name="connsiteX66" fmla="*/ 19448 w 21673"/>
                    <a:gd name="connsiteY66" fmla="*/ 6059 h 14472"/>
                    <a:gd name="connsiteX67" fmla="*/ 1272 w 21673"/>
                    <a:gd name="connsiteY67" fmla="*/ 8724 h 14472"/>
                    <a:gd name="connsiteX68" fmla="*/ 1272 w 21673"/>
                    <a:gd name="connsiteY68" fmla="*/ 6786 h 14472"/>
                    <a:gd name="connsiteX69" fmla="*/ 1272 w 21673"/>
                    <a:gd name="connsiteY69" fmla="*/ 6362 h 14472"/>
                    <a:gd name="connsiteX70" fmla="*/ 1272 w 21673"/>
                    <a:gd name="connsiteY70" fmla="*/ 5998 h 14472"/>
                    <a:gd name="connsiteX71" fmla="*/ 1272 w 21673"/>
                    <a:gd name="connsiteY71" fmla="*/ 5998 h 14472"/>
                    <a:gd name="connsiteX72" fmla="*/ 1272 w 21673"/>
                    <a:gd name="connsiteY72" fmla="*/ 6422 h 14472"/>
                    <a:gd name="connsiteX73" fmla="*/ 1272 w 21673"/>
                    <a:gd name="connsiteY73" fmla="*/ 8603 h 14472"/>
                    <a:gd name="connsiteX74" fmla="*/ 61 w 21673"/>
                    <a:gd name="connsiteY74" fmla="*/ 10542 h 14472"/>
                    <a:gd name="connsiteX75" fmla="*/ 1151 w 21673"/>
                    <a:gd name="connsiteY75" fmla="*/ 8725 h 14472"/>
                    <a:gd name="connsiteX76" fmla="*/ 20236 w 21673"/>
                    <a:gd name="connsiteY76" fmla="*/ 8724 h 14472"/>
                    <a:gd name="connsiteX77" fmla="*/ 20236 w 21673"/>
                    <a:gd name="connsiteY77" fmla="*/ 10663 h 14472"/>
                    <a:gd name="connsiteX78" fmla="*/ 18055 w 21673"/>
                    <a:gd name="connsiteY78" fmla="*/ 12057 h 14472"/>
                    <a:gd name="connsiteX79" fmla="*/ 16120 w 21673"/>
                    <a:gd name="connsiteY79" fmla="*/ 10364 h 14472"/>
                    <a:gd name="connsiteX80" fmla="*/ 16116 w 21673"/>
                    <a:gd name="connsiteY80" fmla="*/ 10239 h 14472"/>
                    <a:gd name="connsiteX81" fmla="*/ 16116 w 21673"/>
                    <a:gd name="connsiteY81" fmla="*/ 8846 h 14472"/>
                    <a:gd name="connsiteX82" fmla="*/ 18721 w 21673"/>
                    <a:gd name="connsiteY82" fmla="*/ 6362 h 14472"/>
                    <a:gd name="connsiteX83" fmla="*/ 20115 w 21673"/>
                    <a:gd name="connsiteY83" fmla="*/ 8967 h 1447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Lst>
                  <a:rect l="l" t="t" r="r" b="b"/>
                  <a:pathLst>
                    <a:path w="21673" h="14472">
                      <a:moveTo>
                        <a:pt x="19448" y="6059"/>
                      </a:moveTo>
                      <a:cubicBezTo>
                        <a:pt x="18143" y="3775"/>
                        <a:pt x="16463" y="1728"/>
                        <a:pt x="14480" y="0"/>
                      </a:cubicBezTo>
                      <a:cubicBezTo>
                        <a:pt x="14480" y="0"/>
                        <a:pt x="13571" y="0"/>
                        <a:pt x="13632" y="0"/>
                      </a:cubicBezTo>
                      <a:cubicBezTo>
                        <a:pt x="13693" y="0"/>
                        <a:pt x="14662" y="2060"/>
                        <a:pt x="14541" y="3090"/>
                      </a:cubicBezTo>
                      <a:cubicBezTo>
                        <a:pt x="14536" y="3410"/>
                        <a:pt x="14405" y="3714"/>
                        <a:pt x="14177" y="3938"/>
                      </a:cubicBezTo>
                      <a:cubicBezTo>
                        <a:pt x="13892" y="4115"/>
                        <a:pt x="13587" y="4258"/>
                        <a:pt x="13268" y="4362"/>
                      </a:cubicBezTo>
                      <a:cubicBezTo>
                        <a:pt x="13035" y="4481"/>
                        <a:pt x="12876" y="4708"/>
                        <a:pt x="12844" y="4968"/>
                      </a:cubicBezTo>
                      <a:lnTo>
                        <a:pt x="11814" y="4302"/>
                      </a:lnTo>
                      <a:cubicBezTo>
                        <a:pt x="11814" y="4302"/>
                        <a:pt x="11027" y="4302"/>
                        <a:pt x="11027" y="4302"/>
                      </a:cubicBezTo>
                      <a:cubicBezTo>
                        <a:pt x="10970" y="4704"/>
                        <a:pt x="10970" y="5112"/>
                        <a:pt x="11027" y="5513"/>
                      </a:cubicBezTo>
                      <a:cubicBezTo>
                        <a:pt x="11027" y="5513"/>
                        <a:pt x="11027" y="6240"/>
                        <a:pt x="11027" y="6543"/>
                      </a:cubicBezTo>
                      <a:cubicBezTo>
                        <a:pt x="10392" y="6098"/>
                        <a:pt x="9822" y="5568"/>
                        <a:pt x="9330" y="4968"/>
                      </a:cubicBezTo>
                      <a:cubicBezTo>
                        <a:pt x="9084" y="4765"/>
                        <a:pt x="8728" y="4765"/>
                        <a:pt x="8482" y="4968"/>
                      </a:cubicBezTo>
                      <a:cubicBezTo>
                        <a:pt x="8482" y="5453"/>
                        <a:pt x="8482" y="6119"/>
                        <a:pt x="8482" y="6604"/>
                      </a:cubicBezTo>
                      <a:cubicBezTo>
                        <a:pt x="8511" y="6947"/>
                        <a:pt x="8511" y="7291"/>
                        <a:pt x="8482" y="7634"/>
                      </a:cubicBezTo>
                      <a:cubicBezTo>
                        <a:pt x="8482" y="7634"/>
                        <a:pt x="8482" y="8240"/>
                        <a:pt x="8482" y="8300"/>
                      </a:cubicBezTo>
                      <a:cubicBezTo>
                        <a:pt x="8482" y="8361"/>
                        <a:pt x="8482" y="8300"/>
                        <a:pt x="8482" y="8300"/>
                      </a:cubicBezTo>
                      <a:lnTo>
                        <a:pt x="8119" y="7997"/>
                      </a:lnTo>
                      <a:cubicBezTo>
                        <a:pt x="7880" y="7710"/>
                        <a:pt x="7695" y="7381"/>
                        <a:pt x="7573" y="7028"/>
                      </a:cubicBezTo>
                      <a:cubicBezTo>
                        <a:pt x="7293" y="6482"/>
                        <a:pt x="7128" y="5884"/>
                        <a:pt x="7089" y="5271"/>
                      </a:cubicBezTo>
                      <a:cubicBezTo>
                        <a:pt x="7089" y="5271"/>
                        <a:pt x="6240" y="5271"/>
                        <a:pt x="6240" y="5271"/>
                      </a:cubicBezTo>
                      <a:cubicBezTo>
                        <a:pt x="6332" y="6865"/>
                        <a:pt x="6332" y="8463"/>
                        <a:pt x="6240" y="10057"/>
                      </a:cubicBezTo>
                      <a:cubicBezTo>
                        <a:pt x="6143" y="10920"/>
                        <a:pt x="5808" y="11738"/>
                        <a:pt x="5271" y="12420"/>
                      </a:cubicBezTo>
                      <a:cubicBezTo>
                        <a:pt x="4988" y="12802"/>
                        <a:pt x="4639" y="13130"/>
                        <a:pt x="4241" y="13390"/>
                      </a:cubicBezTo>
                      <a:cubicBezTo>
                        <a:pt x="3693" y="13770"/>
                        <a:pt x="3076" y="14038"/>
                        <a:pt x="2423" y="14177"/>
                      </a:cubicBezTo>
                      <a:cubicBezTo>
                        <a:pt x="1818" y="14177"/>
                        <a:pt x="1696" y="13632"/>
                        <a:pt x="1636" y="13390"/>
                      </a:cubicBezTo>
                      <a:lnTo>
                        <a:pt x="1272" y="11996"/>
                      </a:lnTo>
                      <a:cubicBezTo>
                        <a:pt x="1272" y="11996"/>
                        <a:pt x="1272" y="11451"/>
                        <a:pt x="1272" y="11208"/>
                      </a:cubicBezTo>
                      <a:cubicBezTo>
                        <a:pt x="2844" y="10249"/>
                        <a:pt x="3644" y="8407"/>
                        <a:pt x="3272" y="6604"/>
                      </a:cubicBezTo>
                      <a:cubicBezTo>
                        <a:pt x="3272" y="6180"/>
                        <a:pt x="2848" y="5150"/>
                        <a:pt x="1696" y="5513"/>
                      </a:cubicBezTo>
                      <a:cubicBezTo>
                        <a:pt x="1382" y="5634"/>
                        <a:pt x="1152" y="5909"/>
                        <a:pt x="1091" y="6240"/>
                      </a:cubicBezTo>
                      <a:cubicBezTo>
                        <a:pt x="1005" y="6640"/>
                        <a:pt x="1005" y="7053"/>
                        <a:pt x="1091" y="7452"/>
                      </a:cubicBezTo>
                      <a:cubicBezTo>
                        <a:pt x="1091" y="8482"/>
                        <a:pt x="727" y="9452"/>
                        <a:pt x="666" y="10481"/>
                      </a:cubicBezTo>
                      <a:lnTo>
                        <a:pt x="666" y="11208"/>
                      </a:lnTo>
                      <a:lnTo>
                        <a:pt x="0" y="11693"/>
                      </a:lnTo>
                      <a:cubicBezTo>
                        <a:pt x="0" y="11693"/>
                        <a:pt x="0" y="11693"/>
                        <a:pt x="545" y="11693"/>
                      </a:cubicBezTo>
                      <a:lnTo>
                        <a:pt x="545" y="11693"/>
                      </a:lnTo>
                      <a:cubicBezTo>
                        <a:pt x="545" y="11693"/>
                        <a:pt x="545" y="12117"/>
                        <a:pt x="545" y="12360"/>
                      </a:cubicBezTo>
                      <a:cubicBezTo>
                        <a:pt x="651" y="12881"/>
                        <a:pt x="814" y="13388"/>
                        <a:pt x="1030" y="13874"/>
                      </a:cubicBezTo>
                      <a:cubicBezTo>
                        <a:pt x="1575" y="14844"/>
                        <a:pt x="3151" y="14480"/>
                        <a:pt x="4180" y="13874"/>
                      </a:cubicBezTo>
                      <a:cubicBezTo>
                        <a:pt x="5214" y="13393"/>
                        <a:pt x="6080" y="12612"/>
                        <a:pt x="6665" y="11633"/>
                      </a:cubicBezTo>
                      <a:cubicBezTo>
                        <a:pt x="7191" y="10476"/>
                        <a:pt x="7400" y="9201"/>
                        <a:pt x="7270" y="7937"/>
                      </a:cubicBezTo>
                      <a:lnTo>
                        <a:pt x="7695" y="8300"/>
                      </a:lnTo>
                      <a:cubicBezTo>
                        <a:pt x="8245" y="8668"/>
                        <a:pt x="8962" y="8668"/>
                        <a:pt x="9512" y="8300"/>
                      </a:cubicBezTo>
                      <a:cubicBezTo>
                        <a:pt x="10057" y="7876"/>
                        <a:pt x="9876" y="7210"/>
                        <a:pt x="9876" y="6725"/>
                      </a:cubicBezTo>
                      <a:cubicBezTo>
                        <a:pt x="9876" y="6240"/>
                        <a:pt x="9876" y="6119"/>
                        <a:pt x="9876" y="5877"/>
                      </a:cubicBezTo>
                      <a:cubicBezTo>
                        <a:pt x="10274" y="6259"/>
                        <a:pt x="10722" y="6586"/>
                        <a:pt x="11209" y="6846"/>
                      </a:cubicBezTo>
                      <a:lnTo>
                        <a:pt x="11814" y="6846"/>
                      </a:lnTo>
                      <a:cubicBezTo>
                        <a:pt x="12312" y="6700"/>
                        <a:pt x="12623" y="6207"/>
                        <a:pt x="12541" y="5695"/>
                      </a:cubicBezTo>
                      <a:cubicBezTo>
                        <a:pt x="12567" y="5372"/>
                        <a:pt x="12567" y="5048"/>
                        <a:pt x="12541" y="4726"/>
                      </a:cubicBezTo>
                      <a:cubicBezTo>
                        <a:pt x="12853" y="5009"/>
                        <a:pt x="13226" y="5217"/>
                        <a:pt x="13632" y="5332"/>
                      </a:cubicBezTo>
                      <a:cubicBezTo>
                        <a:pt x="13632" y="5332"/>
                        <a:pt x="14359" y="5332"/>
                        <a:pt x="14359" y="5332"/>
                      </a:cubicBezTo>
                      <a:cubicBezTo>
                        <a:pt x="14359" y="5332"/>
                        <a:pt x="14359" y="4726"/>
                        <a:pt x="14359" y="4483"/>
                      </a:cubicBezTo>
                      <a:cubicBezTo>
                        <a:pt x="14359" y="4241"/>
                        <a:pt x="15025" y="4483"/>
                        <a:pt x="15268" y="4059"/>
                      </a:cubicBezTo>
                      <a:cubicBezTo>
                        <a:pt x="15752" y="3798"/>
                        <a:pt x="16037" y="3275"/>
                        <a:pt x="15995" y="2726"/>
                      </a:cubicBezTo>
                      <a:cubicBezTo>
                        <a:pt x="15968" y="2158"/>
                        <a:pt x="15824" y="1601"/>
                        <a:pt x="15571" y="1091"/>
                      </a:cubicBezTo>
                      <a:cubicBezTo>
                        <a:pt x="16649" y="2262"/>
                        <a:pt x="17603" y="3541"/>
                        <a:pt x="18418" y="4908"/>
                      </a:cubicBezTo>
                      <a:lnTo>
                        <a:pt x="19145" y="5998"/>
                      </a:lnTo>
                      <a:cubicBezTo>
                        <a:pt x="18076" y="6350"/>
                        <a:pt x="17144" y="7028"/>
                        <a:pt x="16480" y="7937"/>
                      </a:cubicBezTo>
                      <a:cubicBezTo>
                        <a:pt x="16048" y="8455"/>
                        <a:pt x="15775" y="9086"/>
                        <a:pt x="15692" y="9754"/>
                      </a:cubicBezTo>
                      <a:cubicBezTo>
                        <a:pt x="15558" y="10527"/>
                        <a:pt x="15806" y="11318"/>
                        <a:pt x="16358" y="11875"/>
                      </a:cubicBezTo>
                      <a:cubicBezTo>
                        <a:pt x="17312" y="12543"/>
                        <a:pt x="18524" y="12722"/>
                        <a:pt x="19630" y="12360"/>
                      </a:cubicBezTo>
                      <a:cubicBezTo>
                        <a:pt x="20555" y="12119"/>
                        <a:pt x="21302" y="11440"/>
                        <a:pt x="21629" y="10542"/>
                      </a:cubicBezTo>
                      <a:cubicBezTo>
                        <a:pt x="21835" y="8972"/>
                        <a:pt x="21323" y="7392"/>
                        <a:pt x="20236" y="6240"/>
                      </a:cubicBezTo>
                      <a:lnTo>
                        <a:pt x="21205" y="6240"/>
                      </a:lnTo>
                      <a:cubicBezTo>
                        <a:pt x="21569" y="6240"/>
                        <a:pt x="21751" y="6240"/>
                        <a:pt x="21205" y="5937"/>
                      </a:cubicBezTo>
                      <a:cubicBezTo>
                        <a:pt x="20617" y="5883"/>
                        <a:pt x="20024" y="5924"/>
                        <a:pt x="19448" y="6059"/>
                      </a:cubicBezTo>
                      <a:close/>
                      <a:moveTo>
                        <a:pt x="1272" y="8724"/>
                      </a:moveTo>
                      <a:cubicBezTo>
                        <a:pt x="1272" y="8058"/>
                        <a:pt x="1272" y="7452"/>
                        <a:pt x="1272" y="6786"/>
                      </a:cubicBezTo>
                      <a:cubicBezTo>
                        <a:pt x="1272" y="6119"/>
                        <a:pt x="1272" y="6483"/>
                        <a:pt x="1272" y="6362"/>
                      </a:cubicBezTo>
                      <a:lnTo>
                        <a:pt x="1272" y="5998"/>
                      </a:lnTo>
                      <a:lnTo>
                        <a:pt x="1272" y="5998"/>
                      </a:lnTo>
                      <a:cubicBezTo>
                        <a:pt x="1304" y="6138"/>
                        <a:pt x="1304" y="6283"/>
                        <a:pt x="1272" y="6422"/>
                      </a:cubicBezTo>
                      <a:cubicBezTo>
                        <a:pt x="1454" y="7138"/>
                        <a:pt x="1454" y="7888"/>
                        <a:pt x="1272" y="8603"/>
                      </a:cubicBezTo>
                      <a:cubicBezTo>
                        <a:pt x="1056" y="9350"/>
                        <a:pt x="637" y="10021"/>
                        <a:pt x="61" y="10542"/>
                      </a:cubicBezTo>
                      <a:cubicBezTo>
                        <a:pt x="359" y="9899"/>
                        <a:pt x="724" y="9290"/>
                        <a:pt x="1151" y="8725"/>
                      </a:cubicBezTo>
                      <a:close/>
                      <a:moveTo>
                        <a:pt x="20236" y="8724"/>
                      </a:moveTo>
                      <a:cubicBezTo>
                        <a:pt x="20479" y="9348"/>
                        <a:pt x="20479" y="10040"/>
                        <a:pt x="20236" y="10663"/>
                      </a:cubicBezTo>
                      <a:cubicBezTo>
                        <a:pt x="19839" y="11509"/>
                        <a:pt x="18990" y="12052"/>
                        <a:pt x="18055" y="12057"/>
                      </a:cubicBezTo>
                      <a:cubicBezTo>
                        <a:pt x="17053" y="12124"/>
                        <a:pt x="16187" y="11366"/>
                        <a:pt x="16120" y="10364"/>
                      </a:cubicBezTo>
                      <a:cubicBezTo>
                        <a:pt x="16117" y="10323"/>
                        <a:pt x="16116" y="10281"/>
                        <a:pt x="16116" y="10239"/>
                      </a:cubicBezTo>
                      <a:cubicBezTo>
                        <a:pt x="15968" y="9787"/>
                        <a:pt x="15968" y="9298"/>
                        <a:pt x="16116" y="8846"/>
                      </a:cubicBezTo>
                      <a:cubicBezTo>
                        <a:pt x="16572" y="7672"/>
                        <a:pt x="17527" y="6762"/>
                        <a:pt x="18721" y="6362"/>
                      </a:cubicBezTo>
                      <a:cubicBezTo>
                        <a:pt x="19330" y="7144"/>
                        <a:pt x="19802" y="8025"/>
                        <a:pt x="20115" y="8967"/>
                      </a:cubicBezTo>
                      <a:close/>
                    </a:path>
                  </a:pathLst>
                </a:custGeom>
                <a:solidFill>
                  <a:srgbClr val="37474F"/>
                </a:solidFill>
                <a:ln w="6058" cap="flat">
                  <a:noFill/>
                  <a:prstDash val="solid"/>
                  <a:miter/>
                </a:ln>
              </p:spPr>
              <p:txBody>
                <a:bodyPr rtlCol="0" anchor="ctr"/>
                <a:lstStyle/>
                <a:p>
                  <a:endParaRPr lang="fr-FR" sz="2400"/>
                </a:p>
              </p:txBody>
            </p:sp>
            <p:sp>
              <p:nvSpPr>
                <p:cNvPr id="600" name="Forme libre : forme 599">
                  <a:extLst>
                    <a:ext uri="{FF2B5EF4-FFF2-40B4-BE49-F238E27FC236}">
                      <a16:creationId xmlns:a16="http://schemas.microsoft.com/office/drawing/2014/main" id="{F8D96DD9-3B72-44BA-ABBB-3BFF451B8DE8}"/>
                    </a:ext>
                  </a:extLst>
                </p:cNvPr>
                <p:cNvSpPr/>
                <p:nvPr/>
              </p:nvSpPr>
              <p:spPr>
                <a:xfrm>
                  <a:off x="2110165" y="3883775"/>
                  <a:ext cx="140586" cy="81048"/>
                </a:xfrm>
                <a:custGeom>
                  <a:avLst/>
                  <a:gdLst>
                    <a:gd name="connsiteX0" fmla="*/ 137864 w 140586"/>
                    <a:gd name="connsiteY0" fmla="*/ 439 h 81048"/>
                    <a:gd name="connsiteX1" fmla="*/ 139803 w 140586"/>
                    <a:gd name="connsiteY1" fmla="*/ 1529 h 81048"/>
                    <a:gd name="connsiteX2" fmla="*/ 140525 w 140586"/>
                    <a:gd name="connsiteY2" fmla="*/ 2988 h 81048"/>
                    <a:gd name="connsiteX3" fmla="*/ 139803 w 140586"/>
                    <a:gd name="connsiteY3" fmla="*/ 3710 h 81048"/>
                    <a:gd name="connsiteX4" fmla="*/ 6513 w 140586"/>
                    <a:gd name="connsiteY4" fmla="*/ 80594 h 81048"/>
                    <a:gd name="connsiteX5" fmla="*/ 2696 w 140586"/>
                    <a:gd name="connsiteY5" fmla="*/ 80594 h 81048"/>
                    <a:gd name="connsiteX6" fmla="*/ 818 w 140586"/>
                    <a:gd name="connsiteY6" fmla="*/ 79504 h 81048"/>
                    <a:gd name="connsiteX7" fmla="*/ 818 w 140586"/>
                    <a:gd name="connsiteY7" fmla="*/ 77323 h 81048"/>
                    <a:gd name="connsiteX8" fmla="*/ 134108 w 140586"/>
                    <a:gd name="connsiteY8" fmla="*/ 439 h 81048"/>
                    <a:gd name="connsiteX9" fmla="*/ 137864 w 140586"/>
                    <a:gd name="connsiteY9" fmla="*/ 439 h 8104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140586" h="81048">
                      <a:moveTo>
                        <a:pt x="137864" y="439"/>
                      </a:moveTo>
                      <a:lnTo>
                        <a:pt x="139803" y="1529"/>
                      </a:lnTo>
                      <a:cubicBezTo>
                        <a:pt x="140405" y="1733"/>
                        <a:pt x="140729" y="2386"/>
                        <a:pt x="140525" y="2988"/>
                      </a:cubicBezTo>
                      <a:cubicBezTo>
                        <a:pt x="140410" y="3328"/>
                        <a:pt x="140143" y="3595"/>
                        <a:pt x="139803" y="3710"/>
                      </a:cubicBezTo>
                      <a:lnTo>
                        <a:pt x="6513" y="80594"/>
                      </a:lnTo>
                      <a:cubicBezTo>
                        <a:pt x="5313" y="81199"/>
                        <a:pt x="3896" y="81199"/>
                        <a:pt x="2696" y="80594"/>
                      </a:cubicBezTo>
                      <a:lnTo>
                        <a:pt x="818" y="79504"/>
                      </a:lnTo>
                      <a:cubicBezTo>
                        <a:pt x="-273" y="78898"/>
                        <a:pt x="-273" y="77929"/>
                        <a:pt x="818" y="77323"/>
                      </a:cubicBezTo>
                      <a:lnTo>
                        <a:pt x="134108" y="439"/>
                      </a:lnTo>
                      <a:cubicBezTo>
                        <a:pt x="135292" y="-146"/>
                        <a:pt x="136681" y="-146"/>
                        <a:pt x="137864" y="439"/>
                      </a:cubicBezTo>
                      <a:close/>
                    </a:path>
                  </a:pathLst>
                </a:custGeom>
                <a:solidFill>
                  <a:srgbClr val="E0E0E0"/>
                </a:solidFill>
                <a:ln w="6058" cap="flat">
                  <a:noFill/>
                  <a:prstDash val="solid"/>
                  <a:miter/>
                </a:ln>
              </p:spPr>
              <p:txBody>
                <a:bodyPr rtlCol="0" anchor="ctr"/>
                <a:lstStyle/>
                <a:p>
                  <a:endParaRPr lang="fr-FR" sz="2400"/>
                </a:p>
              </p:txBody>
            </p:sp>
            <p:sp>
              <p:nvSpPr>
                <p:cNvPr id="601" name="Forme libre : forme 600">
                  <a:extLst>
                    <a:ext uri="{FF2B5EF4-FFF2-40B4-BE49-F238E27FC236}">
                      <a16:creationId xmlns:a16="http://schemas.microsoft.com/office/drawing/2014/main" id="{9FFD72BF-8AD2-4310-8682-7AEF80E735A8}"/>
                    </a:ext>
                  </a:extLst>
                </p:cNvPr>
                <p:cNvSpPr/>
                <p:nvPr/>
              </p:nvSpPr>
              <p:spPr>
                <a:xfrm>
                  <a:off x="2121797" y="3890486"/>
                  <a:ext cx="140586" cy="81062"/>
                </a:xfrm>
                <a:custGeom>
                  <a:avLst/>
                  <a:gdLst>
                    <a:gd name="connsiteX0" fmla="*/ 137864 w 140586"/>
                    <a:gd name="connsiteY0" fmla="*/ 453 h 81062"/>
                    <a:gd name="connsiteX1" fmla="*/ 139803 w 140586"/>
                    <a:gd name="connsiteY1" fmla="*/ 1544 h 81062"/>
                    <a:gd name="connsiteX2" fmla="*/ 140525 w 140586"/>
                    <a:gd name="connsiteY2" fmla="*/ 3003 h 81062"/>
                    <a:gd name="connsiteX3" fmla="*/ 139803 w 140586"/>
                    <a:gd name="connsiteY3" fmla="*/ 3725 h 81062"/>
                    <a:gd name="connsiteX4" fmla="*/ 6513 w 140586"/>
                    <a:gd name="connsiteY4" fmla="*/ 80609 h 81062"/>
                    <a:gd name="connsiteX5" fmla="*/ 2696 w 140586"/>
                    <a:gd name="connsiteY5" fmla="*/ 80609 h 81062"/>
                    <a:gd name="connsiteX6" fmla="*/ 818 w 140586"/>
                    <a:gd name="connsiteY6" fmla="*/ 79518 h 81062"/>
                    <a:gd name="connsiteX7" fmla="*/ 818 w 140586"/>
                    <a:gd name="connsiteY7" fmla="*/ 77337 h 81062"/>
                    <a:gd name="connsiteX8" fmla="*/ 134108 w 140586"/>
                    <a:gd name="connsiteY8" fmla="*/ 453 h 81062"/>
                    <a:gd name="connsiteX9" fmla="*/ 137864 w 140586"/>
                    <a:gd name="connsiteY9" fmla="*/ 453 h 8106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140586" h="81062">
                      <a:moveTo>
                        <a:pt x="137864" y="453"/>
                      </a:moveTo>
                      <a:lnTo>
                        <a:pt x="139803" y="1544"/>
                      </a:lnTo>
                      <a:cubicBezTo>
                        <a:pt x="140405" y="1747"/>
                        <a:pt x="140729" y="2400"/>
                        <a:pt x="140525" y="3003"/>
                      </a:cubicBezTo>
                      <a:cubicBezTo>
                        <a:pt x="140410" y="3343"/>
                        <a:pt x="140143" y="3610"/>
                        <a:pt x="139803" y="3725"/>
                      </a:cubicBezTo>
                      <a:lnTo>
                        <a:pt x="6513" y="80609"/>
                      </a:lnTo>
                      <a:cubicBezTo>
                        <a:pt x="5313" y="81214"/>
                        <a:pt x="3896" y="81214"/>
                        <a:pt x="2696" y="80609"/>
                      </a:cubicBezTo>
                      <a:lnTo>
                        <a:pt x="818" y="79518"/>
                      </a:lnTo>
                      <a:cubicBezTo>
                        <a:pt x="-273" y="78912"/>
                        <a:pt x="-273" y="77943"/>
                        <a:pt x="818" y="77337"/>
                      </a:cubicBezTo>
                      <a:lnTo>
                        <a:pt x="134108" y="453"/>
                      </a:lnTo>
                      <a:cubicBezTo>
                        <a:pt x="135287" y="-151"/>
                        <a:pt x="136685" y="-151"/>
                        <a:pt x="137864" y="453"/>
                      </a:cubicBezTo>
                      <a:close/>
                    </a:path>
                  </a:pathLst>
                </a:custGeom>
                <a:solidFill>
                  <a:srgbClr val="E0E0E0"/>
                </a:solidFill>
                <a:ln w="6058" cap="flat">
                  <a:noFill/>
                  <a:prstDash val="solid"/>
                  <a:miter/>
                </a:ln>
              </p:spPr>
              <p:txBody>
                <a:bodyPr rtlCol="0" anchor="ctr"/>
                <a:lstStyle/>
                <a:p>
                  <a:endParaRPr lang="fr-FR" sz="2400"/>
                </a:p>
              </p:txBody>
            </p:sp>
            <p:sp>
              <p:nvSpPr>
                <p:cNvPr id="602" name="Forme libre : forme 601">
                  <a:extLst>
                    <a:ext uri="{FF2B5EF4-FFF2-40B4-BE49-F238E27FC236}">
                      <a16:creationId xmlns:a16="http://schemas.microsoft.com/office/drawing/2014/main" id="{7F408896-74F8-410A-B128-C7EBF8BA0463}"/>
                    </a:ext>
                  </a:extLst>
                </p:cNvPr>
                <p:cNvSpPr/>
                <p:nvPr/>
              </p:nvSpPr>
              <p:spPr>
                <a:xfrm>
                  <a:off x="2133369" y="3897151"/>
                  <a:ext cx="140586" cy="81077"/>
                </a:xfrm>
                <a:custGeom>
                  <a:avLst/>
                  <a:gdLst>
                    <a:gd name="connsiteX0" fmla="*/ 137864 w 140586"/>
                    <a:gd name="connsiteY0" fmla="*/ 453 h 81077"/>
                    <a:gd name="connsiteX1" fmla="*/ 139803 w 140586"/>
                    <a:gd name="connsiteY1" fmla="*/ 1544 h 81077"/>
                    <a:gd name="connsiteX2" fmla="*/ 140525 w 140586"/>
                    <a:gd name="connsiteY2" fmla="*/ 3003 h 81077"/>
                    <a:gd name="connsiteX3" fmla="*/ 139803 w 140586"/>
                    <a:gd name="connsiteY3" fmla="*/ 3725 h 81077"/>
                    <a:gd name="connsiteX4" fmla="*/ 6513 w 140586"/>
                    <a:gd name="connsiteY4" fmla="*/ 80670 h 81077"/>
                    <a:gd name="connsiteX5" fmla="*/ 2696 w 140586"/>
                    <a:gd name="connsiteY5" fmla="*/ 80670 h 81077"/>
                    <a:gd name="connsiteX6" fmla="*/ 818 w 140586"/>
                    <a:gd name="connsiteY6" fmla="*/ 79518 h 81077"/>
                    <a:gd name="connsiteX7" fmla="*/ 818 w 140586"/>
                    <a:gd name="connsiteY7" fmla="*/ 77337 h 81077"/>
                    <a:gd name="connsiteX8" fmla="*/ 134108 w 140586"/>
                    <a:gd name="connsiteY8" fmla="*/ 453 h 81077"/>
                    <a:gd name="connsiteX9" fmla="*/ 137864 w 140586"/>
                    <a:gd name="connsiteY9" fmla="*/ 453 h 8107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140586" h="81077">
                      <a:moveTo>
                        <a:pt x="137864" y="453"/>
                      </a:moveTo>
                      <a:lnTo>
                        <a:pt x="139803" y="1544"/>
                      </a:lnTo>
                      <a:cubicBezTo>
                        <a:pt x="140405" y="1747"/>
                        <a:pt x="140729" y="2400"/>
                        <a:pt x="140525" y="3003"/>
                      </a:cubicBezTo>
                      <a:cubicBezTo>
                        <a:pt x="140410" y="3343"/>
                        <a:pt x="140143" y="3610"/>
                        <a:pt x="139803" y="3725"/>
                      </a:cubicBezTo>
                      <a:lnTo>
                        <a:pt x="6513" y="80670"/>
                      </a:lnTo>
                      <a:cubicBezTo>
                        <a:pt x="5299" y="81214"/>
                        <a:pt x="3910" y="81214"/>
                        <a:pt x="2696" y="80670"/>
                      </a:cubicBezTo>
                      <a:lnTo>
                        <a:pt x="818" y="79518"/>
                      </a:lnTo>
                      <a:cubicBezTo>
                        <a:pt x="-273" y="78912"/>
                        <a:pt x="-273" y="77943"/>
                        <a:pt x="818" y="77337"/>
                      </a:cubicBezTo>
                      <a:lnTo>
                        <a:pt x="134108" y="453"/>
                      </a:lnTo>
                      <a:cubicBezTo>
                        <a:pt x="135287" y="-151"/>
                        <a:pt x="136685" y="-151"/>
                        <a:pt x="137864" y="453"/>
                      </a:cubicBezTo>
                      <a:close/>
                    </a:path>
                  </a:pathLst>
                </a:custGeom>
                <a:solidFill>
                  <a:srgbClr val="E0E0E0"/>
                </a:solidFill>
                <a:ln w="6058" cap="flat">
                  <a:noFill/>
                  <a:prstDash val="solid"/>
                  <a:miter/>
                </a:ln>
              </p:spPr>
              <p:txBody>
                <a:bodyPr rtlCol="0" anchor="ctr"/>
                <a:lstStyle/>
                <a:p>
                  <a:endParaRPr lang="fr-FR" sz="2400"/>
                </a:p>
              </p:txBody>
            </p:sp>
            <p:sp>
              <p:nvSpPr>
                <p:cNvPr id="603" name="Forme libre : forme 602">
                  <a:extLst>
                    <a:ext uri="{FF2B5EF4-FFF2-40B4-BE49-F238E27FC236}">
                      <a16:creationId xmlns:a16="http://schemas.microsoft.com/office/drawing/2014/main" id="{BF7374FB-AA11-4EC0-AC4B-5EA54ADA3B48}"/>
                    </a:ext>
                  </a:extLst>
                </p:cNvPr>
                <p:cNvSpPr/>
                <p:nvPr/>
              </p:nvSpPr>
              <p:spPr>
                <a:xfrm>
                  <a:off x="2158997" y="3911934"/>
                  <a:ext cx="140586" cy="81122"/>
                </a:xfrm>
                <a:custGeom>
                  <a:avLst/>
                  <a:gdLst>
                    <a:gd name="connsiteX0" fmla="*/ 137864 w 140586"/>
                    <a:gd name="connsiteY0" fmla="*/ 453 h 81122"/>
                    <a:gd name="connsiteX1" fmla="*/ 139803 w 140586"/>
                    <a:gd name="connsiteY1" fmla="*/ 1604 h 81122"/>
                    <a:gd name="connsiteX2" fmla="*/ 140525 w 140586"/>
                    <a:gd name="connsiteY2" fmla="*/ 3063 h 81122"/>
                    <a:gd name="connsiteX3" fmla="*/ 139803 w 140586"/>
                    <a:gd name="connsiteY3" fmla="*/ 3785 h 81122"/>
                    <a:gd name="connsiteX4" fmla="*/ 6513 w 140586"/>
                    <a:gd name="connsiteY4" fmla="*/ 80670 h 81122"/>
                    <a:gd name="connsiteX5" fmla="*/ 2757 w 140586"/>
                    <a:gd name="connsiteY5" fmla="*/ 80670 h 81122"/>
                    <a:gd name="connsiteX6" fmla="*/ 818 w 140586"/>
                    <a:gd name="connsiteY6" fmla="*/ 79518 h 81122"/>
                    <a:gd name="connsiteX7" fmla="*/ 818 w 140586"/>
                    <a:gd name="connsiteY7" fmla="*/ 77337 h 81122"/>
                    <a:gd name="connsiteX8" fmla="*/ 134108 w 140586"/>
                    <a:gd name="connsiteY8" fmla="*/ 453 h 81122"/>
                    <a:gd name="connsiteX9" fmla="*/ 137864 w 140586"/>
                    <a:gd name="connsiteY9" fmla="*/ 453 h 8112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140586" h="81122">
                      <a:moveTo>
                        <a:pt x="137864" y="453"/>
                      </a:moveTo>
                      <a:lnTo>
                        <a:pt x="139803" y="1604"/>
                      </a:lnTo>
                      <a:cubicBezTo>
                        <a:pt x="140406" y="1808"/>
                        <a:pt x="140729" y="2461"/>
                        <a:pt x="140525" y="3063"/>
                      </a:cubicBezTo>
                      <a:cubicBezTo>
                        <a:pt x="140410" y="3403"/>
                        <a:pt x="140143" y="3670"/>
                        <a:pt x="139803" y="3785"/>
                      </a:cubicBezTo>
                      <a:lnTo>
                        <a:pt x="6513" y="80670"/>
                      </a:lnTo>
                      <a:cubicBezTo>
                        <a:pt x="5334" y="81274"/>
                        <a:pt x="3936" y="81274"/>
                        <a:pt x="2757" y="80670"/>
                      </a:cubicBezTo>
                      <a:lnTo>
                        <a:pt x="818" y="79518"/>
                      </a:lnTo>
                      <a:cubicBezTo>
                        <a:pt x="-273" y="78913"/>
                        <a:pt x="-273" y="77943"/>
                        <a:pt x="818" y="77337"/>
                      </a:cubicBezTo>
                      <a:lnTo>
                        <a:pt x="134108" y="453"/>
                      </a:lnTo>
                      <a:cubicBezTo>
                        <a:pt x="135287" y="-151"/>
                        <a:pt x="136685" y="-151"/>
                        <a:pt x="137864" y="453"/>
                      </a:cubicBezTo>
                      <a:close/>
                    </a:path>
                  </a:pathLst>
                </a:custGeom>
                <a:solidFill>
                  <a:srgbClr val="E0E0E0"/>
                </a:solidFill>
                <a:ln w="6058" cap="flat">
                  <a:noFill/>
                  <a:prstDash val="solid"/>
                  <a:miter/>
                </a:ln>
              </p:spPr>
              <p:txBody>
                <a:bodyPr rtlCol="0" anchor="ctr"/>
                <a:lstStyle/>
                <a:p>
                  <a:endParaRPr lang="fr-FR" sz="2400"/>
                </a:p>
              </p:txBody>
            </p:sp>
            <p:sp>
              <p:nvSpPr>
                <p:cNvPr id="604" name="Forme libre : forme 603">
                  <a:extLst>
                    <a:ext uri="{FF2B5EF4-FFF2-40B4-BE49-F238E27FC236}">
                      <a16:creationId xmlns:a16="http://schemas.microsoft.com/office/drawing/2014/main" id="{5A5CE9AA-5C69-4E88-BFD9-73E75D6A89D0}"/>
                    </a:ext>
                  </a:extLst>
                </p:cNvPr>
                <p:cNvSpPr/>
                <p:nvPr/>
              </p:nvSpPr>
              <p:spPr>
                <a:xfrm>
                  <a:off x="2170630" y="3918659"/>
                  <a:ext cx="140586" cy="81122"/>
                </a:xfrm>
                <a:custGeom>
                  <a:avLst/>
                  <a:gdLst>
                    <a:gd name="connsiteX0" fmla="*/ 137864 w 140586"/>
                    <a:gd name="connsiteY0" fmla="*/ 453 h 81122"/>
                    <a:gd name="connsiteX1" fmla="*/ 139803 w 140586"/>
                    <a:gd name="connsiteY1" fmla="*/ 1604 h 81122"/>
                    <a:gd name="connsiteX2" fmla="*/ 140525 w 140586"/>
                    <a:gd name="connsiteY2" fmla="*/ 3063 h 81122"/>
                    <a:gd name="connsiteX3" fmla="*/ 139803 w 140586"/>
                    <a:gd name="connsiteY3" fmla="*/ 3785 h 81122"/>
                    <a:gd name="connsiteX4" fmla="*/ 6513 w 140586"/>
                    <a:gd name="connsiteY4" fmla="*/ 80670 h 81122"/>
                    <a:gd name="connsiteX5" fmla="*/ 2757 w 140586"/>
                    <a:gd name="connsiteY5" fmla="*/ 80670 h 81122"/>
                    <a:gd name="connsiteX6" fmla="*/ 818 w 140586"/>
                    <a:gd name="connsiteY6" fmla="*/ 79518 h 81122"/>
                    <a:gd name="connsiteX7" fmla="*/ 818 w 140586"/>
                    <a:gd name="connsiteY7" fmla="*/ 77337 h 81122"/>
                    <a:gd name="connsiteX8" fmla="*/ 134108 w 140586"/>
                    <a:gd name="connsiteY8" fmla="*/ 453 h 81122"/>
                    <a:gd name="connsiteX9" fmla="*/ 137864 w 140586"/>
                    <a:gd name="connsiteY9" fmla="*/ 453 h 8112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140586" h="81122">
                      <a:moveTo>
                        <a:pt x="137864" y="453"/>
                      </a:moveTo>
                      <a:lnTo>
                        <a:pt x="139803" y="1604"/>
                      </a:lnTo>
                      <a:cubicBezTo>
                        <a:pt x="140406" y="1808"/>
                        <a:pt x="140729" y="2461"/>
                        <a:pt x="140525" y="3063"/>
                      </a:cubicBezTo>
                      <a:cubicBezTo>
                        <a:pt x="140410" y="3403"/>
                        <a:pt x="140143" y="3670"/>
                        <a:pt x="139803" y="3785"/>
                      </a:cubicBezTo>
                      <a:lnTo>
                        <a:pt x="6513" y="80670"/>
                      </a:lnTo>
                      <a:cubicBezTo>
                        <a:pt x="5334" y="81274"/>
                        <a:pt x="3936" y="81274"/>
                        <a:pt x="2757" y="80670"/>
                      </a:cubicBezTo>
                      <a:lnTo>
                        <a:pt x="818" y="79518"/>
                      </a:lnTo>
                      <a:cubicBezTo>
                        <a:pt x="-273" y="78912"/>
                        <a:pt x="-273" y="77943"/>
                        <a:pt x="818" y="77337"/>
                      </a:cubicBezTo>
                      <a:lnTo>
                        <a:pt x="134108" y="453"/>
                      </a:lnTo>
                      <a:cubicBezTo>
                        <a:pt x="135287" y="-151"/>
                        <a:pt x="136685" y="-151"/>
                        <a:pt x="137864" y="453"/>
                      </a:cubicBezTo>
                      <a:close/>
                    </a:path>
                  </a:pathLst>
                </a:custGeom>
                <a:solidFill>
                  <a:srgbClr val="E0E0E0"/>
                </a:solidFill>
                <a:ln w="6058" cap="flat">
                  <a:noFill/>
                  <a:prstDash val="solid"/>
                  <a:miter/>
                </a:ln>
              </p:spPr>
              <p:txBody>
                <a:bodyPr rtlCol="0" anchor="ctr"/>
                <a:lstStyle/>
                <a:p>
                  <a:endParaRPr lang="fr-FR" sz="2400"/>
                </a:p>
              </p:txBody>
            </p:sp>
            <p:sp>
              <p:nvSpPr>
                <p:cNvPr id="605" name="Forme libre : forme 604">
                  <a:extLst>
                    <a:ext uri="{FF2B5EF4-FFF2-40B4-BE49-F238E27FC236}">
                      <a16:creationId xmlns:a16="http://schemas.microsoft.com/office/drawing/2014/main" id="{829969D4-FE81-4126-A623-4730F988C981}"/>
                    </a:ext>
                  </a:extLst>
                </p:cNvPr>
                <p:cNvSpPr/>
                <p:nvPr/>
              </p:nvSpPr>
              <p:spPr>
                <a:xfrm>
                  <a:off x="2182131" y="3925323"/>
                  <a:ext cx="140657" cy="81122"/>
                </a:xfrm>
                <a:custGeom>
                  <a:avLst/>
                  <a:gdLst>
                    <a:gd name="connsiteX0" fmla="*/ 137936 w 140657"/>
                    <a:gd name="connsiteY0" fmla="*/ 453 h 81122"/>
                    <a:gd name="connsiteX1" fmla="*/ 139874 w 140657"/>
                    <a:gd name="connsiteY1" fmla="*/ 1604 h 81122"/>
                    <a:gd name="connsiteX2" fmla="*/ 140596 w 140657"/>
                    <a:gd name="connsiteY2" fmla="*/ 3063 h 81122"/>
                    <a:gd name="connsiteX3" fmla="*/ 139874 w 140657"/>
                    <a:gd name="connsiteY3" fmla="*/ 3785 h 81122"/>
                    <a:gd name="connsiteX4" fmla="*/ 6584 w 140657"/>
                    <a:gd name="connsiteY4" fmla="*/ 80670 h 81122"/>
                    <a:gd name="connsiteX5" fmla="*/ 2828 w 140657"/>
                    <a:gd name="connsiteY5" fmla="*/ 80670 h 81122"/>
                    <a:gd name="connsiteX6" fmla="*/ 889 w 140657"/>
                    <a:gd name="connsiteY6" fmla="*/ 79579 h 81122"/>
                    <a:gd name="connsiteX7" fmla="*/ 31 w 140657"/>
                    <a:gd name="connsiteY7" fmla="*/ 78196 h 81122"/>
                    <a:gd name="connsiteX8" fmla="*/ 889 w 140657"/>
                    <a:gd name="connsiteY8" fmla="*/ 77337 h 81122"/>
                    <a:gd name="connsiteX9" fmla="*/ 134179 w 140657"/>
                    <a:gd name="connsiteY9" fmla="*/ 453 h 81122"/>
                    <a:gd name="connsiteX10" fmla="*/ 137936 w 140657"/>
                    <a:gd name="connsiteY10" fmla="*/ 453 h 8112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140657" h="81122">
                      <a:moveTo>
                        <a:pt x="137936" y="453"/>
                      </a:moveTo>
                      <a:lnTo>
                        <a:pt x="139874" y="1604"/>
                      </a:lnTo>
                      <a:cubicBezTo>
                        <a:pt x="140477" y="1808"/>
                        <a:pt x="140800" y="2461"/>
                        <a:pt x="140596" y="3063"/>
                      </a:cubicBezTo>
                      <a:cubicBezTo>
                        <a:pt x="140481" y="3403"/>
                        <a:pt x="140214" y="3670"/>
                        <a:pt x="139874" y="3785"/>
                      </a:cubicBezTo>
                      <a:lnTo>
                        <a:pt x="6584" y="80670"/>
                      </a:lnTo>
                      <a:cubicBezTo>
                        <a:pt x="5405" y="81274"/>
                        <a:pt x="4007" y="81274"/>
                        <a:pt x="2828" y="80670"/>
                      </a:cubicBezTo>
                      <a:lnTo>
                        <a:pt x="889" y="79579"/>
                      </a:lnTo>
                      <a:cubicBezTo>
                        <a:pt x="270" y="79434"/>
                        <a:pt x="-114" y="78815"/>
                        <a:pt x="31" y="78196"/>
                      </a:cubicBezTo>
                      <a:cubicBezTo>
                        <a:pt x="130" y="77770"/>
                        <a:pt x="463" y="77437"/>
                        <a:pt x="889" y="77337"/>
                      </a:cubicBezTo>
                      <a:lnTo>
                        <a:pt x="134179" y="453"/>
                      </a:lnTo>
                      <a:cubicBezTo>
                        <a:pt x="135358" y="-151"/>
                        <a:pt x="136756" y="-151"/>
                        <a:pt x="137936" y="453"/>
                      </a:cubicBezTo>
                      <a:close/>
                    </a:path>
                  </a:pathLst>
                </a:custGeom>
                <a:solidFill>
                  <a:srgbClr val="E0E0E0"/>
                </a:solidFill>
                <a:ln w="6058" cap="flat">
                  <a:noFill/>
                  <a:prstDash val="solid"/>
                  <a:miter/>
                </a:ln>
              </p:spPr>
              <p:txBody>
                <a:bodyPr rtlCol="0" anchor="ctr"/>
                <a:lstStyle/>
                <a:p>
                  <a:endParaRPr lang="fr-FR" sz="2400"/>
                </a:p>
              </p:txBody>
            </p:sp>
            <p:sp>
              <p:nvSpPr>
                <p:cNvPr id="606" name="Forme libre : forme 605">
                  <a:extLst>
                    <a:ext uri="{FF2B5EF4-FFF2-40B4-BE49-F238E27FC236}">
                      <a16:creationId xmlns:a16="http://schemas.microsoft.com/office/drawing/2014/main" id="{BB397C21-C2F2-473C-BCC4-9111E6073A21}"/>
                    </a:ext>
                  </a:extLst>
                </p:cNvPr>
                <p:cNvSpPr/>
                <p:nvPr/>
              </p:nvSpPr>
              <p:spPr>
                <a:xfrm>
                  <a:off x="2208047" y="3940080"/>
                  <a:ext cx="140369" cy="80906"/>
                </a:xfrm>
                <a:custGeom>
                  <a:avLst/>
                  <a:gdLst>
                    <a:gd name="connsiteX0" fmla="*/ 137648 w 140369"/>
                    <a:gd name="connsiteY0" fmla="*/ 540 h 80906"/>
                    <a:gd name="connsiteX1" fmla="*/ 139586 w 140369"/>
                    <a:gd name="connsiteY1" fmla="*/ 1630 h 80906"/>
                    <a:gd name="connsiteX2" fmla="*/ 140308 w 140369"/>
                    <a:gd name="connsiteY2" fmla="*/ 3089 h 80906"/>
                    <a:gd name="connsiteX3" fmla="*/ 139586 w 140369"/>
                    <a:gd name="connsiteY3" fmla="*/ 3811 h 80906"/>
                    <a:gd name="connsiteX4" fmla="*/ 6478 w 140369"/>
                    <a:gd name="connsiteY4" fmla="*/ 80453 h 80906"/>
                    <a:gd name="connsiteX5" fmla="*/ 2722 w 140369"/>
                    <a:gd name="connsiteY5" fmla="*/ 80453 h 80906"/>
                    <a:gd name="connsiteX6" fmla="*/ 783 w 140369"/>
                    <a:gd name="connsiteY6" fmla="*/ 79363 h 80906"/>
                    <a:gd name="connsiteX7" fmla="*/ 61 w 140369"/>
                    <a:gd name="connsiteY7" fmla="*/ 77904 h 80906"/>
                    <a:gd name="connsiteX8" fmla="*/ 783 w 140369"/>
                    <a:gd name="connsiteY8" fmla="*/ 77182 h 80906"/>
                    <a:gd name="connsiteX9" fmla="*/ 134073 w 140369"/>
                    <a:gd name="connsiteY9" fmla="*/ 297 h 80906"/>
                    <a:gd name="connsiteX10" fmla="*/ 137648 w 140369"/>
                    <a:gd name="connsiteY10" fmla="*/ 540 h 8090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140369" h="80906">
                      <a:moveTo>
                        <a:pt x="137648" y="540"/>
                      </a:moveTo>
                      <a:lnTo>
                        <a:pt x="139586" y="1630"/>
                      </a:lnTo>
                      <a:cubicBezTo>
                        <a:pt x="140189" y="1834"/>
                        <a:pt x="140512" y="2487"/>
                        <a:pt x="140308" y="3089"/>
                      </a:cubicBezTo>
                      <a:cubicBezTo>
                        <a:pt x="140194" y="3429"/>
                        <a:pt x="139927" y="3696"/>
                        <a:pt x="139586" y="3811"/>
                      </a:cubicBezTo>
                      <a:lnTo>
                        <a:pt x="6478" y="80453"/>
                      </a:lnTo>
                      <a:cubicBezTo>
                        <a:pt x="5299" y="81057"/>
                        <a:pt x="3901" y="81057"/>
                        <a:pt x="2722" y="80453"/>
                      </a:cubicBezTo>
                      <a:lnTo>
                        <a:pt x="783" y="79363"/>
                      </a:lnTo>
                      <a:cubicBezTo>
                        <a:pt x="181" y="79159"/>
                        <a:pt x="-143" y="78506"/>
                        <a:pt x="61" y="77904"/>
                      </a:cubicBezTo>
                      <a:cubicBezTo>
                        <a:pt x="176" y="77563"/>
                        <a:pt x="443" y="77297"/>
                        <a:pt x="783" y="77182"/>
                      </a:cubicBezTo>
                      <a:lnTo>
                        <a:pt x="134073" y="297"/>
                      </a:lnTo>
                      <a:cubicBezTo>
                        <a:pt x="135239" y="-172"/>
                        <a:pt x="136555" y="-82"/>
                        <a:pt x="137648" y="540"/>
                      </a:cubicBezTo>
                      <a:close/>
                    </a:path>
                  </a:pathLst>
                </a:custGeom>
                <a:solidFill>
                  <a:srgbClr val="E0E0E0"/>
                </a:solidFill>
                <a:ln w="6058" cap="flat">
                  <a:noFill/>
                  <a:prstDash val="solid"/>
                  <a:miter/>
                </a:ln>
              </p:spPr>
              <p:txBody>
                <a:bodyPr rtlCol="0" anchor="ctr"/>
                <a:lstStyle/>
                <a:p>
                  <a:endParaRPr lang="fr-FR" sz="2400"/>
                </a:p>
              </p:txBody>
            </p:sp>
            <p:sp>
              <p:nvSpPr>
                <p:cNvPr id="607" name="Forme libre : forme 606">
                  <a:extLst>
                    <a:ext uri="{FF2B5EF4-FFF2-40B4-BE49-F238E27FC236}">
                      <a16:creationId xmlns:a16="http://schemas.microsoft.com/office/drawing/2014/main" id="{A0BA844D-7C99-4C11-B2F0-F33B39A4A2E2}"/>
                    </a:ext>
                  </a:extLst>
                </p:cNvPr>
                <p:cNvSpPr/>
                <p:nvPr/>
              </p:nvSpPr>
              <p:spPr>
                <a:xfrm>
                  <a:off x="2219801" y="3947050"/>
                  <a:ext cx="140248" cy="80903"/>
                </a:xfrm>
                <a:custGeom>
                  <a:avLst/>
                  <a:gdLst>
                    <a:gd name="connsiteX0" fmla="*/ 137527 w 140248"/>
                    <a:gd name="connsiteY0" fmla="*/ 295 h 80903"/>
                    <a:gd name="connsiteX1" fmla="*/ 139465 w 140248"/>
                    <a:gd name="connsiteY1" fmla="*/ 1385 h 80903"/>
                    <a:gd name="connsiteX2" fmla="*/ 140187 w 140248"/>
                    <a:gd name="connsiteY2" fmla="*/ 2844 h 80903"/>
                    <a:gd name="connsiteX3" fmla="*/ 139465 w 140248"/>
                    <a:gd name="connsiteY3" fmla="*/ 3566 h 80903"/>
                    <a:gd name="connsiteX4" fmla="*/ 6175 w 140248"/>
                    <a:gd name="connsiteY4" fmla="*/ 80451 h 80903"/>
                    <a:gd name="connsiteX5" fmla="*/ 2419 w 140248"/>
                    <a:gd name="connsiteY5" fmla="*/ 80451 h 80903"/>
                    <a:gd name="connsiteX6" fmla="*/ 783 w 140248"/>
                    <a:gd name="connsiteY6" fmla="*/ 79542 h 80903"/>
                    <a:gd name="connsiteX7" fmla="*/ 61 w 140248"/>
                    <a:gd name="connsiteY7" fmla="*/ 78083 h 80903"/>
                    <a:gd name="connsiteX8" fmla="*/ 783 w 140248"/>
                    <a:gd name="connsiteY8" fmla="*/ 77361 h 80903"/>
                    <a:gd name="connsiteX9" fmla="*/ 134073 w 140248"/>
                    <a:gd name="connsiteY9" fmla="*/ 476 h 80903"/>
                    <a:gd name="connsiteX10" fmla="*/ 137527 w 140248"/>
                    <a:gd name="connsiteY10" fmla="*/ 295 h 8090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140248" h="80903">
                      <a:moveTo>
                        <a:pt x="137527" y="295"/>
                      </a:moveTo>
                      <a:lnTo>
                        <a:pt x="139465" y="1385"/>
                      </a:lnTo>
                      <a:cubicBezTo>
                        <a:pt x="140068" y="1589"/>
                        <a:pt x="140391" y="2242"/>
                        <a:pt x="140187" y="2844"/>
                      </a:cubicBezTo>
                      <a:cubicBezTo>
                        <a:pt x="140072" y="3185"/>
                        <a:pt x="139805" y="3452"/>
                        <a:pt x="139465" y="3566"/>
                      </a:cubicBezTo>
                      <a:lnTo>
                        <a:pt x="6175" y="80451"/>
                      </a:lnTo>
                      <a:cubicBezTo>
                        <a:pt x="4996" y="81055"/>
                        <a:pt x="3598" y="81055"/>
                        <a:pt x="2419" y="80451"/>
                      </a:cubicBezTo>
                      <a:lnTo>
                        <a:pt x="783" y="79542"/>
                      </a:lnTo>
                      <a:cubicBezTo>
                        <a:pt x="181" y="79338"/>
                        <a:pt x="-143" y="78685"/>
                        <a:pt x="61" y="78083"/>
                      </a:cubicBezTo>
                      <a:cubicBezTo>
                        <a:pt x="176" y="77743"/>
                        <a:pt x="443" y="77476"/>
                        <a:pt x="783" y="77361"/>
                      </a:cubicBezTo>
                      <a:lnTo>
                        <a:pt x="134073" y="476"/>
                      </a:lnTo>
                      <a:cubicBezTo>
                        <a:pt x="135142" y="-88"/>
                        <a:pt x="136404" y="-154"/>
                        <a:pt x="137527" y="295"/>
                      </a:cubicBezTo>
                      <a:close/>
                    </a:path>
                  </a:pathLst>
                </a:custGeom>
                <a:solidFill>
                  <a:srgbClr val="E0E0E0"/>
                </a:solidFill>
                <a:ln w="6058" cap="flat">
                  <a:noFill/>
                  <a:prstDash val="solid"/>
                  <a:miter/>
                </a:ln>
              </p:spPr>
              <p:txBody>
                <a:bodyPr rtlCol="0" anchor="ctr"/>
                <a:lstStyle/>
                <a:p>
                  <a:endParaRPr lang="fr-FR" sz="2400"/>
                </a:p>
              </p:txBody>
            </p:sp>
            <p:sp>
              <p:nvSpPr>
                <p:cNvPr id="608" name="Forme libre : forme 607">
                  <a:extLst>
                    <a:ext uri="{FF2B5EF4-FFF2-40B4-BE49-F238E27FC236}">
                      <a16:creationId xmlns:a16="http://schemas.microsoft.com/office/drawing/2014/main" id="{B180C2F8-86EA-4540-BDDD-D40A8A9E9BC7}"/>
                    </a:ext>
                  </a:extLst>
                </p:cNvPr>
                <p:cNvSpPr/>
                <p:nvPr/>
              </p:nvSpPr>
              <p:spPr>
                <a:xfrm>
                  <a:off x="2231070" y="3953435"/>
                  <a:ext cx="140551" cy="81062"/>
                </a:xfrm>
                <a:custGeom>
                  <a:avLst/>
                  <a:gdLst>
                    <a:gd name="connsiteX0" fmla="*/ 137829 w 140551"/>
                    <a:gd name="connsiteY0" fmla="*/ 453 h 81062"/>
                    <a:gd name="connsiteX1" fmla="*/ 139768 w 140551"/>
                    <a:gd name="connsiteY1" fmla="*/ 1544 h 81062"/>
                    <a:gd name="connsiteX2" fmla="*/ 140490 w 140551"/>
                    <a:gd name="connsiteY2" fmla="*/ 3003 h 81062"/>
                    <a:gd name="connsiteX3" fmla="*/ 139768 w 140551"/>
                    <a:gd name="connsiteY3" fmla="*/ 3725 h 81062"/>
                    <a:gd name="connsiteX4" fmla="*/ 6478 w 140551"/>
                    <a:gd name="connsiteY4" fmla="*/ 80609 h 81062"/>
                    <a:gd name="connsiteX5" fmla="*/ 2722 w 140551"/>
                    <a:gd name="connsiteY5" fmla="*/ 80609 h 81062"/>
                    <a:gd name="connsiteX6" fmla="*/ 783 w 140551"/>
                    <a:gd name="connsiteY6" fmla="*/ 79518 h 81062"/>
                    <a:gd name="connsiteX7" fmla="*/ 61 w 140551"/>
                    <a:gd name="connsiteY7" fmla="*/ 78059 h 81062"/>
                    <a:gd name="connsiteX8" fmla="*/ 783 w 140551"/>
                    <a:gd name="connsiteY8" fmla="*/ 77337 h 81062"/>
                    <a:gd name="connsiteX9" fmla="*/ 134073 w 140551"/>
                    <a:gd name="connsiteY9" fmla="*/ 453 h 81062"/>
                    <a:gd name="connsiteX10" fmla="*/ 137829 w 140551"/>
                    <a:gd name="connsiteY10" fmla="*/ 453 h 8106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140551" h="81062">
                      <a:moveTo>
                        <a:pt x="137829" y="453"/>
                      </a:moveTo>
                      <a:lnTo>
                        <a:pt x="139768" y="1544"/>
                      </a:lnTo>
                      <a:cubicBezTo>
                        <a:pt x="140371" y="1747"/>
                        <a:pt x="140694" y="2400"/>
                        <a:pt x="140490" y="3003"/>
                      </a:cubicBezTo>
                      <a:cubicBezTo>
                        <a:pt x="140375" y="3343"/>
                        <a:pt x="140108" y="3610"/>
                        <a:pt x="139768" y="3725"/>
                      </a:cubicBezTo>
                      <a:lnTo>
                        <a:pt x="6478" y="80609"/>
                      </a:lnTo>
                      <a:cubicBezTo>
                        <a:pt x="5299" y="81213"/>
                        <a:pt x="3901" y="81213"/>
                        <a:pt x="2722" y="80609"/>
                      </a:cubicBezTo>
                      <a:lnTo>
                        <a:pt x="783" y="79518"/>
                      </a:lnTo>
                      <a:cubicBezTo>
                        <a:pt x="181" y="79315"/>
                        <a:pt x="-143" y="78661"/>
                        <a:pt x="61" y="78059"/>
                      </a:cubicBezTo>
                      <a:cubicBezTo>
                        <a:pt x="176" y="77719"/>
                        <a:pt x="443" y="77452"/>
                        <a:pt x="783" y="77337"/>
                      </a:cubicBezTo>
                      <a:lnTo>
                        <a:pt x="134073" y="453"/>
                      </a:lnTo>
                      <a:cubicBezTo>
                        <a:pt x="135252" y="-151"/>
                        <a:pt x="136650" y="-151"/>
                        <a:pt x="137829" y="453"/>
                      </a:cubicBezTo>
                      <a:close/>
                    </a:path>
                  </a:pathLst>
                </a:custGeom>
                <a:solidFill>
                  <a:srgbClr val="E0E0E0"/>
                </a:solidFill>
                <a:ln w="6058" cap="flat">
                  <a:noFill/>
                  <a:prstDash val="solid"/>
                  <a:miter/>
                </a:ln>
              </p:spPr>
              <p:txBody>
                <a:bodyPr rtlCol="0" anchor="ctr"/>
                <a:lstStyle/>
                <a:p>
                  <a:endParaRPr lang="fr-FR" sz="2400"/>
                </a:p>
              </p:txBody>
            </p:sp>
            <p:sp>
              <p:nvSpPr>
                <p:cNvPr id="609" name="Forme libre : forme 608">
                  <a:extLst>
                    <a:ext uri="{FF2B5EF4-FFF2-40B4-BE49-F238E27FC236}">
                      <a16:creationId xmlns:a16="http://schemas.microsoft.com/office/drawing/2014/main" id="{5F47194B-2D22-41E9-840D-9CCAD8CD7391}"/>
                    </a:ext>
                  </a:extLst>
                </p:cNvPr>
                <p:cNvSpPr/>
                <p:nvPr/>
              </p:nvSpPr>
              <p:spPr>
                <a:xfrm>
                  <a:off x="2121464" y="3861006"/>
                  <a:ext cx="99604" cy="75312"/>
                </a:xfrm>
                <a:custGeom>
                  <a:avLst/>
                  <a:gdLst>
                    <a:gd name="connsiteX0" fmla="*/ 0 w 99604"/>
                    <a:gd name="connsiteY0" fmla="*/ 66831 h 75312"/>
                    <a:gd name="connsiteX1" fmla="*/ 0 w 99604"/>
                    <a:gd name="connsiteY1" fmla="*/ 70405 h 75312"/>
                    <a:gd name="connsiteX2" fmla="*/ 1818 w 99604"/>
                    <a:gd name="connsiteY2" fmla="*/ 75313 h 75312"/>
                    <a:gd name="connsiteX3" fmla="*/ 99604 w 99604"/>
                    <a:gd name="connsiteY3" fmla="*/ 18907 h 75312"/>
                    <a:gd name="connsiteX4" fmla="*/ 99604 w 99604"/>
                    <a:gd name="connsiteY4" fmla="*/ 15332 h 75312"/>
                    <a:gd name="connsiteX5" fmla="*/ 90031 w 99604"/>
                    <a:gd name="connsiteY5" fmla="*/ 12969 h 75312"/>
                    <a:gd name="connsiteX6" fmla="*/ 90031 w 99604"/>
                    <a:gd name="connsiteY6" fmla="*/ 12969 h 75312"/>
                    <a:gd name="connsiteX7" fmla="*/ 83549 w 99604"/>
                    <a:gd name="connsiteY7" fmla="*/ 14302 h 75312"/>
                    <a:gd name="connsiteX8" fmla="*/ 70038 w 99604"/>
                    <a:gd name="connsiteY8" fmla="*/ 20361 h 75312"/>
                    <a:gd name="connsiteX9" fmla="*/ 63373 w 99604"/>
                    <a:gd name="connsiteY9" fmla="*/ 19392 h 75312"/>
                    <a:gd name="connsiteX10" fmla="*/ 63373 w 99604"/>
                    <a:gd name="connsiteY10" fmla="*/ 19392 h 75312"/>
                    <a:gd name="connsiteX11" fmla="*/ 60465 w 99604"/>
                    <a:gd name="connsiteY11" fmla="*/ 16726 h 75312"/>
                    <a:gd name="connsiteX12" fmla="*/ 52528 w 99604"/>
                    <a:gd name="connsiteY12" fmla="*/ 9395 h 75312"/>
                    <a:gd name="connsiteX13" fmla="*/ 48772 w 99604"/>
                    <a:gd name="connsiteY13" fmla="*/ 8183 h 75312"/>
                    <a:gd name="connsiteX14" fmla="*/ 48772 w 99604"/>
                    <a:gd name="connsiteY14" fmla="*/ 8183 h 75312"/>
                    <a:gd name="connsiteX15" fmla="*/ 46894 w 99604"/>
                    <a:gd name="connsiteY15" fmla="*/ 8183 h 75312"/>
                    <a:gd name="connsiteX16" fmla="*/ 38775 w 99604"/>
                    <a:gd name="connsiteY16" fmla="*/ 8183 h 75312"/>
                    <a:gd name="connsiteX17" fmla="*/ 29990 w 99604"/>
                    <a:gd name="connsiteY17" fmla="*/ 4851 h 75312"/>
                    <a:gd name="connsiteX18" fmla="*/ 16358 w 99604"/>
                    <a:gd name="connsiteY18" fmla="*/ 4 h 75312"/>
                    <a:gd name="connsiteX19" fmla="*/ 15934 w 99604"/>
                    <a:gd name="connsiteY19" fmla="*/ 4 h 75312"/>
                    <a:gd name="connsiteX20" fmla="*/ 6967 w 99604"/>
                    <a:gd name="connsiteY20" fmla="*/ 2185 h 75312"/>
                    <a:gd name="connsiteX21" fmla="*/ 3109 w 99604"/>
                    <a:gd name="connsiteY21" fmla="*/ 20110 h 75312"/>
                    <a:gd name="connsiteX22" fmla="*/ 4423 w 99604"/>
                    <a:gd name="connsiteY22" fmla="*/ 21815 h 75312"/>
                    <a:gd name="connsiteX23" fmla="*/ 6604 w 99604"/>
                    <a:gd name="connsiteY23" fmla="*/ 25995 h 75312"/>
                    <a:gd name="connsiteX24" fmla="*/ 4726 w 99604"/>
                    <a:gd name="connsiteY24" fmla="*/ 30539 h 75312"/>
                    <a:gd name="connsiteX25" fmla="*/ 3635 w 99604"/>
                    <a:gd name="connsiteY25" fmla="*/ 32902 h 75312"/>
                    <a:gd name="connsiteX26" fmla="*/ 3635 w 99604"/>
                    <a:gd name="connsiteY26" fmla="*/ 36477 h 75312"/>
                    <a:gd name="connsiteX27" fmla="*/ 4544 w 99604"/>
                    <a:gd name="connsiteY27" fmla="*/ 38234 h 75312"/>
                    <a:gd name="connsiteX28" fmla="*/ 13693 w 99604"/>
                    <a:gd name="connsiteY28" fmla="*/ 46655 h 75312"/>
                    <a:gd name="connsiteX29" fmla="*/ 16601 w 99604"/>
                    <a:gd name="connsiteY29" fmla="*/ 49321 h 75312"/>
                    <a:gd name="connsiteX30" fmla="*/ 16904 w 99604"/>
                    <a:gd name="connsiteY30" fmla="*/ 49685 h 75312"/>
                    <a:gd name="connsiteX31" fmla="*/ 16237 w 99604"/>
                    <a:gd name="connsiteY31" fmla="*/ 50593 h 75312"/>
                    <a:gd name="connsiteX32" fmla="*/ 4120 w 99604"/>
                    <a:gd name="connsiteY32" fmla="*/ 59863 h 75312"/>
                    <a:gd name="connsiteX33" fmla="*/ 0 w 99604"/>
                    <a:gd name="connsiteY33" fmla="*/ 66831 h 75312"/>
                    <a:gd name="connsiteX34" fmla="*/ 26113 w 99604"/>
                    <a:gd name="connsiteY34" fmla="*/ 13272 h 75312"/>
                    <a:gd name="connsiteX35" fmla="*/ 22720 w 99604"/>
                    <a:gd name="connsiteY35" fmla="*/ 16847 h 75312"/>
                    <a:gd name="connsiteX36" fmla="*/ 12420 w 99604"/>
                    <a:gd name="connsiteY36" fmla="*/ 17453 h 75312"/>
                    <a:gd name="connsiteX37" fmla="*/ 8543 w 99604"/>
                    <a:gd name="connsiteY37" fmla="*/ 15211 h 75312"/>
                    <a:gd name="connsiteX38" fmla="*/ 6665 w 99604"/>
                    <a:gd name="connsiteY38" fmla="*/ 12485 h 75312"/>
                    <a:gd name="connsiteX39" fmla="*/ 10118 w 99604"/>
                    <a:gd name="connsiteY39" fmla="*/ 8850 h 75312"/>
                    <a:gd name="connsiteX40" fmla="*/ 11451 w 99604"/>
                    <a:gd name="connsiteY40" fmla="*/ 8244 h 75312"/>
                    <a:gd name="connsiteX41" fmla="*/ 24235 w 99604"/>
                    <a:gd name="connsiteY41" fmla="*/ 10485 h 75312"/>
                    <a:gd name="connsiteX42" fmla="*/ 26416 w 99604"/>
                    <a:gd name="connsiteY42" fmla="*/ 13272 h 7531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Lst>
                  <a:rect l="l" t="t" r="r" b="b"/>
                  <a:pathLst>
                    <a:path w="99604" h="75312">
                      <a:moveTo>
                        <a:pt x="0" y="66831"/>
                      </a:moveTo>
                      <a:cubicBezTo>
                        <a:pt x="0" y="67437"/>
                        <a:pt x="0" y="69860"/>
                        <a:pt x="0" y="70405"/>
                      </a:cubicBezTo>
                      <a:cubicBezTo>
                        <a:pt x="34" y="72200"/>
                        <a:pt x="674" y="73929"/>
                        <a:pt x="1818" y="75313"/>
                      </a:cubicBezTo>
                      <a:lnTo>
                        <a:pt x="99604" y="18907"/>
                      </a:lnTo>
                      <a:lnTo>
                        <a:pt x="99604" y="15332"/>
                      </a:lnTo>
                      <a:cubicBezTo>
                        <a:pt x="96639" y="13814"/>
                        <a:pt x="93362" y="13005"/>
                        <a:pt x="90031" y="12969"/>
                      </a:cubicBezTo>
                      <a:lnTo>
                        <a:pt x="90031" y="12969"/>
                      </a:lnTo>
                      <a:cubicBezTo>
                        <a:pt x="87801" y="12950"/>
                        <a:pt x="85591" y="13404"/>
                        <a:pt x="83549" y="14302"/>
                      </a:cubicBezTo>
                      <a:cubicBezTo>
                        <a:pt x="76460" y="17513"/>
                        <a:pt x="74400" y="18543"/>
                        <a:pt x="70038" y="20361"/>
                      </a:cubicBezTo>
                      <a:cubicBezTo>
                        <a:pt x="67794" y="21170"/>
                        <a:pt x="65294" y="20806"/>
                        <a:pt x="63373" y="19392"/>
                      </a:cubicBezTo>
                      <a:lnTo>
                        <a:pt x="63373" y="19392"/>
                      </a:lnTo>
                      <a:lnTo>
                        <a:pt x="60465" y="16726"/>
                      </a:lnTo>
                      <a:lnTo>
                        <a:pt x="52528" y="9395"/>
                      </a:lnTo>
                      <a:cubicBezTo>
                        <a:pt x="51509" y="8469"/>
                        <a:pt x="50140" y="8028"/>
                        <a:pt x="48772" y="8183"/>
                      </a:cubicBezTo>
                      <a:lnTo>
                        <a:pt x="48772" y="8183"/>
                      </a:lnTo>
                      <a:lnTo>
                        <a:pt x="46894" y="8183"/>
                      </a:lnTo>
                      <a:cubicBezTo>
                        <a:pt x="44204" y="8603"/>
                        <a:pt x="41465" y="8603"/>
                        <a:pt x="38775" y="8183"/>
                      </a:cubicBezTo>
                      <a:cubicBezTo>
                        <a:pt x="35599" y="7890"/>
                        <a:pt x="32562" y="6738"/>
                        <a:pt x="29990" y="4851"/>
                      </a:cubicBezTo>
                      <a:cubicBezTo>
                        <a:pt x="26187" y="1630"/>
                        <a:pt x="21341" y="-93"/>
                        <a:pt x="16358" y="4"/>
                      </a:cubicBezTo>
                      <a:lnTo>
                        <a:pt x="15934" y="4"/>
                      </a:lnTo>
                      <a:cubicBezTo>
                        <a:pt x="12814" y="8"/>
                        <a:pt x="9741" y="756"/>
                        <a:pt x="6967" y="2185"/>
                      </a:cubicBezTo>
                      <a:cubicBezTo>
                        <a:pt x="952" y="6070"/>
                        <a:pt x="-775" y="14095"/>
                        <a:pt x="3109" y="20110"/>
                      </a:cubicBezTo>
                      <a:cubicBezTo>
                        <a:pt x="3499" y="20714"/>
                        <a:pt x="3939" y="21284"/>
                        <a:pt x="4423" y="21815"/>
                      </a:cubicBezTo>
                      <a:cubicBezTo>
                        <a:pt x="5576" y="22941"/>
                        <a:pt x="6340" y="24405"/>
                        <a:pt x="6604" y="25995"/>
                      </a:cubicBezTo>
                      <a:cubicBezTo>
                        <a:pt x="6376" y="27646"/>
                        <a:pt x="5729" y="29210"/>
                        <a:pt x="4726" y="30539"/>
                      </a:cubicBezTo>
                      <a:cubicBezTo>
                        <a:pt x="4083" y="31165"/>
                        <a:pt x="3695" y="32007"/>
                        <a:pt x="3635" y="32902"/>
                      </a:cubicBezTo>
                      <a:lnTo>
                        <a:pt x="3635" y="36477"/>
                      </a:lnTo>
                      <a:cubicBezTo>
                        <a:pt x="3649" y="37172"/>
                        <a:pt x="3985" y="37821"/>
                        <a:pt x="4544" y="38234"/>
                      </a:cubicBezTo>
                      <a:lnTo>
                        <a:pt x="13693" y="46655"/>
                      </a:lnTo>
                      <a:lnTo>
                        <a:pt x="16601" y="49321"/>
                      </a:lnTo>
                      <a:lnTo>
                        <a:pt x="16904" y="49685"/>
                      </a:lnTo>
                      <a:cubicBezTo>
                        <a:pt x="16720" y="50014"/>
                        <a:pt x="16496" y="50319"/>
                        <a:pt x="16237" y="50593"/>
                      </a:cubicBezTo>
                      <a:lnTo>
                        <a:pt x="4120" y="59863"/>
                      </a:lnTo>
                      <a:cubicBezTo>
                        <a:pt x="1831" y="61506"/>
                        <a:pt x="337" y="64034"/>
                        <a:pt x="0" y="66831"/>
                      </a:cubicBezTo>
                      <a:close/>
                      <a:moveTo>
                        <a:pt x="26113" y="13272"/>
                      </a:moveTo>
                      <a:cubicBezTo>
                        <a:pt x="25480" y="14854"/>
                        <a:pt x="24266" y="16133"/>
                        <a:pt x="22720" y="16847"/>
                      </a:cubicBezTo>
                      <a:cubicBezTo>
                        <a:pt x="19504" y="18410"/>
                        <a:pt x="15797" y="18628"/>
                        <a:pt x="12420" y="17453"/>
                      </a:cubicBezTo>
                      <a:cubicBezTo>
                        <a:pt x="10980" y="16997"/>
                        <a:pt x="9656" y="16232"/>
                        <a:pt x="8543" y="15211"/>
                      </a:cubicBezTo>
                      <a:cubicBezTo>
                        <a:pt x="7693" y="14478"/>
                        <a:pt x="7047" y="13539"/>
                        <a:pt x="6665" y="12485"/>
                      </a:cubicBezTo>
                      <a:cubicBezTo>
                        <a:pt x="7299" y="10870"/>
                        <a:pt x="8538" y="9566"/>
                        <a:pt x="10118" y="8850"/>
                      </a:cubicBezTo>
                      <a:lnTo>
                        <a:pt x="11451" y="8244"/>
                      </a:lnTo>
                      <a:cubicBezTo>
                        <a:pt x="15813" y="6726"/>
                        <a:pt x="20649" y="7574"/>
                        <a:pt x="24235" y="10485"/>
                      </a:cubicBezTo>
                      <a:cubicBezTo>
                        <a:pt x="25199" y="11201"/>
                        <a:pt x="25953" y="12164"/>
                        <a:pt x="26416" y="13272"/>
                      </a:cubicBezTo>
                      <a:close/>
                    </a:path>
                  </a:pathLst>
                </a:custGeom>
                <a:solidFill>
                  <a:srgbClr val="37474F"/>
                </a:solidFill>
                <a:ln w="6058" cap="flat">
                  <a:noFill/>
                  <a:prstDash val="solid"/>
                  <a:miter/>
                </a:ln>
              </p:spPr>
              <p:txBody>
                <a:bodyPr rtlCol="0" anchor="ctr"/>
                <a:lstStyle/>
                <a:p>
                  <a:endParaRPr lang="fr-FR" sz="2400"/>
                </a:p>
              </p:txBody>
            </p:sp>
            <p:sp>
              <p:nvSpPr>
                <p:cNvPr id="610" name="Forme libre : forme 609">
                  <a:extLst>
                    <a:ext uri="{FF2B5EF4-FFF2-40B4-BE49-F238E27FC236}">
                      <a16:creationId xmlns:a16="http://schemas.microsoft.com/office/drawing/2014/main" id="{3EA8DFFE-34FB-4F76-BEB1-4BAA5DE79108}"/>
                    </a:ext>
                  </a:extLst>
                </p:cNvPr>
                <p:cNvSpPr/>
                <p:nvPr/>
              </p:nvSpPr>
              <p:spPr>
                <a:xfrm>
                  <a:off x="2121478" y="3861006"/>
                  <a:ext cx="99650" cy="71859"/>
                </a:xfrm>
                <a:custGeom>
                  <a:avLst/>
                  <a:gdLst>
                    <a:gd name="connsiteX0" fmla="*/ 90078 w 99650"/>
                    <a:gd name="connsiteY0" fmla="*/ 12969 h 71859"/>
                    <a:gd name="connsiteX1" fmla="*/ 90078 w 99650"/>
                    <a:gd name="connsiteY1" fmla="*/ 12969 h 71859"/>
                    <a:gd name="connsiteX2" fmla="*/ 83595 w 99650"/>
                    <a:gd name="connsiteY2" fmla="*/ 14302 h 71859"/>
                    <a:gd name="connsiteX3" fmla="*/ 70084 w 99650"/>
                    <a:gd name="connsiteY3" fmla="*/ 20361 h 71859"/>
                    <a:gd name="connsiteX4" fmla="*/ 63420 w 99650"/>
                    <a:gd name="connsiteY4" fmla="*/ 19392 h 71859"/>
                    <a:gd name="connsiteX5" fmla="*/ 63420 w 99650"/>
                    <a:gd name="connsiteY5" fmla="*/ 19392 h 71859"/>
                    <a:gd name="connsiteX6" fmla="*/ 60511 w 99650"/>
                    <a:gd name="connsiteY6" fmla="*/ 16726 h 71859"/>
                    <a:gd name="connsiteX7" fmla="*/ 52575 w 99650"/>
                    <a:gd name="connsiteY7" fmla="*/ 9395 h 71859"/>
                    <a:gd name="connsiteX8" fmla="*/ 48818 w 99650"/>
                    <a:gd name="connsiteY8" fmla="*/ 8183 h 71859"/>
                    <a:gd name="connsiteX9" fmla="*/ 48818 w 99650"/>
                    <a:gd name="connsiteY9" fmla="*/ 8183 h 71859"/>
                    <a:gd name="connsiteX10" fmla="*/ 46940 w 99650"/>
                    <a:gd name="connsiteY10" fmla="*/ 8183 h 71859"/>
                    <a:gd name="connsiteX11" fmla="*/ 38822 w 99650"/>
                    <a:gd name="connsiteY11" fmla="*/ 8183 h 71859"/>
                    <a:gd name="connsiteX12" fmla="*/ 30036 w 99650"/>
                    <a:gd name="connsiteY12" fmla="*/ 4851 h 71859"/>
                    <a:gd name="connsiteX13" fmla="*/ 16405 w 99650"/>
                    <a:gd name="connsiteY13" fmla="*/ 4 h 71859"/>
                    <a:gd name="connsiteX14" fmla="*/ 15980 w 99650"/>
                    <a:gd name="connsiteY14" fmla="*/ 4 h 71859"/>
                    <a:gd name="connsiteX15" fmla="*/ 7014 w 99650"/>
                    <a:gd name="connsiteY15" fmla="*/ 2185 h 71859"/>
                    <a:gd name="connsiteX16" fmla="*/ 1450 w 99650"/>
                    <a:gd name="connsiteY16" fmla="*/ 14150 h 71859"/>
                    <a:gd name="connsiteX17" fmla="*/ 4469 w 99650"/>
                    <a:gd name="connsiteY17" fmla="*/ 18301 h 71859"/>
                    <a:gd name="connsiteX18" fmla="*/ 4469 w 99650"/>
                    <a:gd name="connsiteY18" fmla="*/ 30418 h 71859"/>
                    <a:gd name="connsiteX19" fmla="*/ 4469 w 99650"/>
                    <a:gd name="connsiteY19" fmla="*/ 34599 h 71859"/>
                    <a:gd name="connsiteX20" fmla="*/ 13618 w 99650"/>
                    <a:gd name="connsiteY20" fmla="*/ 42960 h 71859"/>
                    <a:gd name="connsiteX21" fmla="*/ 16526 w 99650"/>
                    <a:gd name="connsiteY21" fmla="*/ 45625 h 71859"/>
                    <a:gd name="connsiteX22" fmla="*/ 16162 w 99650"/>
                    <a:gd name="connsiteY22" fmla="*/ 50472 h 71859"/>
                    <a:gd name="connsiteX23" fmla="*/ 4045 w 99650"/>
                    <a:gd name="connsiteY23" fmla="*/ 59742 h 71859"/>
                    <a:gd name="connsiteX24" fmla="*/ 1864 w 99650"/>
                    <a:gd name="connsiteY24" fmla="*/ 71859 h 71859"/>
                    <a:gd name="connsiteX25" fmla="*/ 99650 w 99650"/>
                    <a:gd name="connsiteY25" fmla="*/ 15453 h 71859"/>
                    <a:gd name="connsiteX26" fmla="*/ 90078 w 99650"/>
                    <a:gd name="connsiteY26" fmla="*/ 12969 h 71859"/>
                    <a:gd name="connsiteX27" fmla="*/ 24220 w 99650"/>
                    <a:gd name="connsiteY27" fmla="*/ 6911 h 71859"/>
                    <a:gd name="connsiteX28" fmla="*/ 24492 w 99650"/>
                    <a:gd name="connsiteY28" fmla="*/ 15475 h 71859"/>
                    <a:gd name="connsiteX29" fmla="*/ 22705 w 99650"/>
                    <a:gd name="connsiteY29" fmla="*/ 16786 h 71859"/>
                    <a:gd name="connsiteX30" fmla="*/ 12406 w 99650"/>
                    <a:gd name="connsiteY30" fmla="*/ 17392 h 71859"/>
                    <a:gd name="connsiteX31" fmla="*/ 8528 w 99650"/>
                    <a:gd name="connsiteY31" fmla="*/ 15151 h 71859"/>
                    <a:gd name="connsiteX32" fmla="*/ 7500 w 99650"/>
                    <a:gd name="connsiteY32" fmla="*/ 7162 h 71859"/>
                    <a:gd name="connsiteX33" fmla="*/ 10104 w 99650"/>
                    <a:gd name="connsiteY33" fmla="*/ 5275 h 71859"/>
                    <a:gd name="connsiteX34" fmla="*/ 11436 w 99650"/>
                    <a:gd name="connsiteY34" fmla="*/ 4669 h 71859"/>
                    <a:gd name="connsiteX35" fmla="*/ 24220 w 99650"/>
                    <a:gd name="connsiteY35" fmla="*/ 6971 h 7185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Lst>
                  <a:rect l="l" t="t" r="r" b="b"/>
                  <a:pathLst>
                    <a:path w="99650" h="71859">
                      <a:moveTo>
                        <a:pt x="90078" y="12969"/>
                      </a:moveTo>
                      <a:lnTo>
                        <a:pt x="90078" y="12969"/>
                      </a:lnTo>
                      <a:cubicBezTo>
                        <a:pt x="87847" y="12950"/>
                        <a:pt x="85637" y="13404"/>
                        <a:pt x="83595" y="14302"/>
                      </a:cubicBezTo>
                      <a:cubicBezTo>
                        <a:pt x="76506" y="17513"/>
                        <a:pt x="74446" y="18543"/>
                        <a:pt x="70084" y="20361"/>
                      </a:cubicBezTo>
                      <a:cubicBezTo>
                        <a:pt x="67840" y="21170"/>
                        <a:pt x="65340" y="20806"/>
                        <a:pt x="63420" y="19392"/>
                      </a:cubicBezTo>
                      <a:lnTo>
                        <a:pt x="63420" y="19392"/>
                      </a:lnTo>
                      <a:lnTo>
                        <a:pt x="60511" y="16726"/>
                      </a:lnTo>
                      <a:lnTo>
                        <a:pt x="52575" y="9395"/>
                      </a:lnTo>
                      <a:cubicBezTo>
                        <a:pt x="51555" y="8469"/>
                        <a:pt x="50186" y="8028"/>
                        <a:pt x="48818" y="8183"/>
                      </a:cubicBezTo>
                      <a:lnTo>
                        <a:pt x="48818" y="8183"/>
                      </a:lnTo>
                      <a:lnTo>
                        <a:pt x="46940" y="8183"/>
                      </a:lnTo>
                      <a:cubicBezTo>
                        <a:pt x="44250" y="8603"/>
                        <a:pt x="41511" y="8603"/>
                        <a:pt x="38822" y="8183"/>
                      </a:cubicBezTo>
                      <a:cubicBezTo>
                        <a:pt x="35645" y="7890"/>
                        <a:pt x="32608" y="6738"/>
                        <a:pt x="30036" y="4851"/>
                      </a:cubicBezTo>
                      <a:cubicBezTo>
                        <a:pt x="26234" y="1630"/>
                        <a:pt x="21387" y="-93"/>
                        <a:pt x="16405" y="4"/>
                      </a:cubicBezTo>
                      <a:lnTo>
                        <a:pt x="15980" y="4"/>
                      </a:lnTo>
                      <a:cubicBezTo>
                        <a:pt x="12861" y="8"/>
                        <a:pt x="9787" y="756"/>
                        <a:pt x="7014" y="2185"/>
                      </a:cubicBezTo>
                      <a:cubicBezTo>
                        <a:pt x="2173" y="3953"/>
                        <a:pt x="-318" y="9309"/>
                        <a:pt x="1450" y="14150"/>
                      </a:cubicBezTo>
                      <a:cubicBezTo>
                        <a:pt x="2048" y="15788"/>
                        <a:pt x="3094" y="17227"/>
                        <a:pt x="4469" y="18301"/>
                      </a:cubicBezTo>
                      <a:cubicBezTo>
                        <a:pt x="7304" y="21842"/>
                        <a:pt x="7304" y="26877"/>
                        <a:pt x="4469" y="30418"/>
                      </a:cubicBezTo>
                      <a:cubicBezTo>
                        <a:pt x="2167" y="33084"/>
                        <a:pt x="4469" y="34599"/>
                        <a:pt x="4469" y="34599"/>
                      </a:cubicBezTo>
                      <a:lnTo>
                        <a:pt x="13618" y="42960"/>
                      </a:lnTo>
                      <a:lnTo>
                        <a:pt x="16526" y="45625"/>
                      </a:lnTo>
                      <a:cubicBezTo>
                        <a:pt x="18707" y="47685"/>
                        <a:pt x="16162" y="50472"/>
                        <a:pt x="16162" y="50472"/>
                      </a:cubicBezTo>
                      <a:lnTo>
                        <a:pt x="4045" y="59742"/>
                      </a:lnTo>
                      <a:cubicBezTo>
                        <a:pt x="-1044" y="64347"/>
                        <a:pt x="-802" y="68042"/>
                        <a:pt x="1864" y="71859"/>
                      </a:cubicBezTo>
                      <a:lnTo>
                        <a:pt x="99650" y="15453"/>
                      </a:lnTo>
                      <a:cubicBezTo>
                        <a:pt x="96696" y="13893"/>
                        <a:pt x="93418" y="13043"/>
                        <a:pt x="90078" y="12969"/>
                      </a:cubicBezTo>
                      <a:close/>
                      <a:moveTo>
                        <a:pt x="24220" y="6911"/>
                      </a:moveTo>
                      <a:cubicBezTo>
                        <a:pt x="26660" y="9200"/>
                        <a:pt x="26782" y="13035"/>
                        <a:pt x="24492" y="15475"/>
                      </a:cubicBezTo>
                      <a:cubicBezTo>
                        <a:pt x="23983" y="16018"/>
                        <a:pt x="23377" y="16463"/>
                        <a:pt x="22705" y="16786"/>
                      </a:cubicBezTo>
                      <a:cubicBezTo>
                        <a:pt x="19489" y="18349"/>
                        <a:pt x="15783" y="18567"/>
                        <a:pt x="12406" y="17392"/>
                      </a:cubicBezTo>
                      <a:cubicBezTo>
                        <a:pt x="10965" y="16937"/>
                        <a:pt x="9642" y="16172"/>
                        <a:pt x="8528" y="15151"/>
                      </a:cubicBezTo>
                      <a:cubicBezTo>
                        <a:pt x="6038" y="13229"/>
                        <a:pt x="5578" y="9652"/>
                        <a:pt x="7500" y="7162"/>
                      </a:cubicBezTo>
                      <a:cubicBezTo>
                        <a:pt x="8168" y="6296"/>
                        <a:pt x="9072" y="5641"/>
                        <a:pt x="10104" y="5275"/>
                      </a:cubicBezTo>
                      <a:cubicBezTo>
                        <a:pt x="10518" y="5013"/>
                        <a:pt x="10966" y="4809"/>
                        <a:pt x="11436" y="4669"/>
                      </a:cubicBezTo>
                      <a:cubicBezTo>
                        <a:pt x="15807" y="3143"/>
                        <a:pt x="20657" y="4017"/>
                        <a:pt x="24220" y="6971"/>
                      </a:cubicBezTo>
                      <a:close/>
                    </a:path>
                  </a:pathLst>
                </a:custGeom>
                <a:solidFill>
                  <a:srgbClr val="455A64"/>
                </a:solidFill>
                <a:ln w="6058" cap="flat">
                  <a:noFill/>
                  <a:prstDash val="solid"/>
                  <a:miter/>
                </a:ln>
              </p:spPr>
              <p:txBody>
                <a:bodyPr rtlCol="0" anchor="ctr"/>
                <a:lstStyle/>
                <a:p>
                  <a:endParaRPr lang="fr-FR" sz="2400"/>
                </a:p>
              </p:txBody>
            </p:sp>
          </p:grpSp>
        </p:grpSp>
        <p:grpSp>
          <p:nvGrpSpPr>
            <p:cNvPr id="541" name="Graphique 5">
              <a:extLst>
                <a:ext uri="{FF2B5EF4-FFF2-40B4-BE49-F238E27FC236}">
                  <a16:creationId xmlns:a16="http://schemas.microsoft.com/office/drawing/2014/main" id="{836D4772-80CE-4701-A926-87B4D0C0DB1C}"/>
                </a:ext>
              </a:extLst>
            </p:cNvPr>
            <p:cNvGrpSpPr/>
            <p:nvPr/>
          </p:nvGrpSpPr>
          <p:grpSpPr>
            <a:xfrm>
              <a:off x="2356145" y="3856950"/>
              <a:ext cx="172233" cy="113676"/>
              <a:chOff x="2356145" y="3856950"/>
              <a:chExt cx="172233" cy="113676"/>
            </a:xfrm>
          </p:grpSpPr>
          <p:sp>
            <p:nvSpPr>
              <p:cNvPr id="563" name="Forme libre : forme 562">
                <a:extLst>
                  <a:ext uri="{FF2B5EF4-FFF2-40B4-BE49-F238E27FC236}">
                    <a16:creationId xmlns:a16="http://schemas.microsoft.com/office/drawing/2014/main" id="{D03E2205-DA5D-443E-BC10-1EF947002B66}"/>
                  </a:ext>
                </a:extLst>
              </p:cNvPr>
              <p:cNvSpPr/>
              <p:nvPr/>
            </p:nvSpPr>
            <p:spPr>
              <a:xfrm>
                <a:off x="2356145" y="3871222"/>
                <a:ext cx="170982" cy="99404"/>
              </a:xfrm>
              <a:custGeom>
                <a:avLst/>
                <a:gdLst>
                  <a:gd name="connsiteX0" fmla="*/ 576 w 170982"/>
                  <a:gd name="connsiteY0" fmla="*/ 10689 h 99404"/>
                  <a:gd name="connsiteX1" fmla="*/ 145317 w 170982"/>
                  <a:gd name="connsiteY1" fmla="*/ 94359 h 99404"/>
                  <a:gd name="connsiteX2" fmla="*/ 170037 w 170982"/>
                  <a:gd name="connsiteY2" fmla="*/ 99388 h 99404"/>
                  <a:gd name="connsiteX3" fmla="*/ 170966 w 170982"/>
                  <a:gd name="connsiteY3" fmla="*/ 98774 h 99404"/>
                  <a:gd name="connsiteX4" fmla="*/ 170885 w 170982"/>
                  <a:gd name="connsiteY4" fmla="*/ 98237 h 99404"/>
                  <a:gd name="connsiteX5" fmla="*/ 163130 w 170982"/>
                  <a:gd name="connsiteY5" fmla="*/ 84060 h 99404"/>
                  <a:gd name="connsiteX6" fmla="*/ 18328 w 170982"/>
                  <a:gd name="connsiteY6" fmla="*/ 390 h 99404"/>
                  <a:gd name="connsiteX7" fmla="*/ 576 w 170982"/>
                  <a:gd name="connsiteY7" fmla="*/ 10689 h 9940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170982" h="99404">
                    <a:moveTo>
                      <a:pt x="576" y="10689"/>
                    </a:moveTo>
                    <a:lnTo>
                      <a:pt x="145317" y="94359"/>
                    </a:lnTo>
                    <a:lnTo>
                      <a:pt x="170037" y="99388"/>
                    </a:lnTo>
                    <a:cubicBezTo>
                      <a:pt x="170463" y="99475"/>
                      <a:pt x="170879" y="99201"/>
                      <a:pt x="170966" y="98774"/>
                    </a:cubicBezTo>
                    <a:cubicBezTo>
                      <a:pt x="171004" y="98591"/>
                      <a:pt x="170975" y="98401"/>
                      <a:pt x="170885" y="98237"/>
                    </a:cubicBezTo>
                    <a:lnTo>
                      <a:pt x="163130" y="84060"/>
                    </a:lnTo>
                    <a:lnTo>
                      <a:pt x="18328" y="390"/>
                    </a:lnTo>
                    <a:cubicBezTo>
                      <a:pt x="13481" y="-2155"/>
                      <a:pt x="-3301" y="8508"/>
                      <a:pt x="576" y="10689"/>
                    </a:cubicBezTo>
                    <a:close/>
                  </a:path>
                </a:pathLst>
              </a:custGeom>
              <a:solidFill>
                <a:srgbClr val="000000">
                  <a:alpha val="20000"/>
                </a:srgbClr>
              </a:solidFill>
              <a:ln w="6058" cap="flat">
                <a:noFill/>
                <a:prstDash val="solid"/>
                <a:miter/>
              </a:ln>
            </p:spPr>
            <p:txBody>
              <a:bodyPr rtlCol="0" anchor="ctr"/>
              <a:lstStyle/>
              <a:p>
                <a:endParaRPr lang="fr-FR" sz="2400"/>
              </a:p>
            </p:txBody>
          </p:sp>
          <p:grpSp>
            <p:nvGrpSpPr>
              <p:cNvPr id="564" name="Graphique 5">
                <a:extLst>
                  <a:ext uri="{FF2B5EF4-FFF2-40B4-BE49-F238E27FC236}">
                    <a16:creationId xmlns:a16="http://schemas.microsoft.com/office/drawing/2014/main" id="{D42E4A4D-032F-479D-8401-B942B02A4DD3}"/>
                  </a:ext>
                </a:extLst>
              </p:cNvPr>
              <p:cNvGrpSpPr/>
              <p:nvPr/>
            </p:nvGrpSpPr>
            <p:grpSpPr>
              <a:xfrm>
                <a:off x="2360915" y="3856950"/>
                <a:ext cx="167463" cy="102013"/>
                <a:chOff x="2360915" y="3856950"/>
                <a:chExt cx="167463" cy="102013"/>
              </a:xfrm>
            </p:grpSpPr>
            <p:sp>
              <p:nvSpPr>
                <p:cNvPr id="565" name="Forme libre : forme 564">
                  <a:extLst>
                    <a:ext uri="{FF2B5EF4-FFF2-40B4-BE49-F238E27FC236}">
                      <a16:creationId xmlns:a16="http://schemas.microsoft.com/office/drawing/2014/main" id="{587E0F14-7F4B-457B-8F01-A0F974D16A80}"/>
                    </a:ext>
                  </a:extLst>
                </p:cNvPr>
                <p:cNvSpPr/>
                <p:nvPr/>
              </p:nvSpPr>
              <p:spPr>
                <a:xfrm>
                  <a:off x="2360915" y="3856950"/>
                  <a:ext cx="12406" cy="16540"/>
                </a:xfrm>
                <a:custGeom>
                  <a:avLst/>
                  <a:gdLst>
                    <a:gd name="connsiteX0" fmla="*/ 11740 w 12406"/>
                    <a:gd name="connsiteY0" fmla="*/ 666 h 16540"/>
                    <a:gd name="connsiteX1" fmla="*/ 12407 w 12406"/>
                    <a:gd name="connsiteY1" fmla="*/ 666 h 16540"/>
                    <a:gd name="connsiteX2" fmla="*/ 11134 w 12406"/>
                    <a:gd name="connsiteY2" fmla="*/ 0 h 16540"/>
                    <a:gd name="connsiteX3" fmla="*/ 10831 w 12406"/>
                    <a:gd name="connsiteY3" fmla="*/ 0 h 16540"/>
                    <a:gd name="connsiteX4" fmla="*/ 10831 w 12406"/>
                    <a:gd name="connsiteY4" fmla="*/ 0 h 16540"/>
                    <a:gd name="connsiteX5" fmla="*/ 10831 w 12406"/>
                    <a:gd name="connsiteY5" fmla="*/ 0 h 16540"/>
                    <a:gd name="connsiteX6" fmla="*/ 9620 w 12406"/>
                    <a:gd name="connsiteY6" fmla="*/ 0 h 16540"/>
                    <a:gd name="connsiteX7" fmla="*/ 6651 w 12406"/>
                    <a:gd name="connsiteY7" fmla="*/ 909 h 16540"/>
                    <a:gd name="connsiteX8" fmla="*/ 47 w 12406"/>
                    <a:gd name="connsiteY8" fmla="*/ 12360 h 16540"/>
                    <a:gd name="connsiteX9" fmla="*/ 47 w 12406"/>
                    <a:gd name="connsiteY9" fmla="*/ 14056 h 16540"/>
                    <a:gd name="connsiteX10" fmla="*/ 47 w 12406"/>
                    <a:gd name="connsiteY10" fmla="*/ 14480 h 16540"/>
                    <a:gd name="connsiteX11" fmla="*/ 47 w 12406"/>
                    <a:gd name="connsiteY11" fmla="*/ 14480 h 16540"/>
                    <a:gd name="connsiteX12" fmla="*/ 592 w 12406"/>
                    <a:gd name="connsiteY12" fmla="*/ 15510 h 16540"/>
                    <a:gd name="connsiteX13" fmla="*/ 592 w 12406"/>
                    <a:gd name="connsiteY13" fmla="*/ 15510 h 16540"/>
                    <a:gd name="connsiteX14" fmla="*/ 592 w 12406"/>
                    <a:gd name="connsiteY14" fmla="*/ 15510 h 16540"/>
                    <a:gd name="connsiteX15" fmla="*/ 592 w 12406"/>
                    <a:gd name="connsiteY15" fmla="*/ 15510 h 16540"/>
                    <a:gd name="connsiteX16" fmla="*/ 592 w 12406"/>
                    <a:gd name="connsiteY16" fmla="*/ 15510 h 16540"/>
                    <a:gd name="connsiteX17" fmla="*/ 592 w 12406"/>
                    <a:gd name="connsiteY17" fmla="*/ 15510 h 16540"/>
                    <a:gd name="connsiteX18" fmla="*/ 592 w 12406"/>
                    <a:gd name="connsiteY18" fmla="*/ 15510 h 16540"/>
                    <a:gd name="connsiteX19" fmla="*/ 2167 w 12406"/>
                    <a:gd name="connsiteY19" fmla="*/ 16419 h 16540"/>
                    <a:gd name="connsiteX20" fmla="*/ 1440 w 12406"/>
                    <a:gd name="connsiteY20" fmla="*/ 15874 h 16540"/>
                    <a:gd name="connsiteX21" fmla="*/ 5257 w 12406"/>
                    <a:gd name="connsiteY21" fmla="*/ 15086 h 16540"/>
                    <a:gd name="connsiteX22" fmla="*/ 11922 w 12406"/>
                    <a:gd name="connsiteY22" fmla="*/ 3575 h 16540"/>
                    <a:gd name="connsiteX23" fmla="*/ 11740 w 12406"/>
                    <a:gd name="connsiteY23" fmla="*/ 667 h 16540"/>
                    <a:gd name="connsiteX24" fmla="*/ 1925 w 12406"/>
                    <a:gd name="connsiteY24" fmla="*/ 16540 h 16540"/>
                    <a:gd name="connsiteX25" fmla="*/ 1925 w 12406"/>
                    <a:gd name="connsiteY25" fmla="*/ 16540 h 1654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Lst>
                  <a:rect l="l" t="t" r="r" b="b"/>
                  <a:pathLst>
                    <a:path w="12406" h="16540">
                      <a:moveTo>
                        <a:pt x="11740" y="666"/>
                      </a:moveTo>
                      <a:lnTo>
                        <a:pt x="12407" y="666"/>
                      </a:lnTo>
                      <a:lnTo>
                        <a:pt x="11134" y="0"/>
                      </a:lnTo>
                      <a:lnTo>
                        <a:pt x="10831" y="0"/>
                      </a:lnTo>
                      <a:lnTo>
                        <a:pt x="10831" y="0"/>
                      </a:lnTo>
                      <a:lnTo>
                        <a:pt x="10831" y="0"/>
                      </a:lnTo>
                      <a:lnTo>
                        <a:pt x="9620" y="0"/>
                      </a:lnTo>
                      <a:cubicBezTo>
                        <a:pt x="8568" y="40"/>
                        <a:pt x="7545" y="353"/>
                        <a:pt x="6651" y="909"/>
                      </a:cubicBezTo>
                      <a:cubicBezTo>
                        <a:pt x="2763" y="3467"/>
                        <a:pt x="315" y="7713"/>
                        <a:pt x="47" y="12360"/>
                      </a:cubicBezTo>
                      <a:cubicBezTo>
                        <a:pt x="-16" y="12923"/>
                        <a:pt x="-16" y="13492"/>
                        <a:pt x="47" y="14056"/>
                      </a:cubicBezTo>
                      <a:lnTo>
                        <a:pt x="47" y="14480"/>
                      </a:lnTo>
                      <a:cubicBezTo>
                        <a:pt x="47" y="14480"/>
                        <a:pt x="47" y="14480"/>
                        <a:pt x="47" y="14480"/>
                      </a:cubicBezTo>
                      <a:cubicBezTo>
                        <a:pt x="154" y="14858"/>
                        <a:pt x="340" y="15209"/>
                        <a:pt x="592" y="15510"/>
                      </a:cubicBezTo>
                      <a:lnTo>
                        <a:pt x="592" y="15510"/>
                      </a:lnTo>
                      <a:lnTo>
                        <a:pt x="592" y="15510"/>
                      </a:lnTo>
                      <a:lnTo>
                        <a:pt x="592" y="15510"/>
                      </a:lnTo>
                      <a:lnTo>
                        <a:pt x="592" y="15510"/>
                      </a:lnTo>
                      <a:lnTo>
                        <a:pt x="592" y="15510"/>
                      </a:lnTo>
                      <a:lnTo>
                        <a:pt x="592" y="15510"/>
                      </a:lnTo>
                      <a:lnTo>
                        <a:pt x="2167" y="16419"/>
                      </a:lnTo>
                      <a:cubicBezTo>
                        <a:pt x="1897" y="16277"/>
                        <a:pt x="1652" y="16093"/>
                        <a:pt x="1440" y="15874"/>
                      </a:cubicBezTo>
                      <a:cubicBezTo>
                        <a:pt x="2766" y="16090"/>
                        <a:pt x="4126" y="15810"/>
                        <a:pt x="5257" y="15086"/>
                      </a:cubicBezTo>
                      <a:cubicBezTo>
                        <a:pt x="9192" y="12535"/>
                        <a:pt x="11669" y="8257"/>
                        <a:pt x="11922" y="3575"/>
                      </a:cubicBezTo>
                      <a:cubicBezTo>
                        <a:pt x="12115" y="2606"/>
                        <a:pt x="12052" y="1604"/>
                        <a:pt x="11740" y="667"/>
                      </a:cubicBezTo>
                      <a:close/>
                      <a:moveTo>
                        <a:pt x="1925" y="16540"/>
                      </a:moveTo>
                      <a:lnTo>
                        <a:pt x="1925" y="16540"/>
                      </a:lnTo>
                      <a:close/>
                    </a:path>
                  </a:pathLst>
                </a:custGeom>
                <a:solidFill>
                  <a:srgbClr val="77787B"/>
                </a:solidFill>
                <a:ln w="6058" cap="flat">
                  <a:noFill/>
                  <a:prstDash val="solid"/>
                  <a:miter/>
                </a:ln>
              </p:spPr>
              <p:txBody>
                <a:bodyPr rtlCol="0" anchor="ctr"/>
                <a:lstStyle/>
                <a:p>
                  <a:endParaRPr lang="fr-FR" sz="2400"/>
                </a:p>
              </p:txBody>
            </p:sp>
            <p:sp>
              <p:nvSpPr>
                <p:cNvPr id="566" name="Forme libre : forme 565">
                  <a:extLst>
                    <a:ext uri="{FF2B5EF4-FFF2-40B4-BE49-F238E27FC236}">
                      <a16:creationId xmlns:a16="http://schemas.microsoft.com/office/drawing/2014/main" id="{F8CA6008-E31A-4DC4-A673-82458B1DAF69}"/>
                    </a:ext>
                  </a:extLst>
                </p:cNvPr>
                <p:cNvSpPr/>
                <p:nvPr/>
              </p:nvSpPr>
              <p:spPr>
                <a:xfrm>
                  <a:off x="2362165" y="3857556"/>
                  <a:ext cx="149233" cy="96332"/>
                </a:xfrm>
                <a:custGeom>
                  <a:avLst/>
                  <a:gdLst>
                    <a:gd name="connsiteX0" fmla="*/ 149234 w 149233"/>
                    <a:gd name="connsiteY0" fmla="*/ 80156 h 96332"/>
                    <a:gd name="connsiteX1" fmla="*/ 140085 w 149233"/>
                    <a:gd name="connsiteY1" fmla="*/ 96332 h 96332"/>
                    <a:gd name="connsiteX2" fmla="*/ 138510 w 149233"/>
                    <a:gd name="connsiteY2" fmla="*/ 95424 h 96332"/>
                    <a:gd name="connsiteX3" fmla="*/ 1948 w 149233"/>
                    <a:gd name="connsiteY3" fmla="*/ 16661 h 96332"/>
                    <a:gd name="connsiteX4" fmla="*/ 1221 w 149233"/>
                    <a:gd name="connsiteY4" fmla="*/ 16116 h 96332"/>
                    <a:gd name="connsiteX5" fmla="*/ 9 w 149233"/>
                    <a:gd name="connsiteY5" fmla="*/ 12360 h 96332"/>
                    <a:gd name="connsiteX6" fmla="*/ 6674 w 149233"/>
                    <a:gd name="connsiteY6" fmla="*/ 909 h 96332"/>
                    <a:gd name="connsiteX7" fmla="*/ 9643 w 149233"/>
                    <a:gd name="connsiteY7" fmla="*/ 0 h 96332"/>
                    <a:gd name="connsiteX8" fmla="*/ 10491 w 149233"/>
                    <a:gd name="connsiteY8" fmla="*/ 0 h 96332"/>
                    <a:gd name="connsiteX9" fmla="*/ 11157 w 149233"/>
                    <a:gd name="connsiteY9" fmla="*/ 0 h 96332"/>
                    <a:gd name="connsiteX10" fmla="*/ 11157 w 149233"/>
                    <a:gd name="connsiteY10" fmla="*/ 0 h 9633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149233" h="96332">
                      <a:moveTo>
                        <a:pt x="149234" y="80156"/>
                      </a:moveTo>
                      <a:lnTo>
                        <a:pt x="140085" y="96332"/>
                      </a:lnTo>
                      <a:lnTo>
                        <a:pt x="138510" y="95424"/>
                      </a:lnTo>
                      <a:lnTo>
                        <a:pt x="1948" y="16661"/>
                      </a:lnTo>
                      <a:cubicBezTo>
                        <a:pt x="1678" y="16520"/>
                        <a:pt x="1432" y="16335"/>
                        <a:pt x="1221" y="16116"/>
                      </a:cubicBezTo>
                      <a:cubicBezTo>
                        <a:pt x="362" y="15059"/>
                        <a:pt x="-70" y="13719"/>
                        <a:pt x="9" y="12360"/>
                      </a:cubicBezTo>
                      <a:cubicBezTo>
                        <a:pt x="272" y="7697"/>
                        <a:pt x="2749" y="3440"/>
                        <a:pt x="6674" y="909"/>
                      </a:cubicBezTo>
                      <a:cubicBezTo>
                        <a:pt x="7568" y="353"/>
                        <a:pt x="8591" y="40"/>
                        <a:pt x="9643" y="0"/>
                      </a:cubicBezTo>
                      <a:lnTo>
                        <a:pt x="10491" y="0"/>
                      </a:lnTo>
                      <a:lnTo>
                        <a:pt x="11157" y="0"/>
                      </a:lnTo>
                      <a:lnTo>
                        <a:pt x="11157" y="0"/>
                      </a:lnTo>
                      <a:close/>
                    </a:path>
                  </a:pathLst>
                </a:custGeom>
                <a:solidFill>
                  <a:srgbClr val="F0F0F0"/>
                </a:solidFill>
                <a:ln w="6058" cap="flat">
                  <a:noFill/>
                  <a:prstDash val="solid"/>
                  <a:miter/>
                </a:ln>
              </p:spPr>
              <p:txBody>
                <a:bodyPr rtlCol="0" anchor="ctr"/>
                <a:lstStyle/>
                <a:p>
                  <a:endParaRPr lang="fr-FR" sz="2400"/>
                </a:p>
              </p:txBody>
            </p:sp>
            <p:sp>
              <p:nvSpPr>
                <p:cNvPr id="567" name="Forme libre : forme 566">
                  <a:extLst>
                    <a:ext uri="{FF2B5EF4-FFF2-40B4-BE49-F238E27FC236}">
                      <a16:creationId xmlns:a16="http://schemas.microsoft.com/office/drawing/2014/main" id="{EC91A1DE-421C-410A-AB2B-CFAFBD565010}"/>
                    </a:ext>
                  </a:extLst>
                </p:cNvPr>
                <p:cNvSpPr/>
                <p:nvPr/>
              </p:nvSpPr>
              <p:spPr>
                <a:xfrm>
                  <a:off x="2500311" y="3937284"/>
                  <a:ext cx="13268" cy="17141"/>
                </a:xfrm>
                <a:custGeom>
                  <a:avLst/>
                  <a:gdLst>
                    <a:gd name="connsiteX0" fmla="*/ 6604 w 13268"/>
                    <a:gd name="connsiteY0" fmla="*/ 913 h 17141"/>
                    <a:gd name="connsiteX1" fmla="*/ 13268 w 13268"/>
                    <a:gd name="connsiteY1" fmla="*/ 4730 h 17141"/>
                    <a:gd name="connsiteX2" fmla="*/ 6604 w 13268"/>
                    <a:gd name="connsiteY2" fmla="*/ 16241 h 17141"/>
                    <a:gd name="connsiteX3" fmla="*/ 0 w 13268"/>
                    <a:gd name="connsiteY3" fmla="*/ 12364 h 17141"/>
                    <a:gd name="connsiteX4" fmla="*/ 6604 w 13268"/>
                    <a:gd name="connsiteY4" fmla="*/ 913 h 17141"/>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3268" h="17141">
                      <a:moveTo>
                        <a:pt x="6604" y="913"/>
                      </a:moveTo>
                      <a:cubicBezTo>
                        <a:pt x="10300" y="-1208"/>
                        <a:pt x="13268" y="489"/>
                        <a:pt x="13268" y="4730"/>
                      </a:cubicBezTo>
                      <a:cubicBezTo>
                        <a:pt x="13015" y="9412"/>
                        <a:pt x="10538" y="13690"/>
                        <a:pt x="6604" y="16241"/>
                      </a:cubicBezTo>
                      <a:cubicBezTo>
                        <a:pt x="2969" y="18362"/>
                        <a:pt x="0" y="16605"/>
                        <a:pt x="0" y="12364"/>
                      </a:cubicBezTo>
                      <a:cubicBezTo>
                        <a:pt x="268" y="7718"/>
                        <a:pt x="2716" y="3472"/>
                        <a:pt x="6604" y="913"/>
                      </a:cubicBezTo>
                      <a:close/>
                    </a:path>
                  </a:pathLst>
                </a:custGeom>
                <a:solidFill>
                  <a:srgbClr val="77787B"/>
                </a:solidFill>
                <a:ln w="6058" cap="flat">
                  <a:noFill/>
                  <a:prstDash val="solid"/>
                  <a:miter/>
                </a:ln>
              </p:spPr>
              <p:txBody>
                <a:bodyPr rtlCol="0" anchor="ctr"/>
                <a:lstStyle/>
                <a:p>
                  <a:endParaRPr lang="fr-FR" sz="2400"/>
                </a:p>
              </p:txBody>
            </p:sp>
            <p:sp>
              <p:nvSpPr>
                <p:cNvPr id="568" name="Forme libre : forme 567">
                  <a:extLst>
                    <a:ext uri="{FF2B5EF4-FFF2-40B4-BE49-F238E27FC236}">
                      <a16:creationId xmlns:a16="http://schemas.microsoft.com/office/drawing/2014/main" id="{4EDA7195-126D-4836-83E0-FC3CE6B96D47}"/>
                    </a:ext>
                  </a:extLst>
                </p:cNvPr>
                <p:cNvSpPr/>
                <p:nvPr/>
              </p:nvSpPr>
              <p:spPr>
                <a:xfrm>
                  <a:off x="2500757" y="3937634"/>
                  <a:ext cx="21120" cy="19728"/>
                </a:xfrm>
                <a:custGeom>
                  <a:avLst/>
                  <a:gdLst>
                    <a:gd name="connsiteX0" fmla="*/ 20456 w 21120"/>
                    <a:gd name="connsiteY0" fmla="*/ 10195 h 19728"/>
                    <a:gd name="connsiteX1" fmla="*/ 20456 w 21120"/>
                    <a:gd name="connsiteY1" fmla="*/ 10195 h 19728"/>
                    <a:gd name="connsiteX2" fmla="*/ 11974 w 21120"/>
                    <a:gd name="connsiteY2" fmla="*/ 926 h 19728"/>
                    <a:gd name="connsiteX3" fmla="*/ 11974 w 21120"/>
                    <a:gd name="connsiteY3" fmla="*/ 926 h 19728"/>
                    <a:gd name="connsiteX4" fmla="*/ 11974 w 21120"/>
                    <a:gd name="connsiteY4" fmla="*/ 926 h 19728"/>
                    <a:gd name="connsiteX5" fmla="*/ 11974 w 21120"/>
                    <a:gd name="connsiteY5" fmla="*/ 926 h 19728"/>
                    <a:gd name="connsiteX6" fmla="*/ 6643 w 21120"/>
                    <a:gd name="connsiteY6" fmla="*/ 926 h 19728"/>
                    <a:gd name="connsiteX7" fmla="*/ 39 w 21120"/>
                    <a:gd name="connsiteY7" fmla="*/ 12376 h 19728"/>
                    <a:gd name="connsiteX8" fmla="*/ 2583 w 21120"/>
                    <a:gd name="connsiteY8" fmla="*/ 16981 h 19728"/>
                    <a:gd name="connsiteX9" fmla="*/ 2583 w 21120"/>
                    <a:gd name="connsiteY9" fmla="*/ 16981 h 19728"/>
                    <a:gd name="connsiteX10" fmla="*/ 3068 w 21120"/>
                    <a:gd name="connsiteY10" fmla="*/ 16981 h 19728"/>
                    <a:gd name="connsiteX11" fmla="*/ 3068 w 21120"/>
                    <a:gd name="connsiteY11" fmla="*/ 16981 h 19728"/>
                    <a:gd name="connsiteX12" fmla="*/ 15185 w 21120"/>
                    <a:gd name="connsiteY12" fmla="*/ 19707 h 19728"/>
                    <a:gd name="connsiteX13" fmla="*/ 17306 w 21120"/>
                    <a:gd name="connsiteY13" fmla="*/ 19223 h 19728"/>
                    <a:gd name="connsiteX14" fmla="*/ 21062 w 21120"/>
                    <a:gd name="connsiteY14" fmla="*/ 12679 h 19728"/>
                    <a:gd name="connsiteX15" fmla="*/ 20456 w 21120"/>
                    <a:gd name="connsiteY15" fmla="*/ 10195 h 1972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Lst>
                  <a:rect l="l" t="t" r="r" b="b"/>
                  <a:pathLst>
                    <a:path w="21120" h="19728">
                      <a:moveTo>
                        <a:pt x="20456" y="10195"/>
                      </a:moveTo>
                      <a:lnTo>
                        <a:pt x="20456" y="10195"/>
                      </a:lnTo>
                      <a:lnTo>
                        <a:pt x="11974" y="926"/>
                      </a:lnTo>
                      <a:lnTo>
                        <a:pt x="11974" y="926"/>
                      </a:lnTo>
                      <a:lnTo>
                        <a:pt x="11974" y="926"/>
                      </a:lnTo>
                      <a:lnTo>
                        <a:pt x="11974" y="926"/>
                      </a:lnTo>
                      <a:cubicBezTo>
                        <a:pt x="10411" y="-309"/>
                        <a:pt x="8206" y="-309"/>
                        <a:pt x="6643" y="926"/>
                      </a:cubicBezTo>
                      <a:cubicBezTo>
                        <a:pt x="2755" y="3484"/>
                        <a:pt x="306" y="7730"/>
                        <a:pt x="39" y="12376"/>
                      </a:cubicBezTo>
                      <a:cubicBezTo>
                        <a:pt x="-217" y="14304"/>
                        <a:pt x="815" y="16172"/>
                        <a:pt x="2583" y="16981"/>
                      </a:cubicBezTo>
                      <a:lnTo>
                        <a:pt x="2583" y="16981"/>
                      </a:lnTo>
                      <a:lnTo>
                        <a:pt x="3068" y="16981"/>
                      </a:lnTo>
                      <a:lnTo>
                        <a:pt x="3068" y="16981"/>
                      </a:lnTo>
                      <a:lnTo>
                        <a:pt x="15185" y="19707"/>
                      </a:lnTo>
                      <a:cubicBezTo>
                        <a:pt x="15927" y="19793"/>
                        <a:pt x="16675" y="19621"/>
                        <a:pt x="17306" y="19223"/>
                      </a:cubicBezTo>
                      <a:cubicBezTo>
                        <a:pt x="19513" y="17749"/>
                        <a:pt x="20902" y="15328"/>
                        <a:pt x="21062" y="12679"/>
                      </a:cubicBezTo>
                      <a:cubicBezTo>
                        <a:pt x="21237" y="11803"/>
                        <a:pt x="21015" y="10893"/>
                        <a:pt x="20456" y="10195"/>
                      </a:cubicBezTo>
                      <a:close/>
                    </a:path>
                  </a:pathLst>
                </a:custGeom>
                <a:solidFill>
                  <a:srgbClr val="E0E0E0"/>
                </a:solidFill>
                <a:ln w="6058" cap="flat">
                  <a:noFill/>
                  <a:prstDash val="solid"/>
                  <a:miter/>
                </a:ln>
              </p:spPr>
              <p:txBody>
                <a:bodyPr rtlCol="0" anchor="ctr"/>
                <a:lstStyle/>
                <a:p>
                  <a:endParaRPr lang="fr-FR" sz="2400"/>
                </a:p>
              </p:txBody>
            </p:sp>
            <p:sp>
              <p:nvSpPr>
                <p:cNvPr id="569" name="Forme libre : forme 568">
                  <a:extLst>
                    <a:ext uri="{FF2B5EF4-FFF2-40B4-BE49-F238E27FC236}">
                      <a16:creationId xmlns:a16="http://schemas.microsoft.com/office/drawing/2014/main" id="{81F1CAFB-79BA-4118-A254-9A251173F7DE}"/>
                    </a:ext>
                  </a:extLst>
                </p:cNvPr>
                <p:cNvSpPr/>
                <p:nvPr/>
              </p:nvSpPr>
              <p:spPr>
                <a:xfrm>
                  <a:off x="2408880" y="3887473"/>
                  <a:ext cx="108031" cy="63930"/>
                </a:xfrm>
                <a:custGeom>
                  <a:avLst/>
                  <a:gdLst>
                    <a:gd name="connsiteX0" fmla="*/ 3884 w 108031"/>
                    <a:gd name="connsiteY0" fmla="*/ 194 h 63930"/>
                    <a:gd name="connsiteX1" fmla="*/ 3884 w 108031"/>
                    <a:gd name="connsiteY1" fmla="*/ 194 h 63930"/>
                    <a:gd name="connsiteX2" fmla="*/ 3884 w 108031"/>
                    <a:gd name="connsiteY2" fmla="*/ 194 h 63930"/>
                    <a:gd name="connsiteX3" fmla="*/ 2369 w 108031"/>
                    <a:gd name="connsiteY3" fmla="*/ 194 h 63930"/>
                    <a:gd name="connsiteX4" fmla="*/ 6 w 108031"/>
                    <a:gd name="connsiteY4" fmla="*/ 4253 h 63930"/>
                    <a:gd name="connsiteX5" fmla="*/ 551 w 108031"/>
                    <a:gd name="connsiteY5" fmla="*/ 5707 h 63930"/>
                    <a:gd name="connsiteX6" fmla="*/ 551 w 108031"/>
                    <a:gd name="connsiteY6" fmla="*/ 5707 h 63930"/>
                    <a:gd name="connsiteX7" fmla="*/ 551 w 108031"/>
                    <a:gd name="connsiteY7" fmla="*/ 5707 h 63930"/>
                    <a:gd name="connsiteX8" fmla="*/ 101367 w 108031"/>
                    <a:gd name="connsiteY8" fmla="*/ 63931 h 63930"/>
                    <a:gd name="connsiteX9" fmla="*/ 108032 w 108031"/>
                    <a:gd name="connsiteY9" fmla="*/ 60114 h 6393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108031" h="63930">
                      <a:moveTo>
                        <a:pt x="3884" y="194"/>
                      </a:moveTo>
                      <a:lnTo>
                        <a:pt x="3884" y="194"/>
                      </a:lnTo>
                      <a:lnTo>
                        <a:pt x="3884" y="194"/>
                      </a:lnTo>
                      <a:cubicBezTo>
                        <a:pt x="3412" y="-65"/>
                        <a:pt x="2841" y="-65"/>
                        <a:pt x="2369" y="194"/>
                      </a:cubicBezTo>
                      <a:cubicBezTo>
                        <a:pt x="959" y="1074"/>
                        <a:pt x="75" y="2593"/>
                        <a:pt x="6" y="4253"/>
                      </a:cubicBezTo>
                      <a:cubicBezTo>
                        <a:pt x="-39" y="4795"/>
                        <a:pt x="161" y="5329"/>
                        <a:pt x="551" y="5707"/>
                      </a:cubicBezTo>
                      <a:lnTo>
                        <a:pt x="551" y="5707"/>
                      </a:lnTo>
                      <a:lnTo>
                        <a:pt x="551" y="5707"/>
                      </a:lnTo>
                      <a:lnTo>
                        <a:pt x="101367" y="63931"/>
                      </a:lnTo>
                      <a:lnTo>
                        <a:pt x="108032" y="60114"/>
                      </a:lnTo>
                      <a:close/>
                    </a:path>
                  </a:pathLst>
                </a:custGeom>
                <a:solidFill>
                  <a:srgbClr val="455A64"/>
                </a:solidFill>
                <a:ln w="6058" cap="flat">
                  <a:noFill/>
                  <a:prstDash val="solid"/>
                  <a:miter/>
                </a:ln>
              </p:spPr>
              <p:txBody>
                <a:bodyPr rtlCol="0" anchor="ctr"/>
                <a:lstStyle/>
                <a:p>
                  <a:endParaRPr lang="fr-FR" sz="2400"/>
                </a:p>
              </p:txBody>
            </p:sp>
            <p:sp>
              <p:nvSpPr>
                <p:cNvPr id="570" name="Forme libre : forme 569">
                  <a:extLst>
                    <a:ext uri="{FF2B5EF4-FFF2-40B4-BE49-F238E27FC236}">
                      <a16:creationId xmlns:a16="http://schemas.microsoft.com/office/drawing/2014/main" id="{13B21EC3-8720-4ACB-B3ED-46DC197BB460}"/>
                    </a:ext>
                  </a:extLst>
                </p:cNvPr>
                <p:cNvSpPr/>
                <p:nvPr/>
              </p:nvSpPr>
              <p:spPr>
                <a:xfrm>
                  <a:off x="2500917" y="3940438"/>
                  <a:ext cx="15994" cy="11147"/>
                </a:xfrm>
                <a:custGeom>
                  <a:avLst/>
                  <a:gdLst>
                    <a:gd name="connsiteX0" fmla="*/ 0 w 15994"/>
                    <a:gd name="connsiteY0" fmla="*/ 5756 h 11147"/>
                    <a:gd name="connsiteX1" fmla="*/ 9330 w 15994"/>
                    <a:gd name="connsiteY1" fmla="*/ 11148 h 11147"/>
                    <a:gd name="connsiteX2" fmla="*/ 15995 w 15994"/>
                    <a:gd name="connsiteY2" fmla="*/ 7331 h 11147"/>
                    <a:gd name="connsiteX3" fmla="*/ 3272 w 15994"/>
                    <a:gd name="connsiteY3" fmla="*/ 0 h 11147"/>
                    <a:gd name="connsiteX4" fmla="*/ 0 w 15994"/>
                    <a:gd name="connsiteY4" fmla="*/ 5756 h 11147"/>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5994" h="11147">
                      <a:moveTo>
                        <a:pt x="0" y="5756"/>
                      </a:moveTo>
                      <a:lnTo>
                        <a:pt x="9330" y="11148"/>
                      </a:lnTo>
                      <a:lnTo>
                        <a:pt x="15995" y="7331"/>
                      </a:lnTo>
                      <a:lnTo>
                        <a:pt x="3272" y="0"/>
                      </a:lnTo>
                      <a:cubicBezTo>
                        <a:pt x="1792" y="1669"/>
                        <a:pt x="677" y="3630"/>
                        <a:pt x="0" y="5756"/>
                      </a:cubicBezTo>
                      <a:close/>
                    </a:path>
                  </a:pathLst>
                </a:custGeom>
                <a:solidFill>
                  <a:srgbClr val="37474F"/>
                </a:solidFill>
                <a:ln w="6058" cap="flat">
                  <a:noFill/>
                  <a:prstDash val="solid"/>
                  <a:miter/>
                </a:ln>
              </p:spPr>
              <p:txBody>
                <a:bodyPr rtlCol="0" anchor="ctr"/>
                <a:lstStyle/>
                <a:p>
                  <a:endParaRPr lang="fr-FR" sz="2400"/>
                </a:p>
              </p:txBody>
            </p:sp>
            <p:sp>
              <p:nvSpPr>
                <p:cNvPr id="571" name="Forme libre : forme 570">
                  <a:extLst>
                    <a:ext uri="{FF2B5EF4-FFF2-40B4-BE49-F238E27FC236}">
                      <a16:creationId xmlns:a16="http://schemas.microsoft.com/office/drawing/2014/main" id="{D9E5D02F-74F2-43AA-8975-BBF89A369CD7}"/>
                    </a:ext>
                  </a:extLst>
                </p:cNvPr>
                <p:cNvSpPr/>
                <p:nvPr/>
              </p:nvSpPr>
              <p:spPr>
                <a:xfrm>
                  <a:off x="2508346" y="3943397"/>
                  <a:ext cx="16732" cy="14526"/>
                </a:xfrm>
                <a:custGeom>
                  <a:avLst/>
                  <a:gdLst>
                    <a:gd name="connsiteX0" fmla="*/ 16199 w 16732"/>
                    <a:gd name="connsiteY0" fmla="*/ 9098 h 14526"/>
                    <a:gd name="connsiteX1" fmla="*/ 16199 w 16732"/>
                    <a:gd name="connsiteY1" fmla="*/ 9098 h 14526"/>
                    <a:gd name="connsiteX2" fmla="*/ 8505 w 16732"/>
                    <a:gd name="connsiteY2" fmla="*/ 677 h 14526"/>
                    <a:gd name="connsiteX3" fmla="*/ 8505 w 16732"/>
                    <a:gd name="connsiteY3" fmla="*/ 677 h 14526"/>
                    <a:gd name="connsiteX4" fmla="*/ 4688 w 16732"/>
                    <a:gd name="connsiteY4" fmla="*/ 677 h 14526"/>
                    <a:gd name="connsiteX5" fmla="*/ 22 w 16732"/>
                    <a:gd name="connsiteY5" fmla="*/ 8795 h 14526"/>
                    <a:gd name="connsiteX6" fmla="*/ 1779 w 16732"/>
                    <a:gd name="connsiteY6" fmla="*/ 12006 h 14526"/>
                    <a:gd name="connsiteX7" fmla="*/ 1780 w 16732"/>
                    <a:gd name="connsiteY7" fmla="*/ 12006 h 14526"/>
                    <a:gd name="connsiteX8" fmla="*/ 2082 w 16732"/>
                    <a:gd name="connsiteY8" fmla="*/ 12006 h 14526"/>
                    <a:gd name="connsiteX9" fmla="*/ 13352 w 16732"/>
                    <a:gd name="connsiteY9" fmla="*/ 14430 h 14526"/>
                    <a:gd name="connsiteX10" fmla="*/ 13352 w 16732"/>
                    <a:gd name="connsiteY10" fmla="*/ 14430 h 14526"/>
                    <a:gd name="connsiteX11" fmla="*/ 14563 w 16732"/>
                    <a:gd name="connsiteY11" fmla="*/ 14430 h 14526"/>
                    <a:gd name="connsiteX12" fmla="*/ 16684 w 16732"/>
                    <a:gd name="connsiteY12" fmla="*/ 10734 h 14526"/>
                    <a:gd name="connsiteX13" fmla="*/ 16199 w 16732"/>
                    <a:gd name="connsiteY13" fmla="*/ 9098 h 1452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Lst>
                  <a:rect l="l" t="t" r="r" b="b"/>
                  <a:pathLst>
                    <a:path w="16732" h="14526">
                      <a:moveTo>
                        <a:pt x="16199" y="9098"/>
                      </a:moveTo>
                      <a:lnTo>
                        <a:pt x="16199" y="9098"/>
                      </a:lnTo>
                      <a:lnTo>
                        <a:pt x="8505" y="677"/>
                      </a:lnTo>
                      <a:lnTo>
                        <a:pt x="8505" y="677"/>
                      </a:lnTo>
                      <a:cubicBezTo>
                        <a:pt x="7392" y="-226"/>
                        <a:pt x="5800" y="-226"/>
                        <a:pt x="4688" y="677"/>
                      </a:cubicBezTo>
                      <a:cubicBezTo>
                        <a:pt x="1929" y="2486"/>
                        <a:pt x="196" y="5501"/>
                        <a:pt x="22" y="8795"/>
                      </a:cubicBezTo>
                      <a:cubicBezTo>
                        <a:pt x="-137" y="10131"/>
                        <a:pt x="568" y="11421"/>
                        <a:pt x="1779" y="12006"/>
                      </a:cubicBezTo>
                      <a:lnTo>
                        <a:pt x="1780" y="12006"/>
                      </a:lnTo>
                      <a:lnTo>
                        <a:pt x="2082" y="12006"/>
                      </a:lnTo>
                      <a:lnTo>
                        <a:pt x="13352" y="14430"/>
                      </a:lnTo>
                      <a:lnTo>
                        <a:pt x="13352" y="14430"/>
                      </a:lnTo>
                      <a:cubicBezTo>
                        <a:pt x="13745" y="14559"/>
                        <a:pt x="14170" y="14559"/>
                        <a:pt x="14563" y="14430"/>
                      </a:cubicBezTo>
                      <a:cubicBezTo>
                        <a:pt x="15796" y="13585"/>
                        <a:pt x="16576" y="12225"/>
                        <a:pt x="16684" y="10734"/>
                      </a:cubicBezTo>
                      <a:cubicBezTo>
                        <a:pt x="16828" y="10141"/>
                        <a:pt x="16643" y="9517"/>
                        <a:pt x="16199" y="9098"/>
                      </a:cubicBezTo>
                      <a:close/>
                    </a:path>
                  </a:pathLst>
                </a:custGeom>
                <a:solidFill>
                  <a:srgbClr val="77787B"/>
                </a:solidFill>
                <a:ln w="6058" cap="flat">
                  <a:noFill/>
                  <a:prstDash val="solid"/>
                  <a:miter/>
                </a:ln>
              </p:spPr>
              <p:txBody>
                <a:bodyPr rtlCol="0" anchor="ctr"/>
                <a:lstStyle/>
                <a:p>
                  <a:endParaRPr lang="fr-FR" sz="2400"/>
                </a:p>
              </p:txBody>
            </p:sp>
            <p:sp>
              <p:nvSpPr>
                <p:cNvPr id="572" name="Forme libre : forme 571">
                  <a:extLst>
                    <a:ext uri="{FF2B5EF4-FFF2-40B4-BE49-F238E27FC236}">
                      <a16:creationId xmlns:a16="http://schemas.microsoft.com/office/drawing/2014/main" id="{B7D25281-9C14-4867-8876-FF1CF8AAD672}"/>
                    </a:ext>
                  </a:extLst>
                </p:cNvPr>
                <p:cNvSpPr/>
                <p:nvPr/>
              </p:nvSpPr>
              <p:spPr>
                <a:xfrm>
                  <a:off x="2508346" y="3943397"/>
                  <a:ext cx="16732" cy="14526"/>
                </a:xfrm>
                <a:custGeom>
                  <a:avLst/>
                  <a:gdLst>
                    <a:gd name="connsiteX0" fmla="*/ 16199 w 16732"/>
                    <a:gd name="connsiteY0" fmla="*/ 9098 h 14526"/>
                    <a:gd name="connsiteX1" fmla="*/ 16199 w 16732"/>
                    <a:gd name="connsiteY1" fmla="*/ 9098 h 14526"/>
                    <a:gd name="connsiteX2" fmla="*/ 8505 w 16732"/>
                    <a:gd name="connsiteY2" fmla="*/ 677 h 14526"/>
                    <a:gd name="connsiteX3" fmla="*/ 8505 w 16732"/>
                    <a:gd name="connsiteY3" fmla="*/ 677 h 14526"/>
                    <a:gd name="connsiteX4" fmla="*/ 4688 w 16732"/>
                    <a:gd name="connsiteY4" fmla="*/ 677 h 14526"/>
                    <a:gd name="connsiteX5" fmla="*/ 22 w 16732"/>
                    <a:gd name="connsiteY5" fmla="*/ 8795 h 14526"/>
                    <a:gd name="connsiteX6" fmla="*/ 1779 w 16732"/>
                    <a:gd name="connsiteY6" fmla="*/ 12006 h 14526"/>
                    <a:gd name="connsiteX7" fmla="*/ 1780 w 16732"/>
                    <a:gd name="connsiteY7" fmla="*/ 12006 h 14526"/>
                    <a:gd name="connsiteX8" fmla="*/ 2082 w 16732"/>
                    <a:gd name="connsiteY8" fmla="*/ 12006 h 14526"/>
                    <a:gd name="connsiteX9" fmla="*/ 13352 w 16732"/>
                    <a:gd name="connsiteY9" fmla="*/ 14430 h 14526"/>
                    <a:gd name="connsiteX10" fmla="*/ 13352 w 16732"/>
                    <a:gd name="connsiteY10" fmla="*/ 14430 h 14526"/>
                    <a:gd name="connsiteX11" fmla="*/ 14563 w 16732"/>
                    <a:gd name="connsiteY11" fmla="*/ 14430 h 14526"/>
                    <a:gd name="connsiteX12" fmla="*/ 16684 w 16732"/>
                    <a:gd name="connsiteY12" fmla="*/ 10734 h 14526"/>
                    <a:gd name="connsiteX13" fmla="*/ 16199 w 16732"/>
                    <a:gd name="connsiteY13" fmla="*/ 9098 h 1452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Lst>
                  <a:rect l="l" t="t" r="r" b="b"/>
                  <a:pathLst>
                    <a:path w="16732" h="14526">
                      <a:moveTo>
                        <a:pt x="16199" y="9098"/>
                      </a:moveTo>
                      <a:lnTo>
                        <a:pt x="16199" y="9098"/>
                      </a:lnTo>
                      <a:lnTo>
                        <a:pt x="8505" y="677"/>
                      </a:lnTo>
                      <a:lnTo>
                        <a:pt x="8505" y="677"/>
                      </a:lnTo>
                      <a:cubicBezTo>
                        <a:pt x="7392" y="-226"/>
                        <a:pt x="5800" y="-226"/>
                        <a:pt x="4688" y="677"/>
                      </a:cubicBezTo>
                      <a:cubicBezTo>
                        <a:pt x="1929" y="2486"/>
                        <a:pt x="196" y="5501"/>
                        <a:pt x="22" y="8795"/>
                      </a:cubicBezTo>
                      <a:cubicBezTo>
                        <a:pt x="-137" y="10131"/>
                        <a:pt x="568" y="11421"/>
                        <a:pt x="1779" y="12006"/>
                      </a:cubicBezTo>
                      <a:lnTo>
                        <a:pt x="1780" y="12006"/>
                      </a:lnTo>
                      <a:lnTo>
                        <a:pt x="2082" y="12006"/>
                      </a:lnTo>
                      <a:lnTo>
                        <a:pt x="13352" y="14430"/>
                      </a:lnTo>
                      <a:lnTo>
                        <a:pt x="13352" y="14430"/>
                      </a:lnTo>
                      <a:cubicBezTo>
                        <a:pt x="13745" y="14559"/>
                        <a:pt x="14170" y="14559"/>
                        <a:pt x="14563" y="14430"/>
                      </a:cubicBezTo>
                      <a:cubicBezTo>
                        <a:pt x="15796" y="13585"/>
                        <a:pt x="16576" y="12225"/>
                        <a:pt x="16684" y="10734"/>
                      </a:cubicBezTo>
                      <a:cubicBezTo>
                        <a:pt x="16828" y="10141"/>
                        <a:pt x="16643" y="9517"/>
                        <a:pt x="16199" y="9098"/>
                      </a:cubicBezTo>
                      <a:close/>
                    </a:path>
                  </a:pathLst>
                </a:custGeom>
                <a:solidFill>
                  <a:srgbClr val="000000">
                    <a:alpha val="10000"/>
                  </a:srgbClr>
                </a:solidFill>
                <a:ln w="6058" cap="flat">
                  <a:noFill/>
                  <a:prstDash val="solid"/>
                  <a:miter/>
                </a:ln>
              </p:spPr>
              <p:txBody>
                <a:bodyPr rtlCol="0" anchor="ctr"/>
                <a:lstStyle/>
                <a:p>
                  <a:endParaRPr lang="fr-FR" sz="2400"/>
                </a:p>
              </p:txBody>
            </p:sp>
            <p:sp>
              <p:nvSpPr>
                <p:cNvPr id="573" name="Forme libre : forme 572">
                  <a:extLst>
                    <a:ext uri="{FF2B5EF4-FFF2-40B4-BE49-F238E27FC236}">
                      <a16:creationId xmlns:a16="http://schemas.microsoft.com/office/drawing/2014/main" id="{E640275D-12F9-4547-AF6F-E5F77231AC90}"/>
                    </a:ext>
                  </a:extLst>
                </p:cNvPr>
                <p:cNvSpPr/>
                <p:nvPr/>
              </p:nvSpPr>
              <p:spPr>
                <a:xfrm>
                  <a:off x="2514408" y="3947421"/>
                  <a:ext cx="10638" cy="10260"/>
                </a:xfrm>
                <a:custGeom>
                  <a:avLst/>
                  <a:gdLst>
                    <a:gd name="connsiteX0" fmla="*/ 10562 w 10638"/>
                    <a:gd name="connsiteY0" fmla="*/ 6468 h 10260"/>
                    <a:gd name="connsiteX1" fmla="*/ 8441 w 10638"/>
                    <a:gd name="connsiteY1" fmla="*/ 10163 h 10260"/>
                    <a:gd name="connsiteX2" fmla="*/ 7230 w 10638"/>
                    <a:gd name="connsiteY2" fmla="*/ 10163 h 10260"/>
                    <a:gd name="connsiteX3" fmla="*/ 7230 w 10638"/>
                    <a:gd name="connsiteY3" fmla="*/ 10163 h 10260"/>
                    <a:gd name="connsiteX4" fmla="*/ 1534 w 10638"/>
                    <a:gd name="connsiteY4" fmla="*/ 8952 h 10260"/>
                    <a:gd name="connsiteX5" fmla="*/ 20 w 10638"/>
                    <a:gd name="connsiteY5" fmla="*/ 6528 h 10260"/>
                    <a:gd name="connsiteX6" fmla="*/ 3413 w 10638"/>
                    <a:gd name="connsiteY6" fmla="*/ 470 h 10260"/>
                    <a:gd name="connsiteX7" fmla="*/ 6200 w 10638"/>
                    <a:gd name="connsiteY7" fmla="*/ 470 h 10260"/>
                    <a:gd name="connsiteX8" fmla="*/ 6200 w 10638"/>
                    <a:gd name="connsiteY8" fmla="*/ 470 h 10260"/>
                    <a:gd name="connsiteX9" fmla="*/ 10017 w 10638"/>
                    <a:gd name="connsiteY9" fmla="*/ 4650 h 10260"/>
                    <a:gd name="connsiteX10" fmla="*/ 10017 w 10638"/>
                    <a:gd name="connsiteY10" fmla="*/ 4650 h 10260"/>
                    <a:gd name="connsiteX11" fmla="*/ 10562 w 10638"/>
                    <a:gd name="connsiteY11" fmla="*/ 6468 h 1026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10638" h="10260">
                      <a:moveTo>
                        <a:pt x="10562" y="6468"/>
                      </a:moveTo>
                      <a:cubicBezTo>
                        <a:pt x="10455" y="7958"/>
                        <a:pt x="9674" y="9319"/>
                        <a:pt x="8441" y="10163"/>
                      </a:cubicBezTo>
                      <a:cubicBezTo>
                        <a:pt x="8048" y="10293"/>
                        <a:pt x="7623" y="10293"/>
                        <a:pt x="7230" y="10163"/>
                      </a:cubicBezTo>
                      <a:lnTo>
                        <a:pt x="7230" y="10163"/>
                      </a:lnTo>
                      <a:lnTo>
                        <a:pt x="1534" y="8952"/>
                      </a:lnTo>
                      <a:cubicBezTo>
                        <a:pt x="513" y="8612"/>
                        <a:pt x="-122" y="7595"/>
                        <a:pt x="20" y="6528"/>
                      </a:cubicBezTo>
                      <a:cubicBezTo>
                        <a:pt x="104" y="4079"/>
                        <a:pt x="1368" y="1821"/>
                        <a:pt x="3413" y="470"/>
                      </a:cubicBezTo>
                      <a:cubicBezTo>
                        <a:pt x="4236" y="-157"/>
                        <a:pt x="5376" y="-157"/>
                        <a:pt x="6200" y="470"/>
                      </a:cubicBezTo>
                      <a:lnTo>
                        <a:pt x="6200" y="470"/>
                      </a:lnTo>
                      <a:lnTo>
                        <a:pt x="10017" y="4650"/>
                      </a:lnTo>
                      <a:lnTo>
                        <a:pt x="10017" y="4650"/>
                      </a:lnTo>
                      <a:cubicBezTo>
                        <a:pt x="10552" y="5088"/>
                        <a:pt x="10768" y="5807"/>
                        <a:pt x="10562" y="6468"/>
                      </a:cubicBezTo>
                      <a:close/>
                    </a:path>
                  </a:pathLst>
                </a:custGeom>
                <a:solidFill>
                  <a:srgbClr val="77787B"/>
                </a:solidFill>
                <a:ln w="6058" cap="flat">
                  <a:noFill/>
                  <a:prstDash val="solid"/>
                  <a:miter/>
                </a:ln>
              </p:spPr>
              <p:txBody>
                <a:bodyPr rtlCol="0" anchor="ctr"/>
                <a:lstStyle/>
                <a:p>
                  <a:endParaRPr lang="fr-FR" sz="2400"/>
                </a:p>
              </p:txBody>
            </p:sp>
            <p:sp>
              <p:nvSpPr>
                <p:cNvPr id="574" name="Forme libre : forme 573">
                  <a:extLst>
                    <a:ext uri="{FF2B5EF4-FFF2-40B4-BE49-F238E27FC236}">
                      <a16:creationId xmlns:a16="http://schemas.microsoft.com/office/drawing/2014/main" id="{7FC26BA8-81A4-4DDF-A803-CFEC2ACAF4CE}"/>
                    </a:ext>
                  </a:extLst>
                </p:cNvPr>
                <p:cNvSpPr/>
                <p:nvPr/>
              </p:nvSpPr>
              <p:spPr>
                <a:xfrm rot="-3600000">
                  <a:off x="2519800" y="3952979"/>
                  <a:ext cx="6058" cy="3514"/>
                </a:xfrm>
                <a:custGeom>
                  <a:avLst/>
                  <a:gdLst>
                    <a:gd name="connsiteX0" fmla="*/ 6059 w 6058"/>
                    <a:gd name="connsiteY0" fmla="*/ 1757 h 3514"/>
                    <a:gd name="connsiteX1" fmla="*/ 3029 w 6058"/>
                    <a:gd name="connsiteY1" fmla="*/ 3514 h 3514"/>
                    <a:gd name="connsiteX2" fmla="*/ 0 w 6058"/>
                    <a:gd name="connsiteY2" fmla="*/ 1757 h 3514"/>
                    <a:gd name="connsiteX3" fmla="*/ 3029 w 6058"/>
                    <a:gd name="connsiteY3" fmla="*/ 0 h 3514"/>
                    <a:gd name="connsiteX4" fmla="*/ 6059 w 6058"/>
                    <a:gd name="connsiteY4" fmla="*/ 1757 h 3514"/>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6058" h="3514">
                      <a:moveTo>
                        <a:pt x="6059" y="1757"/>
                      </a:moveTo>
                      <a:cubicBezTo>
                        <a:pt x="6059" y="2727"/>
                        <a:pt x="4702" y="3514"/>
                        <a:pt x="3029" y="3514"/>
                      </a:cubicBezTo>
                      <a:cubicBezTo>
                        <a:pt x="1356" y="3514"/>
                        <a:pt x="0" y="2727"/>
                        <a:pt x="0" y="1757"/>
                      </a:cubicBezTo>
                      <a:cubicBezTo>
                        <a:pt x="0" y="787"/>
                        <a:pt x="1356" y="0"/>
                        <a:pt x="3029" y="0"/>
                      </a:cubicBezTo>
                      <a:cubicBezTo>
                        <a:pt x="4702" y="0"/>
                        <a:pt x="6059" y="787"/>
                        <a:pt x="6059" y="1757"/>
                      </a:cubicBezTo>
                      <a:close/>
                    </a:path>
                  </a:pathLst>
                </a:custGeom>
                <a:solidFill>
                  <a:srgbClr val="000000">
                    <a:alpha val="10000"/>
                  </a:srgbClr>
                </a:solidFill>
                <a:ln w="6058" cap="flat">
                  <a:noFill/>
                  <a:prstDash val="solid"/>
                  <a:miter/>
                </a:ln>
              </p:spPr>
              <p:txBody>
                <a:bodyPr rtlCol="0" anchor="ctr"/>
                <a:lstStyle/>
                <a:p>
                  <a:endParaRPr lang="fr-FR" sz="2400"/>
                </a:p>
              </p:txBody>
            </p:sp>
            <p:sp>
              <p:nvSpPr>
                <p:cNvPr id="575" name="Forme libre : forme 574">
                  <a:extLst>
                    <a:ext uri="{FF2B5EF4-FFF2-40B4-BE49-F238E27FC236}">
                      <a16:creationId xmlns:a16="http://schemas.microsoft.com/office/drawing/2014/main" id="{FEC2B14E-CDB5-4612-8CC0-5870CB0C458D}"/>
                    </a:ext>
                  </a:extLst>
                </p:cNvPr>
                <p:cNvSpPr/>
                <p:nvPr/>
              </p:nvSpPr>
              <p:spPr>
                <a:xfrm>
                  <a:off x="2383667" y="3872908"/>
                  <a:ext cx="28854" cy="20151"/>
                </a:xfrm>
                <a:custGeom>
                  <a:avLst/>
                  <a:gdLst>
                    <a:gd name="connsiteX0" fmla="*/ 4014 w 28854"/>
                    <a:gd name="connsiteY0" fmla="*/ 218 h 20151"/>
                    <a:gd name="connsiteX1" fmla="*/ 2317 w 28854"/>
                    <a:gd name="connsiteY1" fmla="*/ 218 h 20151"/>
                    <a:gd name="connsiteX2" fmla="*/ 15 w 28854"/>
                    <a:gd name="connsiteY2" fmla="*/ 4278 h 20151"/>
                    <a:gd name="connsiteX3" fmla="*/ 682 w 28854"/>
                    <a:gd name="connsiteY3" fmla="*/ 5792 h 20151"/>
                    <a:gd name="connsiteX4" fmla="*/ 682 w 28854"/>
                    <a:gd name="connsiteY4" fmla="*/ 5792 h 20151"/>
                    <a:gd name="connsiteX5" fmla="*/ 25522 w 28854"/>
                    <a:gd name="connsiteY5" fmla="*/ 20151 h 20151"/>
                    <a:gd name="connsiteX6" fmla="*/ 24977 w 28854"/>
                    <a:gd name="connsiteY6" fmla="*/ 18697 h 20151"/>
                    <a:gd name="connsiteX7" fmla="*/ 27340 w 28854"/>
                    <a:gd name="connsiteY7" fmla="*/ 14638 h 20151"/>
                    <a:gd name="connsiteX8" fmla="*/ 28854 w 28854"/>
                    <a:gd name="connsiteY8" fmla="*/ 14638 h 2015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28854" h="20151">
                      <a:moveTo>
                        <a:pt x="4014" y="218"/>
                      </a:moveTo>
                      <a:cubicBezTo>
                        <a:pt x="3486" y="-73"/>
                        <a:pt x="2845" y="-73"/>
                        <a:pt x="2317" y="218"/>
                      </a:cubicBezTo>
                      <a:cubicBezTo>
                        <a:pt x="946" y="1126"/>
                        <a:pt x="90" y="2634"/>
                        <a:pt x="15" y="4278"/>
                      </a:cubicBezTo>
                      <a:cubicBezTo>
                        <a:pt x="-67" y="4868"/>
                        <a:pt x="191" y="5454"/>
                        <a:pt x="682" y="5792"/>
                      </a:cubicBezTo>
                      <a:lnTo>
                        <a:pt x="682" y="5792"/>
                      </a:lnTo>
                      <a:lnTo>
                        <a:pt x="25522" y="20151"/>
                      </a:lnTo>
                      <a:cubicBezTo>
                        <a:pt x="25132" y="19773"/>
                        <a:pt x="24932" y="19239"/>
                        <a:pt x="24977" y="18697"/>
                      </a:cubicBezTo>
                      <a:cubicBezTo>
                        <a:pt x="25045" y="17037"/>
                        <a:pt x="25930" y="15517"/>
                        <a:pt x="27340" y="14638"/>
                      </a:cubicBezTo>
                      <a:cubicBezTo>
                        <a:pt x="27811" y="14379"/>
                        <a:pt x="28383" y="14379"/>
                        <a:pt x="28854" y="14638"/>
                      </a:cubicBezTo>
                      <a:close/>
                    </a:path>
                  </a:pathLst>
                </a:custGeom>
                <a:solidFill>
                  <a:srgbClr val="FAFAFA"/>
                </a:solidFill>
                <a:ln w="6058" cap="flat">
                  <a:noFill/>
                  <a:prstDash val="solid"/>
                  <a:miter/>
                </a:ln>
              </p:spPr>
              <p:txBody>
                <a:bodyPr rtlCol="0" anchor="ctr"/>
                <a:lstStyle/>
                <a:p>
                  <a:endParaRPr lang="fr-FR" sz="2400"/>
                </a:p>
              </p:txBody>
            </p:sp>
            <p:sp>
              <p:nvSpPr>
                <p:cNvPr id="576" name="Forme libre : forme 575">
                  <a:extLst>
                    <a:ext uri="{FF2B5EF4-FFF2-40B4-BE49-F238E27FC236}">
                      <a16:creationId xmlns:a16="http://schemas.microsoft.com/office/drawing/2014/main" id="{3EECE7D3-D50D-4E5D-A1C3-0B68725449DA}"/>
                    </a:ext>
                  </a:extLst>
                </p:cNvPr>
                <p:cNvSpPr/>
                <p:nvPr/>
              </p:nvSpPr>
              <p:spPr>
                <a:xfrm>
                  <a:off x="2383667" y="3872908"/>
                  <a:ext cx="4691" cy="6032"/>
                </a:xfrm>
                <a:custGeom>
                  <a:avLst/>
                  <a:gdLst>
                    <a:gd name="connsiteX0" fmla="*/ 4680 w 4691"/>
                    <a:gd name="connsiteY0" fmla="*/ 1733 h 6032"/>
                    <a:gd name="connsiteX1" fmla="*/ 2317 w 4691"/>
                    <a:gd name="connsiteY1" fmla="*/ 5792 h 6032"/>
                    <a:gd name="connsiteX2" fmla="*/ 682 w 4691"/>
                    <a:gd name="connsiteY2" fmla="*/ 5792 h 6032"/>
                    <a:gd name="connsiteX3" fmla="*/ 15 w 4691"/>
                    <a:gd name="connsiteY3" fmla="*/ 4278 h 6032"/>
                    <a:gd name="connsiteX4" fmla="*/ 2317 w 4691"/>
                    <a:gd name="connsiteY4" fmla="*/ 218 h 6032"/>
                    <a:gd name="connsiteX5" fmla="*/ 4014 w 4691"/>
                    <a:gd name="connsiteY5" fmla="*/ 218 h 6032"/>
                    <a:gd name="connsiteX6" fmla="*/ 4680 w 4691"/>
                    <a:gd name="connsiteY6" fmla="*/ 1733 h 603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4691" h="6032">
                      <a:moveTo>
                        <a:pt x="4680" y="1733"/>
                      </a:moveTo>
                      <a:cubicBezTo>
                        <a:pt x="4612" y="3393"/>
                        <a:pt x="3727" y="4913"/>
                        <a:pt x="2317" y="5792"/>
                      </a:cubicBezTo>
                      <a:cubicBezTo>
                        <a:pt x="1819" y="6112"/>
                        <a:pt x="1180" y="6112"/>
                        <a:pt x="682" y="5792"/>
                      </a:cubicBezTo>
                      <a:cubicBezTo>
                        <a:pt x="191" y="5454"/>
                        <a:pt x="-67" y="4868"/>
                        <a:pt x="15" y="4278"/>
                      </a:cubicBezTo>
                      <a:cubicBezTo>
                        <a:pt x="90" y="2634"/>
                        <a:pt x="946" y="1126"/>
                        <a:pt x="2317" y="218"/>
                      </a:cubicBezTo>
                      <a:cubicBezTo>
                        <a:pt x="2845" y="-73"/>
                        <a:pt x="3486" y="-73"/>
                        <a:pt x="4014" y="218"/>
                      </a:cubicBezTo>
                      <a:cubicBezTo>
                        <a:pt x="4494" y="565"/>
                        <a:pt x="4749" y="1145"/>
                        <a:pt x="4680" y="1733"/>
                      </a:cubicBezTo>
                      <a:close/>
                    </a:path>
                  </a:pathLst>
                </a:custGeom>
                <a:solidFill>
                  <a:srgbClr val="F5F5F5"/>
                </a:solidFill>
                <a:ln w="6058" cap="flat">
                  <a:noFill/>
                  <a:prstDash val="solid"/>
                  <a:miter/>
                </a:ln>
              </p:spPr>
              <p:txBody>
                <a:bodyPr rtlCol="0" anchor="ctr"/>
                <a:lstStyle/>
                <a:p>
                  <a:endParaRPr lang="fr-FR" sz="2400"/>
                </a:p>
              </p:txBody>
            </p:sp>
            <p:sp>
              <p:nvSpPr>
                <p:cNvPr id="577" name="Forme libre : forme 576">
                  <a:extLst>
                    <a:ext uri="{FF2B5EF4-FFF2-40B4-BE49-F238E27FC236}">
                      <a16:creationId xmlns:a16="http://schemas.microsoft.com/office/drawing/2014/main" id="{E9E63BE4-6AB2-4F89-BD17-697AB96E41AB}"/>
                    </a:ext>
                  </a:extLst>
                </p:cNvPr>
                <p:cNvSpPr/>
                <p:nvPr/>
              </p:nvSpPr>
              <p:spPr>
                <a:xfrm>
                  <a:off x="2363175" y="3858701"/>
                  <a:ext cx="21921" cy="21082"/>
                </a:xfrm>
                <a:custGeom>
                  <a:avLst/>
                  <a:gdLst>
                    <a:gd name="connsiteX0" fmla="*/ 19961 w 21921"/>
                    <a:gd name="connsiteY0" fmla="*/ 5944 h 21082"/>
                    <a:gd name="connsiteX1" fmla="*/ 19961 w 21921"/>
                    <a:gd name="connsiteY1" fmla="*/ 5944 h 21082"/>
                    <a:gd name="connsiteX2" fmla="*/ 10146 w 21921"/>
                    <a:gd name="connsiteY2" fmla="*/ 309 h 21082"/>
                    <a:gd name="connsiteX3" fmla="*/ 10146 w 21921"/>
                    <a:gd name="connsiteY3" fmla="*/ 309 h 21082"/>
                    <a:gd name="connsiteX4" fmla="*/ 10146 w 21921"/>
                    <a:gd name="connsiteY4" fmla="*/ 309 h 21082"/>
                    <a:gd name="connsiteX5" fmla="*/ 6087 w 21921"/>
                    <a:gd name="connsiteY5" fmla="*/ 794 h 21082"/>
                    <a:gd name="connsiteX6" fmla="*/ 28 w 21921"/>
                    <a:gd name="connsiteY6" fmla="*/ 11154 h 21082"/>
                    <a:gd name="connsiteX7" fmla="*/ 1785 w 21921"/>
                    <a:gd name="connsiteY7" fmla="*/ 15032 h 21082"/>
                    <a:gd name="connsiteX8" fmla="*/ 1785 w 21921"/>
                    <a:gd name="connsiteY8" fmla="*/ 15032 h 21082"/>
                    <a:gd name="connsiteX9" fmla="*/ 11722 w 21921"/>
                    <a:gd name="connsiteY9" fmla="*/ 20727 h 21082"/>
                    <a:gd name="connsiteX10" fmla="*/ 11722 w 21921"/>
                    <a:gd name="connsiteY10" fmla="*/ 20727 h 21082"/>
                    <a:gd name="connsiteX11" fmla="*/ 15841 w 21921"/>
                    <a:gd name="connsiteY11" fmla="*/ 20303 h 21082"/>
                    <a:gd name="connsiteX12" fmla="*/ 21900 w 21921"/>
                    <a:gd name="connsiteY12" fmla="*/ 9942 h 21082"/>
                    <a:gd name="connsiteX13" fmla="*/ 19961 w 21921"/>
                    <a:gd name="connsiteY13" fmla="*/ 5943 h 2108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Lst>
                  <a:rect l="l" t="t" r="r" b="b"/>
                  <a:pathLst>
                    <a:path w="21921" h="21082">
                      <a:moveTo>
                        <a:pt x="19961" y="5944"/>
                      </a:moveTo>
                      <a:lnTo>
                        <a:pt x="19961" y="5944"/>
                      </a:lnTo>
                      <a:lnTo>
                        <a:pt x="10146" y="309"/>
                      </a:lnTo>
                      <a:lnTo>
                        <a:pt x="10146" y="309"/>
                      </a:lnTo>
                      <a:lnTo>
                        <a:pt x="10146" y="309"/>
                      </a:lnTo>
                      <a:cubicBezTo>
                        <a:pt x="8800" y="-235"/>
                        <a:pt x="7268" y="-52"/>
                        <a:pt x="6087" y="794"/>
                      </a:cubicBezTo>
                      <a:cubicBezTo>
                        <a:pt x="2525" y="3077"/>
                        <a:pt x="272" y="6929"/>
                        <a:pt x="28" y="11154"/>
                      </a:cubicBezTo>
                      <a:cubicBezTo>
                        <a:pt x="-151" y="12672"/>
                        <a:pt x="526" y="14165"/>
                        <a:pt x="1785" y="15032"/>
                      </a:cubicBezTo>
                      <a:lnTo>
                        <a:pt x="1785" y="15032"/>
                      </a:lnTo>
                      <a:lnTo>
                        <a:pt x="11722" y="20727"/>
                      </a:lnTo>
                      <a:lnTo>
                        <a:pt x="11722" y="20727"/>
                      </a:lnTo>
                      <a:cubicBezTo>
                        <a:pt x="13073" y="21323"/>
                        <a:pt x="14640" y="21162"/>
                        <a:pt x="15841" y="20303"/>
                      </a:cubicBezTo>
                      <a:cubicBezTo>
                        <a:pt x="19382" y="17998"/>
                        <a:pt x="21628" y="14158"/>
                        <a:pt x="21900" y="9942"/>
                      </a:cubicBezTo>
                      <a:cubicBezTo>
                        <a:pt x="22060" y="8350"/>
                        <a:pt x="21310" y="6804"/>
                        <a:pt x="19961" y="5943"/>
                      </a:cubicBezTo>
                      <a:close/>
                    </a:path>
                  </a:pathLst>
                </a:custGeom>
                <a:solidFill>
                  <a:srgbClr val="77787B"/>
                </a:solidFill>
                <a:ln w="6058" cap="flat">
                  <a:noFill/>
                  <a:prstDash val="solid"/>
                  <a:miter/>
                </a:ln>
              </p:spPr>
              <p:txBody>
                <a:bodyPr rtlCol="0" anchor="ctr"/>
                <a:lstStyle/>
                <a:p>
                  <a:endParaRPr lang="fr-FR" sz="2400"/>
                </a:p>
              </p:txBody>
            </p:sp>
            <p:sp>
              <p:nvSpPr>
                <p:cNvPr id="578" name="Forme libre : forme 577">
                  <a:extLst>
                    <a:ext uri="{FF2B5EF4-FFF2-40B4-BE49-F238E27FC236}">
                      <a16:creationId xmlns:a16="http://schemas.microsoft.com/office/drawing/2014/main" id="{A32365CA-5204-4DD5-927A-B9937DEC5EF0}"/>
                    </a:ext>
                  </a:extLst>
                </p:cNvPr>
                <p:cNvSpPr/>
                <p:nvPr/>
              </p:nvSpPr>
              <p:spPr>
                <a:xfrm>
                  <a:off x="2363175" y="3858701"/>
                  <a:ext cx="21921" cy="21082"/>
                </a:xfrm>
                <a:custGeom>
                  <a:avLst/>
                  <a:gdLst>
                    <a:gd name="connsiteX0" fmla="*/ 19961 w 21921"/>
                    <a:gd name="connsiteY0" fmla="*/ 5944 h 21082"/>
                    <a:gd name="connsiteX1" fmla="*/ 19961 w 21921"/>
                    <a:gd name="connsiteY1" fmla="*/ 5944 h 21082"/>
                    <a:gd name="connsiteX2" fmla="*/ 10146 w 21921"/>
                    <a:gd name="connsiteY2" fmla="*/ 309 h 21082"/>
                    <a:gd name="connsiteX3" fmla="*/ 10146 w 21921"/>
                    <a:gd name="connsiteY3" fmla="*/ 309 h 21082"/>
                    <a:gd name="connsiteX4" fmla="*/ 10146 w 21921"/>
                    <a:gd name="connsiteY4" fmla="*/ 309 h 21082"/>
                    <a:gd name="connsiteX5" fmla="*/ 6087 w 21921"/>
                    <a:gd name="connsiteY5" fmla="*/ 794 h 21082"/>
                    <a:gd name="connsiteX6" fmla="*/ 28 w 21921"/>
                    <a:gd name="connsiteY6" fmla="*/ 11154 h 21082"/>
                    <a:gd name="connsiteX7" fmla="*/ 1785 w 21921"/>
                    <a:gd name="connsiteY7" fmla="*/ 15032 h 21082"/>
                    <a:gd name="connsiteX8" fmla="*/ 1785 w 21921"/>
                    <a:gd name="connsiteY8" fmla="*/ 15032 h 21082"/>
                    <a:gd name="connsiteX9" fmla="*/ 11722 w 21921"/>
                    <a:gd name="connsiteY9" fmla="*/ 20727 h 21082"/>
                    <a:gd name="connsiteX10" fmla="*/ 11722 w 21921"/>
                    <a:gd name="connsiteY10" fmla="*/ 20727 h 21082"/>
                    <a:gd name="connsiteX11" fmla="*/ 15841 w 21921"/>
                    <a:gd name="connsiteY11" fmla="*/ 20303 h 21082"/>
                    <a:gd name="connsiteX12" fmla="*/ 21900 w 21921"/>
                    <a:gd name="connsiteY12" fmla="*/ 9942 h 21082"/>
                    <a:gd name="connsiteX13" fmla="*/ 19961 w 21921"/>
                    <a:gd name="connsiteY13" fmla="*/ 5943 h 2108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Lst>
                  <a:rect l="l" t="t" r="r" b="b"/>
                  <a:pathLst>
                    <a:path w="21921" h="21082">
                      <a:moveTo>
                        <a:pt x="19961" y="5944"/>
                      </a:moveTo>
                      <a:lnTo>
                        <a:pt x="19961" y="5944"/>
                      </a:lnTo>
                      <a:lnTo>
                        <a:pt x="10146" y="309"/>
                      </a:lnTo>
                      <a:lnTo>
                        <a:pt x="10146" y="309"/>
                      </a:lnTo>
                      <a:lnTo>
                        <a:pt x="10146" y="309"/>
                      </a:lnTo>
                      <a:cubicBezTo>
                        <a:pt x="8800" y="-235"/>
                        <a:pt x="7268" y="-52"/>
                        <a:pt x="6087" y="794"/>
                      </a:cubicBezTo>
                      <a:cubicBezTo>
                        <a:pt x="2525" y="3077"/>
                        <a:pt x="272" y="6929"/>
                        <a:pt x="28" y="11154"/>
                      </a:cubicBezTo>
                      <a:cubicBezTo>
                        <a:pt x="-151" y="12672"/>
                        <a:pt x="526" y="14165"/>
                        <a:pt x="1785" y="15032"/>
                      </a:cubicBezTo>
                      <a:lnTo>
                        <a:pt x="1785" y="15032"/>
                      </a:lnTo>
                      <a:lnTo>
                        <a:pt x="11722" y="20727"/>
                      </a:lnTo>
                      <a:lnTo>
                        <a:pt x="11722" y="20727"/>
                      </a:lnTo>
                      <a:cubicBezTo>
                        <a:pt x="13073" y="21323"/>
                        <a:pt x="14640" y="21162"/>
                        <a:pt x="15841" y="20303"/>
                      </a:cubicBezTo>
                      <a:cubicBezTo>
                        <a:pt x="19382" y="17998"/>
                        <a:pt x="21628" y="14158"/>
                        <a:pt x="21900" y="9942"/>
                      </a:cubicBezTo>
                      <a:cubicBezTo>
                        <a:pt x="22060" y="8350"/>
                        <a:pt x="21310" y="6804"/>
                        <a:pt x="19961" y="5943"/>
                      </a:cubicBezTo>
                      <a:close/>
                    </a:path>
                  </a:pathLst>
                </a:custGeom>
                <a:solidFill>
                  <a:srgbClr val="000000">
                    <a:alpha val="5000"/>
                  </a:srgbClr>
                </a:solidFill>
                <a:ln w="6058" cap="flat">
                  <a:noFill/>
                  <a:prstDash val="solid"/>
                  <a:miter/>
                </a:ln>
              </p:spPr>
              <p:txBody>
                <a:bodyPr rtlCol="0" anchor="ctr"/>
                <a:lstStyle/>
                <a:p>
                  <a:endParaRPr lang="fr-FR" sz="2400"/>
                </a:p>
              </p:txBody>
            </p:sp>
            <p:sp>
              <p:nvSpPr>
                <p:cNvPr id="579" name="Forme libre : forme 578">
                  <a:extLst>
                    <a:ext uri="{FF2B5EF4-FFF2-40B4-BE49-F238E27FC236}">
                      <a16:creationId xmlns:a16="http://schemas.microsoft.com/office/drawing/2014/main" id="{0ABB70E9-914A-46EF-9278-5F5A5547C880}"/>
                    </a:ext>
                  </a:extLst>
                </p:cNvPr>
                <p:cNvSpPr/>
                <p:nvPr/>
              </p:nvSpPr>
              <p:spPr>
                <a:xfrm>
                  <a:off x="2372716" y="3864143"/>
                  <a:ext cx="12117" cy="15422"/>
                </a:xfrm>
                <a:custGeom>
                  <a:avLst/>
                  <a:gdLst>
                    <a:gd name="connsiteX0" fmla="*/ 6059 w 12117"/>
                    <a:gd name="connsiteY0" fmla="*/ 805 h 15422"/>
                    <a:gd name="connsiteX1" fmla="*/ 12117 w 12117"/>
                    <a:gd name="connsiteY1" fmla="*/ 4258 h 15422"/>
                    <a:gd name="connsiteX2" fmla="*/ 6059 w 12117"/>
                    <a:gd name="connsiteY2" fmla="*/ 14618 h 15422"/>
                    <a:gd name="connsiteX3" fmla="*/ 0 w 12117"/>
                    <a:gd name="connsiteY3" fmla="*/ 11165 h 15422"/>
                    <a:gd name="connsiteX4" fmla="*/ 6059 w 12117"/>
                    <a:gd name="connsiteY4" fmla="*/ 805 h 15422"/>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2117" h="15422">
                      <a:moveTo>
                        <a:pt x="6059" y="805"/>
                      </a:moveTo>
                      <a:cubicBezTo>
                        <a:pt x="9330" y="-1074"/>
                        <a:pt x="12117" y="441"/>
                        <a:pt x="12117" y="4258"/>
                      </a:cubicBezTo>
                      <a:cubicBezTo>
                        <a:pt x="11845" y="8474"/>
                        <a:pt x="9599" y="12314"/>
                        <a:pt x="6059" y="14618"/>
                      </a:cubicBezTo>
                      <a:cubicBezTo>
                        <a:pt x="2787" y="16497"/>
                        <a:pt x="0" y="14982"/>
                        <a:pt x="0" y="11165"/>
                      </a:cubicBezTo>
                      <a:cubicBezTo>
                        <a:pt x="272" y="6949"/>
                        <a:pt x="2518" y="3109"/>
                        <a:pt x="6059" y="805"/>
                      </a:cubicBezTo>
                      <a:close/>
                    </a:path>
                  </a:pathLst>
                </a:custGeom>
                <a:solidFill>
                  <a:srgbClr val="000000">
                    <a:alpha val="10000"/>
                  </a:srgbClr>
                </a:solidFill>
                <a:ln w="6058" cap="flat">
                  <a:noFill/>
                  <a:prstDash val="solid"/>
                  <a:miter/>
                </a:ln>
              </p:spPr>
              <p:txBody>
                <a:bodyPr rtlCol="0" anchor="ctr"/>
                <a:lstStyle/>
                <a:p>
                  <a:endParaRPr lang="fr-FR" sz="2400"/>
                </a:p>
              </p:txBody>
            </p:sp>
            <p:sp>
              <p:nvSpPr>
                <p:cNvPr id="580" name="Forme libre : forme 579">
                  <a:extLst>
                    <a:ext uri="{FF2B5EF4-FFF2-40B4-BE49-F238E27FC236}">
                      <a16:creationId xmlns:a16="http://schemas.microsoft.com/office/drawing/2014/main" id="{0951F8F6-240E-45F2-B94F-3E5DA2511FA6}"/>
                    </a:ext>
                  </a:extLst>
                </p:cNvPr>
                <p:cNvSpPr/>
                <p:nvPr/>
              </p:nvSpPr>
              <p:spPr>
                <a:xfrm>
                  <a:off x="2521556" y="3953773"/>
                  <a:ext cx="6478" cy="5190"/>
                </a:xfrm>
                <a:custGeom>
                  <a:avLst/>
                  <a:gdLst>
                    <a:gd name="connsiteX0" fmla="*/ 6140 w 6478"/>
                    <a:gd name="connsiteY0" fmla="*/ 2236 h 5190"/>
                    <a:gd name="connsiteX1" fmla="*/ 6140 w 6478"/>
                    <a:gd name="connsiteY1" fmla="*/ 2236 h 5190"/>
                    <a:gd name="connsiteX2" fmla="*/ 1960 w 6478"/>
                    <a:gd name="connsiteY2" fmla="*/ 116 h 5190"/>
                    <a:gd name="connsiteX3" fmla="*/ 1960 w 6478"/>
                    <a:gd name="connsiteY3" fmla="*/ 116 h 5190"/>
                    <a:gd name="connsiteX4" fmla="*/ 1172 w 6478"/>
                    <a:gd name="connsiteY4" fmla="*/ 116 h 5190"/>
                    <a:gd name="connsiteX5" fmla="*/ 82 w 6478"/>
                    <a:gd name="connsiteY5" fmla="*/ 1994 h 5190"/>
                    <a:gd name="connsiteX6" fmla="*/ 82 w 6478"/>
                    <a:gd name="connsiteY6" fmla="*/ 2721 h 5190"/>
                    <a:gd name="connsiteX7" fmla="*/ 82 w 6478"/>
                    <a:gd name="connsiteY7" fmla="*/ 2721 h 5190"/>
                    <a:gd name="connsiteX8" fmla="*/ 4081 w 6478"/>
                    <a:gd name="connsiteY8" fmla="*/ 5145 h 5190"/>
                    <a:gd name="connsiteX9" fmla="*/ 4081 w 6478"/>
                    <a:gd name="connsiteY9" fmla="*/ 5145 h 5190"/>
                    <a:gd name="connsiteX10" fmla="*/ 4868 w 6478"/>
                    <a:gd name="connsiteY10" fmla="*/ 5145 h 5190"/>
                    <a:gd name="connsiteX11" fmla="*/ 6443 w 6478"/>
                    <a:gd name="connsiteY11" fmla="*/ 3569 h 5190"/>
                    <a:gd name="connsiteX12" fmla="*/ 6140 w 6478"/>
                    <a:gd name="connsiteY12" fmla="*/ 2236 h 519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Lst>
                  <a:rect l="l" t="t" r="r" b="b"/>
                  <a:pathLst>
                    <a:path w="6478" h="5190">
                      <a:moveTo>
                        <a:pt x="6140" y="2236"/>
                      </a:moveTo>
                      <a:lnTo>
                        <a:pt x="6140" y="2236"/>
                      </a:lnTo>
                      <a:lnTo>
                        <a:pt x="1960" y="116"/>
                      </a:lnTo>
                      <a:lnTo>
                        <a:pt x="1960" y="116"/>
                      </a:lnTo>
                      <a:cubicBezTo>
                        <a:pt x="1720" y="-39"/>
                        <a:pt x="1412" y="-39"/>
                        <a:pt x="1172" y="116"/>
                      </a:cubicBezTo>
                      <a:cubicBezTo>
                        <a:pt x="533" y="535"/>
                        <a:pt x="129" y="1231"/>
                        <a:pt x="82" y="1994"/>
                      </a:cubicBezTo>
                      <a:cubicBezTo>
                        <a:pt x="-27" y="2224"/>
                        <a:pt x="-27" y="2491"/>
                        <a:pt x="82" y="2721"/>
                      </a:cubicBezTo>
                      <a:lnTo>
                        <a:pt x="82" y="2721"/>
                      </a:lnTo>
                      <a:lnTo>
                        <a:pt x="4081" y="5145"/>
                      </a:lnTo>
                      <a:lnTo>
                        <a:pt x="4081" y="5145"/>
                      </a:lnTo>
                      <a:cubicBezTo>
                        <a:pt x="4339" y="5206"/>
                        <a:pt x="4609" y="5206"/>
                        <a:pt x="4868" y="5145"/>
                      </a:cubicBezTo>
                      <a:cubicBezTo>
                        <a:pt x="5738" y="5145"/>
                        <a:pt x="6443" y="4439"/>
                        <a:pt x="6443" y="3569"/>
                      </a:cubicBezTo>
                      <a:cubicBezTo>
                        <a:pt x="6542" y="3102"/>
                        <a:pt x="6431" y="2615"/>
                        <a:pt x="6140" y="2236"/>
                      </a:cubicBezTo>
                      <a:close/>
                    </a:path>
                  </a:pathLst>
                </a:custGeom>
                <a:solidFill>
                  <a:srgbClr val="455A64"/>
                </a:solidFill>
                <a:ln w="6058" cap="flat">
                  <a:noFill/>
                  <a:prstDash val="solid"/>
                  <a:miter/>
                </a:ln>
              </p:spPr>
              <p:txBody>
                <a:bodyPr rtlCol="0" anchor="ctr"/>
                <a:lstStyle/>
                <a:p>
                  <a:endParaRPr lang="fr-FR" sz="2400"/>
                </a:p>
              </p:txBody>
            </p:sp>
            <p:sp>
              <p:nvSpPr>
                <p:cNvPr id="581" name="Forme libre : forme 580">
                  <a:extLst>
                    <a:ext uri="{FF2B5EF4-FFF2-40B4-BE49-F238E27FC236}">
                      <a16:creationId xmlns:a16="http://schemas.microsoft.com/office/drawing/2014/main" id="{A555BD44-C487-4BDC-AA0D-7E0D34FEB6C6}"/>
                    </a:ext>
                  </a:extLst>
                </p:cNvPr>
                <p:cNvSpPr/>
                <p:nvPr/>
              </p:nvSpPr>
              <p:spPr>
                <a:xfrm>
                  <a:off x="2526057" y="3956069"/>
                  <a:ext cx="2321" cy="2726"/>
                </a:xfrm>
                <a:custGeom>
                  <a:avLst/>
                  <a:gdLst>
                    <a:gd name="connsiteX0" fmla="*/ 1821 w 2321"/>
                    <a:gd name="connsiteY0" fmla="*/ 121 h 2726"/>
                    <a:gd name="connsiteX1" fmla="*/ 1821 w 2321"/>
                    <a:gd name="connsiteY1" fmla="*/ 121 h 2726"/>
                    <a:gd name="connsiteX2" fmla="*/ 1821 w 2321"/>
                    <a:gd name="connsiteY2" fmla="*/ 121 h 2726"/>
                    <a:gd name="connsiteX3" fmla="*/ 1821 w 2321"/>
                    <a:gd name="connsiteY3" fmla="*/ 121 h 2726"/>
                    <a:gd name="connsiteX4" fmla="*/ 1094 w 2321"/>
                    <a:gd name="connsiteY4" fmla="*/ 121 h 2726"/>
                    <a:gd name="connsiteX5" fmla="*/ 3 w 2321"/>
                    <a:gd name="connsiteY5" fmla="*/ 1999 h 2726"/>
                    <a:gd name="connsiteX6" fmla="*/ 306 w 2321"/>
                    <a:gd name="connsiteY6" fmla="*/ 2726 h 2726"/>
                    <a:gd name="connsiteX7" fmla="*/ 306 w 2321"/>
                    <a:gd name="connsiteY7" fmla="*/ 2726 h 2726"/>
                    <a:gd name="connsiteX8" fmla="*/ 791 w 2321"/>
                    <a:gd name="connsiteY8" fmla="*/ 2726 h 2726"/>
                    <a:gd name="connsiteX9" fmla="*/ 2321 w 2321"/>
                    <a:gd name="connsiteY9" fmla="*/ 1107 h 2726"/>
                    <a:gd name="connsiteX10" fmla="*/ 1821 w 2321"/>
                    <a:gd name="connsiteY10" fmla="*/ 0 h 272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2321" h="2726">
                      <a:moveTo>
                        <a:pt x="1821" y="121"/>
                      </a:moveTo>
                      <a:lnTo>
                        <a:pt x="1821" y="121"/>
                      </a:lnTo>
                      <a:lnTo>
                        <a:pt x="1821" y="121"/>
                      </a:lnTo>
                      <a:lnTo>
                        <a:pt x="1821" y="121"/>
                      </a:lnTo>
                      <a:cubicBezTo>
                        <a:pt x="1587" y="33"/>
                        <a:pt x="1328" y="33"/>
                        <a:pt x="1094" y="121"/>
                      </a:cubicBezTo>
                      <a:cubicBezTo>
                        <a:pt x="454" y="540"/>
                        <a:pt x="50" y="1236"/>
                        <a:pt x="3" y="1999"/>
                      </a:cubicBezTo>
                      <a:cubicBezTo>
                        <a:pt x="-21" y="2277"/>
                        <a:pt x="92" y="2549"/>
                        <a:pt x="306" y="2726"/>
                      </a:cubicBezTo>
                      <a:lnTo>
                        <a:pt x="306" y="2726"/>
                      </a:lnTo>
                      <a:lnTo>
                        <a:pt x="791" y="2726"/>
                      </a:lnTo>
                      <a:cubicBezTo>
                        <a:pt x="1661" y="2702"/>
                        <a:pt x="2345" y="1977"/>
                        <a:pt x="2321" y="1107"/>
                      </a:cubicBezTo>
                      <a:cubicBezTo>
                        <a:pt x="2309" y="686"/>
                        <a:pt x="2129" y="287"/>
                        <a:pt x="1821" y="0"/>
                      </a:cubicBezTo>
                      <a:close/>
                    </a:path>
                  </a:pathLst>
                </a:custGeom>
                <a:solidFill>
                  <a:srgbClr val="263238"/>
                </a:solidFill>
                <a:ln w="6058" cap="flat">
                  <a:noFill/>
                  <a:prstDash val="solid"/>
                  <a:miter/>
                </a:ln>
              </p:spPr>
              <p:txBody>
                <a:bodyPr rtlCol="0" anchor="ctr"/>
                <a:lstStyle/>
                <a:p>
                  <a:endParaRPr lang="fr-FR" sz="2400"/>
                </a:p>
              </p:txBody>
            </p:sp>
          </p:grpSp>
        </p:grpSp>
        <p:sp>
          <p:nvSpPr>
            <p:cNvPr id="542" name="Forme libre : forme 541">
              <a:extLst>
                <a:ext uri="{FF2B5EF4-FFF2-40B4-BE49-F238E27FC236}">
                  <a16:creationId xmlns:a16="http://schemas.microsoft.com/office/drawing/2014/main" id="{EE0858C8-4AC1-408D-A847-71B7AC74A8F3}"/>
                </a:ext>
              </a:extLst>
            </p:cNvPr>
            <p:cNvSpPr/>
            <p:nvPr/>
          </p:nvSpPr>
          <p:spPr>
            <a:xfrm>
              <a:off x="2870723" y="3581573"/>
              <a:ext cx="366721" cy="211772"/>
            </a:xfrm>
            <a:custGeom>
              <a:avLst/>
              <a:gdLst>
                <a:gd name="connsiteX0" fmla="*/ 2679 w 366721"/>
                <a:gd name="connsiteY0" fmla="*/ 195766 h 211772"/>
                <a:gd name="connsiteX1" fmla="*/ 338994 w 366721"/>
                <a:gd name="connsiteY1" fmla="*/ 1587 h 211772"/>
                <a:gd name="connsiteX2" fmla="*/ 352263 w 366721"/>
                <a:gd name="connsiteY2" fmla="*/ 1587 h 211772"/>
                <a:gd name="connsiteX3" fmla="*/ 363956 w 366721"/>
                <a:gd name="connsiteY3" fmla="*/ 8312 h 211772"/>
                <a:gd name="connsiteX4" fmla="*/ 366508 w 366721"/>
                <a:gd name="connsiteY4" fmla="*/ 13454 h 211772"/>
                <a:gd name="connsiteX5" fmla="*/ 363956 w 366721"/>
                <a:gd name="connsiteY5" fmla="*/ 16006 h 211772"/>
                <a:gd name="connsiteX6" fmla="*/ 27640 w 366721"/>
                <a:gd name="connsiteY6" fmla="*/ 210186 h 211772"/>
                <a:gd name="connsiteX7" fmla="*/ 14372 w 366721"/>
                <a:gd name="connsiteY7" fmla="*/ 210186 h 211772"/>
                <a:gd name="connsiteX8" fmla="*/ 2679 w 366721"/>
                <a:gd name="connsiteY8" fmla="*/ 203400 h 211772"/>
                <a:gd name="connsiteX9" fmla="*/ 243 w 366721"/>
                <a:gd name="connsiteY9" fmla="*/ 198202 h 211772"/>
                <a:gd name="connsiteX10" fmla="*/ 2679 w 366721"/>
                <a:gd name="connsiteY10" fmla="*/ 195766 h 21177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366721" h="211772">
                  <a:moveTo>
                    <a:pt x="2679" y="195766"/>
                  </a:moveTo>
                  <a:lnTo>
                    <a:pt x="338994" y="1587"/>
                  </a:lnTo>
                  <a:cubicBezTo>
                    <a:pt x="343164" y="-529"/>
                    <a:pt x="348093" y="-529"/>
                    <a:pt x="352263" y="1587"/>
                  </a:cubicBezTo>
                  <a:lnTo>
                    <a:pt x="363956" y="8312"/>
                  </a:lnTo>
                  <a:cubicBezTo>
                    <a:pt x="366081" y="9027"/>
                    <a:pt x="367223" y="11329"/>
                    <a:pt x="366508" y="13454"/>
                  </a:cubicBezTo>
                  <a:cubicBezTo>
                    <a:pt x="366103" y="14657"/>
                    <a:pt x="365159" y="15601"/>
                    <a:pt x="363956" y="16006"/>
                  </a:cubicBezTo>
                  <a:lnTo>
                    <a:pt x="27640" y="210186"/>
                  </a:lnTo>
                  <a:cubicBezTo>
                    <a:pt x="23471" y="212302"/>
                    <a:pt x="18542" y="212302"/>
                    <a:pt x="14372" y="210186"/>
                  </a:cubicBezTo>
                  <a:lnTo>
                    <a:pt x="2679" y="203400"/>
                  </a:lnTo>
                  <a:cubicBezTo>
                    <a:pt x="571" y="202637"/>
                    <a:pt x="-520" y="200310"/>
                    <a:pt x="243" y="198202"/>
                  </a:cubicBezTo>
                  <a:cubicBezTo>
                    <a:pt x="654" y="197069"/>
                    <a:pt x="1546" y="196176"/>
                    <a:pt x="2679" y="195766"/>
                  </a:cubicBezTo>
                  <a:close/>
                </a:path>
              </a:pathLst>
            </a:custGeom>
            <a:solidFill>
              <a:srgbClr val="000000">
                <a:alpha val="20000"/>
              </a:srgbClr>
            </a:solidFill>
            <a:ln w="6058" cap="flat">
              <a:noFill/>
              <a:prstDash val="solid"/>
              <a:miter/>
            </a:ln>
          </p:spPr>
          <p:txBody>
            <a:bodyPr rtlCol="0" anchor="ctr"/>
            <a:lstStyle/>
            <a:p>
              <a:endParaRPr lang="fr-FR" sz="2400"/>
            </a:p>
          </p:txBody>
        </p:sp>
        <p:grpSp>
          <p:nvGrpSpPr>
            <p:cNvPr id="543" name="Graphique 5">
              <a:extLst>
                <a:ext uri="{FF2B5EF4-FFF2-40B4-BE49-F238E27FC236}">
                  <a16:creationId xmlns:a16="http://schemas.microsoft.com/office/drawing/2014/main" id="{7E59B6A5-BCE6-4CEE-8CD6-637E9884BD63}"/>
                </a:ext>
              </a:extLst>
            </p:cNvPr>
            <p:cNvGrpSpPr/>
            <p:nvPr/>
          </p:nvGrpSpPr>
          <p:grpSpPr>
            <a:xfrm>
              <a:off x="2650747" y="3188783"/>
              <a:ext cx="581874" cy="527840"/>
              <a:chOff x="2650747" y="3188783"/>
              <a:chExt cx="581874" cy="527840"/>
            </a:xfrm>
          </p:grpSpPr>
          <p:sp>
            <p:nvSpPr>
              <p:cNvPr id="544" name="Forme libre : forme 543">
                <a:extLst>
                  <a:ext uri="{FF2B5EF4-FFF2-40B4-BE49-F238E27FC236}">
                    <a16:creationId xmlns:a16="http://schemas.microsoft.com/office/drawing/2014/main" id="{761F34D5-8A64-4300-81C3-9BCCB5540BAF}"/>
                  </a:ext>
                </a:extLst>
              </p:cNvPr>
              <p:cNvSpPr/>
              <p:nvPr/>
            </p:nvSpPr>
            <p:spPr>
              <a:xfrm>
                <a:off x="2650747" y="3385561"/>
                <a:ext cx="424589" cy="256697"/>
              </a:xfrm>
              <a:custGeom>
                <a:avLst/>
                <a:gdLst>
                  <a:gd name="connsiteX0" fmla="*/ 0 w 424589"/>
                  <a:gd name="connsiteY0" fmla="*/ 206142 h 256697"/>
                  <a:gd name="connsiteX1" fmla="*/ 0 w 424589"/>
                  <a:gd name="connsiteY1" fmla="*/ 203840 h 256697"/>
                  <a:gd name="connsiteX2" fmla="*/ 5695 w 424589"/>
                  <a:gd name="connsiteY2" fmla="*/ 194085 h 256697"/>
                  <a:gd name="connsiteX3" fmla="*/ 339284 w 424589"/>
                  <a:gd name="connsiteY3" fmla="*/ 1360 h 256697"/>
                  <a:gd name="connsiteX4" fmla="*/ 350614 w 424589"/>
                  <a:gd name="connsiteY4" fmla="*/ 1360 h 256697"/>
                  <a:gd name="connsiteX5" fmla="*/ 418895 w 424589"/>
                  <a:gd name="connsiteY5" fmla="*/ 40801 h 256697"/>
                  <a:gd name="connsiteX6" fmla="*/ 424590 w 424589"/>
                  <a:gd name="connsiteY6" fmla="*/ 50616 h 256697"/>
                  <a:gd name="connsiteX7" fmla="*/ 424590 w 424589"/>
                  <a:gd name="connsiteY7" fmla="*/ 52858 h 256697"/>
                  <a:gd name="connsiteX8" fmla="*/ 418895 w 424589"/>
                  <a:gd name="connsiteY8" fmla="*/ 62673 h 256697"/>
                  <a:gd name="connsiteX9" fmla="*/ 85124 w 424589"/>
                  <a:gd name="connsiteY9" fmla="*/ 255338 h 256697"/>
                  <a:gd name="connsiteX10" fmla="*/ 73794 w 424589"/>
                  <a:gd name="connsiteY10" fmla="*/ 255338 h 256697"/>
                  <a:gd name="connsiteX11" fmla="*/ 5513 w 424589"/>
                  <a:gd name="connsiteY11" fmla="*/ 215896 h 256697"/>
                  <a:gd name="connsiteX12" fmla="*/ 0 w 424589"/>
                  <a:gd name="connsiteY12" fmla="*/ 206142 h 25669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Lst>
                <a:rect l="l" t="t" r="r" b="b"/>
                <a:pathLst>
                  <a:path w="424589" h="256697">
                    <a:moveTo>
                      <a:pt x="0" y="206142"/>
                    </a:moveTo>
                    <a:lnTo>
                      <a:pt x="0" y="203840"/>
                    </a:lnTo>
                    <a:cubicBezTo>
                      <a:pt x="174" y="199848"/>
                      <a:pt x="2305" y="196199"/>
                      <a:pt x="5695" y="194085"/>
                    </a:cubicBezTo>
                    <a:lnTo>
                      <a:pt x="339284" y="1360"/>
                    </a:lnTo>
                    <a:cubicBezTo>
                      <a:pt x="342843" y="-453"/>
                      <a:pt x="347055" y="-453"/>
                      <a:pt x="350614" y="1360"/>
                    </a:cubicBezTo>
                    <a:lnTo>
                      <a:pt x="418895" y="40801"/>
                    </a:lnTo>
                    <a:cubicBezTo>
                      <a:pt x="422257" y="42971"/>
                      <a:pt x="424374" y="46621"/>
                      <a:pt x="424590" y="50616"/>
                    </a:cubicBezTo>
                    <a:lnTo>
                      <a:pt x="424590" y="52858"/>
                    </a:lnTo>
                    <a:cubicBezTo>
                      <a:pt x="424374" y="56854"/>
                      <a:pt x="422257" y="60504"/>
                      <a:pt x="418895" y="62673"/>
                    </a:cubicBezTo>
                    <a:lnTo>
                      <a:pt x="85124" y="255338"/>
                    </a:lnTo>
                    <a:cubicBezTo>
                      <a:pt x="81565" y="257151"/>
                      <a:pt x="77353" y="257151"/>
                      <a:pt x="73794" y="255338"/>
                    </a:cubicBezTo>
                    <a:lnTo>
                      <a:pt x="5513" y="215896"/>
                    </a:lnTo>
                    <a:cubicBezTo>
                      <a:pt x="2192" y="213741"/>
                      <a:pt x="134" y="210099"/>
                      <a:pt x="0" y="206142"/>
                    </a:cubicBezTo>
                    <a:close/>
                  </a:path>
                </a:pathLst>
              </a:custGeom>
              <a:solidFill>
                <a:srgbClr val="77787B"/>
              </a:solidFill>
              <a:ln w="6058" cap="flat">
                <a:noFill/>
                <a:prstDash val="solid"/>
                <a:miter/>
              </a:ln>
            </p:spPr>
            <p:txBody>
              <a:bodyPr rtlCol="0" anchor="ctr"/>
              <a:lstStyle/>
              <a:p>
                <a:endParaRPr lang="fr-FR" sz="2400"/>
              </a:p>
            </p:txBody>
          </p:sp>
          <p:sp>
            <p:nvSpPr>
              <p:cNvPr id="545" name="Forme libre : forme 544">
                <a:extLst>
                  <a:ext uri="{FF2B5EF4-FFF2-40B4-BE49-F238E27FC236}">
                    <a16:creationId xmlns:a16="http://schemas.microsoft.com/office/drawing/2014/main" id="{07C1C14E-4860-4342-9A72-7BDF47A7DCF3}"/>
                  </a:ext>
                </a:extLst>
              </p:cNvPr>
              <p:cNvSpPr/>
              <p:nvPr/>
            </p:nvSpPr>
            <p:spPr>
              <a:xfrm>
                <a:off x="2650747" y="3385561"/>
                <a:ext cx="424589" cy="256697"/>
              </a:xfrm>
              <a:custGeom>
                <a:avLst/>
                <a:gdLst>
                  <a:gd name="connsiteX0" fmla="*/ 0 w 424589"/>
                  <a:gd name="connsiteY0" fmla="*/ 206142 h 256697"/>
                  <a:gd name="connsiteX1" fmla="*/ 0 w 424589"/>
                  <a:gd name="connsiteY1" fmla="*/ 203840 h 256697"/>
                  <a:gd name="connsiteX2" fmla="*/ 5695 w 424589"/>
                  <a:gd name="connsiteY2" fmla="*/ 194085 h 256697"/>
                  <a:gd name="connsiteX3" fmla="*/ 339284 w 424589"/>
                  <a:gd name="connsiteY3" fmla="*/ 1360 h 256697"/>
                  <a:gd name="connsiteX4" fmla="*/ 350614 w 424589"/>
                  <a:gd name="connsiteY4" fmla="*/ 1360 h 256697"/>
                  <a:gd name="connsiteX5" fmla="*/ 418895 w 424589"/>
                  <a:gd name="connsiteY5" fmla="*/ 40801 h 256697"/>
                  <a:gd name="connsiteX6" fmla="*/ 424590 w 424589"/>
                  <a:gd name="connsiteY6" fmla="*/ 50616 h 256697"/>
                  <a:gd name="connsiteX7" fmla="*/ 424590 w 424589"/>
                  <a:gd name="connsiteY7" fmla="*/ 52858 h 256697"/>
                  <a:gd name="connsiteX8" fmla="*/ 418895 w 424589"/>
                  <a:gd name="connsiteY8" fmla="*/ 62673 h 256697"/>
                  <a:gd name="connsiteX9" fmla="*/ 85124 w 424589"/>
                  <a:gd name="connsiteY9" fmla="*/ 255338 h 256697"/>
                  <a:gd name="connsiteX10" fmla="*/ 73794 w 424589"/>
                  <a:gd name="connsiteY10" fmla="*/ 255338 h 256697"/>
                  <a:gd name="connsiteX11" fmla="*/ 5513 w 424589"/>
                  <a:gd name="connsiteY11" fmla="*/ 215896 h 256697"/>
                  <a:gd name="connsiteX12" fmla="*/ 0 w 424589"/>
                  <a:gd name="connsiteY12" fmla="*/ 206142 h 25669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Lst>
                <a:rect l="l" t="t" r="r" b="b"/>
                <a:pathLst>
                  <a:path w="424589" h="256697">
                    <a:moveTo>
                      <a:pt x="0" y="206142"/>
                    </a:moveTo>
                    <a:lnTo>
                      <a:pt x="0" y="203840"/>
                    </a:lnTo>
                    <a:cubicBezTo>
                      <a:pt x="174" y="199848"/>
                      <a:pt x="2305" y="196199"/>
                      <a:pt x="5695" y="194085"/>
                    </a:cubicBezTo>
                    <a:lnTo>
                      <a:pt x="339284" y="1360"/>
                    </a:lnTo>
                    <a:cubicBezTo>
                      <a:pt x="342843" y="-453"/>
                      <a:pt x="347055" y="-453"/>
                      <a:pt x="350614" y="1360"/>
                    </a:cubicBezTo>
                    <a:lnTo>
                      <a:pt x="418895" y="40801"/>
                    </a:lnTo>
                    <a:cubicBezTo>
                      <a:pt x="422257" y="42971"/>
                      <a:pt x="424374" y="46621"/>
                      <a:pt x="424590" y="50616"/>
                    </a:cubicBezTo>
                    <a:lnTo>
                      <a:pt x="424590" y="52858"/>
                    </a:lnTo>
                    <a:cubicBezTo>
                      <a:pt x="424374" y="56854"/>
                      <a:pt x="422257" y="60504"/>
                      <a:pt x="418895" y="62673"/>
                    </a:cubicBezTo>
                    <a:lnTo>
                      <a:pt x="85124" y="255338"/>
                    </a:lnTo>
                    <a:cubicBezTo>
                      <a:pt x="81565" y="257151"/>
                      <a:pt x="77353" y="257151"/>
                      <a:pt x="73794" y="255338"/>
                    </a:cubicBezTo>
                    <a:lnTo>
                      <a:pt x="5513" y="215896"/>
                    </a:lnTo>
                    <a:cubicBezTo>
                      <a:pt x="2192" y="213741"/>
                      <a:pt x="134" y="210099"/>
                      <a:pt x="0" y="206142"/>
                    </a:cubicBezTo>
                    <a:close/>
                  </a:path>
                </a:pathLst>
              </a:custGeom>
              <a:solidFill>
                <a:srgbClr val="000000"/>
              </a:solidFill>
              <a:ln w="6058" cap="flat">
                <a:noFill/>
                <a:prstDash val="solid"/>
                <a:miter/>
              </a:ln>
            </p:spPr>
            <p:txBody>
              <a:bodyPr rtlCol="0" anchor="ctr"/>
              <a:lstStyle/>
              <a:p>
                <a:endParaRPr lang="fr-FR" sz="2400"/>
              </a:p>
            </p:txBody>
          </p:sp>
          <p:sp>
            <p:nvSpPr>
              <p:cNvPr id="546" name="Forme libre : forme 545">
                <a:extLst>
                  <a:ext uri="{FF2B5EF4-FFF2-40B4-BE49-F238E27FC236}">
                    <a16:creationId xmlns:a16="http://schemas.microsoft.com/office/drawing/2014/main" id="{D8244867-7A48-4D33-B9EF-CB2050E55F0B}"/>
                  </a:ext>
                </a:extLst>
              </p:cNvPr>
              <p:cNvSpPr/>
              <p:nvPr/>
            </p:nvSpPr>
            <p:spPr>
              <a:xfrm>
                <a:off x="2654019" y="3385500"/>
                <a:ext cx="418092" cy="241468"/>
              </a:xfrm>
              <a:custGeom>
                <a:avLst/>
                <a:gdLst>
                  <a:gd name="connsiteX0" fmla="*/ 2363 w 418092"/>
                  <a:gd name="connsiteY0" fmla="*/ 200689 h 241468"/>
                  <a:gd name="connsiteX1" fmla="*/ 70644 w 418092"/>
                  <a:gd name="connsiteY1" fmla="*/ 240131 h 241468"/>
                  <a:gd name="connsiteX2" fmla="*/ 81973 w 418092"/>
                  <a:gd name="connsiteY2" fmla="*/ 240131 h 241468"/>
                  <a:gd name="connsiteX3" fmla="*/ 415744 w 418092"/>
                  <a:gd name="connsiteY3" fmla="*/ 47345 h 241468"/>
                  <a:gd name="connsiteX4" fmla="*/ 417910 w 418092"/>
                  <a:gd name="connsiteY4" fmla="*/ 42967 h 241468"/>
                  <a:gd name="connsiteX5" fmla="*/ 415744 w 418092"/>
                  <a:gd name="connsiteY5" fmla="*/ 40801 h 241468"/>
                  <a:gd name="connsiteX6" fmla="*/ 347463 w 418092"/>
                  <a:gd name="connsiteY6" fmla="*/ 1360 h 241468"/>
                  <a:gd name="connsiteX7" fmla="*/ 336134 w 418092"/>
                  <a:gd name="connsiteY7" fmla="*/ 1360 h 241468"/>
                  <a:gd name="connsiteX8" fmla="*/ 2363 w 418092"/>
                  <a:gd name="connsiteY8" fmla="*/ 194085 h 241468"/>
                  <a:gd name="connsiteX9" fmla="*/ 2363 w 418092"/>
                  <a:gd name="connsiteY9" fmla="*/ 200689 h 24146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418092" h="241468">
                    <a:moveTo>
                      <a:pt x="2363" y="200689"/>
                    </a:moveTo>
                    <a:lnTo>
                      <a:pt x="70644" y="240131"/>
                    </a:lnTo>
                    <a:cubicBezTo>
                      <a:pt x="74210" y="241915"/>
                      <a:pt x="78408" y="241915"/>
                      <a:pt x="81973" y="240131"/>
                    </a:cubicBezTo>
                    <a:lnTo>
                      <a:pt x="415744" y="47345"/>
                    </a:lnTo>
                    <a:cubicBezTo>
                      <a:pt x="417551" y="46734"/>
                      <a:pt x="418521" y="44774"/>
                      <a:pt x="417910" y="42967"/>
                    </a:cubicBezTo>
                    <a:cubicBezTo>
                      <a:pt x="417565" y="41947"/>
                      <a:pt x="416764" y="41146"/>
                      <a:pt x="415744" y="40801"/>
                    </a:cubicBezTo>
                    <a:lnTo>
                      <a:pt x="347463" y="1360"/>
                    </a:lnTo>
                    <a:cubicBezTo>
                      <a:pt x="343904" y="-453"/>
                      <a:pt x="339693" y="-453"/>
                      <a:pt x="336134" y="1360"/>
                    </a:cubicBezTo>
                    <a:lnTo>
                      <a:pt x="2363" y="194085"/>
                    </a:lnTo>
                    <a:cubicBezTo>
                      <a:pt x="-788" y="195903"/>
                      <a:pt x="-788" y="198811"/>
                      <a:pt x="2363" y="200689"/>
                    </a:cubicBezTo>
                    <a:close/>
                  </a:path>
                </a:pathLst>
              </a:custGeom>
              <a:solidFill>
                <a:srgbClr val="77787B"/>
              </a:solidFill>
              <a:ln w="6058" cap="flat">
                <a:noFill/>
                <a:prstDash val="solid"/>
                <a:miter/>
              </a:ln>
            </p:spPr>
            <p:txBody>
              <a:bodyPr rtlCol="0" anchor="ctr"/>
              <a:lstStyle/>
              <a:p>
                <a:endParaRPr lang="fr-FR" sz="2400"/>
              </a:p>
            </p:txBody>
          </p:sp>
          <p:sp>
            <p:nvSpPr>
              <p:cNvPr id="547" name="Forme libre : forme 546">
                <a:extLst>
                  <a:ext uri="{FF2B5EF4-FFF2-40B4-BE49-F238E27FC236}">
                    <a16:creationId xmlns:a16="http://schemas.microsoft.com/office/drawing/2014/main" id="{0C579DCB-E346-4D56-8FF7-713A2B09B6EF}"/>
                  </a:ext>
                </a:extLst>
              </p:cNvPr>
              <p:cNvSpPr/>
              <p:nvPr/>
            </p:nvSpPr>
            <p:spPr>
              <a:xfrm>
                <a:off x="2654019" y="3385500"/>
                <a:ext cx="418092" cy="241468"/>
              </a:xfrm>
              <a:custGeom>
                <a:avLst/>
                <a:gdLst>
                  <a:gd name="connsiteX0" fmla="*/ 2363 w 418092"/>
                  <a:gd name="connsiteY0" fmla="*/ 200689 h 241468"/>
                  <a:gd name="connsiteX1" fmla="*/ 70644 w 418092"/>
                  <a:gd name="connsiteY1" fmla="*/ 240131 h 241468"/>
                  <a:gd name="connsiteX2" fmla="*/ 81973 w 418092"/>
                  <a:gd name="connsiteY2" fmla="*/ 240131 h 241468"/>
                  <a:gd name="connsiteX3" fmla="*/ 415744 w 418092"/>
                  <a:gd name="connsiteY3" fmla="*/ 47345 h 241468"/>
                  <a:gd name="connsiteX4" fmla="*/ 417910 w 418092"/>
                  <a:gd name="connsiteY4" fmla="*/ 42967 h 241468"/>
                  <a:gd name="connsiteX5" fmla="*/ 415744 w 418092"/>
                  <a:gd name="connsiteY5" fmla="*/ 40801 h 241468"/>
                  <a:gd name="connsiteX6" fmla="*/ 347463 w 418092"/>
                  <a:gd name="connsiteY6" fmla="*/ 1360 h 241468"/>
                  <a:gd name="connsiteX7" fmla="*/ 336134 w 418092"/>
                  <a:gd name="connsiteY7" fmla="*/ 1360 h 241468"/>
                  <a:gd name="connsiteX8" fmla="*/ 2363 w 418092"/>
                  <a:gd name="connsiteY8" fmla="*/ 194085 h 241468"/>
                  <a:gd name="connsiteX9" fmla="*/ 2363 w 418092"/>
                  <a:gd name="connsiteY9" fmla="*/ 200689 h 24146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418092" h="241468">
                    <a:moveTo>
                      <a:pt x="2363" y="200689"/>
                    </a:moveTo>
                    <a:lnTo>
                      <a:pt x="70644" y="240131"/>
                    </a:lnTo>
                    <a:cubicBezTo>
                      <a:pt x="74210" y="241915"/>
                      <a:pt x="78408" y="241915"/>
                      <a:pt x="81973" y="240131"/>
                    </a:cubicBezTo>
                    <a:lnTo>
                      <a:pt x="415744" y="47345"/>
                    </a:lnTo>
                    <a:cubicBezTo>
                      <a:pt x="417551" y="46734"/>
                      <a:pt x="418521" y="44774"/>
                      <a:pt x="417910" y="42967"/>
                    </a:cubicBezTo>
                    <a:cubicBezTo>
                      <a:pt x="417565" y="41947"/>
                      <a:pt x="416764" y="41146"/>
                      <a:pt x="415744" y="40801"/>
                    </a:cubicBezTo>
                    <a:lnTo>
                      <a:pt x="347463" y="1360"/>
                    </a:lnTo>
                    <a:cubicBezTo>
                      <a:pt x="343904" y="-453"/>
                      <a:pt x="339693" y="-453"/>
                      <a:pt x="336134" y="1360"/>
                    </a:cubicBezTo>
                    <a:lnTo>
                      <a:pt x="2363" y="194085"/>
                    </a:lnTo>
                    <a:cubicBezTo>
                      <a:pt x="-788" y="195903"/>
                      <a:pt x="-788" y="198811"/>
                      <a:pt x="2363" y="200689"/>
                    </a:cubicBezTo>
                    <a:close/>
                  </a:path>
                </a:pathLst>
              </a:custGeom>
              <a:solidFill>
                <a:srgbClr val="000000"/>
              </a:solidFill>
              <a:ln w="6058" cap="flat">
                <a:noFill/>
                <a:prstDash val="solid"/>
                <a:miter/>
              </a:ln>
            </p:spPr>
            <p:txBody>
              <a:bodyPr rtlCol="0" anchor="ctr"/>
              <a:lstStyle/>
              <a:p>
                <a:endParaRPr lang="fr-FR" sz="2400"/>
              </a:p>
            </p:txBody>
          </p:sp>
          <p:sp>
            <p:nvSpPr>
              <p:cNvPr id="548" name="Forme libre : forme 547">
                <a:extLst>
                  <a:ext uri="{FF2B5EF4-FFF2-40B4-BE49-F238E27FC236}">
                    <a16:creationId xmlns:a16="http://schemas.microsoft.com/office/drawing/2014/main" id="{C12B8B3D-DD39-4C6D-B2A2-DC28DC469A0F}"/>
                  </a:ext>
                </a:extLst>
              </p:cNvPr>
              <p:cNvSpPr/>
              <p:nvPr/>
            </p:nvSpPr>
            <p:spPr>
              <a:xfrm>
                <a:off x="2836161" y="3188783"/>
                <a:ext cx="396257" cy="527840"/>
              </a:xfrm>
              <a:custGeom>
                <a:avLst/>
                <a:gdLst>
                  <a:gd name="connsiteX0" fmla="*/ 372527 w 396257"/>
                  <a:gd name="connsiteY0" fmla="*/ 316766 h 527840"/>
                  <a:gd name="connsiteX1" fmla="*/ 396216 w 396257"/>
                  <a:gd name="connsiteY1" fmla="*/ 27284 h 527840"/>
                  <a:gd name="connsiteX2" fmla="*/ 384099 w 396257"/>
                  <a:gd name="connsiteY2" fmla="*/ 3049 h 527840"/>
                  <a:gd name="connsiteX3" fmla="*/ 356653 w 396257"/>
                  <a:gd name="connsiteY3" fmla="*/ 3534 h 527840"/>
                  <a:gd name="connsiteX4" fmla="*/ 39423 w 396257"/>
                  <a:gd name="connsiteY4" fmla="*/ 186687 h 527840"/>
                  <a:gd name="connsiteX5" fmla="*/ 23913 w 396257"/>
                  <a:gd name="connsiteY5" fmla="*/ 210922 h 527840"/>
                  <a:gd name="connsiteX6" fmla="*/ 42 w 396257"/>
                  <a:gd name="connsiteY6" fmla="*/ 500585 h 527840"/>
                  <a:gd name="connsiteX7" fmla="*/ 12159 w 396257"/>
                  <a:gd name="connsiteY7" fmla="*/ 524820 h 527840"/>
                  <a:gd name="connsiteX8" fmla="*/ 39605 w 396257"/>
                  <a:gd name="connsiteY8" fmla="*/ 524275 h 527840"/>
                  <a:gd name="connsiteX9" fmla="*/ 356835 w 396257"/>
                  <a:gd name="connsiteY9" fmla="*/ 341182 h 527840"/>
                  <a:gd name="connsiteX10" fmla="*/ 372527 w 396257"/>
                  <a:gd name="connsiteY10" fmla="*/ 316766 h 52784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396257" h="527840">
                    <a:moveTo>
                      <a:pt x="372527" y="316766"/>
                    </a:moveTo>
                    <a:lnTo>
                      <a:pt x="396216" y="27284"/>
                    </a:lnTo>
                    <a:cubicBezTo>
                      <a:pt x="396749" y="17631"/>
                      <a:pt x="392141" y="8415"/>
                      <a:pt x="384099" y="3049"/>
                    </a:cubicBezTo>
                    <a:cubicBezTo>
                      <a:pt x="375398" y="-1181"/>
                      <a:pt x="365200" y="-1001"/>
                      <a:pt x="356653" y="3534"/>
                    </a:cubicBezTo>
                    <a:lnTo>
                      <a:pt x="39423" y="186687"/>
                    </a:lnTo>
                    <a:cubicBezTo>
                      <a:pt x="31025" y="192176"/>
                      <a:pt x="25380" y="200997"/>
                      <a:pt x="23913" y="210922"/>
                    </a:cubicBezTo>
                    <a:lnTo>
                      <a:pt x="42" y="500585"/>
                    </a:lnTo>
                    <a:cubicBezTo>
                      <a:pt x="-491" y="510238"/>
                      <a:pt x="4117" y="519454"/>
                      <a:pt x="12159" y="524820"/>
                    </a:cubicBezTo>
                    <a:cubicBezTo>
                      <a:pt x="20870" y="529031"/>
                      <a:pt x="31068" y="528829"/>
                      <a:pt x="39605" y="524275"/>
                    </a:cubicBezTo>
                    <a:lnTo>
                      <a:pt x="356835" y="341182"/>
                    </a:lnTo>
                    <a:cubicBezTo>
                      <a:pt x="365328" y="335673"/>
                      <a:pt x="371044" y="326780"/>
                      <a:pt x="372527" y="316766"/>
                    </a:cubicBezTo>
                    <a:close/>
                  </a:path>
                </a:pathLst>
              </a:custGeom>
              <a:solidFill>
                <a:srgbClr val="77787B"/>
              </a:solidFill>
              <a:ln w="6058" cap="flat">
                <a:noFill/>
                <a:prstDash val="solid"/>
                <a:miter/>
              </a:ln>
            </p:spPr>
            <p:txBody>
              <a:bodyPr rtlCol="0" anchor="ctr"/>
              <a:lstStyle/>
              <a:p>
                <a:endParaRPr lang="fr-FR" sz="2400"/>
              </a:p>
            </p:txBody>
          </p:sp>
          <p:sp>
            <p:nvSpPr>
              <p:cNvPr id="549" name="Forme libre : forme 548">
                <a:extLst>
                  <a:ext uri="{FF2B5EF4-FFF2-40B4-BE49-F238E27FC236}">
                    <a16:creationId xmlns:a16="http://schemas.microsoft.com/office/drawing/2014/main" id="{75A5B71F-F69E-4B26-9A5A-7CEB6938CFA3}"/>
                  </a:ext>
                </a:extLst>
              </p:cNvPr>
              <p:cNvSpPr/>
              <p:nvPr/>
            </p:nvSpPr>
            <p:spPr>
              <a:xfrm>
                <a:off x="2836161" y="3188783"/>
                <a:ext cx="396257" cy="527840"/>
              </a:xfrm>
              <a:custGeom>
                <a:avLst/>
                <a:gdLst>
                  <a:gd name="connsiteX0" fmla="*/ 372527 w 396257"/>
                  <a:gd name="connsiteY0" fmla="*/ 316766 h 527840"/>
                  <a:gd name="connsiteX1" fmla="*/ 396216 w 396257"/>
                  <a:gd name="connsiteY1" fmla="*/ 27284 h 527840"/>
                  <a:gd name="connsiteX2" fmla="*/ 384099 w 396257"/>
                  <a:gd name="connsiteY2" fmla="*/ 3049 h 527840"/>
                  <a:gd name="connsiteX3" fmla="*/ 356653 w 396257"/>
                  <a:gd name="connsiteY3" fmla="*/ 3534 h 527840"/>
                  <a:gd name="connsiteX4" fmla="*/ 39423 w 396257"/>
                  <a:gd name="connsiteY4" fmla="*/ 186687 h 527840"/>
                  <a:gd name="connsiteX5" fmla="*/ 23913 w 396257"/>
                  <a:gd name="connsiteY5" fmla="*/ 210922 h 527840"/>
                  <a:gd name="connsiteX6" fmla="*/ 42 w 396257"/>
                  <a:gd name="connsiteY6" fmla="*/ 500585 h 527840"/>
                  <a:gd name="connsiteX7" fmla="*/ 12159 w 396257"/>
                  <a:gd name="connsiteY7" fmla="*/ 524820 h 527840"/>
                  <a:gd name="connsiteX8" fmla="*/ 39605 w 396257"/>
                  <a:gd name="connsiteY8" fmla="*/ 524275 h 527840"/>
                  <a:gd name="connsiteX9" fmla="*/ 356835 w 396257"/>
                  <a:gd name="connsiteY9" fmla="*/ 341182 h 527840"/>
                  <a:gd name="connsiteX10" fmla="*/ 372527 w 396257"/>
                  <a:gd name="connsiteY10" fmla="*/ 316766 h 52784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396257" h="527840">
                    <a:moveTo>
                      <a:pt x="372527" y="316766"/>
                    </a:moveTo>
                    <a:lnTo>
                      <a:pt x="396216" y="27284"/>
                    </a:lnTo>
                    <a:cubicBezTo>
                      <a:pt x="396749" y="17631"/>
                      <a:pt x="392141" y="8415"/>
                      <a:pt x="384099" y="3049"/>
                    </a:cubicBezTo>
                    <a:cubicBezTo>
                      <a:pt x="375398" y="-1181"/>
                      <a:pt x="365200" y="-1001"/>
                      <a:pt x="356653" y="3534"/>
                    </a:cubicBezTo>
                    <a:lnTo>
                      <a:pt x="39423" y="186687"/>
                    </a:lnTo>
                    <a:cubicBezTo>
                      <a:pt x="31025" y="192176"/>
                      <a:pt x="25380" y="200997"/>
                      <a:pt x="23913" y="210922"/>
                    </a:cubicBezTo>
                    <a:lnTo>
                      <a:pt x="42" y="500585"/>
                    </a:lnTo>
                    <a:cubicBezTo>
                      <a:pt x="-491" y="510238"/>
                      <a:pt x="4117" y="519454"/>
                      <a:pt x="12159" y="524820"/>
                    </a:cubicBezTo>
                    <a:cubicBezTo>
                      <a:pt x="20870" y="529031"/>
                      <a:pt x="31068" y="528829"/>
                      <a:pt x="39605" y="524275"/>
                    </a:cubicBezTo>
                    <a:lnTo>
                      <a:pt x="356835" y="341182"/>
                    </a:lnTo>
                    <a:cubicBezTo>
                      <a:pt x="365328" y="335673"/>
                      <a:pt x="371044" y="326780"/>
                      <a:pt x="372527" y="316766"/>
                    </a:cubicBezTo>
                    <a:close/>
                  </a:path>
                </a:pathLst>
              </a:custGeom>
              <a:solidFill>
                <a:srgbClr val="000000">
                  <a:alpha val="50000"/>
                </a:srgbClr>
              </a:solidFill>
              <a:ln w="6058" cap="flat">
                <a:noFill/>
                <a:prstDash val="solid"/>
                <a:miter/>
              </a:ln>
            </p:spPr>
            <p:txBody>
              <a:bodyPr rtlCol="0" anchor="ctr"/>
              <a:lstStyle/>
              <a:p>
                <a:endParaRPr lang="fr-FR" sz="2400"/>
              </a:p>
            </p:txBody>
          </p:sp>
          <p:sp>
            <p:nvSpPr>
              <p:cNvPr id="550" name="Forme libre : forme 549">
                <a:extLst>
                  <a:ext uri="{FF2B5EF4-FFF2-40B4-BE49-F238E27FC236}">
                    <a16:creationId xmlns:a16="http://schemas.microsoft.com/office/drawing/2014/main" id="{833E9C29-D0EC-466A-9AF6-1C57CA68C950}"/>
                  </a:ext>
                </a:extLst>
              </p:cNvPr>
              <p:cNvSpPr/>
              <p:nvPr/>
            </p:nvSpPr>
            <p:spPr>
              <a:xfrm>
                <a:off x="2865284" y="3188783"/>
                <a:ext cx="367134" cy="501796"/>
              </a:xfrm>
              <a:custGeom>
                <a:avLst/>
                <a:gdLst>
                  <a:gd name="connsiteX0" fmla="*/ 343404 w 367134"/>
                  <a:gd name="connsiteY0" fmla="*/ 316766 h 501796"/>
                  <a:gd name="connsiteX1" fmla="*/ 367093 w 367134"/>
                  <a:gd name="connsiteY1" fmla="*/ 27284 h 501796"/>
                  <a:gd name="connsiteX2" fmla="*/ 354976 w 367134"/>
                  <a:gd name="connsiteY2" fmla="*/ 3049 h 501796"/>
                  <a:gd name="connsiteX3" fmla="*/ 327530 w 367134"/>
                  <a:gd name="connsiteY3" fmla="*/ 3534 h 501796"/>
                  <a:gd name="connsiteX4" fmla="*/ 10300 w 367134"/>
                  <a:gd name="connsiteY4" fmla="*/ 186687 h 501796"/>
                  <a:gd name="connsiteX5" fmla="*/ 0 w 367134"/>
                  <a:gd name="connsiteY5" fmla="*/ 197108 h 501796"/>
                  <a:gd name="connsiteX6" fmla="*/ 49317 w 367134"/>
                  <a:gd name="connsiteY6" fmla="*/ 225583 h 501796"/>
                  <a:gd name="connsiteX7" fmla="*/ 49317 w 367134"/>
                  <a:gd name="connsiteY7" fmla="*/ 501797 h 501796"/>
                  <a:gd name="connsiteX8" fmla="*/ 327530 w 367134"/>
                  <a:gd name="connsiteY8" fmla="*/ 341182 h 501796"/>
                  <a:gd name="connsiteX9" fmla="*/ 343404 w 367134"/>
                  <a:gd name="connsiteY9" fmla="*/ 316766 h 50179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367134" h="501796">
                    <a:moveTo>
                      <a:pt x="343404" y="316766"/>
                    </a:moveTo>
                    <a:lnTo>
                      <a:pt x="367093" y="27284"/>
                    </a:lnTo>
                    <a:cubicBezTo>
                      <a:pt x="367626" y="17631"/>
                      <a:pt x="363018" y="8415"/>
                      <a:pt x="354976" y="3049"/>
                    </a:cubicBezTo>
                    <a:cubicBezTo>
                      <a:pt x="346275" y="-1181"/>
                      <a:pt x="336077" y="-1001"/>
                      <a:pt x="327530" y="3534"/>
                    </a:cubicBezTo>
                    <a:lnTo>
                      <a:pt x="10300" y="186687"/>
                    </a:lnTo>
                    <a:cubicBezTo>
                      <a:pt x="6105" y="189315"/>
                      <a:pt x="2579" y="192883"/>
                      <a:pt x="0" y="197108"/>
                    </a:cubicBezTo>
                    <a:lnTo>
                      <a:pt x="49317" y="225583"/>
                    </a:lnTo>
                    <a:lnTo>
                      <a:pt x="49317" y="501797"/>
                    </a:lnTo>
                    <a:lnTo>
                      <a:pt x="327530" y="341182"/>
                    </a:lnTo>
                    <a:cubicBezTo>
                      <a:pt x="336092" y="335711"/>
                      <a:pt x="341878" y="326812"/>
                      <a:pt x="343404" y="316766"/>
                    </a:cubicBezTo>
                    <a:close/>
                  </a:path>
                </a:pathLst>
              </a:custGeom>
              <a:solidFill>
                <a:srgbClr val="77787B"/>
              </a:solidFill>
              <a:ln w="6058" cap="flat">
                <a:noFill/>
                <a:prstDash val="solid"/>
                <a:miter/>
              </a:ln>
            </p:spPr>
            <p:txBody>
              <a:bodyPr rtlCol="0" anchor="ctr"/>
              <a:lstStyle/>
              <a:p>
                <a:endParaRPr lang="fr-FR" sz="2400"/>
              </a:p>
            </p:txBody>
          </p:sp>
          <p:sp>
            <p:nvSpPr>
              <p:cNvPr id="551" name="Forme libre : forme 550">
                <a:extLst>
                  <a:ext uri="{FF2B5EF4-FFF2-40B4-BE49-F238E27FC236}">
                    <a16:creationId xmlns:a16="http://schemas.microsoft.com/office/drawing/2014/main" id="{E304A89E-07F3-420A-8871-2549C479CB9F}"/>
                  </a:ext>
                </a:extLst>
              </p:cNvPr>
              <p:cNvSpPr/>
              <p:nvPr/>
            </p:nvSpPr>
            <p:spPr>
              <a:xfrm>
                <a:off x="2865284" y="3188783"/>
                <a:ext cx="367134" cy="501796"/>
              </a:xfrm>
              <a:custGeom>
                <a:avLst/>
                <a:gdLst>
                  <a:gd name="connsiteX0" fmla="*/ 343404 w 367134"/>
                  <a:gd name="connsiteY0" fmla="*/ 316766 h 501796"/>
                  <a:gd name="connsiteX1" fmla="*/ 367093 w 367134"/>
                  <a:gd name="connsiteY1" fmla="*/ 27284 h 501796"/>
                  <a:gd name="connsiteX2" fmla="*/ 354976 w 367134"/>
                  <a:gd name="connsiteY2" fmla="*/ 3049 h 501796"/>
                  <a:gd name="connsiteX3" fmla="*/ 327530 w 367134"/>
                  <a:gd name="connsiteY3" fmla="*/ 3534 h 501796"/>
                  <a:gd name="connsiteX4" fmla="*/ 10300 w 367134"/>
                  <a:gd name="connsiteY4" fmla="*/ 186687 h 501796"/>
                  <a:gd name="connsiteX5" fmla="*/ 0 w 367134"/>
                  <a:gd name="connsiteY5" fmla="*/ 197108 h 501796"/>
                  <a:gd name="connsiteX6" fmla="*/ 49317 w 367134"/>
                  <a:gd name="connsiteY6" fmla="*/ 225583 h 501796"/>
                  <a:gd name="connsiteX7" fmla="*/ 49317 w 367134"/>
                  <a:gd name="connsiteY7" fmla="*/ 501797 h 501796"/>
                  <a:gd name="connsiteX8" fmla="*/ 327530 w 367134"/>
                  <a:gd name="connsiteY8" fmla="*/ 341182 h 501796"/>
                  <a:gd name="connsiteX9" fmla="*/ 343404 w 367134"/>
                  <a:gd name="connsiteY9" fmla="*/ 316766 h 50179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367134" h="501796">
                    <a:moveTo>
                      <a:pt x="343404" y="316766"/>
                    </a:moveTo>
                    <a:lnTo>
                      <a:pt x="367093" y="27284"/>
                    </a:lnTo>
                    <a:cubicBezTo>
                      <a:pt x="367626" y="17631"/>
                      <a:pt x="363018" y="8415"/>
                      <a:pt x="354976" y="3049"/>
                    </a:cubicBezTo>
                    <a:cubicBezTo>
                      <a:pt x="346275" y="-1181"/>
                      <a:pt x="336077" y="-1001"/>
                      <a:pt x="327530" y="3534"/>
                    </a:cubicBezTo>
                    <a:lnTo>
                      <a:pt x="10300" y="186687"/>
                    </a:lnTo>
                    <a:cubicBezTo>
                      <a:pt x="6105" y="189315"/>
                      <a:pt x="2579" y="192883"/>
                      <a:pt x="0" y="197108"/>
                    </a:cubicBezTo>
                    <a:lnTo>
                      <a:pt x="49317" y="225583"/>
                    </a:lnTo>
                    <a:lnTo>
                      <a:pt x="49317" y="501797"/>
                    </a:lnTo>
                    <a:lnTo>
                      <a:pt x="327530" y="341182"/>
                    </a:lnTo>
                    <a:cubicBezTo>
                      <a:pt x="336092" y="335711"/>
                      <a:pt x="341878" y="326812"/>
                      <a:pt x="343404" y="316766"/>
                    </a:cubicBezTo>
                    <a:close/>
                  </a:path>
                </a:pathLst>
              </a:custGeom>
              <a:solidFill>
                <a:srgbClr val="000000">
                  <a:alpha val="20000"/>
                </a:srgbClr>
              </a:solidFill>
              <a:ln w="6058" cap="flat">
                <a:noFill/>
                <a:prstDash val="solid"/>
                <a:miter/>
              </a:ln>
            </p:spPr>
            <p:txBody>
              <a:bodyPr rtlCol="0" anchor="ctr"/>
              <a:lstStyle/>
              <a:p>
                <a:endParaRPr lang="fr-FR" sz="2400"/>
              </a:p>
            </p:txBody>
          </p:sp>
          <p:sp>
            <p:nvSpPr>
              <p:cNvPr id="552" name="Forme libre : forme 551">
                <a:extLst>
                  <a:ext uri="{FF2B5EF4-FFF2-40B4-BE49-F238E27FC236}">
                    <a16:creationId xmlns:a16="http://schemas.microsoft.com/office/drawing/2014/main" id="{16835355-30C1-4E31-8CFA-A1C0FB3C048F}"/>
                  </a:ext>
                </a:extLst>
              </p:cNvPr>
              <p:cNvSpPr/>
              <p:nvPr/>
            </p:nvSpPr>
            <p:spPr>
              <a:xfrm>
                <a:off x="2863091" y="3206233"/>
                <a:ext cx="369530" cy="508780"/>
              </a:xfrm>
              <a:custGeom>
                <a:avLst/>
                <a:gdLst>
                  <a:gd name="connsiteX0" fmla="*/ 72 w 369530"/>
                  <a:gd name="connsiteY0" fmla="*/ 499251 h 508780"/>
                  <a:gd name="connsiteX1" fmla="*/ 23943 w 369530"/>
                  <a:gd name="connsiteY1" fmla="*/ 209285 h 508780"/>
                  <a:gd name="connsiteX2" fmla="*/ 39453 w 369530"/>
                  <a:gd name="connsiteY2" fmla="*/ 185050 h 508780"/>
                  <a:gd name="connsiteX3" fmla="*/ 356623 w 369530"/>
                  <a:gd name="connsiteY3" fmla="*/ 1958 h 508780"/>
                  <a:gd name="connsiteX4" fmla="*/ 369468 w 369530"/>
                  <a:gd name="connsiteY4" fmla="*/ 10076 h 508780"/>
                  <a:gd name="connsiteX5" fmla="*/ 345597 w 369530"/>
                  <a:gd name="connsiteY5" fmla="*/ 299316 h 508780"/>
                  <a:gd name="connsiteX6" fmla="*/ 330086 w 369530"/>
                  <a:gd name="connsiteY6" fmla="*/ 323551 h 508780"/>
                  <a:gd name="connsiteX7" fmla="*/ 12856 w 369530"/>
                  <a:gd name="connsiteY7" fmla="*/ 506643 h 508780"/>
                  <a:gd name="connsiteX8" fmla="*/ 72 w 369530"/>
                  <a:gd name="connsiteY8" fmla="*/ 499251 h 50878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369530" h="508780">
                    <a:moveTo>
                      <a:pt x="72" y="499251"/>
                    </a:moveTo>
                    <a:lnTo>
                      <a:pt x="23943" y="209285"/>
                    </a:lnTo>
                    <a:cubicBezTo>
                      <a:pt x="25410" y="199360"/>
                      <a:pt x="31056" y="190539"/>
                      <a:pt x="39453" y="185050"/>
                    </a:cubicBezTo>
                    <a:lnTo>
                      <a:pt x="356623" y="1958"/>
                    </a:lnTo>
                    <a:cubicBezTo>
                      <a:pt x="364500" y="-2586"/>
                      <a:pt x="370195" y="1049"/>
                      <a:pt x="369468" y="10076"/>
                    </a:cubicBezTo>
                    <a:lnTo>
                      <a:pt x="345597" y="299316"/>
                    </a:lnTo>
                    <a:cubicBezTo>
                      <a:pt x="344107" y="309232"/>
                      <a:pt x="338467" y="318045"/>
                      <a:pt x="330086" y="323551"/>
                    </a:cubicBezTo>
                    <a:lnTo>
                      <a:pt x="12856" y="506643"/>
                    </a:lnTo>
                    <a:cubicBezTo>
                      <a:pt x="5040" y="511369"/>
                      <a:pt x="-716" y="507976"/>
                      <a:pt x="72" y="499251"/>
                    </a:cubicBezTo>
                    <a:close/>
                  </a:path>
                </a:pathLst>
              </a:custGeom>
              <a:solidFill>
                <a:srgbClr val="77787B"/>
              </a:solidFill>
              <a:ln w="6058" cap="flat">
                <a:noFill/>
                <a:prstDash val="solid"/>
                <a:miter/>
              </a:ln>
            </p:spPr>
            <p:txBody>
              <a:bodyPr rtlCol="0" anchor="ctr"/>
              <a:lstStyle/>
              <a:p>
                <a:endParaRPr lang="fr-FR" sz="2400"/>
              </a:p>
            </p:txBody>
          </p:sp>
          <p:sp>
            <p:nvSpPr>
              <p:cNvPr id="553" name="Forme libre : forme 552">
                <a:extLst>
                  <a:ext uri="{FF2B5EF4-FFF2-40B4-BE49-F238E27FC236}">
                    <a16:creationId xmlns:a16="http://schemas.microsoft.com/office/drawing/2014/main" id="{32869EEC-1E29-4EB7-B235-0EAA9FD9E93C}"/>
                  </a:ext>
                </a:extLst>
              </p:cNvPr>
              <p:cNvSpPr/>
              <p:nvPr/>
            </p:nvSpPr>
            <p:spPr>
              <a:xfrm>
                <a:off x="2863091" y="3206233"/>
                <a:ext cx="369530" cy="508780"/>
              </a:xfrm>
              <a:custGeom>
                <a:avLst/>
                <a:gdLst>
                  <a:gd name="connsiteX0" fmla="*/ 72 w 369530"/>
                  <a:gd name="connsiteY0" fmla="*/ 499251 h 508780"/>
                  <a:gd name="connsiteX1" fmla="*/ 23943 w 369530"/>
                  <a:gd name="connsiteY1" fmla="*/ 209285 h 508780"/>
                  <a:gd name="connsiteX2" fmla="*/ 39453 w 369530"/>
                  <a:gd name="connsiteY2" fmla="*/ 185050 h 508780"/>
                  <a:gd name="connsiteX3" fmla="*/ 356623 w 369530"/>
                  <a:gd name="connsiteY3" fmla="*/ 1958 h 508780"/>
                  <a:gd name="connsiteX4" fmla="*/ 369468 w 369530"/>
                  <a:gd name="connsiteY4" fmla="*/ 10076 h 508780"/>
                  <a:gd name="connsiteX5" fmla="*/ 345597 w 369530"/>
                  <a:gd name="connsiteY5" fmla="*/ 299316 h 508780"/>
                  <a:gd name="connsiteX6" fmla="*/ 330086 w 369530"/>
                  <a:gd name="connsiteY6" fmla="*/ 323551 h 508780"/>
                  <a:gd name="connsiteX7" fmla="*/ 12856 w 369530"/>
                  <a:gd name="connsiteY7" fmla="*/ 506643 h 508780"/>
                  <a:gd name="connsiteX8" fmla="*/ 72 w 369530"/>
                  <a:gd name="connsiteY8" fmla="*/ 499251 h 50878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369530" h="508780">
                    <a:moveTo>
                      <a:pt x="72" y="499251"/>
                    </a:moveTo>
                    <a:lnTo>
                      <a:pt x="23943" y="209285"/>
                    </a:lnTo>
                    <a:cubicBezTo>
                      <a:pt x="25410" y="199360"/>
                      <a:pt x="31056" y="190539"/>
                      <a:pt x="39453" y="185050"/>
                    </a:cubicBezTo>
                    <a:lnTo>
                      <a:pt x="356623" y="1958"/>
                    </a:lnTo>
                    <a:cubicBezTo>
                      <a:pt x="364500" y="-2586"/>
                      <a:pt x="370195" y="1049"/>
                      <a:pt x="369468" y="10076"/>
                    </a:cubicBezTo>
                    <a:lnTo>
                      <a:pt x="345597" y="299316"/>
                    </a:lnTo>
                    <a:cubicBezTo>
                      <a:pt x="344107" y="309232"/>
                      <a:pt x="338467" y="318045"/>
                      <a:pt x="330086" y="323551"/>
                    </a:cubicBezTo>
                    <a:lnTo>
                      <a:pt x="12856" y="506643"/>
                    </a:lnTo>
                    <a:cubicBezTo>
                      <a:pt x="5040" y="511369"/>
                      <a:pt x="-716" y="507976"/>
                      <a:pt x="72" y="499251"/>
                    </a:cubicBezTo>
                    <a:close/>
                  </a:path>
                </a:pathLst>
              </a:custGeom>
              <a:solidFill>
                <a:srgbClr val="000000">
                  <a:alpha val="35000"/>
                </a:srgbClr>
              </a:solidFill>
              <a:ln w="6058" cap="flat">
                <a:noFill/>
                <a:prstDash val="solid"/>
                <a:miter/>
              </a:ln>
            </p:spPr>
            <p:txBody>
              <a:bodyPr rtlCol="0" anchor="ctr"/>
              <a:lstStyle/>
              <a:p>
                <a:endParaRPr lang="fr-FR" sz="2400"/>
              </a:p>
            </p:txBody>
          </p:sp>
          <p:sp>
            <p:nvSpPr>
              <p:cNvPr id="554" name="Forme libre : forme 553">
                <a:extLst>
                  <a:ext uri="{FF2B5EF4-FFF2-40B4-BE49-F238E27FC236}">
                    <a16:creationId xmlns:a16="http://schemas.microsoft.com/office/drawing/2014/main" id="{AE96EBF4-B165-40A0-A122-7C6A3E7651CA}"/>
                  </a:ext>
                </a:extLst>
              </p:cNvPr>
              <p:cNvSpPr/>
              <p:nvPr/>
            </p:nvSpPr>
            <p:spPr>
              <a:xfrm>
                <a:off x="3026751" y="3431139"/>
                <a:ext cx="42219" cy="58950"/>
              </a:xfrm>
              <a:custGeom>
                <a:avLst/>
                <a:gdLst>
                  <a:gd name="connsiteX0" fmla="*/ 117 w 42219"/>
                  <a:gd name="connsiteY0" fmla="*/ 41632 h 58950"/>
                  <a:gd name="connsiteX1" fmla="*/ 23321 w 42219"/>
                  <a:gd name="connsiteY1" fmla="*/ 2614 h 58950"/>
                  <a:gd name="connsiteX2" fmla="*/ 42103 w 42219"/>
                  <a:gd name="connsiteY2" fmla="*/ 17337 h 58950"/>
                  <a:gd name="connsiteX3" fmla="*/ 18899 w 42219"/>
                  <a:gd name="connsiteY3" fmla="*/ 56355 h 58950"/>
                  <a:gd name="connsiteX4" fmla="*/ 117 w 42219"/>
                  <a:gd name="connsiteY4" fmla="*/ 41632 h 5895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42219" h="58950">
                    <a:moveTo>
                      <a:pt x="117" y="41632"/>
                    </a:moveTo>
                    <a:cubicBezTo>
                      <a:pt x="1867" y="25890"/>
                      <a:pt x="10325" y="11668"/>
                      <a:pt x="23321" y="2614"/>
                    </a:cubicBezTo>
                    <a:cubicBezTo>
                      <a:pt x="34893" y="-4111"/>
                      <a:pt x="43315" y="2614"/>
                      <a:pt x="42103" y="17337"/>
                    </a:cubicBezTo>
                    <a:cubicBezTo>
                      <a:pt x="40345" y="33077"/>
                      <a:pt x="31889" y="47295"/>
                      <a:pt x="18899" y="56355"/>
                    </a:cubicBezTo>
                    <a:cubicBezTo>
                      <a:pt x="7266" y="63080"/>
                      <a:pt x="-1095" y="56233"/>
                      <a:pt x="117" y="41632"/>
                    </a:cubicBezTo>
                    <a:close/>
                  </a:path>
                </a:pathLst>
              </a:custGeom>
              <a:solidFill>
                <a:srgbClr val="77787B"/>
              </a:solidFill>
              <a:ln w="6058" cap="flat">
                <a:noFill/>
                <a:prstDash val="solid"/>
                <a:miter/>
              </a:ln>
            </p:spPr>
            <p:txBody>
              <a:bodyPr rtlCol="0" anchor="ctr"/>
              <a:lstStyle/>
              <a:p>
                <a:endParaRPr lang="fr-FR" sz="2400"/>
              </a:p>
            </p:txBody>
          </p:sp>
          <p:sp>
            <p:nvSpPr>
              <p:cNvPr id="555" name="Forme libre : forme 554">
                <a:extLst>
                  <a:ext uri="{FF2B5EF4-FFF2-40B4-BE49-F238E27FC236}">
                    <a16:creationId xmlns:a16="http://schemas.microsoft.com/office/drawing/2014/main" id="{A66ED70B-A42F-458A-8CCF-3F013E747298}"/>
                  </a:ext>
                </a:extLst>
              </p:cNvPr>
              <p:cNvSpPr/>
              <p:nvPr/>
            </p:nvSpPr>
            <p:spPr>
              <a:xfrm>
                <a:off x="3021051" y="3507366"/>
                <a:ext cx="91243" cy="53013"/>
              </a:xfrm>
              <a:custGeom>
                <a:avLst/>
                <a:gdLst>
                  <a:gd name="connsiteX0" fmla="*/ 13268 w 91243"/>
                  <a:gd name="connsiteY0" fmla="*/ 53013 h 53013"/>
                  <a:gd name="connsiteX1" fmla="*/ 91243 w 91243"/>
                  <a:gd name="connsiteY1" fmla="*/ 7695 h 53013"/>
                  <a:gd name="connsiteX2" fmla="*/ 77975 w 91243"/>
                  <a:gd name="connsiteY2" fmla="*/ 0 h 53013"/>
                  <a:gd name="connsiteX3" fmla="*/ 0 w 91243"/>
                  <a:gd name="connsiteY3" fmla="*/ 45319 h 53013"/>
                  <a:gd name="connsiteX4" fmla="*/ 13268 w 91243"/>
                  <a:gd name="connsiteY4" fmla="*/ 53013 h 53013"/>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91243" h="53013">
                    <a:moveTo>
                      <a:pt x="13268" y="53013"/>
                    </a:moveTo>
                    <a:lnTo>
                      <a:pt x="91243" y="7695"/>
                    </a:lnTo>
                    <a:lnTo>
                      <a:pt x="77975" y="0"/>
                    </a:lnTo>
                    <a:lnTo>
                      <a:pt x="0" y="45319"/>
                    </a:lnTo>
                    <a:lnTo>
                      <a:pt x="13268" y="53013"/>
                    </a:lnTo>
                    <a:close/>
                  </a:path>
                </a:pathLst>
              </a:custGeom>
              <a:solidFill>
                <a:srgbClr val="77787B"/>
              </a:solidFill>
              <a:ln w="6058" cap="flat">
                <a:noFill/>
                <a:prstDash val="solid"/>
                <a:miter/>
              </a:ln>
            </p:spPr>
            <p:txBody>
              <a:bodyPr rtlCol="0" anchor="ctr"/>
              <a:lstStyle/>
              <a:p>
                <a:endParaRPr lang="fr-FR" sz="2400"/>
              </a:p>
            </p:txBody>
          </p:sp>
          <p:sp>
            <p:nvSpPr>
              <p:cNvPr id="556" name="Forme libre : forme 555">
                <a:extLst>
                  <a:ext uri="{FF2B5EF4-FFF2-40B4-BE49-F238E27FC236}">
                    <a16:creationId xmlns:a16="http://schemas.microsoft.com/office/drawing/2014/main" id="{58C05A44-C963-412C-893E-884A8BF5B688}"/>
                  </a:ext>
                </a:extLst>
              </p:cNvPr>
              <p:cNvSpPr/>
              <p:nvPr/>
            </p:nvSpPr>
            <p:spPr>
              <a:xfrm>
                <a:off x="3021051" y="3507366"/>
                <a:ext cx="91243" cy="53013"/>
              </a:xfrm>
              <a:custGeom>
                <a:avLst/>
                <a:gdLst>
                  <a:gd name="connsiteX0" fmla="*/ 13268 w 91243"/>
                  <a:gd name="connsiteY0" fmla="*/ 53013 h 53013"/>
                  <a:gd name="connsiteX1" fmla="*/ 91243 w 91243"/>
                  <a:gd name="connsiteY1" fmla="*/ 7695 h 53013"/>
                  <a:gd name="connsiteX2" fmla="*/ 77975 w 91243"/>
                  <a:gd name="connsiteY2" fmla="*/ 0 h 53013"/>
                  <a:gd name="connsiteX3" fmla="*/ 0 w 91243"/>
                  <a:gd name="connsiteY3" fmla="*/ 45319 h 53013"/>
                  <a:gd name="connsiteX4" fmla="*/ 13268 w 91243"/>
                  <a:gd name="connsiteY4" fmla="*/ 53013 h 53013"/>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91243" h="53013">
                    <a:moveTo>
                      <a:pt x="13268" y="53013"/>
                    </a:moveTo>
                    <a:lnTo>
                      <a:pt x="91243" y="7695"/>
                    </a:lnTo>
                    <a:lnTo>
                      <a:pt x="77975" y="0"/>
                    </a:lnTo>
                    <a:lnTo>
                      <a:pt x="0" y="45319"/>
                    </a:lnTo>
                    <a:lnTo>
                      <a:pt x="13268" y="53013"/>
                    </a:lnTo>
                    <a:close/>
                  </a:path>
                </a:pathLst>
              </a:custGeom>
              <a:solidFill>
                <a:srgbClr val="000000"/>
              </a:solidFill>
              <a:ln w="6058" cap="flat">
                <a:noFill/>
                <a:prstDash val="solid"/>
                <a:miter/>
              </a:ln>
            </p:spPr>
            <p:txBody>
              <a:bodyPr rtlCol="0" anchor="ctr"/>
              <a:lstStyle/>
              <a:p>
                <a:endParaRPr lang="fr-FR" sz="2400"/>
              </a:p>
            </p:txBody>
          </p:sp>
          <p:sp>
            <p:nvSpPr>
              <p:cNvPr id="557" name="Forme libre : forme 556">
                <a:extLst>
                  <a:ext uri="{FF2B5EF4-FFF2-40B4-BE49-F238E27FC236}">
                    <a16:creationId xmlns:a16="http://schemas.microsoft.com/office/drawing/2014/main" id="{953A7745-F59C-4F56-B7CF-970EA4DBA46E}"/>
                  </a:ext>
                </a:extLst>
              </p:cNvPr>
              <p:cNvSpPr/>
              <p:nvPr/>
            </p:nvSpPr>
            <p:spPr>
              <a:xfrm>
                <a:off x="2994999" y="3515182"/>
                <a:ext cx="158304" cy="189040"/>
              </a:xfrm>
              <a:custGeom>
                <a:avLst/>
                <a:gdLst>
                  <a:gd name="connsiteX0" fmla="*/ 153465 w 158304"/>
                  <a:gd name="connsiteY0" fmla="*/ 132805 h 189040"/>
                  <a:gd name="connsiteX1" fmla="*/ 58527 w 158304"/>
                  <a:gd name="connsiteY1" fmla="*/ 187697 h 189040"/>
                  <a:gd name="connsiteX2" fmla="*/ 52468 w 158304"/>
                  <a:gd name="connsiteY2" fmla="*/ 189030 h 189040"/>
                  <a:gd name="connsiteX3" fmla="*/ 47258 w 158304"/>
                  <a:gd name="connsiteY3" fmla="*/ 187757 h 189040"/>
                  <a:gd name="connsiteX4" fmla="*/ 47257 w 158304"/>
                  <a:gd name="connsiteY4" fmla="*/ 187757 h 189040"/>
                  <a:gd name="connsiteX5" fmla="*/ 5453 w 158304"/>
                  <a:gd name="connsiteY5" fmla="*/ 163523 h 189040"/>
                  <a:gd name="connsiteX6" fmla="*/ 5453 w 158304"/>
                  <a:gd name="connsiteY6" fmla="*/ 163523 h 189040"/>
                  <a:gd name="connsiteX7" fmla="*/ 0 w 158304"/>
                  <a:gd name="connsiteY7" fmla="*/ 153829 h 189040"/>
                  <a:gd name="connsiteX8" fmla="*/ 0 w 158304"/>
                  <a:gd name="connsiteY8" fmla="*/ 151587 h 189040"/>
                  <a:gd name="connsiteX9" fmla="*/ 5634 w 158304"/>
                  <a:gd name="connsiteY9" fmla="*/ 148316 h 189040"/>
                  <a:gd name="connsiteX10" fmla="*/ 30899 w 158304"/>
                  <a:gd name="connsiteY10" fmla="*/ 162856 h 189040"/>
                  <a:gd name="connsiteX11" fmla="*/ 36534 w 158304"/>
                  <a:gd name="connsiteY11" fmla="*/ 166128 h 189040"/>
                  <a:gd name="connsiteX12" fmla="*/ 35261 w 158304"/>
                  <a:gd name="connsiteY12" fmla="*/ 159706 h 189040"/>
                  <a:gd name="connsiteX13" fmla="*/ 26355 w 158304"/>
                  <a:gd name="connsiteY13" fmla="*/ 37685 h 189040"/>
                  <a:gd name="connsiteX14" fmla="*/ 39623 w 158304"/>
                  <a:gd name="connsiteY14" fmla="*/ 45319 h 189040"/>
                  <a:gd name="connsiteX15" fmla="*/ 117598 w 158304"/>
                  <a:gd name="connsiteY15" fmla="*/ 0 h 189040"/>
                  <a:gd name="connsiteX16" fmla="*/ 158252 w 158304"/>
                  <a:gd name="connsiteY16" fmla="*/ 123293 h 189040"/>
                  <a:gd name="connsiteX17" fmla="*/ 153465 w 158304"/>
                  <a:gd name="connsiteY17" fmla="*/ 132806 h 18904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Lst>
                <a:rect l="l" t="t" r="r" b="b"/>
                <a:pathLst>
                  <a:path w="158304" h="189040">
                    <a:moveTo>
                      <a:pt x="153465" y="132805"/>
                    </a:moveTo>
                    <a:lnTo>
                      <a:pt x="58527" y="187697"/>
                    </a:lnTo>
                    <a:cubicBezTo>
                      <a:pt x="56657" y="188659"/>
                      <a:pt x="54569" y="189119"/>
                      <a:pt x="52468" y="189030"/>
                    </a:cubicBezTo>
                    <a:cubicBezTo>
                      <a:pt x="50658" y="189000"/>
                      <a:pt x="48877" y="188565"/>
                      <a:pt x="47258" y="187757"/>
                    </a:cubicBezTo>
                    <a:lnTo>
                      <a:pt x="47257" y="187757"/>
                    </a:lnTo>
                    <a:lnTo>
                      <a:pt x="5453" y="163523"/>
                    </a:lnTo>
                    <a:lnTo>
                      <a:pt x="5453" y="163523"/>
                    </a:lnTo>
                    <a:cubicBezTo>
                      <a:pt x="2172" y="161366"/>
                      <a:pt x="140" y="157753"/>
                      <a:pt x="0" y="153829"/>
                    </a:cubicBezTo>
                    <a:lnTo>
                      <a:pt x="0" y="151587"/>
                    </a:lnTo>
                    <a:cubicBezTo>
                      <a:pt x="0" y="148013"/>
                      <a:pt x="2484" y="146498"/>
                      <a:pt x="5634" y="148316"/>
                    </a:cubicBezTo>
                    <a:lnTo>
                      <a:pt x="30899" y="162856"/>
                    </a:lnTo>
                    <a:lnTo>
                      <a:pt x="36534" y="166128"/>
                    </a:lnTo>
                    <a:lnTo>
                      <a:pt x="35261" y="159706"/>
                    </a:lnTo>
                    <a:lnTo>
                      <a:pt x="26355" y="37685"/>
                    </a:lnTo>
                    <a:lnTo>
                      <a:pt x="39623" y="45319"/>
                    </a:lnTo>
                    <a:lnTo>
                      <a:pt x="117598" y="0"/>
                    </a:lnTo>
                    <a:lnTo>
                      <a:pt x="158252" y="123293"/>
                    </a:lnTo>
                    <a:cubicBezTo>
                      <a:pt x="158649" y="127126"/>
                      <a:pt x="156780" y="130840"/>
                      <a:pt x="153465" y="132806"/>
                    </a:cubicBezTo>
                    <a:close/>
                  </a:path>
                </a:pathLst>
              </a:custGeom>
              <a:solidFill>
                <a:srgbClr val="77787B"/>
              </a:solidFill>
              <a:ln w="6058" cap="flat">
                <a:noFill/>
                <a:prstDash val="solid"/>
                <a:miter/>
              </a:ln>
            </p:spPr>
            <p:txBody>
              <a:bodyPr rtlCol="0" anchor="ctr"/>
              <a:lstStyle/>
              <a:p>
                <a:endParaRPr lang="fr-FR" sz="2400"/>
              </a:p>
            </p:txBody>
          </p:sp>
          <p:sp>
            <p:nvSpPr>
              <p:cNvPr id="558" name="Forme libre : forme 557">
                <a:extLst>
                  <a:ext uri="{FF2B5EF4-FFF2-40B4-BE49-F238E27FC236}">
                    <a16:creationId xmlns:a16="http://schemas.microsoft.com/office/drawing/2014/main" id="{FDF1B442-B5F9-45A8-BC27-6D7E5D3346B9}"/>
                  </a:ext>
                </a:extLst>
              </p:cNvPr>
              <p:cNvSpPr/>
              <p:nvPr/>
            </p:nvSpPr>
            <p:spPr>
              <a:xfrm>
                <a:off x="2994999" y="3515182"/>
                <a:ext cx="158304" cy="189040"/>
              </a:xfrm>
              <a:custGeom>
                <a:avLst/>
                <a:gdLst>
                  <a:gd name="connsiteX0" fmla="*/ 153465 w 158304"/>
                  <a:gd name="connsiteY0" fmla="*/ 132805 h 189040"/>
                  <a:gd name="connsiteX1" fmla="*/ 58527 w 158304"/>
                  <a:gd name="connsiteY1" fmla="*/ 187697 h 189040"/>
                  <a:gd name="connsiteX2" fmla="*/ 52468 w 158304"/>
                  <a:gd name="connsiteY2" fmla="*/ 189030 h 189040"/>
                  <a:gd name="connsiteX3" fmla="*/ 47258 w 158304"/>
                  <a:gd name="connsiteY3" fmla="*/ 187757 h 189040"/>
                  <a:gd name="connsiteX4" fmla="*/ 47257 w 158304"/>
                  <a:gd name="connsiteY4" fmla="*/ 187757 h 189040"/>
                  <a:gd name="connsiteX5" fmla="*/ 5453 w 158304"/>
                  <a:gd name="connsiteY5" fmla="*/ 163523 h 189040"/>
                  <a:gd name="connsiteX6" fmla="*/ 5453 w 158304"/>
                  <a:gd name="connsiteY6" fmla="*/ 163523 h 189040"/>
                  <a:gd name="connsiteX7" fmla="*/ 0 w 158304"/>
                  <a:gd name="connsiteY7" fmla="*/ 153829 h 189040"/>
                  <a:gd name="connsiteX8" fmla="*/ 0 w 158304"/>
                  <a:gd name="connsiteY8" fmla="*/ 151587 h 189040"/>
                  <a:gd name="connsiteX9" fmla="*/ 5634 w 158304"/>
                  <a:gd name="connsiteY9" fmla="*/ 148316 h 189040"/>
                  <a:gd name="connsiteX10" fmla="*/ 30899 w 158304"/>
                  <a:gd name="connsiteY10" fmla="*/ 162856 h 189040"/>
                  <a:gd name="connsiteX11" fmla="*/ 36534 w 158304"/>
                  <a:gd name="connsiteY11" fmla="*/ 166128 h 189040"/>
                  <a:gd name="connsiteX12" fmla="*/ 35261 w 158304"/>
                  <a:gd name="connsiteY12" fmla="*/ 159706 h 189040"/>
                  <a:gd name="connsiteX13" fmla="*/ 26355 w 158304"/>
                  <a:gd name="connsiteY13" fmla="*/ 37685 h 189040"/>
                  <a:gd name="connsiteX14" fmla="*/ 39623 w 158304"/>
                  <a:gd name="connsiteY14" fmla="*/ 45319 h 189040"/>
                  <a:gd name="connsiteX15" fmla="*/ 117598 w 158304"/>
                  <a:gd name="connsiteY15" fmla="*/ 0 h 189040"/>
                  <a:gd name="connsiteX16" fmla="*/ 158252 w 158304"/>
                  <a:gd name="connsiteY16" fmla="*/ 123293 h 189040"/>
                  <a:gd name="connsiteX17" fmla="*/ 153465 w 158304"/>
                  <a:gd name="connsiteY17" fmla="*/ 132806 h 18904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Lst>
                <a:rect l="l" t="t" r="r" b="b"/>
                <a:pathLst>
                  <a:path w="158304" h="189040">
                    <a:moveTo>
                      <a:pt x="153465" y="132805"/>
                    </a:moveTo>
                    <a:lnTo>
                      <a:pt x="58527" y="187697"/>
                    </a:lnTo>
                    <a:cubicBezTo>
                      <a:pt x="56657" y="188659"/>
                      <a:pt x="54569" y="189119"/>
                      <a:pt x="52468" y="189030"/>
                    </a:cubicBezTo>
                    <a:cubicBezTo>
                      <a:pt x="50658" y="189000"/>
                      <a:pt x="48877" y="188565"/>
                      <a:pt x="47258" y="187757"/>
                    </a:cubicBezTo>
                    <a:lnTo>
                      <a:pt x="47257" y="187757"/>
                    </a:lnTo>
                    <a:lnTo>
                      <a:pt x="5453" y="163523"/>
                    </a:lnTo>
                    <a:lnTo>
                      <a:pt x="5453" y="163523"/>
                    </a:lnTo>
                    <a:cubicBezTo>
                      <a:pt x="2172" y="161366"/>
                      <a:pt x="140" y="157753"/>
                      <a:pt x="0" y="153829"/>
                    </a:cubicBezTo>
                    <a:lnTo>
                      <a:pt x="0" y="151587"/>
                    </a:lnTo>
                    <a:cubicBezTo>
                      <a:pt x="0" y="148013"/>
                      <a:pt x="2484" y="146498"/>
                      <a:pt x="5634" y="148316"/>
                    </a:cubicBezTo>
                    <a:lnTo>
                      <a:pt x="30899" y="162856"/>
                    </a:lnTo>
                    <a:lnTo>
                      <a:pt x="36534" y="166128"/>
                    </a:lnTo>
                    <a:lnTo>
                      <a:pt x="35261" y="159706"/>
                    </a:lnTo>
                    <a:lnTo>
                      <a:pt x="26355" y="37685"/>
                    </a:lnTo>
                    <a:lnTo>
                      <a:pt x="39623" y="45319"/>
                    </a:lnTo>
                    <a:lnTo>
                      <a:pt x="117598" y="0"/>
                    </a:lnTo>
                    <a:lnTo>
                      <a:pt x="158252" y="123293"/>
                    </a:lnTo>
                    <a:cubicBezTo>
                      <a:pt x="158649" y="127126"/>
                      <a:pt x="156780" y="130840"/>
                      <a:pt x="153465" y="132806"/>
                    </a:cubicBezTo>
                    <a:close/>
                  </a:path>
                </a:pathLst>
              </a:custGeom>
              <a:solidFill>
                <a:srgbClr val="000000"/>
              </a:solidFill>
              <a:ln w="6058" cap="flat">
                <a:noFill/>
                <a:prstDash val="solid"/>
                <a:miter/>
              </a:ln>
            </p:spPr>
            <p:txBody>
              <a:bodyPr rtlCol="0" anchor="ctr"/>
              <a:lstStyle/>
              <a:p>
                <a:endParaRPr lang="fr-FR" sz="2400"/>
              </a:p>
            </p:txBody>
          </p:sp>
          <p:sp>
            <p:nvSpPr>
              <p:cNvPr id="559" name="Forme libre : forme 558">
                <a:extLst>
                  <a:ext uri="{FF2B5EF4-FFF2-40B4-BE49-F238E27FC236}">
                    <a16:creationId xmlns:a16="http://schemas.microsoft.com/office/drawing/2014/main" id="{428A6778-71F5-4627-AE75-BD9689EDB5FF}"/>
                  </a:ext>
                </a:extLst>
              </p:cNvPr>
              <p:cNvSpPr/>
              <p:nvPr/>
            </p:nvSpPr>
            <p:spPr>
              <a:xfrm>
                <a:off x="2996453" y="3644231"/>
                <a:ext cx="38957" cy="43561"/>
              </a:xfrm>
              <a:custGeom>
                <a:avLst/>
                <a:gdLst>
                  <a:gd name="connsiteX0" fmla="*/ 0 w 38957"/>
                  <a:gd name="connsiteY0" fmla="*/ 18721 h 43561"/>
                  <a:gd name="connsiteX1" fmla="*/ 32353 w 38957"/>
                  <a:gd name="connsiteY1" fmla="*/ 0 h 43561"/>
                  <a:gd name="connsiteX2" fmla="*/ 38957 w 38957"/>
                  <a:gd name="connsiteY2" fmla="*/ 43562 h 43561"/>
                  <a:gd name="connsiteX3" fmla="*/ 0 w 38957"/>
                  <a:gd name="connsiteY3" fmla="*/ 18721 h 43561"/>
                </a:gdLst>
                <a:ahLst/>
                <a:cxnLst>
                  <a:cxn ang="0">
                    <a:pos x="connsiteX0" y="connsiteY0"/>
                  </a:cxn>
                  <a:cxn ang="0">
                    <a:pos x="connsiteX1" y="connsiteY1"/>
                  </a:cxn>
                  <a:cxn ang="0">
                    <a:pos x="connsiteX2" y="connsiteY2"/>
                  </a:cxn>
                  <a:cxn ang="0">
                    <a:pos x="connsiteX3" y="connsiteY3"/>
                  </a:cxn>
                </a:cxnLst>
                <a:rect l="l" t="t" r="r" b="b"/>
                <a:pathLst>
                  <a:path w="38957" h="43561">
                    <a:moveTo>
                      <a:pt x="0" y="18721"/>
                    </a:moveTo>
                    <a:lnTo>
                      <a:pt x="32353" y="0"/>
                    </a:lnTo>
                    <a:lnTo>
                      <a:pt x="38957" y="43562"/>
                    </a:lnTo>
                    <a:lnTo>
                      <a:pt x="0" y="18721"/>
                    </a:lnTo>
                    <a:close/>
                  </a:path>
                </a:pathLst>
              </a:custGeom>
              <a:solidFill>
                <a:srgbClr val="77787B"/>
              </a:solidFill>
              <a:ln w="6058" cap="flat">
                <a:noFill/>
                <a:prstDash val="solid"/>
                <a:miter/>
              </a:ln>
            </p:spPr>
            <p:txBody>
              <a:bodyPr rtlCol="0" anchor="ctr"/>
              <a:lstStyle/>
              <a:p>
                <a:endParaRPr lang="fr-FR" sz="2400"/>
              </a:p>
            </p:txBody>
          </p:sp>
          <p:sp>
            <p:nvSpPr>
              <p:cNvPr id="560" name="Forme libre : forme 559">
                <a:extLst>
                  <a:ext uri="{FF2B5EF4-FFF2-40B4-BE49-F238E27FC236}">
                    <a16:creationId xmlns:a16="http://schemas.microsoft.com/office/drawing/2014/main" id="{295337C9-2762-429A-9353-037A68A527A5}"/>
                  </a:ext>
                </a:extLst>
              </p:cNvPr>
              <p:cNvSpPr/>
              <p:nvPr/>
            </p:nvSpPr>
            <p:spPr>
              <a:xfrm>
                <a:off x="2996453" y="3644231"/>
                <a:ext cx="38957" cy="43561"/>
              </a:xfrm>
              <a:custGeom>
                <a:avLst/>
                <a:gdLst>
                  <a:gd name="connsiteX0" fmla="*/ 0 w 38957"/>
                  <a:gd name="connsiteY0" fmla="*/ 18721 h 43561"/>
                  <a:gd name="connsiteX1" fmla="*/ 32353 w 38957"/>
                  <a:gd name="connsiteY1" fmla="*/ 0 h 43561"/>
                  <a:gd name="connsiteX2" fmla="*/ 38957 w 38957"/>
                  <a:gd name="connsiteY2" fmla="*/ 43562 h 43561"/>
                  <a:gd name="connsiteX3" fmla="*/ 0 w 38957"/>
                  <a:gd name="connsiteY3" fmla="*/ 18721 h 43561"/>
                </a:gdLst>
                <a:ahLst/>
                <a:cxnLst>
                  <a:cxn ang="0">
                    <a:pos x="connsiteX0" y="connsiteY0"/>
                  </a:cxn>
                  <a:cxn ang="0">
                    <a:pos x="connsiteX1" y="connsiteY1"/>
                  </a:cxn>
                  <a:cxn ang="0">
                    <a:pos x="connsiteX2" y="connsiteY2"/>
                  </a:cxn>
                  <a:cxn ang="0">
                    <a:pos x="connsiteX3" y="connsiteY3"/>
                  </a:cxn>
                </a:cxnLst>
                <a:rect l="l" t="t" r="r" b="b"/>
                <a:pathLst>
                  <a:path w="38957" h="43561">
                    <a:moveTo>
                      <a:pt x="0" y="18721"/>
                    </a:moveTo>
                    <a:lnTo>
                      <a:pt x="32353" y="0"/>
                    </a:lnTo>
                    <a:lnTo>
                      <a:pt x="38957" y="43562"/>
                    </a:lnTo>
                    <a:lnTo>
                      <a:pt x="0" y="18721"/>
                    </a:lnTo>
                    <a:close/>
                  </a:path>
                </a:pathLst>
              </a:custGeom>
              <a:solidFill>
                <a:srgbClr val="000000">
                  <a:alpha val="50000"/>
                </a:srgbClr>
              </a:solidFill>
              <a:ln w="6058" cap="flat">
                <a:noFill/>
                <a:prstDash val="solid"/>
                <a:miter/>
              </a:ln>
            </p:spPr>
            <p:txBody>
              <a:bodyPr rtlCol="0" anchor="ctr"/>
              <a:lstStyle/>
              <a:p>
                <a:endParaRPr lang="fr-FR" sz="2400"/>
              </a:p>
            </p:txBody>
          </p:sp>
          <p:sp>
            <p:nvSpPr>
              <p:cNvPr id="561" name="Forme libre : forme 560">
                <a:extLst>
                  <a:ext uri="{FF2B5EF4-FFF2-40B4-BE49-F238E27FC236}">
                    <a16:creationId xmlns:a16="http://schemas.microsoft.com/office/drawing/2014/main" id="{8324806B-2908-4512-AC78-AB282512E903}"/>
                  </a:ext>
                </a:extLst>
              </p:cNvPr>
              <p:cNvSpPr/>
              <p:nvPr/>
            </p:nvSpPr>
            <p:spPr>
              <a:xfrm>
                <a:off x="2994696" y="3552746"/>
                <a:ext cx="52467" cy="151587"/>
              </a:xfrm>
              <a:custGeom>
                <a:avLst/>
                <a:gdLst>
                  <a:gd name="connsiteX0" fmla="*/ 39623 w 52467"/>
                  <a:gd name="connsiteY0" fmla="*/ 7634 h 151587"/>
                  <a:gd name="connsiteX1" fmla="*/ 26355 w 52467"/>
                  <a:gd name="connsiteY1" fmla="*/ 0 h 151587"/>
                  <a:gd name="connsiteX2" fmla="*/ 35261 w 52467"/>
                  <a:gd name="connsiteY2" fmla="*/ 122021 h 151587"/>
                  <a:gd name="connsiteX3" fmla="*/ 30899 w 52467"/>
                  <a:gd name="connsiteY3" fmla="*/ 125172 h 151587"/>
                  <a:gd name="connsiteX4" fmla="*/ 5634 w 52467"/>
                  <a:gd name="connsiteY4" fmla="*/ 110631 h 151587"/>
                  <a:gd name="connsiteX5" fmla="*/ 0 w 52467"/>
                  <a:gd name="connsiteY5" fmla="*/ 113903 h 151587"/>
                  <a:gd name="connsiteX6" fmla="*/ 0 w 52467"/>
                  <a:gd name="connsiteY6" fmla="*/ 116387 h 151587"/>
                  <a:gd name="connsiteX7" fmla="*/ 5453 w 52467"/>
                  <a:gd name="connsiteY7" fmla="*/ 126080 h 151587"/>
                  <a:gd name="connsiteX8" fmla="*/ 5453 w 52467"/>
                  <a:gd name="connsiteY8" fmla="*/ 126080 h 151587"/>
                  <a:gd name="connsiteX9" fmla="*/ 47257 w 52467"/>
                  <a:gd name="connsiteY9" fmla="*/ 150315 h 151587"/>
                  <a:gd name="connsiteX10" fmla="*/ 47257 w 52467"/>
                  <a:gd name="connsiteY10" fmla="*/ 150315 h 151587"/>
                  <a:gd name="connsiteX11" fmla="*/ 52468 w 52467"/>
                  <a:gd name="connsiteY11" fmla="*/ 151587 h 15158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52467" h="151587">
                    <a:moveTo>
                      <a:pt x="39623" y="7634"/>
                    </a:moveTo>
                    <a:lnTo>
                      <a:pt x="26355" y="0"/>
                    </a:lnTo>
                    <a:lnTo>
                      <a:pt x="35261" y="122021"/>
                    </a:lnTo>
                    <a:cubicBezTo>
                      <a:pt x="35988" y="125596"/>
                      <a:pt x="33989" y="126989"/>
                      <a:pt x="30899" y="125172"/>
                    </a:cubicBezTo>
                    <a:lnTo>
                      <a:pt x="5634" y="110631"/>
                    </a:lnTo>
                    <a:cubicBezTo>
                      <a:pt x="2484" y="108813"/>
                      <a:pt x="0" y="110328"/>
                      <a:pt x="0" y="113903"/>
                    </a:cubicBezTo>
                    <a:lnTo>
                      <a:pt x="0" y="116387"/>
                    </a:lnTo>
                    <a:cubicBezTo>
                      <a:pt x="140" y="120310"/>
                      <a:pt x="2172" y="123923"/>
                      <a:pt x="5453" y="126080"/>
                    </a:cubicBezTo>
                    <a:lnTo>
                      <a:pt x="5453" y="126080"/>
                    </a:lnTo>
                    <a:lnTo>
                      <a:pt x="47257" y="150315"/>
                    </a:lnTo>
                    <a:lnTo>
                      <a:pt x="47257" y="150315"/>
                    </a:lnTo>
                    <a:cubicBezTo>
                      <a:pt x="48877" y="151123"/>
                      <a:pt x="50658" y="151558"/>
                      <a:pt x="52468" y="151587"/>
                    </a:cubicBezTo>
                    <a:close/>
                  </a:path>
                </a:pathLst>
              </a:custGeom>
              <a:solidFill>
                <a:srgbClr val="77787B"/>
              </a:solidFill>
              <a:ln w="6058" cap="flat">
                <a:noFill/>
                <a:prstDash val="solid"/>
                <a:miter/>
              </a:ln>
            </p:spPr>
            <p:txBody>
              <a:bodyPr rtlCol="0" anchor="ctr"/>
              <a:lstStyle/>
              <a:p>
                <a:endParaRPr lang="fr-FR" sz="2400"/>
              </a:p>
            </p:txBody>
          </p:sp>
          <p:sp>
            <p:nvSpPr>
              <p:cNvPr id="562" name="Forme libre : forme 561">
                <a:extLst>
                  <a:ext uri="{FF2B5EF4-FFF2-40B4-BE49-F238E27FC236}">
                    <a16:creationId xmlns:a16="http://schemas.microsoft.com/office/drawing/2014/main" id="{E04AF5FD-0488-444E-A149-E1266FDE6318}"/>
                  </a:ext>
                </a:extLst>
              </p:cNvPr>
              <p:cNvSpPr/>
              <p:nvPr/>
            </p:nvSpPr>
            <p:spPr>
              <a:xfrm>
                <a:off x="2994696" y="3552746"/>
                <a:ext cx="52467" cy="151587"/>
              </a:xfrm>
              <a:custGeom>
                <a:avLst/>
                <a:gdLst>
                  <a:gd name="connsiteX0" fmla="*/ 39623 w 52467"/>
                  <a:gd name="connsiteY0" fmla="*/ 7634 h 151587"/>
                  <a:gd name="connsiteX1" fmla="*/ 26355 w 52467"/>
                  <a:gd name="connsiteY1" fmla="*/ 0 h 151587"/>
                  <a:gd name="connsiteX2" fmla="*/ 35261 w 52467"/>
                  <a:gd name="connsiteY2" fmla="*/ 122021 h 151587"/>
                  <a:gd name="connsiteX3" fmla="*/ 30899 w 52467"/>
                  <a:gd name="connsiteY3" fmla="*/ 125172 h 151587"/>
                  <a:gd name="connsiteX4" fmla="*/ 5634 w 52467"/>
                  <a:gd name="connsiteY4" fmla="*/ 110631 h 151587"/>
                  <a:gd name="connsiteX5" fmla="*/ 0 w 52467"/>
                  <a:gd name="connsiteY5" fmla="*/ 113903 h 151587"/>
                  <a:gd name="connsiteX6" fmla="*/ 0 w 52467"/>
                  <a:gd name="connsiteY6" fmla="*/ 116387 h 151587"/>
                  <a:gd name="connsiteX7" fmla="*/ 5453 w 52467"/>
                  <a:gd name="connsiteY7" fmla="*/ 126080 h 151587"/>
                  <a:gd name="connsiteX8" fmla="*/ 5453 w 52467"/>
                  <a:gd name="connsiteY8" fmla="*/ 126080 h 151587"/>
                  <a:gd name="connsiteX9" fmla="*/ 47257 w 52467"/>
                  <a:gd name="connsiteY9" fmla="*/ 150315 h 151587"/>
                  <a:gd name="connsiteX10" fmla="*/ 47257 w 52467"/>
                  <a:gd name="connsiteY10" fmla="*/ 150315 h 151587"/>
                  <a:gd name="connsiteX11" fmla="*/ 52468 w 52467"/>
                  <a:gd name="connsiteY11" fmla="*/ 151587 h 15158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52467" h="151587">
                    <a:moveTo>
                      <a:pt x="39623" y="7634"/>
                    </a:moveTo>
                    <a:lnTo>
                      <a:pt x="26355" y="0"/>
                    </a:lnTo>
                    <a:lnTo>
                      <a:pt x="35261" y="122021"/>
                    </a:lnTo>
                    <a:cubicBezTo>
                      <a:pt x="35988" y="125596"/>
                      <a:pt x="33989" y="126989"/>
                      <a:pt x="30899" y="125172"/>
                    </a:cubicBezTo>
                    <a:lnTo>
                      <a:pt x="5634" y="110631"/>
                    </a:lnTo>
                    <a:cubicBezTo>
                      <a:pt x="2484" y="108813"/>
                      <a:pt x="0" y="110328"/>
                      <a:pt x="0" y="113903"/>
                    </a:cubicBezTo>
                    <a:lnTo>
                      <a:pt x="0" y="116387"/>
                    </a:lnTo>
                    <a:cubicBezTo>
                      <a:pt x="140" y="120310"/>
                      <a:pt x="2172" y="123923"/>
                      <a:pt x="5453" y="126080"/>
                    </a:cubicBezTo>
                    <a:lnTo>
                      <a:pt x="5453" y="126080"/>
                    </a:lnTo>
                    <a:lnTo>
                      <a:pt x="47257" y="150315"/>
                    </a:lnTo>
                    <a:lnTo>
                      <a:pt x="47257" y="150315"/>
                    </a:lnTo>
                    <a:cubicBezTo>
                      <a:pt x="48877" y="151123"/>
                      <a:pt x="50658" y="151558"/>
                      <a:pt x="52468" y="151587"/>
                    </a:cubicBezTo>
                    <a:close/>
                  </a:path>
                </a:pathLst>
              </a:custGeom>
              <a:solidFill>
                <a:srgbClr val="000000"/>
              </a:solidFill>
              <a:ln w="6058" cap="flat">
                <a:noFill/>
                <a:prstDash val="solid"/>
                <a:miter/>
              </a:ln>
            </p:spPr>
            <p:txBody>
              <a:bodyPr rtlCol="0" anchor="ctr"/>
              <a:lstStyle/>
              <a:p>
                <a:endParaRPr lang="fr-FR" sz="2400"/>
              </a:p>
            </p:txBody>
          </p:sp>
        </p:grpSp>
      </p:grpSp>
      <p:grpSp>
        <p:nvGrpSpPr>
          <p:cNvPr id="476" name="Graphique 5">
            <a:extLst>
              <a:ext uri="{FF2B5EF4-FFF2-40B4-BE49-F238E27FC236}">
                <a16:creationId xmlns:a16="http://schemas.microsoft.com/office/drawing/2014/main" id="{D9F06E52-F861-42FB-85C1-EC9B6B3BD79E}"/>
              </a:ext>
            </a:extLst>
          </p:cNvPr>
          <p:cNvGrpSpPr/>
          <p:nvPr/>
        </p:nvGrpSpPr>
        <p:grpSpPr>
          <a:xfrm flipH="1">
            <a:off x="9462771" y="4154088"/>
            <a:ext cx="1049115" cy="1637866"/>
            <a:chOff x="2540483" y="2863757"/>
            <a:chExt cx="1449282" cy="2107487"/>
          </a:xfrm>
        </p:grpSpPr>
        <p:grpSp>
          <p:nvGrpSpPr>
            <p:cNvPr id="477" name="Graphique 5">
              <a:extLst>
                <a:ext uri="{FF2B5EF4-FFF2-40B4-BE49-F238E27FC236}">
                  <a16:creationId xmlns:a16="http://schemas.microsoft.com/office/drawing/2014/main" id="{C66E4436-C477-41F4-88DE-12083BEADE3F}"/>
                </a:ext>
              </a:extLst>
            </p:cNvPr>
            <p:cNvGrpSpPr/>
            <p:nvPr/>
          </p:nvGrpSpPr>
          <p:grpSpPr>
            <a:xfrm>
              <a:off x="2564454" y="2863757"/>
              <a:ext cx="531589" cy="2107487"/>
              <a:chOff x="2564454" y="2863757"/>
              <a:chExt cx="531589" cy="2107487"/>
            </a:xfrm>
          </p:grpSpPr>
          <p:sp>
            <p:nvSpPr>
              <p:cNvPr id="508" name="Forme libre : forme 507">
                <a:extLst>
                  <a:ext uri="{FF2B5EF4-FFF2-40B4-BE49-F238E27FC236}">
                    <a16:creationId xmlns:a16="http://schemas.microsoft.com/office/drawing/2014/main" id="{D9CB7A9C-4FAA-4803-92B9-DA0EBC7726B9}"/>
                  </a:ext>
                </a:extLst>
              </p:cNvPr>
              <p:cNvSpPr/>
              <p:nvPr/>
            </p:nvSpPr>
            <p:spPr>
              <a:xfrm>
                <a:off x="2823204" y="3214734"/>
                <a:ext cx="241599" cy="742124"/>
              </a:xfrm>
              <a:custGeom>
                <a:avLst/>
                <a:gdLst>
                  <a:gd name="connsiteX0" fmla="*/ 77765 w 241599"/>
                  <a:gd name="connsiteY0" fmla="*/ 561879 h 742124"/>
                  <a:gd name="connsiteX1" fmla="*/ 77765 w 241599"/>
                  <a:gd name="connsiteY1" fmla="*/ 561879 h 742124"/>
                  <a:gd name="connsiteX2" fmla="*/ 1729 w 241599"/>
                  <a:gd name="connsiteY2" fmla="*/ 360186 h 742124"/>
                  <a:gd name="connsiteX3" fmla="*/ 7121 w 241599"/>
                  <a:gd name="connsiteY3" fmla="*/ 97605 h 742124"/>
                  <a:gd name="connsiteX4" fmla="*/ 66496 w 241599"/>
                  <a:gd name="connsiteY4" fmla="*/ 0 h 742124"/>
                  <a:gd name="connsiteX5" fmla="*/ 116237 w 241599"/>
                  <a:gd name="connsiteY5" fmla="*/ 49620 h 742124"/>
                  <a:gd name="connsiteX6" fmla="*/ 121872 w 241599"/>
                  <a:gd name="connsiteY6" fmla="*/ 141893 h 742124"/>
                  <a:gd name="connsiteX7" fmla="*/ 105150 w 241599"/>
                  <a:gd name="connsiteY7" fmla="*/ 360005 h 742124"/>
                  <a:gd name="connsiteX8" fmla="*/ 147863 w 241599"/>
                  <a:gd name="connsiteY8" fmla="*/ 521770 h 742124"/>
                  <a:gd name="connsiteX9" fmla="*/ 173734 w 241599"/>
                  <a:gd name="connsiteY9" fmla="*/ 562242 h 742124"/>
                  <a:gd name="connsiteX10" fmla="*/ 200574 w 241599"/>
                  <a:gd name="connsiteY10" fmla="*/ 584659 h 742124"/>
                  <a:gd name="connsiteX11" fmla="*/ 233230 w 241599"/>
                  <a:gd name="connsiteY11" fmla="*/ 623556 h 742124"/>
                  <a:gd name="connsiteX12" fmla="*/ 233230 w 241599"/>
                  <a:gd name="connsiteY12" fmla="*/ 641126 h 742124"/>
                  <a:gd name="connsiteX13" fmla="*/ 196878 w 241599"/>
                  <a:gd name="connsiteY13" fmla="*/ 624222 h 742124"/>
                  <a:gd name="connsiteX14" fmla="*/ 185972 w 241599"/>
                  <a:gd name="connsiteY14" fmla="*/ 615013 h 742124"/>
                  <a:gd name="connsiteX15" fmla="*/ 227050 w 241599"/>
                  <a:gd name="connsiteY15" fmla="*/ 694624 h 742124"/>
                  <a:gd name="connsiteX16" fmla="*/ 224626 w 241599"/>
                  <a:gd name="connsiteY16" fmla="*/ 736368 h 742124"/>
                  <a:gd name="connsiteX17" fmla="*/ 144228 w 241599"/>
                  <a:gd name="connsiteY17" fmla="*/ 728007 h 742124"/>
                  <a:gd name="connsiteX18" fmla="*/ 99637 w 241599"/>
                  <a:gd name="connsiteY18" fmla="*/ 648820 h 742124"/>
                  <a:gd name="connsiteX19" fmla="*/ 77765 w 241599"/>
                  <a:gd name="connsiteY19" fmla="*/ 561879 h 74212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Lst>
                <a:rect l="l" t="t" r="r" b="b"/>
                <a:pathLst>
                  <a:path w="241599" h="742124">
                    <a:moveTo>
                      <a:pt x="77765" y="561879"/>
                    </a:moveTo>
                    <a:lnTo>
                      <a:pt x="77765" y="561879"/>
                    </a:lnTo>
                    <a:cubicBezTo>
                      <a:pt x="50501" y="497051"/>
                      <a:pt x="4516" y="382179"/>
                      <a:pt x="1729" y="360186"/>
                    </a:cubicBezTo>
                    <a:cubicBezTo>
                      <a:pt x="-2512" y="326924"/>
                      <a:pt x="1729" y="155162"/>
                      <a:pt x="7121" y="97605"/>
                    </a:cubicBezTo>
                    <a:cubicBezTo>
                      <a:pt x="12513" y="40048"/>
                      <a:pt x="29417" y="12784"/>
                      <a:pt x="66496" y="0"/>
                    </a:cubicBezTo>
                    <a:cubicBezTo>
                      <a:pt x="89595" y="8376"/>
                      <a:pt x="107805" y="26542"/>
                      <a:pt x="116237" y="49620"/>
                    </a:cubicBezTo>
                    <a:cubicBezTo>
                      <a:pt x="129809" y="88214"/>
                      <a:pt x="121872" y="141893"/>
                      <a:pt x="121872" y="141893"/>
                    </a:cubicBezTo>
                    <a:lnTo>
                      <a:pt x="105150" y="360005"/>
                    </a:lnTo>
                    <a:lnTo>
                      <a:pt x="147863" y="521770"/>
                    </a:lnTo>
                    <a:cubicBezTo>
                      <a:pt x="151986" y="537659"/>
                      <a:pt x="161044" y="551829"/>
                      <a:pt x="173734" y="562242"/>
                    </a:cubicBezTo>
                    <a:cubicBezTo>
                      <a:pt x="183147" y="569137"/>
                      <a:pt x="192112" y="576625"/>
                      <a:pt x="200574" y="584659"/>
                    </a:cubicBezTo>
                    <a:cubicBezTo>
                      <a:pt x="213054" y="598412"/>
                      <a:pt x="220022" y="611681"/>
                      <a:pt x="233230" y="623556"/>
                    </a:cubicBezTo>
                    <a:cubicBezTo>
                      <a:pt x="246438" y="635431"/>
                      <a:pt x="242136" y="637551"/>
                      <a:pt x="233230" y="641126"/>
                    </a:cubicBezTo>
                    <a:cubicBezTo>
                      <a:pt x="224323" y="644700"/>
                      <a:pt x="208995" y="635915"/>
                      <a:pt x="196878" y="624222"/>
                    </a:cubicBezTo>
                    <a:cubicBezTo>
                      <a:pt x="192879" y="620526"/>
                      <a:pt x="189183" y="617497"/>
                      <a:pt x="185972" y="615013"/>
                    </a:cubicBezTo>
                    <a:cubicBezTo>
                      <a:pt x="194871" y="643761"/>
                      <a:pt x="208777" y="670712"/>
                      <a:pt x="227050" y="694624"/>
                    </a:cubicBezTo>
                    <a:cubicBezTo>
                      <a:pt x="242439" y="713345"/>
                      <a:pt x="246862" y="729400"/>
                      <a:pt x="224626" y="736368"/>
                    </a:cubicBezTo>
                    <a:cubicBezTo>
                      <a:pt x="196757" y="745092"/>
                      <a:pt x="168099" y="745092"/>
                      <a:pt x="144228" y="728007"/>
                    </a:cubicBezTo>
                    <a:cubicBezTo>
                      <a:pt x="120357" y="710921"/>
                      <a:pt x="107876" y="676872"/>
                      <a:pt x="99637" y="648820"/>
                    </a:cubicBezTo>
                    <a:cubicBezTo>
                      <a:pt x="91397" y="620769"/>
                      <a:pt x="89579" y="588779"/>
                      <a:pt x="77765" y="561879"/>
                    </a:cubicBezTo>
                    <a:close/>
                  </a:path>
                </a:pathLst>
              </a:custGeom>
              <a:solidFill>
                <a:srgbClr val="FFA8A7"/>
              </a:solidFill>
              <a:ln w="6058" cap="flat">
                <a:noFill/>
                <a:prstDash val="solid"/>
                <a:miter/>
              </a:ln>
            </p:spPr>
            <p:txBody>
              <a:bodyPr rtlCol="0" anchor="ctr"/>
              <a:lstStyle/>
              <a:p>
                <a:endParaRPr lang="fr-FR" sz="2400"/>
              </a:p>
            </p:txBody>
          </p:sp>
          <p:sp>
            <p:nvSpPr>
              <p:cNvPr id="509" name="Forme libre : forme 508">
                <a:extLst>
                  <a:ext uri="{FF2B5EF4-FFF2-40B4-BE49-F238E27FC236}">
                    <a16:creationId xmlns:a16="http://schemas.microsoft.com/office/drawing/2014/main" id="{8E4053E8-D468-4C76-B776-462DA173C784}"/>
                  </a:ext>
                </a:extLst>
              </p:cNvPr>
              <p:cNvSpPr/>
              <p:nvPr/>
            </p:nvSpPr>
            <p:spPr>
              <a:xfrm>
                <a:off x="2814144" y="3198315"/>
                <a:ext cx="158256" cy="577994"/>
              </a:xfrm>
              <a:custGeom>
                <a:avLst/>
                <a:gdLst>
                  <a:gd name="connsiteX0" fmla="*/ 118936 w 158256"/>
                  <a:gd name="connsiteY0" fmla="*/ 375878 h 577994"/>
                  <a:gd name="connsiteX1" fmla="*/ 122147 w 158256"/>
                  <a:gd name="connsiteY1" fmla="*/ 314201 h 577994"/>
                  <a:gd name="connsiteX2" fmla="*/ 140323 w 158256"/>
                  <a:gd name="connsiteY2" fmla="*/ 83973 h 577994"/>
                  <a:gd name="connsiteX3" fmla="*/ 113483 w 158256"/>
                  <a:gd name="connsiteY3" fmla="*/ 16116 h 577994"/>
                  <a:gd name="connsiteX4" fmla="*/ 48110 w 158256"/>
                  <a:gd name="connsiteY4" fmla="*/ 0 h 577994"/>
                  <a:gd name="connsiteX5" fmla="*/ 1641 w 158256"/>
                  <a:gd name="connsiteY5" fmla="*/ 249374 h 577994"/>
                  <a:gd name="connsiteX6" fmla="*/ 8911 w 158256"/>
                  <a:gd name="connsiteY6" fmla="*/ 398780 h 577994"/>
                  <a:gd name="connsiteX7" fmla="*/ 86704 w 158256"/>
                  <a:gd name="connsiteY7" fmla="*/ 577995 h 577994"/>
                  <a:gd name="connsiteX8" fmla="*/ 158257 w 158256"/>
                  <a:gd name="connsiteY8" fmla="*/ 542673 h 57799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158256" h="577994">
                    <a:moveTo>
                      <a:pt x="118936" y="375878"/>
                    </a:moveTo>
                    <a:lnTo>
                      <a:pt x="122147" y="314201"/>
                    </a:lnTo>
                    <a:cubicBezTo>
                      <a:pt x="122147" y="314201"/>
                      <a:pt x="140323" y="121294"/>
                      <a:pt x="140323" y="83973"/>
                    </a:cubicBezTo>
                    <a:cubicBezTo>
                      <a:pt x="140323" y="42108"/>
                      <a:pt x="128872" y="23386"/>
                      <a:pt x="113483" y="16116"/>
                    </a:cubicBezTo>
                    <a:cubicBezTo>
                      <a:pt x="98094" y="8846"/>
                      <a:pt x="82887" y="5756"/>
                      <a:pt x="48110" y="0"/>
                    </a:cubicBezTo>
                    <a:cubicBezTo>
                      <a:pt x="550" y="29748"/>
                      <a:pt x="3095" y="166916"/>
                      <a:pt x="1641" y="249374"/>
                    </a:cubicBezTo>
                    <a:cubicBezTo>
                      <a:pt x="187" y="331832"/>
                      <a:pt x="-3449" y="372970"/>
                      <a:pt x="8911" y="398780"/>
                    </a:cubicBezTo>
                    <a:cubicBezTo>
                      <a:pt x="21271" y="424590"/>
                      <a:pt x="86704" y="577995"/>
                      <a:pt x="86704" y="577995"/>
                    </a:cubicBezTo>
                    <a:cubicBezTo>
                      <a:pt x="113928" y="574871"/>
                      <a:pt x="139221" y="562385"/>
                      <a:pt x="158257" y="542673"/>
                    </a:cubicBezTo>
                    <a:close/>
                  </a:path>
                </a:pathLst>
              </a:custGeom>
              <a:solidFill>
                <a:srgbClr val="C00000"/>
              </a:solidFill>
              <a:ln w="6058" cap="flat">
                <a:noFill/>
                <a:prstDash val="solid"/>
                <a:miter/>
              </a:ln>
            </p:spPr>
            <p:txBody>
              <a:bodyPr rtlCol="0" anchor="ctr"/>
              <a:lstStyle/>
              <a:p>
                <a:endParaRPr lang="fr-FR" sz="2400"/>
              </a:p>
            </p:txBody>
          </p:sp>
          <p:sp>
            <p:nvSpPr>
              <p:cNvPr id="510" name="Forme libre : forme 509">
                <a:extLst>
                  <a:ext uri="{FF2B5EF4-FFF2-40B4-BE49-F238E27FC236}">
                    <a16:creationId xmlns:a16="http://schemas.microsoft.com/office/drawing/2014/main" id="{A2375D4D-48F9-4D90-B674-DC363D483008}"/>
                  </a:ext>
                </a:extLst>
              </p:cNvPr>
              <p:cNvSpPr/>
              <p:nvPr/>
            </p:nvSpPr>
            <p:spPr>
              <a:xfrm>
                <a:off x="2589979" y="4665113"/>
                <a:ext cx="89183" cy="131654"/>
              </a:xfrm>
              <a:custGeom>
                <a:avLst/>
                <a:gdLst>
                  <a:gd name="connsiteX0" fmla="*/ 0 w 89183"/>
                  <a:gd name="connsiteY0" fmla="*/ 131654 h 131654"/>
                  <a:gd name="connsiteX1" fmla="*/ 74340 w 89183"/>
                  <a:gd name="connsiteY1" fmla="*/ 131654 h 131654"/>
                  <a:gd name="connsiteX2" fmla="*/ 89183 w 89183"/>
                  <a:gd name="connsiteY2" fmla="*/ 0 h 131654"/>
                  <a:gd name="connsiteX3" fmla="*/ 0 w 89183"/>
                  <a:gd name="connsiteY3" fmla="*/ 0 h 131654"/>
                  <a:gd name="connsiteX4" fmla="*/ 0 w 89183"/>
                  <a:gd name="connsiteY4" fmla="*/ 131654 h 131654"/>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89183" h="131654">
                    <a:moveTo>
                      <a:pt x="0" y="131654"/>
                    </a:moveTo>
                    <a:lnTo>
                      <a:pt x="74340" y="131654"/>
                    </a:lnTo>
                    <a:lnTo>
                      <a:pt x="89183" y="0"/>
                    </a:lnTo>
                    <a:lnTo>
                      <a:pt x="0" y="0"/>
                    </a:lnTo>
                    <a:lnTo>
                      <a:pt x="0" y="131654"/>
                    </a:lnTo>
                    <a:close/>
                  </a:path>
                </a:pathLst>
              </a:custGeom>
              <a:solidFill>
                <a:srgbClr val="FFA8A7"/>
              </a:solidFill>
              <a:ln w="6058" cap="flat">
                <a:noFill/>
                <a:prstDash val="solid"/>
                <a:miter/>
              </a:ln>
            </p:spPr>
            <p:txBody>
              <a:bodyPr rtlCol="0" anchor="ctr"/>
              <a:lstStyle/>
              <a:p>
                <a:endParaRPr lang="fr-FR" sz="2400"/>
              </a:p>
            </p:txBody>
          </p:sp>
          <p:sp>
            <p:nvSpPr>
              <p:cNvPr id="511" name="Forme libre : forme 510">
                <a:extLst>
                  <a:ext uri="{FF2B5EF4-FFF2-40B4-BE49-F238E27FC236}">
                    <a16:creationId xmlns:a16="http://schemas.microsoft.com/office/drawing/2014/main" id="{F4A33B28-6BD9-496B-A5C2-7B10AE7233E4}"/>
                  </a:ext>
                </a:extLst>
              </p:cNvPr>
              <p:cNvSpPr/>
              <p:nvPr/>
            </p:nvSpPr>
            <p:spPr>
              <a:xfrm>
                <a:off x="2823782" y="4526006"/>
                <a:ext cx="91000" cy="138015"/>
              </a:xfrm>
              <a:custGeom>
                <a:avLst/>
                <a:gdLst>
                  <a:gd name="connsiteX0" fmla="*/ 11814 w 91000"/>
                  <a:gd name="connsiteY0" fmla="*/ 135411 h 138015"/>
                  <a:gd name="connsiteX1" fmla="*/ 91001 w 91000"/>
                  <a:gd name="connsiteY1" fmla="*/ 138016 h 138015"/>
                  <a:gd name="connsiteX2" fmla="*/ 89607 w 91000"/>
                  <a:gd name="connsiteY2" fmla="*/ 1696 h 138015"/>
                  <a:gd name="connsiteX3" fmla="*/ 0 w 91000"/>
                  <a:gd name="connsiteY3" fmla="*/ 0 h 138015"/>
                  <a:gd name="connsiteX4" fmla="*/ 11814 w 91000"/>
                  <a:gd name="connsiteY4" fmla="*/ 135411 h 138015"/>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91000" h="138015">
                    <a:moveTo>
                      <a:pt x="11814" y="135411"/>
                    </a:moveTo>
                    <a:lnTo>
                      <a:pt x="91001" y="138016"/>
                    </a:lnTo>
                    <a:lnTo>
                      <a:pt x="89607" y="1696"/>
                    </a:lnTo>
                    <a:lnTo>
                      <a:pt x="0" y="0"/>
                    </a:lnTo>
                    <a:lnTo>
                      <a:pt x="11814" y="135411"/>
                    </a:lnTo>
                    <a:close/>
                  </a:path>
                </a:pathLst>
              </a:custGeom>
              <a:solidFill>
                <a:srgbClr val="FFA8A7"/>
              </a:solidFill>
              <a:ln w="6058" cap="flat">
                <a:noFill/>
                <a:prstDash val="solid"/>
                <a:miter/>
              </a:ln>
            </p:spPr>
            <p:txBody>
              <a:bodyPr rtlCol="0" anchor="ctr"/>
              <a:lstStyle/>
              <a:p>
                <a:endParaRPr lang="fr-FR" sz="2400"/>
              </a:p>
            </p:txBody>
          </p:sp>
          <p:sp>
            <p:nvSpPr>
              <p:cNvPr id="512" name="Forme libre : forme 511">
                <a:extLst>
                  <a:ext uri="{FF2B5EF4-FFF2-40B4-BE49-F238E27FC236}">
                    <a16:creationId xmlns:a16="http://schemas.microsoft.com/office/drawing/2014/main" id="{41BEAD75-A880-4FFF-A99E-8BA8C2CD73C5}"/>
                  </a:ext>
                </a:extLst>
              </p:cNvPr>
              <p:cNvSpPr/>
              <p:nvPr/>
            </p:nvSpPr>
            <p:spPr>
              <a:xfrm>
                <a:off x="2564454" y="3715238"/>
                <a:ext cx="381922" cy="1033518"/>
              </a:xfrm>
              <a:custGeom>
                <a:avLst/>
                <a:gdLst>
                  <a:gd name="connsiteX0" fmla="*/ 26313 w 381922"/>
                  <a:gd name="connsiteY0" fmla="*/ 5150 h 1033518"/>
                  <a:gd name="connsiteX1" fmla="*/ 9591 w 381922"/>
                  <a:gd name="connsiteY1" fmla="*/ 573269 h 1033518"/>
                  <a:gd name="connsiteX2" fmla="*/ 139 w 381922"/>
                  <a:gd name="connsiteY2" fmla="*/ 690928 h 1033518"/>
                  <a:gd name="connsiteX3" fmla="*/ 18315 w 381922"/>
                  <a:gd name="connsiteY3" fmla="*/ 1012824 h 1033518"/>
                  <a:gd name="connsiteX4" fmla="*/ 109801 w 381922"/>
                  <a:gd name="connsiteY4" fmla="*/ 1023184 h 1033518"/>
                  <a:gd name="connsiteX5" fmla="*/ 163783 w 381922"/>
                  <a:gd name="connsiteY5" fmla="*/ 600230 h 1033518"/>
                  <a:gd name="connsiteX6" fmla="*/ 206194 w 381922"/>
                  <a:gd name="connsiteY6" fmla="*/ 257916 h 1033518"/>
                  <a:gd name="connsiteX7" fmla="*/ 234912 w 381922"/>
                  <a:gd name="connsiteY7" fmla="*/ 512925 h 1033518"/>
                  <a:gd name="connsiteX8" fmla="*/ 236972 w 381922"/>
                  <a:gd name="connsiteY8" fmla="*/ 605622 h 1033518"/>
                  <a:gd name="connsiteX9" fmla="*/ 261994 w 381922"/>
                  <a:gd name="connsiteY9" fmla="*/ 907040 h 1033518"/>
                  <a:gd name="connsiteX10" fmla="*/ 355782 w 381922"/>
                  <a:gd name="connsiteY10" fmla="*/ 912674 h 1033518"/>
                  <a:gd name="connsiteX11" fmla="*/ 381834 w 381922"/>
                  <a:gd name="connsiteY11" fmla="*/ 496385 h 1033518"/>
                  <a:gd name="connsiteX12" fmla="*/ 376381 w 381922"/>
                  <a:gd name="connsiteY12" fmla="*/ 0 h 103351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Lst>
                <a:rect l="l" t="t" r="r" b="b"/>
                <a:pathLst>
                  <a:path w="381922" h="1033518">
                    <a:moveTo>
                      <a:pt x="26313" y="5150"/>
                    </a:moveTo>
                    <a:cubicBezTo>
                      <a:pt x="24859" y="77308"/>
                      <a:pt x="9591" y="573269"/>
                      <a:pt x="9591" y="573269"/>
                    </a:cubicBezTo>
                    <a:cubicBezTo>
                      <a:pt x="4256" y="612282"/>
                      <a:pt x="1101" y="651563"/>
                      <a:pt x="139" y="690928"/>
                    </a:cubicBezTo>
                    <a:cubicBezTo>
                      <a:pt x="-1860" y="786291"/>
                      <a:pt x="18315" y="1012824"/>
                      <a:pt x="18315" y="1012824"/>
                    </a:cubicBezTo>
                    <a:cubicBezTo>
                      <a:pt x="22738" y="1033423"/>
                      <a:pt x="99622" y="1041784"/>
                      <a:pt x="109801" y="1023184"/>
                    </a:cubicBezTo>
                    <a:cubicBezTo>
                      <a:pt x="109801" y="1023184"/>
                      <a:pt x="151848" y="694624"/>
                      <a:pt x="163783" y="600230"/>
                    </a:cubicBezTo>
                    <a:cubicBezTo>
                      <a:pt x="174144" y="517772"/>
                      <a:pt x="206194" y="257916"/>
                      <a:pt x="206194" y="257916"/>
                    </a:cubicBezTo>
                    <a:lnTo>
                      <a:pt x="234912" y="512925"/>
                    </a:lnTo>
                    <a:cubicBezTo>
                      <a:pt x="233864" y="543838"/>
                      <a:pt x="234552" y="574786"/>
                      <a:pt x="236972" y="605622"/>
                    </a:cubicBezTo>
                    <a:cubicBezTo>
                      <a:pt x="240062" y="649305"/>
                      <a:pt x="261994" y="907040"/>
                      <a:pt x="261994" y="907040"/>
                    </a:cubicBezTo>
                    <a:cubicBezTo>
                      <a:pt x="262357" y="923095"/>
                      <a:pt x="342332" y="936363"/>
                      <a:pt x="355782" y="912674"/>
                    </a:cubicBezTo>
                    <a:cubicBezTo>
                      <a:pt x="355782" y="912674"/>
                      <a:pt x="381107" y="536493"/>
                      <a:pt x="381834" y="496385"/>
                    </a:cubicBezTo>
                    <a:cubicBezTo>
                      <a:pt x="382743" y="450703"/>
                      <a:pt x="376381" y="0"/>
                      <a:pt x="376381" y="0"/>
                    </a:cubicBezTo>
                    <a:close/>
                  </a:path>
                </a:pathLst>
              </a:custGeom>
              <a:solidFill>
                <a:srgbClr val="737575"/>
              </a:solidFill>
              <a:ln w="6058" cap="flat">
                <a:noFill/>
                <a:prstDash val="solid"/>
                <a:miter/>
              </a:ln>
            </p:spPr>
            <p:txBody>
              <a:bodyPr rtlCol="0" anchor="ctr"/>
              <a:lstStyle/>
              <a:p>
                <a:endParaRPr lang="fr-FR" sz="2400"/>
              </a:p>
            </p:txBody>
          </p:sp>
          <p:sp>
            <p:nvSpPr>
              <p:cNvPr id="513" name="Forme libre : forme 512">
                <a:extLst>
                  <a:ext uri="{FF2B5EF4-FFF2-40B4-BE49-F238E27FC236}">
                    <a16:creationId xmlns:a16="http://schemas.microsoft.com/office/drawing/2014/main" id="{C02100BE-065E-42B1-A61F-7924A5EBB145}"/>
                  </a:ext>
                </a:extLst>
              </p:cNvPr>
              <p:cNvSpPr/>
              <p:nvPr/>
            </p:nvSpPr>
            <p:spPr>
              <a:xfrm>
                <a:off x="2572015" y="4747556"/>
                <a:ext cx="197724" cy="223688"/>
              </a:xfrm>
              <a:custGeom>
                <a:avLst/>
                <a:gdLst>
                  <a:gd name="connsiteX0" fmla="*/ 96545 w 197724"/>
                  <a:gd name="connsiteY0" fmla="*/ 11406 h 223688"/>
                  <a:gd name="connsiteX1" fmla="*/ 97817 w 197724"/>
                  <a:gd name="connsiteY1" fmla="*/ 197 h 223688"/>
                  <a:gd name="connsiteX2" fmla="*/ 105390 w 197724"/>
                  <a:gd name="connsiteY2" fmla="*/ 14677 h 223688"/>
                  <a:gd name="connsiteX3" fmla="*/ 125141 w 197724"/>
                  <a:gd name="connsiteY3" fmla="*/ 75264 h 223688"/>
                  <a:gd name="connsiteX4" fmla="*/ 170036 w 197724"/>
                  <a:gd name="connsiteY4" fmla="*/ 143363 h 223688"/>
                  <a:gd name="connsiteX5" fmla="*/ 193907 w 197724"/>
                  <a:gd name="connsiteY5" fmla="*/ 170869 h 223688"/>
                  <a:gd name="connsiteX6" fmla="*/ 192271 w 197724"/>
                  <a:gd name="connsiteY6" fmla="*/ 207221 h 223688"/>
                  <a:gd name="connsiteX7" fmla="*/ 88002 w 197724"/>
                  <a:gd name="connsiteY7" fmla="*/ 217945 h 223688"/>
                  <a:gd name="connsiteX8" fmla="*/ 42683 w 197724"/>
                  <a:gd name="connsiteY8" fmla="*/ 167113 h 223688"/>
                  <a:gd name="connsiteX9" fmla="*/ 20509 w 197724"/>
                  <a:gd name="connsiteY9" fmla="*/ 99680 h 223688"/>
                  <a:gd name="connsiteX10" fmla="*/ 3060 w 197724"/>
                  <a:gd name="connsiteY10" fmla="*/ 76657 h 223688"/>
                  <a:gd name="connsiteX11" fmla="*/ 5907 w 197724"/>
                  <a:gd name="connsiteY11" fmla="*/ 27340 h 223688"/>
                  <a:gd name="connsiteX12" fmla="*/ 18024 w 197724"/>
                  <a:gd name="connsiteY12" fmla="*/ 76 h 223688"/>
                  <a:gd name="connsiteX13" fmla="*/ 18024 w 197724"/>
                  <a:gd name="connsiteY13" fmla="*/ 8437 h 223688"/>
                  <a:gd name="connsiteX14" fmla="*/ 60435 w 197724"/>
                  <a:gd name="connsiteY14" fmla="*/ 21463 h 223688"/>
                  <a:gd name="connsiteX15" fmla="*/ 96545 w 197724"/>
                  <a:gd name="connsiteY15" fmla="*/ 11406 h 22368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Lst>
                <a:rect l="l" t="t" r="r" b="b"/>
                <a:pathLst>
                  <a:path w="197724" h="223688">
                    <a:moveTo>
                      <a:pt x="96545" y="11406"/>
                    </a:moveTo>
                    <a:lnTo>
                      <a:pt x="97817" y="197"/>
                    </a:lnTo>
                    <a:cubicBezTo>
                      <a:pt x="101937" y="197"/>
                      <a:pt x="103875" y="4802"/>
                      <a:pt x="105390" y="14677"/>
                    </a:cubicBezTo>
                    <a:cubicBezTo>
                      <a:pt x="108932" y="35740"/>
                      <a:pt x="115589" y="56160"/>
                      <a:pt x="125141" y="75264"/>
                    </a:cubicBezTo>
                    <a:cubicBezTo>
                      <a:pt x="137804" y="101255"/>
                      <a:pt x="145135" y="112040"/>
                      <a:pt x="170036" y="143363"/>
                    </a:cubicBezTo>
                    <a:cubicBezTo>
                      <a:pt x="176095" y="150754"/>
                      <a:pt x="189242" y="162569"/>
                      <a:pt x="193907" y="170869"/>
                    </a:cubicBezTo>
                    <a:cubicBezTo>
                      <a:pt x="198572" y="179169"/>
                      <a:pt x="199966" y="202132"/>
                      <a:pt x="192271" y="207221"/>
                    </a:cubicBezTo>
                    <a:cubicBezTo>
                      <a:pt x="163250" y="226548"/>
                      <a:pt x="119143" y="227093"/>
                      <a:pt x="88002" y="217945"/>
                    </a:cubicBezTo>
                    <a:cubicBezTo>
                      <a:pt x="63781" y="212097"/>
                      <a:pt x="45724" y="191844"/>
                      <a:pt x="42683" y="167113"/>
                    </a:cubicBezTo>
                    <a:cubicBezTo>
                      <a:pt x="37655" y="138698"/>
                      <a:pt x="34989" y="121127"/>
                      <a:pt x="20509" y="99680"/>
                    </a:cubicBezTo>
                    <a:cubicBezTo>
                      <a:pt x="15238" y="91804"/>
                      <a:pt x="6634" y="85442"/>
                      <a:pt x="3060" y="76657"/>
                    </a:cubicBezTo>
                    <a:cubicBezTo>
                      <a:pt x="-3423" y="60844"/>
                      <a:pt x="1787" y="43092"/>
                      <a:pt x="5907" y="27340"/>
                    </a:cubicBezTo>
                    <a:cubicBezTo>
                      <a:pt x="9482" y="13768"/>
                      <a:pt x="13299" y="-1197"/>
                      <a:pt x="18024" y="76"/>
                    </a:cubicBezTo>
                    <a:lnTo>
                      <a:pt x="18024" y="8437"/>
                    </a:lnTo>
                    <a:cubicBezTo>
                      <a:pt x="23598" y="14495"/>
                      <a:pt x="43168" y="20554"/>
                      <a:pt x="60435" y="21463"/>
                    </a:cubicBezTo>
                    <a:cubicBezTo>
                      <a:pt x="71765" y="22069"/>
                      <a:pt x="96908" y="20009"/>
                      <a:pt x="96545" y="11406"/>
                    </a:cubicBezTo>
                    <a:close/>
                  </a:path>
                </a:pathLst>
              </a:custGeom>
              <a:solidFill>
                <a:srgbClr val="737575"/>
              </a:solidFill>
              <a:ln w="6058" cap="flat">
                <a:noFill/>
                <a:prstDash val="solid"/>
                <a:miter/>
              </a:ln>
            </p:spPr>
            <p:txBody>
              <a:bodyPr rtlCol="0" anchor="ctr"/>
              <a:lstStyle/>
              <a:p>
                <a:endParaRPr lang="fr-FR" sz="2400"/>
              </a:p>
            </p:txBody>
          </p:sp>
          <p:sp>
            <p:nvSpPr>
              <p:cNvPr id="514" name="Forme libre : forme 513">
                <a:extLst>
                  <a:ext uri="{FF2B5EF4-FFF2-40B4-BE49-F238E27FC236}">
                    <a16:creationId xmlns:a16="http://schemas.microsoft.com/office/drawing/2014/main" id="{EAC6AEEB-456E-4F78-A22C-E271B814B740}"/>
                  </a:ext>
                </a:extLst>
              </p:cNvPr>
              <p:cNvSpPr/>
              <p:nvPr/>
            </p:nvSpPr>
            <p:spPr>
              <a:xfrm>
                <a:off x="2812801" y="4636080"/>
                <a:ext cx="283242" cy="168121"/>
              </a:xfrm>
              <a:custGeom>
                <a:avLst/>
                <a:gdLst>
                  <a:gd name="connsiteX0" fmla="*/ 101800 w 283242"/>
                  <a:gd name="connsiteY0" fmla="*/ 6434 h 168121"/>
                  <a:gd name="connsiteX1" fmla="*/ 116220 w 283242"/>
                  <a:gd name="connsiteY1" fmla="*/ 20309 h 168121"/>
                  <a:gd name="connsiteX2" fmla="*/ 141848 w 283242"/>
                  <a:gd name="connsiteY2" fmla="*/ 40120 h 168121"/>
                  <a:gd name="connsiteX3" fmla="*/ 198920 w 283242"/>
                  <a:gd name="connsiteY3" fmla="*/ 75927 h 168121"/>
                  <a:gd name="connsiteX4" fmla="*/ 271624 w 283242"/>
                  <a:gd name="connsiteY4" fmla="*/ 109492 h 168121"/>
                  <a:gd name="connsiteX5" fmla="*/ 279500 w 283242"/>
                  <a:gd name="connsiteY5" fmla="*/ 114702 h 168121"/>
                  <a:gd name="connsiteX6" fmla="*/ 282893 w 283242"/>
                  <a:gd name="connsiteY6" fmla="*/ 121730 h 168121"/>
                  <a:gd name="connsiteX7" fmla="*/ 271139 w 283242"/>
                  <a:gd name="connsiteY7" fmla="*/ 149903 h 168121"/>
                  <a:gd name="connsiteX8" fmla="*/ 241694 w 283242"/>
                  <a:gd name="connsiteY8" fmla="*/ 162444 h 168121"/>
                  <a:gd name="connsiteX9" fmla="*/ 168264 w 283242"/>
                  <a:gd name="connsiteY9" fmla="*/ 164625 h 168121"/>
                  <a:gd name="connsiteX10" fmla="*/ 109252 w 283242"/>
                  <a:gd name="connsiteY10" fmla="*/ 137361 h 168121"/>
                  <a:gd name="connsiteX11" fmla="*/ 58784 w 283242"/>
                  <a:gd name="connsiteY11" fmla="*/ 115672 h 168121"/>
                  <a:gd name="connsiteX12" fmla="*/ 9770 w 283242"/>
                  <a:gd name="connsiteY12" fmla="*/ 104705 h 168121"/>
                  <a:gd name="connsiteX13" fmla="*/ 4923 w 283242"/>
                  <a:gd name="connsiteY13" fmla="*/ 52480 h 168121"/>
                  <a:gd name="connsiteX14" fmla="*/ 20251 w 283242"/>
                  <a:gd name="connsiteY14" fmla="*/ 12 h 168121"/>
                  <a:gd name="connsiteX15" fmla="*/ 20978 w 283242"/>
                  <a:gd name="connsiteY15" fmla="*/ 8373 h 168121"/>
                  <a:gd name="connsiteX16" fmla="*/ 60905 w 283242"/>
                  <a:gd name="connsiteY16" fmla="*/ 21702 h 168121"/>
                  <a:gd name="connsiteX17" fmla="*/ 101619 w 283242"/>
                  <a:gd name="connsiteY17" fmla="*/ 11342 h 16812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Lst>
                <a:rect l="l" t="t" r="r" b="b"/>
                <a:pathLst>
                  <a:path w="283242" h="168121">
                    <a:moveTo>
                      <a:pt x="101800" y="6434"/>
                    </a:moveTo>
                    <a:cubicBezTo>
                      <a:pt x="103739" y="7767"/>
                      <a:pt x="108223" y="12917"/>
                      <a:pt x="116220" y="20309"/>
                    </a:cubicBezTo>
                    <a:cubicBezTo>
                      <a:pt x="124368" y="27408"/>
                      <a:pt x="132925" y="34023"/>
                      <a:pt x="141848" y="40120"/>
                    </a:cubicBezTo>
                    <a:cubicBezTo>
                      <a:pt x="159990" y="53408"/>
                      <a:pt x="179063" y="65374"/>
                      <a:pt x="198920" y="75927"/>
                    </a:cubicBezTo>
                    <a:cubicBezTo>
                      <a:pt x="222489" y="88892"/>
                      <a:pt x="243755" y="96769"/>
                      <a:pt x="271624" y="109492"/>
                    </a:cubicBezTo>
                    <a:cubicBezTo>
                      <a:pt x="274571" y="110685"/>
                      <a:pt x="277249" y="112457"/>
                      <a:pt x="279500" y="114702"/>
                    </a:cubicBezTo>
                    <a:cubicBezTo>
                      <a:pt x="281212" y="116717"/>
                      <a:pt x="282380" y="119137"/>
                      <a:pt x="282893" y="121730"/>
                    </a:cubicBezTo>
                    <a:cubicBezTo>
                      <a:pt x="284586" y="132584"/>
                      <a:pt x="280044" y="143470"/>
                      <a:pt x="271139" y="149903"/>
                    </a:cubicBezTo>
                    <a:cubicBezTo>
                      <a:pt x="262293" y="156067"/>
                      <a:pt x="252268" y="160336"/>
                      <a:pt x="241694" y="162444"/>
                    </a:cubicBezTo>
                    <a:cubicBezTo>
                      <a:pt x="217767" y="169186"/>
                      <a:pt x="192549" y="169935"/>
                      <a:pt x="168264" y="164625"/>
                    </a:cubicBezTo>
                    <a:cubicBezTo>
                      <a:pt x="147287" y="158684"/>
                      <a:pt x="127374" y="149483"/>
                      <a:pt x="109252" y="137361"/>
                    </a:cubicBezTo>
                    <a:cubicBezTo>
                      <a:pt x="94118" y="126706"/>
                      <a:pt x="76930" y="119319"/>
                      <a:pt x="58784" y="115672"/>
                    </a:cubicBezTo>
                    <a:cubicBezTo>
                      <a:pt x="42971" y="113369"/>
                      <a:pt x="23462" y="114157"/>
                      <a:pt x="9770" y="104705"/>
                    </a:cubicBezTo>
                    <a:cubicBezTo>
                      <a:pt x="-5498" y="94224"/>
                      <a:pt x="621" y="71746"/>
                      <a:pt x="4923" y="52480"/>
                    </a:cubicBezTo>
                    <a:cubicBezTo>
                      <a:pt x="9648" y="31396"/>
                      <a:pt x="10678" y="-715"/>
                      <a:pt x="20251" y="12"/>
                    </a:cubicBezTo>
                    <a:lnTo>
                      <a:pt x="20978" y="8373"/>
                    </a:lnTo>
                    <a:cubicBezTo>
                      <a:pt x="21826" y="17522"/>
                      <a:pt x="43880" y="21642"/>
                      <a:pt x="60905" y="21702"/>
                    </a:cubicBezTo>
                    <a:cubicBezTo>
                      <a:pt x="75021" y="21702"/>
                      <a:pt x="101679" y="18006"/>
                      <a:pt x="101619" y="11342"/>
                    </a:cubicBezTo>
                    <a:close/>
                  </a:path>
                </a:pathLst>
              </a:custGeom>
              <a:solidFill>
                <a:srgbClr val="737575"/>
              </a:solidFill>
              <a:ln w="6058" cap="flat">
                <a:noFill/>
                <a:prstDash val="solid"/>
                <a:miter/>
              </a:ln>
            </p:spPr>
            <p:txBody>
              <a:bodyPr rtlCol="0" anchor="ctr"/>
              <a:lstStyle/>
              <a:p>
                <a:endParaRPr lang="fr-FR" sz="2400"/>
              </a:p>
            </p:txBody>
          </p:sp>
          <p:sp>
            <p:nvSpPr>
              <p:cNvPr id="515" name="Forme libre : forme 514">
                <a:extLst>
                  <a:ext uri="{FF2B5EF4-FFF2-40B4-BE49-F238E27FC236}">
                    <a16:creationId xmlns:a16="http://schemas.microsoft.com/office/drawing/2014/main" id="{DDA281EC-797E-48E9-8815-840DF04C2CA8}"/>
                  </a:ext>
                </a:extLst>
              </p:cNvPr>
              <p:cNvSpPr/>
              <p:nvPr/>
            </p:nvSpPr>
            <p:spPr>
              <a:xfrm>
                <a:off x="2772708" y="3810359"/>
                <a:ext cx="89364" cy="398416"/>
              </a:xfrm>
              <a:custGeom>
                <a:avLst/>
                <a:gdLst>
                  <a:gd name="connsiteX0" fmla="*/ 8179 w 89364"/>
                  <a:gd name="connsiteY0" fmla="*/ 52104 h 398416"/>
                  <a:gd name="connsiteX1" fmla="*/ 89365 w 89364"/>
                  <a:gd name="connsiteY1" fmla="*/ 0 h 398416"/>
                  <a:gd name="connsiteX2" fmla="*/ 23265 w 89364"/>
                  <a:gd name="connsiteY2" fmla="*/ 68887 h 398416"/>
                  <a:gd name="connsiteX3" fmla="*/ 26779 w 89364"/>
                  <a:gd name="connsiteY3" fmla="*/ 398417 h 398416"/>
                  <a:gd name="connsiteX4" fmla="*/ 0 w 89364"/>
                  <a:gd name="connsiteY4" fmla="*/ 162796 h 39841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89364" h="398416">
                    <a:moveTo>
                      <a:pt x="8179" y="52104"/>
                    </a:moveTo>
                    <a:cubicBezTo>
                      <a:pt x="38467" y="40367"/>
                      <a:pt x="66078" y="22646"/>
                      <a:pt x="89365" y="0"/>
                    </a:cubicBezTo>
                    <a:cubicBezTo>
                      <a:pt x="89365" y="0"/>
                      <a:pt x="76400" y="37806"/>
                      <a:pt x="23265" y="68887"/>
                    </a:cubicBezTo>
                    <a:lnTo>
                      <a:pt x="26779" y="398417"/>
                    </a:lnTo>
                    <a:lnTo>
                      <a:pt x="0" y="162796"/>
                    </a:lnTo>
                    <a:close/>
                  </a:path>
                </a:pathLst>
              </a:custGeom>
              <a:solidFill>
                <a:srgbClr val="000000">
                  <a:alpha val="30000"/>
                </a:srgbClr>
              </a:solidFill>
              <a:ln w="6058" cap="flat">
                <a:noFill/>
                <a:prstDash val="solid"/>
                <a:miter/>
              </a:ln>
            </p:spPr>
            <p:txBody>
              <a:bodyPr rtlCol="0" anchor="ctr"/>
              <a:lstStyle/>
              <a:p>
                <a:endParaRPr lang="fr-FR" sz="2400"/>
              </a:p>
            </p:txBody>
          </p:sp>
          <p:sp>
            <p:nvSpPr>
              <p:cNvPr id="516" name="Forme libre : forme 515">
                <a:extLst>
                  <a:ext uri="{FF2B5EF4-FFF2-40B4-BE49-F238E27FC236}">
                    <a16:creationId xmlns:a16="http://schemas.microsoft.com/office/drawing/2014/main" id="{69B17353-0690-4B18-8746-7DBD2FF13AA0}"/>
                  </a:ext>
                </a:extLst>
              </p:cNvPr>
              <p:cNvSpPr/>
              <p:nvPr/>
            </p:nvSpPr>
            <p:spPr>
              <a:xfrm>
                <a:off x="2564715" y="3191408"/>
                <a:ext cx="379475" cy="572247"/>
              </a:xfrm>
              <a:custGeom>
                <a:avLst/>
                <a:gdLst>
                  <a:gd name="connsiteX0" fmla="*/ 145892 w 379475"/>
                  <a:gd name="connsiteY0" fmla="*/ 2302 h 572247"/>
                  <a:gd name="connsiteX1" fmla="*/ 55012 w 379475"/>
                  <a:gd name="connsiteY1" fmla="*/ 29324 h 572247"/>
                  <a:gd name="connsiteX2" fmla="*/ 11208 w 379475"/>
                  <a:gd name="connsiteY2" fmla="*/ 62828 h 572247"/>
                  <a:gd name="connsiteX3" fmla="*/ 27264 w 379475"/>
                  <a:gd name="connsiteY3" fmla="*/ 335467 h 572247"/>
                  <a:gd name="connsiteX4" fmla="*/ 23023 w 379475"/>
                  <a:gd name="connsiteY4" fmla="*/ 540492 h 572247"/>
                  <a:gd name="connsiteX5" fmla="*/ 378665 w 379475"/>
                  <a:gd name="connsiteY5" fmla="*/ 526133 h 572247"/>
                  <a:gd name="connsiteX6" fmla="*/ 375514 w 379475"/>
                  <a:gd name="connsiteY6" fmla="*/ 122203 h 572247"/>
                  <a:gd name="connsiteX7" fmla="*/ 251736 w 379475"/>
                  <a:gd name="connsiteY7" fmla="*/ 0 h 57224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379475" h="572247">
                    <a:moveTo>
                      <a:pt x="145892" y="2302"/>
                    </a:moveTo>
                    <a:cubicBezTo>
                      <a:pt x="132381" y="5513"/>
                      <a:pt x="89607" y="17025"/>
                      <a:pt x="55012" y="29324"/>
                    </a:cubicBezTo>
                    <a:cubicBezTo>
                      <a:pt x="37475" y="36015"/>
                      <a:pt x="22258" y="47655"/>
                      <a:pt x="11208" y="62828"/>
                    </a:cubicBezTo>
                    <a:cubicBezTo>
                      <a:pt x="-14056" y="99725"/>
                      <a:pt x="8724" y="181517"/>
                      <a:pt x="27264" y="335467"/>
                    </a:cubicBezTo>
                    <a:cubicBezTo>
                      <a:pt x="25870" y="435071"/>
                      <a:pt x="23023" y="540492"/>
                      <a:pt x="23023" y="540492"/>
                    </a:cubicBezTo>
                    <a:cubicBezTo>
                      <a:pt x="68765" y="573814"/>
                      <a:pt x="282333" y="596474"/>
                      <a:pt x="378665" y="526133"/>
                    </a:cubicBezTo>
                    <a:cubicBezTo>
                      <a:pt x="378665" y="526133"/>
                      <a:pt x="381876" y="170793"/>
                      <a:pt x="375514" y="122203"/>
                    </a:cubicBezTo>
                    <a:cubicBezTo>
                      <a:pt x="363397" y="29263"/>
                      <a:pt x="327045" y="4362"/>
                      <a:pt x="251736" y="0"/>
                    </a:cubicBezTo>
                    <a:close/>
                  </a:path>
                </a:pathLst>
              </a:custGeom>
              <a:solidFill>
                <a:srgbClr val="EE1C26"/>
              </a:solidFill>
              <a:ln w="6058" cap="flat">
                <a:noFill/>
                <a:prstDash val="solid"/>
                <a:miter/>
              </a:ln>
            </p:spPr>
            <p:txBody>
              <a:bodyPr rtlCol="0" anchor="ctr"/>
              <a:lstStyle/>
              <a:p>
                <a:endParaRPr lang="fr-FR" sz="2400"/>
              </a:p>
            </p:txBody>
          </p:sp>
          <p:sp>
            <p:nvSpPr>
              <p:cNvPr id="517" name="Forme libre : forme 516">
                <a:extLst>
                  <a:ext uri="{FF2B5EF4-FFF2-40B4-BE49-F238E27FC236}">
                    <a16:creationId xmlns:a16="http://schemas.microsoft.com/office/drawing/2014/main" id="{E78D1DFA-27C3-410B-9D62-79451AE2E3ED}"/>
                  </a:ext>
                </a:extLst>
              </p:cNvPr>
              <p:cNvSpPr/>
              <p:nvPr/>
            </p:nvSpPr>
            <p:spPr>
              <a:xfrm>
                <a:off x="2799337" y="3298472"/>
                <a:ext cx="84450" cy="324875"/>
              </a:xfrm>
              <a:custGeom>
                <a:avLst/>
                <a:gdLst>
                  <a:gd name="connsiteX0" fmla="*/ 42499 w 84450"/>
                  <a:gd name="connsiteY0" fmla="*/ 4355 h 324875"/>
                  <a:gd name="connsiteX1" fmla="*/ 84304 w 84450"/>
                  <a:gd name="connsiteY1" fmla="*/ 239006 h 324875"/>
                  <a:gd name="connsiteX2" fmla="*/ 56131 w 84450"/>
                  <a:gd name="connsiteY2" fmla="*/ 315830 h 324875"/>
                  <a:gd name="connsiteX3" fmla="*/ 21294 w 84450"/>
                  <a:gd name="connsiteY3" fmla="*/ 314678 h 324875"/>
                  <a:gd name="connsiteX4" fmla="*/ 392 w 84450"/>
                  <a:gd name="connsiteY4" fmla="*/ 257788 h 324875"/>
                  <a:gd name="connsiteX5" fmla="*/ 9540 w 84450"/>
                  <a:gd name="connsiteY5" fmla="*/ 9989 h 324875"/>
                  <a:gd name="connsiteX6" fmla="*/ 42475 w 84450"/>
                  <a:gd name="connsiteY6" fmla="*/ 4337 h 324875"/>
                  <a:gd name="connsiteX7" fmla="*/ 42499 w 84450"/>
                  <a:gd name="connsiteY7" fmla="*/ 4355 h 32487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84450" h="324875">
                    <a:moveTo>
                      <a:pt x="42499" y="4355"/>
                    </a:moveTo>
                    <a:cubicBezTo>
                      <a:pt x="49285" y="27620"/>
                      <a:pt x="87091" y="181207"/>
                      <a:pt x="84304" y="239006"/>
                    </a:cubicBezTo>
                    <a:cubicBezTo>
                      <a:pt x="82184" y="284203"/>
                      <a:pt x="65219" y="306196"/>
                      <a:pt x="56131" y="315830"/>
                    </a:cubicBezTo>
                    <a:cubicBezTo>
                      <a:pt x="47043" y="325463"/>
                      <a:pt x="31352" y="330552"/>
                      <a:pt x="21294" y="314678"/>
                    </a:cubicBezTo>
                    <a:cubicBezTo>
                      <a:pt x="9999" y="297598"/>
                      <a:pt x="2842" y="278118"/>
                      <a:pt x="392" y="257788"/>
                    </a:cubicBezTo>
                    <a:cubicBezTo>
                      <a:pt x="-2759" y="226889"/>
                      <a:pt x="14266" y="120014"/>
                      <a:pt x="9540" y="9989"/>
                    </a:cubicBezTo>
                    <a:cubicBezTo>
                      <a:pt x="17074" y="-666"/>
                      <a:pt x="31820" y="-3197"/>
                      <a:pt x="42475" y="4337"/>
                    </a:cubicBezTo>
                    <a:cubicBezTo>
                      <a:pt x="42483" y="4343"/>
                      <a:pt x="42491" y="4349"/>
                      <a:pt x="42499" y="4355"/>
                    </a:cubicBezTo>
                    <a:close/>
                  </a:path>
                </a:pathLst>
              </a:custGeom>
              <a:solidFill>
                <a:srgbClr val="737575"/>
              </a:solidFill>
              <a:ln w="6058" cap="flat">
                <a:noFill/>
                <a:prstDash val="solid"/>
                <a:miter/>
              </a:ln>
            </p:spPr>
            <p:txBody>
              <a:bodyPr rtlCol="0" anchor="ctr"/>
              <a:lstStyle/>
              <a:p>
                <a:endParaRPr lang="fr-FR" sz="2400"/>
              </a:p>
            </p:txBody>
          </p:sp>
          <p:sp>
            <p:nvSpPr>
              <p:cNvPr id="518" name="Forme libre : forme 517">
                <a:extLst>
                  <a:ext uri="{FF2B5EF4-FFF2-40B4-BE49-F238E27FC236}">
                    <a16:creationId xmlns:a16="http://schemas.microsoft.com/office/drawing/2014/main" id="{E8C5B601-8F26-40BA-A5F3-D09BA47EE310}"/>
                  </a:ext>
                </a:extLst>
              </p:cNvPr>
              <p:cNvSpPr/>
              <p:nvPr/>
            </p:nvSpPr>
            <p:spPr>
              <a:xfrm>
                <a:off x="2777252" y="3245651"/>
                <a:ext cx="72755" cy="62809"/>
              </a:xfrm>
              <a:custGeom>
                <a:avLst/>
                <a:gdLst>
                  <a:gd name="connsiteX0" fmla="*/ 66100 w 72755"/>
                  <a:gd name="connsiteY0" fmla="*/ 4708 h 62809"/>
                  <a:gd name="connsiteX1" fmla="*/ 64585 w 72755"/>
                  <a:gd name="connsiteY1" fmla="*/ 57175 h 62809"/>
                  <a:gd name="connsiteX2" fmla="*/ 31626 w 72755"/>
                  <a:gd name="connsiteY2" fmla="*/ 62810 h 62809"/>
                  <a:gd name="connsiteX3" fmla="*/ 0 w 72755"/>
                  <a:gd name="connsiteY3" fmla="*/ 25973 h 62809"/>
                  <a:gd name="connsiteX4" fmla="*/ 38654 w 72755"/>
                  <a:gd name="connsiteY4" fmla="*/ 8767 h 62809"/>
                  <a:gd name="connsiteX5" fmla="*/ 66100 w 72755"/>
                  <a:gd name="connsiteY5" fmla="*/ 4708 h 6280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72755" h="62809">
                    <a:moveTo>
                      <a:pt x="66100" y="4708"/>
                    </a:moveTo>
                    <a:cubicBezTo>
                      <a:pt x="81913" y="18279"/>
                      <a:pt x="64585" y="57175"/>
                      <a:pt x="64585" y="57175"/>
                    </a:cubicBezTo>
                    <a:cubicBezTo>
                      <a:pt x="53283" y="54746"/>
                      <a:pt x="41479" y="56764"/>
                      <a:pt x="31626" y="62810"/>
                    </a:cubicBezTo>
                    <a:cubicBezTo>
                      <a:pt x="31626" y="62810"/>
                      <a:pt x="61" y="49360"/>
                      <a:pt x="0" y="25973"/>
                    </a:cubicBezTo>
                    <a:cubicBezTo>
                      <a:pt x="0" y="4708"/>
                      <a:pt x="22599" y="11554"/>
                      <a:pt x="38654" y="8767"/>
                    </a:cubicBezTo>
                    <a:cubicBezTo>
                      <a:pt x="55679" y="5798"/>
                      <a:pt x="64222" y="-6683"/>
                      <a:pt x="66100" y="4708"/>
                    </a:cubicBezTo>
                    <a:close/>
                  </a:path>
                </a:pathLst>
              </a:custGeom>
              <a:solidFill>
                <a:srgbClr val="77787B"/>
              </a:solidFill>
              <a:ln w="6058" cap="flat">
                <a:noFill/>
                <a:prstDash val="solid"/>
                <a:miter/>
              </a:ln>
            </p:spPr>
            <p:txBody>
              <a:bodyPr rtlCol="0" anchor="ctr"/>
              <a:lstStyle/>
              <a:p>
                <a:endParaRPr lang="fr-FR" sz="2400"/>
              </a:p>
            </p:txBody>
          </p:sp>
          <p:sp>
            <p:nvSpPr>
              <p:cNvPr id="519" name="Forme libre : forme 518">
                <a:extLst>
                  <a:ext uri="{FF2B5EF4-FFF2-40B4-BE49-F238E27FC236}">
                    <a16:creationId xmlns:a16="http://schemas.microsoft.com/office/drawing/2014/main" id="{54278139-5CC0-4842-BCC9-31A4FD8F7462}"/>
                  </a:ext>
                </a:extLst>
              </p:cNvPr>
              <p:cNvSpPr/>
              <p:nvPr/>
            </p:nvSpPr>
            <p:spPr>
              <a:xfrm>
                <a:off x="2777252" y="3254963"/>
                <a:ext cx="64585" cy="53497"/>
              </a:xfrm>
              <a:custGeom>
                <a:avLst/>
                <a:gdLst>
                  <a:gd name="connsiteX0" fmla="*/ 64585 w 64585"/>
                  <a:gd name="connsiteY0" fmla="*/ 47863 h 53497"/>
                  <a:gd name="connsiteX1" fmla="*/ 39684 w 64585"/>
                  <a:gd name="connsiteY1" fmla="*/ 36473 h 53497"/>
                  <a:gd name="connsiteX2" fmla="*/ 26295 w 64585"/>
                  <a:gd name="connsiteY2" fmla="*/ 24962 h 53497"/>
                  <a:gd name="connsiteX3" fmla="*/ 33444 w 64585"/>
                  <a:gd name="connsiteY3" fmla="*/ 0 h 53497"/>
                  <a:gd name="connsiteX4" fmla="*/ 33444 w 64585"/>
                  <a:gd name="connsiteY4" fmla="*/ 0 h 53497"/>
                  <a:gd name="connsiteX5" fmla="*/ 0 w 64585"/>
                  <a:gd name="connsiteY5" fmla="*/ 16661 h 53497"/>
                  <a:gd name="connsiteX6" fmla="*/ 31626 w 64585"/>
                  <a:gd name="connsiteY6" fmla="*/ 53498 h 53497"/>
                  <a:gd name="connsiteX7" fmla="*/ 64585 w 64585"/>
                  <a:gd name="connsiteY7" fmla="*/ 47863 h 5349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64585" h="53497">
                    <a:moveTo>
                      <a:pt x="64585" y="47863"/>
                    </a:moveTo>
                    <a:cubicBezTo>
                      <a:pt x="61980" y="38775"/>
                      <a:pt x="49560" y="39623"/>
                      <a:pt x="39684" y="36473"/>
                    </a:cubicBezTo>
                    <a:cubicBezTo>
                      <a:pt x="34043" y="34268"/>
                      <a:pt x="29320" y="30208"/>
                      <a:pt x="26295" y="24962"/>
                    </a:cubicBezTo>
                    <a:cubicBezTo>
                      <a:pt x="21205" y="16177"/>
                      <a:pt x="26295" y="1515"/>
                      <a:pt x="33444" y="0"/>
                    </a:cubicBezTo>
                    <a:lnTo>
                      <a:pt x="33444" y="0"/>
                    </a:lnTo>
                    <a:cubicBezTo>
                      <a:pt x="18115" y="1091"/>
                      <a:pt x="-60" y="-2363"/>
                      <a:pt x="0" y="16661"/>
                    </a:cubicBezTo>
                    <a:cubicBezTo>
                      <a:pt x="0" y="40048"/>
                      <a:pt x="31626" y="53498"/>
                      <a:pt x="31626" y="53498"/>
                    </a:cubicBezTo>
                    <a:cubicBezTo>
                      <a:pt x="41480" y="47452"/>
                      <a:pt x="53283" y="45434"/>
                      <a:pt x="64585" y="47863"/>
                    </a:cubicBezTo>
                    <a:close/>
                  </a:path>
                </a:pathLst>
              </a:custGeom>
              <a:solidFill>
                <a:srgbClr val="000000">
                  <a:alpha val="20000"/>
                </a:srgbClr>
              </a:solidFill>
              <a:ln w="6058" cap="flat">
                <a:noFill/>
                <a:prstDash val="solid"/>
                <a:miter/>
              </a:ln>
            </p:spPr>
            <p:txBody>
              <a:bodyPr rtlCol="0" anchor="ctr"/>
              <a:lstStyle/>
              <a:p>
                <a:endParaRPr lang="fr-FR" sz="2400"/>
              </a:p>
            </p:txBody>
          </p:sp>
          <p:sp>
            <p:nvSpPr>
              <p:cNvPr id="520" name="Forme libre : forme 519">
                <a:extLst>
                  <a:ext uri="{FF2B5EF4-FFF2-40B4-BE49-F238E27FC236}">
                    <a16:creationId xmlns:a16="http://schemas.microsoft.com/office/drawing/2014/main" id="{5784931D-76C8-4FE5-BDA2-F80E0BD4FED7}"/>
                  </a:ext>
                </a:extLst>
              </p:cNvPr>
              <p:cNvSpPr/>
              <p:nvPr/>
            </p:nvSpPr>
            <p:spPr>
              <a:xfrm>
                <a:off x="2733115" y="2877845"/>
                <a:ext cx="194604" cy="194604"/>
              </a:xfrm>
              <a:custGeom>
                <a:avLst/>
                <a:gdLst>
                  <a:gd name="connsiteX0" fmla="*/ 30 w 194604"/>
                  <a:gd name="connsiteY0" fmla="*/ 99693 h 194604"/>
                  <a:gd name="connsiteX1" fmla="*/ 99693 w 194604"/>
                  <a:gd name="connsiteY1" fmla="*/ 194575 h 194604"/>
                  <a:gd name="connsiteX2" fmla="*/ 194575 w 194604"/>
                  <a:gd name="connsiteY2" fmla="*/ 94912 h 194604"/>
                  <a:gd name="connsiteX3" fmla="*/ 94969 w 194604"/>
                  <a:gd name="connsiteY3" fmla="*/ 29 h 194604"/>
                  <a:gd name="connsiteX4" fmla="*/ 29 w 194604"/>
                  <a:gd name="connsiteY4" fmla="*/ 99636 h 194604"/>
                  <a:gd name="connsiteX5" fmla="*/ 30 w 194604"/>
                  <a:gd name="connsiteY5" fmla="*/ 99693 h 19460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194604" h="194604">
                    <a:moveTo>
                      <a:pt x="30" y="99693"/>
                    </a:moveTo>
                    <a:cubicBezTo>
                      <a:pt x="1350" y="153415"/>
                      <a:pt x="45971" y="195895"/>
                      <a:pt x="99693" y="194575"/>
                    </a:cubicBezTo>
                    <a:cubicBezTo>
                      <a:pt x="153415" y="193254"/>
                      <a:pt x="195895" y="148634"/>
                      <a:pt x="194575" y="94912"/>
                    </a:cubicBezTo>
                    <a:cubicBezTo>
                      <a:pt x="193255" y="41212"/>
                      <a:pt x="148669" y="-1260"/>
                      <a:pt x="94969" y="29"/>
                    </a:cubicBezTo>
                    <a:cubicBezTo>
                      <a:pt x="41246" y="1317"/>
                      <a:pt x="-1260" y="45913"/>
                      <a:pt x="29" y="99636"/>
                    </a:cubicBezTo>
                    <a:cubicBezTo>
                      <a:pt x="29" y="99655"/>
                      <a:pt x="29" y="99674"/>
                      <a:pt x="30" y="99693"/>
                    </a:cubicBezTo>
                    <a:close/>
                  </a:path>
                </a:pathLst>
              </a:custGeom>
              <a:solidFill>
                <a:srgbClr val="FFC000"/>
              </a:solidFill>
              <a:ln w="6058" cap="flat">
                <a:noFill/>
                <a:prstDash val="solid"/>
                <a:miter/>
              </a:ln>
            </p:spPr>
            <p:txBody>
              <a:bodyPr rtlCol="0" anchor="ctr"/>
              <a:lstStyle/>
              <a:p>
                <a:endParaRPr lang="fr-FR" sz="2400"/>
              </a:p>
            </p:txBody>
          </p:sp>
          <p:sp>
            <p:nvSpPr>
              <p:cNvPr id="521" name="Forme libre : forme 520">
                <a:extLst>
                  <a:ext uri="{FF2B5EF4-FFF2-40B4-BE49-F238E27FC236}">
                    <a16:creationId xmlns:a16="http://schemas.microsoft.com/office/drawing/2014/main" id="{613B8437-496A-431C-8207-C1F854955CB9}"/>
                  </a:ext>
                </a:extLst>
              </p:cNvPr>
              <p:cNvSpPr/>
              <p:nvPr/>
            </p:nvSpPr>
            <p:spPr>
              <a:xfrm>
                <a:off x="2663894" y="3048364"/>
                <a:ext cx="43985" cy="100876"/>
              </a:xfrm>
              <a:custGeom>
                <a:avLst/>
                <a:gdLst>
                  <a:gd name="connsiteX0" fmla="*/ 0 w 43985"/>
                  <a:gd name="connsiteY0" fmla="*/ 0 h 100876"/>
                  <a:gd name="connsiteX1" fmla="*/ 24235 w 43985"/>
                  <a:gd name="connsiteY1" fmla="*/ 85730 h 100876"/>
                  <a:gd name="connsiteX2" fmla="*/ 43986 w 43985"/>
                  <a:gd name="connsiteY2" fmla="*/ 100876 h 100876"/>
                  <a:gd name="connsiteX3" fmla="*/ 41381 w 43985"/>
                  <a:gd name="connsiteY3" fmla="*/ 48833 h 100876"/>
                </a:gdLst>
                <a:ahLst/>
                <a:cxnLst>
                  <a:cxn ang="0">
                    <a:pos x="connsiteX0" y="connsiteY0"/>
                  </a:cxn>
                  <a:cxn ang="0">
                    <a:pos x="connsiteX1" y="connsiteY1"/>
                  </a:cxn>
                  <a:cxn ang="0">
                    <a:pos x="connsiteX2" y="connsiteY2"/>
                  </a:cxn>
                  <a:cxn ang="0">
                    <a:pos x="connsiteX3" y="connsiteY3"/>
                  </a:cxn>
                </a:cxnLst>
                <a:rect l="l" t="t" r="r" b="b"/>
                <a:pathLst>
                  <a:path w="43985" h="100876">
                    <a:moveTo>
                      <a:pt x="0" y="0"/>
                    </a:moveTo>
                    <a:cubicBezTo>
                      <a:pt x="0" y="0"/>
                      <a:pt x="17509" y="73734"/>
                      <a:pt x="24235" y="85730"/>
                    </a:cubicBezTo>
                    <a:cubicBezTo>
                      <a:pt x="28634" y="93123"/>
                      <a:pt x="35704" y="98545"/>
                      <a:pt x="43986" y="100876"/>
                    </a:cubicBezTo>
                    <a:lnTo>
                      <a:pt x="41381" y="48833"/>
                    </a:lnTo>
                    <a:close/>
                  </a:path>
                </a:pathLst>
              </a:custGeom>
              <a:solidFill>
                <a:srgbClr val="FFC000"/>
              </a:solidFill>
              <a:ln w="6058" cap="flat">
                <a:noFill/>
                <a:prstDash val="solid"/>
                <a:miter/>
              </a:ln>
            </p:spPr>
            <p:txBody>
              <a:bodyPr rtlCol="0" anchor="ctr"/>
              <a:lstStyle/>
              <a:p>
                <a:endParaRPr lang="fr-FR" sz="2400"/>
              </a:p>
            </p:txBody>
          </p:sp>
          <p:sp>
            <p:nvSpPr>
              <p:cNvPr id="522" name="Forme libre : forme 521">
                <a:extLst>
                  <a:ext uri="{FF2B5EF4-FFF2-40B4-BE49-F238E27FC236}">
                    <a16:creationId xmlns:a16="http://schemas.microsoft.com/office/drawing/2014/main" id="{FEAE53D9-6FCC-4AB7-833C-4E4116A07CBD}"/>
                  </a:ext>
                </a:extLst>
              </p:cNvPr>
              <p:cNvSpPr/>
              <p:nvPr/>
            </p:nvSpPr>
            <p:spPr>
              <a:xfrm>
                <a:off x="2644608" y="2941902"/>
                <a:ext cx="48671" cy="109491"/>
              </a:xfrm>
              <a:custGeom>
                <a:avLst/>
                <a:gdLst>
                  <a:gd name="connsiteX0" fmla="*/ 36433 w 48671"/>
                  <a:gd name="connsiteY0" fmla="*/ 193 h 109491"/>
                  <a:gd name="connsiteX1" fmla="*/ 6140 w 48671"/>
                  <a:gd name="connsiteY1" fmla="*/ 11523 h 109491"/>
                  <a:gd name="connsiteX2" fmla="*/ 18863 w 48671"/>
                  <a:gd name="connsiteY2" fmla="*/ 106765 h 109491"/>
                  <a:gd name="connsiteX3" fmla="*/ 48671 w 48671"/>
                  <a:gd name="connsiteY3" fmla="*/ 109491 h 109491"/>
                </a:gdLst>
                <a:ahLst/>
                <a:cxnLst>
                  <a:cxn ang="0">
                    <a:pos x="connsiteX0" y="connsiteY0"/>
                  </a:cxn>
                  <a:cxn ang="0">
                    <a:pos x="connsiteX1" y="connsiteY1"/>
                  </a:cxn>
                  <a:cxn ang="0">
                    <a:pos x="connsiteX2" y="connsiteY2"/>
                  </a:cxn>
                  <a:cxn ang="0">
                    <a:pos x="connsiteX3" y="connsiteY3"/>
                  </a:cxn>
                </a:cxnLst>
                <a:rect l="l" t="t" r="r" b="b"/>
                <a:pathLst>
                  <a:path w="48671" h="109491">
                    <a:moveTo>
                      <a:pt x="36433" y="193"/>
                    </a:moveTo>
                    <a:cubicBezTo>
                      <a:pt x="25119" y="-977"/>
                      <a:pt x="13909" y="3215"/>
                      <a:pt x="6140" y="11523"/>
                    </a:cubicBezTo>
                    <a:cubicBezTo>
                      <a:pt x="-6523" y="25155"/>
                      <a:pt x="1717" y="66475"/>
                      <a:pt x="18863" y="106765"/>
                    </a:cubicBezTo>
                    <a:lnTo>
                      <a:pt x="48671" y="109491"/>
                    </a:lnTo>
                    <a:close/>
                  </a:path>
                </a:pathLst>
              </a:custGeom>
              <a:solidFill>
                <a:srgbClr val="FFC000"/>
              </a:solidFill>
              <a:ln w="6058" cap="flat">
                <a:noFill/>
                <a:prstDash val="solid"/>
                <a:miter/>
              </a:ln>
            </p:spPr>
            <p:txBody>
              <a:bodyPr rtlCol="0" anchor="ctr"/>
              <a:lstStyle/>
              <a:p>
                <a:endParaRPr lang="fr-FR" sz="2400"/>
              </a:p>
            </p:txBody>
          </p:sp>
          <p:sp>
            <p:nvSpPr>
              <p:cNvPr id="523" name="Forme libre : forme 522">
                <a:extLst>
                  <a:ext uri="{FF2B5EF4-FFF2-40B4-BE49-F238E27FC236}">
                    <a16:creationId xmlns:a16="http://schemas.microsoft.com/office/drawing/2014/main" id="{B36CC4E0-D57A-4EAD-B999-A72E48F0E0DF}"/>
                  </a:ext>
                </a:extLst>
              </p:cNvPr>
              <p:cNvSpPr/>
              <p:nvPr/>
            </p:nvSpPr>
            <p:spPr>
              <a:xfrm>
                <a:off x="2634308" y="2893148"/>
                <a:ext cx="279272" cy="357474"/>
              </a:xfrm>
              <a:custGeom>
                <a:avLst/>
                <a:gdLst>
                  <a:gd name="connsiteX0" fmla="*/ 68302 w 279272"/>
                  <a:gd name="connsiteY0" fmla="*/ 158002 h 357474"/>
                  <a:gd name="connsiteX1" fmla="*/ 46127 w 279272"/>
                  <a:gd name="connsiteY1" fmla="*/ 142916 h 357474"/>
                  <a:gd name="connsiteX2" fmla="*/ 2989 w 279272"/>
                  <a:gd name="connsiteY2" fmla="*/ 150974 h 357474"/>
                  <a:gd name="connsiteX3" fmla="*/ 34010 w 279272"/>
                  <a:gd name="connsiteY3" fmla="*/ 215802 h 357474"/>
                  <a:gd name="connsiteX4" fmla="*/ 71149 w 279272"/>
                  <a:gd name="connsiteY4" fmla="*/ 204290 h 357474"/>
                  <a:gd name="connsiteX5" fmla="*/ 76723 w 279272"/>
                  <a:gd name="connsiteY5" fmla="*/ 337096 h 357474"/>
                  <a:gd name="connsiteX6" fmla="*/ 76723 w 279272"/>
                  <a:gd name="connsiteY6" fmla="*/ 337096 h 357474"/>
                  <a:gd name="connsiteX7" fmla="*/ 176388 w 279272"/>
                  <a:gd name="connsiteY7" fmla="*/ 352182 h 357474"/>
                  <a:gd name="connsiteX8" fmla="*/ 182446 w 279272"/>
                  <a:gd name="connsiteY8" fmla="*/ 318253 h 357474"/>
                  <a:gd name="connsiteX9" fmla="*/ 181477 w 279272"/>
                  <a:gd name="connsiteY9" fmla="*/ 280205 h 357474"/>
                  <a:gd name="connsiteX10" fmla="*/ 225402 w 279272"/>
                  <a:gd name="connsiteY10" fmla="*/ 281417 h 357474"/>
                  <a:gd name="connsiteX11" fmla="*/ 270418 w 279272"/>
                  <a:gd name="connsiteY11" fmla="*/ 231857 h 357474"/>
                  <a:gd name="connsiteX12" fmla="*/ 272902 w 279272"/>
                  <a:gd name="connsiteY12" fmla="*/ 74757 h 357474"/>
                  <a:gd name="connsiteX13" fmla="*/ 100170 w 279272"/>
                  <a:gd name="connsiteY13" fmla="*/ 23682 h 357474"/>
                  <a:gd name="connsiteX14" fmla="*/ 68302 w 279272"/>
                  <a:gd name="connsiteY14" fmla="*/ 158002 h 35747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Lst>
                <a:rect l="l" t="t" r="r" b="b"/>
                <a:pathLst>
                  <a:path w="279272" h="357474">
                    <a:moveTo>
                      <a:pt x="68302" y="158002"/>
                    </a:moveTo>
                    <a:cubicBezTo>
                      <a:pt x="62243" y="161698"/>
                      <a:pt x="53640" y="150429"/>
                      <a:pt x="46127" y="142916"/>
                    </a:cubicBezTo>
                    <a:cubicBezTo>
                      <a:pt x="38614" y="135404"/>
                      <a:pt x="14380" y="125528"/>
                      <a:pt x="2989" y="150974"/>
                    </a:cubicBezTo>
                    <a:cubicBezTo>
                      <a:pt x="-8401" y="176421"/>
                      <a:pt x="15107" y="210349"/>
                      <a:pt x="34010" y="215802"/>
                    </a:cubicBezTo>
                    <a:cubicBezTo>
                      <a:pt x="66787" y="225253"/>
                      <a:pt x="71149" y="204290"/>
                      <a:pt x="71149" y="204290"/>
                    </a:cubicBezTo>
                    <a:lnTo>
                      <a:pt x="76723" y="337096"/>
                    </a:lnTo>
                    <a:lnTo>
                      <a:pt x="76723" y="337096"/>
                    </a:lnTo>
                    <a:cubicBezTo>
                      <a:pt x="99928" y="365390"/>
                      <a:pt x="149427" y="357695"/>
                      <a:pt x="176388" y="352182"/>
                    </a:cubicBezTo>
                    <a:cubicBezTo>
                      <a:pt x="198017" y="347820"/>
                      <a:pt x="203591" y="341761"/>
                      <a:pt x="182446" y="318253"/>
                    </a:cubicBezTo>
                    <a:lnTo>
                      <a:pt x="181477" y="280205"/>
                    </a:lnTo>
                    <a:cubicBezTo>
                      <a:pt x="196034" y="282170"/>
                      <a:pt x="210759" y="282576"/>
                      <a:pt x="225402" y="281417"/>
                    </a:cubicBezTo>
                    <a:cubicBezTo>
                      <a:pt x="249213" y="277115"/>
                      <a:pt x="263875" y="257909"/>
                      <a:pt x="270418" y="231857"/>
                    </a:cubicBezTo>
                    <a:cubicBezTo>
                      <a:pt x="280415" y="191991"/>
                      <a:pt x="282899" y="147581"/>
                      <a:pt x="272902" y="74757"/>
                    </a:cubicBezTo>
                    <a:cubicBezTo>
                      <a:pt x="260785" y="-14730"/>
                      <a:pt x="155607" y="-13094"/>
                      <a:pt x="100170" y="23682"/>
                    </a:cubicBezTo>
                    <a:cubicBezTo>
                      <a:pt x="44733" y="60458"/>
                      <a:pt x="68302" y="158002"/>
                      <a:pt x="68302" y="158002"/>
                    </a:cubicBezTo>
                    <a:close/>
                  </a:path>
                </a:pathLst>
              </a:custGeom>
              <a:solidFill>
                <a:srgbClr val="FFA8A7"/>
              </a:solidFill>
              <a:ln w="6058" cap="flat">
                <a:noFill/>
                <a:prstDash val="solid"/>
                <a:miter/>
              </a:ln>
            </p:spPr>
            <p:txBody>
              <a:bodyPr rtlCol="0" anchor="ctr"/>
              <a:lstStyle/>
              <a:p>
                <a:endParaRPr lang="fr-FR" sz="2400"/>
              </a:p>
            </p:txBody>
          </p:sp>
          <p:sp>
            <p:nvSpPr>
              <p:cNvPr id="524" name="Forme libre : forme 523">
                <a:extLst>
                  <a:ext uri="{FF2B5EF4-FFF2-40B4-BE49-F238E27FC236}">
                    <a16:creationId xmlns:a16="http://schemas.microsoft.com/office/drawing/2014/main" id="{41C2FFCB-23D2-40FA-B880-E1694B38A406}"/>
                  </a:ext>
                </a:extLst>
              </p:cNvPr>
              <p:cNvSpPr/>
              <p:nvPr/>
            </p:nvSpPr>
            <p:spPr>
              <a:xfrm>
                <a:off x="2675901" y="2863757"/>
                <a:ext cx="246175" cy="197148"/>
              </a:xfrm>
              <a:custGeom>
                <a:avLst/>
                <a:gdLst>
                  <a:gd name="connsiteX0" fmla="*/ 26890 w 246175"/>
                  <a:gd name="connsiteY0" fmla="*/ 197148 h 197148"/>
                  <a:gd name="connsiteX1" fmla="*/ 4533 w 246175"/>
                  <a:gd name="connsiteY1" fmla="*/ 172066 h 197148"/>
                  <a:gd name="connsiteX2" fmla="*/ 5139 w 246175"/>
                  <a:gd name="connsiteY2" fmla="*/ 78338 h 197148"/>
                  <a:gd name="connsiteX3" fmla="*/ 11198 w 246175"/>
                  <a:gd name="connsiteY3" fmla="*/ 32474 h 197148"/>
                  <a:gd name="connsiteX4" fmla="*/ 108136 w 246175"/>
                  <a:gd name="connsiteY4" fmla="*/ 3332 h 197148"/>
                  <a:gd name="connsiteX5" fmla="*/ 243183 w 246175"/>
                  <a:gd name="connsiteY5" fmla="*/ 0 h 197148"/>
                  <a:gd name="connsiteX6" fmla="*/ 221190 w 246175"/>
                  <a:gd name="connsiteY6" fmla="*/ 72704 h 197148"/>
                  <a:gd name="connsiteX7" fmla="*/ 168965 w 246175"/>
                  <a:gd name="connsiteY7" fmla="*/ 87911 h 197148"/>
                  <a:gd name="connsiteX8" fmla="*/ 63363 w 246175"/>
                  <a:gd name="connsiteY8" fmla="*/ 88456 h 197148"/>
                  <a:gd name="connsiteX9" fmla="*/ 44884 w 246175"/>
                  <a:gd name="connsiteY9" fmla="*/ 127353 h 197148"/>
                  <a:gd name="connsiteX10" fmla="*/ 26890 w 246175"/>
                  <a:gd name="connsiteY10" fmla="*/ 197148 h 19714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246175" h="197148">
                    <a:moveTo>
                      <a:pt x="26890" y="197148"/>
                    </a:moveTo>
                    <a:cubicBezTo>
                      <a:pt x="23921" y="197148"/>
                      <a:pt x="12107" y="178972"/>
                      <a:pt x="4533" y="172066"/>
                    </a:cubicBezTo>
                    <a:cubicBezTo>
                      <a:pt x="-6009" y="163159"/>
                      <a:pt x="5139" y="78338"/>
                      <a:pt x="5139" y="78338"/>
                    </a:cubicBezTo>
                    <a:cubicBezTo>
                      <a:pt x="-2443" y="63255"/>
                      <a:pt x="-41" y="45071"/>
                      <a:pt x="11198" y="32474"/>
                    </a:cubicBezTo>
                    <a:cubicBezTo>
                      <a:pt x="24951" y="16661"/>
                      <a:pt x="44096" y="-2726"/>
                      <a:pt x="108136" y="3332"/>
                    </a:cubicBezTo>
                    <a:cubicBezTo>
                      <a:pt x="153758" y="7573"/>
                      <a:pt x="203620" y="20599"/>
                      <a:pt x="243183" y="0"/>
                    </a:cubicBezTo>
                    <a:cubicBezTo>
                      <a:pt x="251287" y="26452"/>
                      <a:pt x="242597" y="55178"/>
                      <a:pt x="221190" y="72704"/>
                    </a:cubicBezTo>
                    <a:cubicBezTo>
                      <a:pt x="221190" y="72704"/>
                      <a:pt x="206953" y="82337"/>
                      <a:pt x="168965" y="87911"/>
                    </a:cubicBezTo>
                    <a:cubicBezTo>
                      <a:pt x="130977" y="93485"/>
                      <a:pt x="71481" y="89365"/>
                      <a:pt x="63363" y="88456"/>
                    </a:cubicBezTo>
                    <a:cubicBezTo>
                      <a:pt x="52275" y="87184"/>
                      <a:pt x="50155" y="97968"/>
                      <a:pt x="44884" y="127353"/>
                    </a:cubicBezTo>
                    <a:cubicBezTo>
                      <a:pt x="40279" y="153102"/>
                      <a:pt x="37008" y="196724"/>
                      <a:pt x="26890" y="197148"/>
                    </a:cubicBezTo>
                    <a:close/>
                  </a:path>
                </a:pathLst>
              </a:custGeom>
              <a:solidFill>
                <a:srgbClr val="FFC000"/>
              </a:solidFill>
              <a:ln w="6058" cap="flat">
                <a:noFill/>
                <a:prstDash val="solid"/>
                <a:miter/>
              </a:ln>
            </p:spPr>
            <p:txBody>
              <a:bodyPr rtlCol="0" anchor="ctr"/>
              <a:lstStyle/>
              <a:p>
                <a:endParaRPr lang="fr-FR" sz="2400"/>
              </a:p>
            </p:txBody>
          </p:sp>
          <p:sp>
            <p:nvSpPr>
              <p:cNvPr id="525" name="Forme libre : forme 524">
                <a:extLst>
                  <a:ext uri="{FF2B5EF4-FFF2-40B4-BE49-F238E27FC236}">
                    <a16:creationId xmlns:a16="http://schemas.microsoft.com/office/drawing/2014/main" id="{92F0063E-4C8D-4329-93C7-448E744A7ADE}"/>
                  </a:ext>
                </a:extLst>
              </p:cNvPr>
              <p:cNvSpPr/>
              <p:nvPr/>
            </p:nvSpPr>
            <p:spPr>
              <a:xfrm>
                <a:off x="2644689" y="2918187"/>
                <a:ext cx="38561" cy="29967"/>
              </a:xfrm>
              <a:custGeom>
                <a:avLst/>
                <a:gdLst>
                  <a:gd name="connsiteX0" fmla="*/ 36655 w 38561"/>
                  <a:gd name="connsiteY0" fmla="*/ 29967 h 29967"/>
                  <a:gd name="connsiteX1" fmla="*/ 0 w 38561"/>
                  <a:gd name="connsiteY1" fmla="*/ 11791 h 29967"/>
                  <a:gd name="connsiteX2" fmla="*/ 26339 w 38561"/>
                  <a:gd name="connsiteY2" fmla="*/ 1746 h 29967"/>
                  <a:gd name="connsiteX3" fmla="*/ 27082 w 38561"/>
                  <a:gd name="connsiteY3" fmla="*/ 2097 h 29967"/>
                  <a:gd name="connsiteX4" fmla="*/ 36655 w 38561"/>
                  <a:gd name="connsiteY4" fmla="*/ 29967 h 29967"/>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38561" h="29967">
                    <a:moveTo>
                      <a:pt x="36655" y="29967"/>
                    </a:moveTo>
                    <a:lnTo>
                      <a:pt x="0" y="11791"/>
                    </a:lnTo>
                    <a:cubicBezTo>
                      <a:pt x="4499" y="1744"/>
                      <a:pt x="16292" y="-2754"/>
                      <a:pt x="26339" y="1746"/>
                    </a:cubicBezTo>
                    <a:cubicBezTo>
                      <a:pt x="26589" y="1858"/>
                      <a:pt x="26837" y="1975"/>
                      <a:pt x="27082" y="2097"/>
                    </a:cubicBezTo>
                    <a:cubicBezTo>
                      <a:pt x="37135" y="7399"/>
                      <a:pt x="41329" y="19607"/>
                      <a:pt x="36655" y="29967"/>
                    </a:cubicBezTo>
                    <a:close/>
                  </a:path>
                </a:pathLst>
              </a:custGeom>
              <a:solidFill>
                <a:srgbClr val="FFC000"/>
              </a:solidFill>
              <a:ln w="6058" cap="flat">
                <a:noFill/>
                <a:prstDash val="solid"/>
                <a:miter/>
              </a:ln>
            </p:spPr>
            <p:txBody>
              <a:bodyPr rtlCol="0" anchor="ctr"/>
              <a:lstStyle/>
              <a:p>
                <a:endParaRPr lang="fr-FR" sz="2400"/>
              </a:p>
            </p:txBody>
          </p:sp>
          <p:sp>
            <p:nvSpPr>
              <p:cNvPr id="526" name="Forme libre : forme 525">
                <a:extLst>
                  <a:ext uri="{FF2B5EF4-FFF2-40B4-BE49-F238E27FC236}">
                    <a16:creationId xmlns:a16="http://schemas.microsoft.com/office/drawing/2014/main" id="{86B7FB16-9F3D-490A-92DB-CB86A47C3920}"/>
                  </a:ext>
                </a:extLst>
              </p:cNvPr>
              <p:cNvSpPr/>
              <p:nvPr/>
            </p:nvSpPr>
            <p:spPr>
              <a:xfrm>
                <a:off x="2716423" y="3129246"/>
                <a:ext cx="99361" cy="59132"/>
              </a:xfrm>
              <a:custGeom>
                <a:avLst/>
                <a:gdLst>
                  <a:gd name="connsiteX0" fmla="*/ 99119 w 99361"/>
                  <a:gd name="connsiteY0" fmla="*/ 43865 h 59132"/>
                  <a:gd name="connsiteX1" fmla="*/ 26416 w 99361"/>
                  <a:gd name="connsiteY1" fmla="*/ 24901 h 59132"/>
                  <a:gd name="connsiteX2" fmla="*/ 0 w 99361"/>
                  <a:gd name="connsiteY2" fmla="*/ 0 h 59132"/>
                  <a:gd name="connsiteX3" fmla="*/ 15389 w 99361"/>
                  <a:gd name="connsiteY3" fmla="*/ 29748 h 59132"/>
                  <a:gd name="connsiteX4" fmla="*/ 99362 w 99361"/>
                  <a:gd name="connsiteY4" fmla="*/ 59132 h 59132"/>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99361" h="59132">
                    <a:moveTo>
                      <a:pt x="99119" y="43865"/>
                    </a:moveTo>
                    <a:cubicBezTo>
                      <a:pt x="99119" y="43865"/>
                      <a:pt x="45440" y="34353"/>
                      <a:pt x="26416" y="24901"/>
                    </a:cubicBezTo>
                    <a:cubicBezTo>
                      <a:pt x="15331" y="19411"/>
                      <a:pt x="6134" y="10742"/>
                      <a:pt x="0" y="0"/>
                    </a:cubicBezTo>
                    <a:cubicBezTo>
                      <a:pt x="3082" y="10848"/>
                      <a:pt x="8315" y="20965"/>
                      <a:pt x="15389" y="29748"/>
                    </a:cubicBezTo>
                    <a:cubicBezTo>
                      <a:pt x="29506" y="46894"/>
                      <a:pt x="99362" y="59132"/>
                      <a:pt x="99362" y="59132"/>
                    </a:cubicBezTo>
                    <a:close/>
                  </a:path>
                </a:pathLst>
              </a:custGeom>
              <a:solidFill>
                <a:srgbClr val="F28F8F"/>
              </a:solidFill>
              <a:ln w="6058" cap="flat">
                <a:noFill/>
                <a:prstDash val="solid"/>
                <a:miter/>
              </a:ln>
            </p:spPr>
            <p:txBody>
              <a:bodyPr rtlCol="0" anchor="ctr"/>
              <a:lstStyle/>
              <a:p>
                <a:endParaRPr lang="fr-FR" sz="2400"/>
              </a:p>
            </p:txBody>
          </p:sp>
          <p:sp>
            <p:nvSpPr>
              <p:cNvPr id="527" name="Forme libre : forme 526">
                <a:extLst>
                  <a:ext uri="{FF2B5EF4-FFF2-40B4-BE49-F238E27FC236}">
                    <a16:creationId xmlns:a16="http://schemas.microsoft.com/office/drawing/2014/main" id="{58EAE2A8-CF8F-40B0-B85C-3184947B8AF5}"/>
                  </a:ext>
                </a:extLst>
              </p:cNvPr>
              <p:cNvSpPr/>
              <p:nvPr/>
            </p:nvSpPr>
            <p:spPr>
              <a:xfrm>
                <a:off x="2789656" y="3030476"/>
                <a:ext cx="21429" cy="21448"/>
              </a:xfrm>
              <a:custGeom>
                <a:avLst/>
                <a:gdLst>
                  <a:gd name="connsiteX0" fmla="*/ 21403 w 21429"/>
                  <a:gd name="connsiteY0" fmla="*/ 11708 h 21448"/>
                  <a:gd name="connsiteX1" fmla="*/ 9740 w 21429"/>
                  <a:gd name="connsiteY1" fmla="*/ 21403 h 21448"/>
                  <a:gd name="connsiteX2" fmla="*/ 46 w 21429"/>
                  <a:gd name="connsiteY2" fmla="*/ 9740 h 21448"/>
                  <a:gd name="connsiteX3" fmla="*/ 11285 w 21429"/>
                  <a:gd name="connsiteY3" fmla="*/ 15 h 21448"/>
                  <a:gd name="connsiteX4" fmla="*/ 21403 w 21429"/>
                  <a:gd name="connsiteY4" fmla="*/ 11708 h 21448"/>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21429" h="21448">
                    <a:moveTo>
                      <a:pt x="21403" y="11708"/>
                    </a:moveTo>
                    <a:cubicBezTo>
                      <a:pt x="20860" y="17606"/>
                      <a:pt x="15638" y="21946"/>
                      <a:pt x="9740" y="21403"/>
                    </a:cubicBezTo>
                    <a:cubicBezTo>
                      <a:pt x="3843" y="20859"/>
                      <a:pt x="-498" y="15638"/>
                      <a:pt x="46" y="9740"/>
                    </a:cubicBezTo>
                    <a:cubicBezTo>
                      <a:pt x="574" y="4007"/>
                      <a:pt x="5536" y="-286"/>
                      <a:pt x="11285" y="15"/>
                    </a:cubicBezTo>
                    <a:cubicBezTo>
                      <a:pt x="17299" y="467"/>
                      <a:pt x="21820" y="5691"/>
                      <a:pt x="21403" y="11708"/>
                    </a:cubicBezTo>
                    <a:close/>
                  </a:path>
                </a:pathLst>
              </a:custGeom>
              <a:solidFill>
                <a:srgbClr val="263238"/>
              </a:solidFill>
              <a:ln w="6058" cap="flat">
                <a:noFill/>
                <a:prstDash val="solid"/>
                <a:miter/>
              </a:ln>
            </p:spPr>
            <p:txBody>
              <a:bodyPr rtlCol="0" anchor="ctr"/>
              <a:lstStyle/>
              <a:p>
                <a:endParaRPr lang="fr-FR" sz="2400"/>
              </a:p>
            </p:txBody>
          </p:sp>
          <p:sp>
            <p:nvSpPr>
              <p:cNvPr id="528" name="Forme libre : forme 527">
                <a:extLst>
                  <a:ext uri="{FF2B5EF4-FFF2-40B4-BE49-F238E27FC236}">
                    <a16:creationId xmlns:a16="http://schemas.microsoft.com/office/drawing/2014/main" id="{113A9FF1-4A35-4826-8DAA-0FD72915C5F0}"/>
                  </a:ext>
                </a:extLst>
              </p:cNvPr>
              <p:cNvSpPr/>
              <p:nvPr/>
            </p:nvSpPr>
            <p:spPr>
              <a:xfrm>
                <a:off x="2778613" y="3002361"/>
                <a:ext cx="24872" cy="19465"/>
              </a:xfrm>
              <a:custGeom>
                <a:avLst/>
                <a:gdLst>
                  <a:gd name="connsiteX0" fmla="*/ 24872 w 24872"/>
                  <a:gd name="connsiteY0" fmla="*/ 8015 h 19465"/>
                  <a:gd name="connsiteX1" fmla="*/ 1365 w 24872"/>
                  <a:gd name="connsiteY1" fmla="*/ 19465 h 19465"/>
                  <a:gd name="connsiteX2" fmla="*/ 7423 w 24872"/>
                  <a:gd name="connsiteY2" fmla="*/ 1290 h 19465"/>
                  <a:gd name="connsiteX3" fmla="*/ 24510 w 24872"/>
                  <a:gd name="connsiteY3" fmla="*/ 7197 h 19465"/>
                  <a:gd name="connsiteX4" fmla="*/ 24872 w 24872"/>
                  <a:gd name="connsiteY4" fmla="*/ 8015 h 19465"/>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24872" h="19465">
                    <a:moveTo>
                      <a:pt x="24872" y="8015"/>
                    </a:moveTo>
                    <a:lnTo>
                      <a:pt x="1365" y="19465"/>
                    </a:lnTo>
                    <a:cubicBezTo>
                      <a:pt x="-1862" y="12765"/>
                      <a:pt x="822" y="4714"/>
                      <a:pt x="7423" y="1290"/>
                    </a:cubicBezTo>
                    <a:cubicBezTo>
                      <a:pt x="13773" y="-1797"/>
                      <a:pt x="21423" y="848"/>
                      <a:pt x="24510" y="7197"/>
                    </a:cubicBezTo>
                    <a:cubicBezTo>
                      <a:pt x="24640" y="7466"/>
                      <a:pt x="24761" y="7738"/>
                      <a:pt x="24872" y="8015"/>
                    </a:cubicBezTo>
                    <a:close/>
                  </a:path>
                </a:pathLst>
              </a:custGeom>
              <a:solidFill>
                <a:srgbClr val="263238"/>
              </a:solidFill>
              <a:ln w="6058" cap="flat">
                <a:noFill/>
                <a:prstDash val="solid"/>
                <a:miter/>
              </a:ln>
            </p:spPr>
            <p:txBody>
              <a:bodyPr rtlCol="0" anchor="ctr"/>
              <a:lstStyle/>
              <a:p>
                <a:endParaRPr lang="fr-FR" sz="2400"/>
              </a:p>
            </p:txBody>
          </p:sp>
          <p:sp>
            <p:nvSpPr>
              <p:cNvPr id="529" name="Forme libre : forme 528">
                <a:extLst>
                  <a:ext uri="{FF2B5EF4-FFF2-40B4-BE49-F238E27FC236}">
                    <a16:creationId xmlns:a16="http://schemas.microsoft.com/office/drawing/2014/main" id="{B7AFC756-D4D6-44D1-B550-21562AA56F8A}"/>
                  </a:ext>
                </a:extLst>
              </p:cNvPr>
              <p:cNvSpPr/>
              <p:nvPr/>
            </p:nvSpPr>
            <p:spPr>
              <a:xfrm>
                <a:off x="2803174" y="3109859"/>
                <a:ext cx="33937" cy="22426"/>
              </a:xfrm>
              <a:custGeom>
                <a:avLst/>
                <a:gdLst>
                  <a:gd name="connsiteX0" fmla="*/ 554 w 33937"/>
                  <a:gd name="connsiteY0" fmla="*/ 0 h 22426"/>
                  <a:gd name="connsiteX1" fmla="*/ 33937 w 33937"/>
                  <a:gd name="connsiteY1" fmla="*/ 9149 h 22426"/>
                  <a:gd name="connsiteX2" fmla="*/ 13580 w 33937"/>
                  <a:gd name="connsiteY2" fmla="*/ 22004 h 22426"/>
                  <a:gd name="connsiteX3" fmla="*/ 13035 w 33937"/>
                  <a:gd name="connsiteY3" fmla="*/ 21872 h 22426"/>
                  <a:gd name="connsiteX4" fmla="*/ 554 w 33937"/>
                  <a:gd name="connsiteY4" fmla="*/ 0 h 2242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33937" h="22426">
                    <a:moveTo>
                      <a:pt x="554" y="0"/>
                    </a:moveTo>
                    <a:lnTo>
                      <a:pt x="33937" y="9149"/>
                    </a:lnTo>
                    <a:cubicBezTo>
                      <a:pt x="31866" y="18320"/>
                      <a:pt x="22752" y="24076"/>
                      <a:pt x="13580" y="22004"/>
                    </a:cubicBezTo>
                    <a:cubicBezTo>
                      <a:pt x="13398" y="21963"/>
                      <a:pt x="13216" y="21919"/>
                      <a:pt x="13035" y="21872"/>
                    </a:cubicBezTo>
                    <a:cubicBezTo>
                      <a:pt x="3680" y="19111"/>
                      <a:pt x="-1828" y="9458"/>
                      <a:pt x="554" y="0"/>
                    </a:cubicBezTo>
                    <a:close/>
                  </a:path>
                </a:pathLst>
              </a:custGeom>
              <a:solidFill>
                <a:srgbClr val="F28F8F"/>
              </a:solidFill>
              <a:ln w="6058" cap="flat">
                <a:noFill/>
                <a:prstDash val="solid"/>
                <a:miter/>
              </a:ln>
            </p:spPr>
            <p:txBody>
              <a:bodyPr rtlCol="0" anchor="ctr"/>
              <a:lstStyle/>
              <a:p>
                <a:endParaRPr lang="fr-FR" sz="2400"/>
              </a:p>
            </p:txBody>
          </p:sp>
          <p:sp>
            <p:nvSpPr>
              <p:cNvPr id="530" name="Forme libre : forme 529">
                <a:extLst>
                  <a:ext uri="{FF2B5EF4-FFF2-40B4-BE49-F238E27FC236}">
                    <a16:creationId xmlns:a16="http://schemas.microsoft.com/office/drawing/2014/main" id="{9AE0BCC1-67BD-46EC-B589-B3C7CE993455}"/>
                  </a:ext>
                </a:extLst>
              </p:cNvPr>
              <p:cNvSpPr/>
              <p:nvPr/>
            </p:nvSpPr>
            <p:spPr>
              <a:xfrm>
                <a:off x="2874553" y="2996353"/>
                <a:ext cx="25497" cy="17718"/>
              </a:xfrm>
              <a:custGeom>
                <a:avLst/>
                <a:gdLst>
                  <a:gd name="connsiteX0" fmla="*/ 24901 w 25497"/>
                  <a:gd name="connsiteY0" fmla="*/ 17719 h 17718"/>
                  <a:gd name="connsiteX1" fmla="*/ 0 w 25497"/>
                  <a:gd name="connsiteY1" fmla="*/ 9176 h 17718"/>
                  <a:gd name="connsiteX2" fmla="*/ 15662 w 25497"/>
                  <a:gd name="connsiteY2" fmla="*/ 494 h 17718"/>
                  <a:gd name="connsiteX3" fmla="*/ 16298 w 25497"/>
                  <a:gd name="connsiteY3" fmla="*/ 694 h 17718"/>
                  <a:gd name="connsiteX4" fmla="*/ 24901 w 25497"/>
                  <a:gd name="connsiteY4" fmla="*/ 17719 h 17718"/>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25497" h="17718">
                    <a:moveTo>
                      <a:pt x="24901" y="17719"/>
                    </a:moveTo>
                    <a:lnTo>
                      <a:pt x="0" y="9176"/>
                    </a:lnTo>
                    <a:cubicBezTo>
                      <a:pt x="1927" y="2454"/>
                      <a:pt x="8939" y="-1434"/>
                      <a:pt x="15662" y="494"/>
                    </a:cubicBezTo>
                    <a:cubicBezTo>
                      <a:pt x="15876" y="555"/>
                      <a:pt x="16088" y="622"/>
                      <a:pt x="16298" y="694"/>
                    </a:cubicBezTo>
                    <a:cubicBezTo>
                      <a:pt x="23252" y="3160"/>
                      <a:pt x="27041" y="10657"/>
                      <a:pt x="24901" y="17719"/>
                    </a:cubicBezTo>
                    <a:close/>
                  </a:path>
                </a:pathLst>
              </a:custGeom>
              <a:solidFill>
                <a:srgbClr val="263238"/>
              </a:solidFill>
              <a:ln w="6058" cap="flat">
                <a:noFill/>
                <a:prstDash val="solid"/>
                <a:miter/>
              </a:ln>
            </p:spPr>
            <p:txBody>
              <a:bodyPr rtlCol="0" anchor="ctr"/>
              <a:lstStyle/>
              <a:p>
                <a:endParaRPr lang="fr-FR" sz="2400"/>
              </a:p>
            </p:txBody>
          </p:sp>
          <p:sp>
            <p:nvSpPr>
              <p:cNvPr id="531" name="Forme libre : forme 530">
                <a:extLst>
                  <a:ext uri="{FF2B5EF4-FFF2-40B4-BE49-F238E27FC236}">
                    <a16:creationId xmlns:a16="http://schemas.microsoft.com/office/drawing/2014/main" id="{095C40DE-3E3A-4265-BA16-8E17539C7CC0}"/>
                  </a:ext>
                </a:extLst>
              </p:cNvPr>
              <p:cNvSpPr/>
              <p:nvPr/>
            </p:nvSpPr>
            <p:spPr>
              <a:xfrm>
                <a:off x="2875477" y="3027668"/>
                <a:ext cx="21448" cy="21438"/>
              </a:xfrm>
              <a:custGeom>
                <a:avLst/>
                <a:gdLst>
                  <a:gd name="connsiteX0" fmla="*/ 21433 w 21448"/>
                  <a:gd name="connsiteY0" fmla="*/ 10153 h 21438"/>
                  <a:gd name="connsiteX1" fmla="*/ 11285 w 21448"/>
                  <a:gd name="connsiteY1" fmla="*/ 21423 h 21438"/>
                  <a:gd name="connsiteX2" fmla="*/ 15 w 21448"/>
                  <a:gd name="connsiteY2" fmla="*/ 11275 h 21438"/>
                  <a:gd name="connsiteX3" fmla="*/ 9740 w 21448"/>
                  <a:gd name="connsiteY3" fmla="*/ 36 h 21438"/>
                  <a:gd name="connsiteX4" fmla="*/ 21420 w 21448"/>
                  <a:gd name="connsiteY4" fmla="*/ 9975 h 21438"/>
                  <a:gd name="connsiteX5" fmla="*/ 21433 w 21448"/>
                  <a:gd name="connsiteY5" fmla="*/ 10153 h 2143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21448" h="21438">
                    <a:moveTo>
                      <a:pt x="21433" y="10153"/>
                    </a:moveTo>
                    <a:cubicBezTo>
                      <a:pt x="21743" y="16068"/>
                      <a:pt x="17199" y="21114"/>
                      <a:pt x="11285" y="21423"/>
                    </a:cubicBezTo>
                    <a:cubicBezTo>
                      <a:pt x="5370" y="21733"/>
                      <a:pt x="325" y="17189"/>
                      <a:pt x="15" y="11275"/>
                    </a:cubicBezTo>
                    <a:cubicBezTo>
                      <a:pt x="-286" y="5525"/>
                      <a:pt x="4007" y="564"/>
                      <a:pt x="9740" y="36"/>
                    </a:cubicBezTo>
                    <a:cubicBezTo>
                      <a:pt x="15710" y="-445"/>
                      <a:pt x="20940" y="4005"/>
                      <a:pt x="21420" y="9975"/>
                    </a:cubicBezTo>
                    <a:cubicBezTo>
                      <a:pt x="21425" y="10035"/>
                      <a:pt x="21429" y="10094"/>
                      <a:pt x="21433" y="10153"/>
                    </a:cubicBezTo>
                    <a:close/>
                  </a:path>
                </a:pathLst>
              </a:custGeom>
              <a:solidFill>
                <a:srgbClr val="263238"/>
              </a:solidFill>
              <a:ln w="6058" cap="flat">
                <a:noFill/>
                <a:prstDash val="solid"/>
                <a:miter/>
              </a:ln>
            </p:spPr>
            <p:txBody>
              <a:bodyPr rtlCol="0" anchor="ctr"/>
              <a:lstStyle/>
              <a:p>
                <a:endParaRPr lang="fr-FR" sz="2400"/>
              </a:p>
            </p:txBody>
          </p:sp>
          <p:sp>
            <p:nvSpPr>
              <p:cNvPr id="532" name="Forme libre : forme 531">
                <a:extLst>
                  <a:ext uri="{FF2B5EF4-FFF2-40B4-BE49-F238E27FC236}">
                    <a16:creationId xmlns:a16="http://schemas.microsoft.com/office/drawing/2014/main" id="{6149044D-06C5-4B4F-B6E8-29B00EF21B74}"/>
                  </a:ext>
                </a:extLst>
              </p:cNvPr>
              <p:cNvSpPr/>
              <p:nvPr/>
            </p:nvSpPr>
            <p:spPr>
              <a:xfrm>
                <a:off x="2845593" y="3032611"/>
                <a:ext cx="37442" cy="64342"/>
              </a:xfrm>
              <a:custGeom>
                <a:avLst/>
                <a:gdLst>
                  <a:gd name="connsiteX0" fmla="*/ 0 w 37442"/>
                  <a:gd name="connsiteY0" fmla="*/ 0 h 64342"/>
                  <a:gd name="connsiteX1" fmla="*/ 3878 w 37442"/>
                  <a:gd name="connsiteY1" fmla="*/ 64343 h 64342"/>
                  <a:gd name="connsiteX2" fmla="*/ 37442 w 37442"/>
                  <a:gd name="connsiteY2" fmla="*/ 52710 h 64342"/>
                  <a:gd name="connsiteX3" fmla="*/ 0 w 37442"/>
                  <a:gd name="connsiteY3" fmla="*/ 0 h 64342"/>
                </a:gdLst>
                <a:ahLst/>
                <a:cxnLst>
                  <a:cxn ang="0">
                    <a:pos x="connsiteX0" y="connsiteY0"/>
                  </a:cxn>
                  <a:cxn ang="0">
                    <a:pos x="connsiteX1" y="connsiteY1"/>
                  </a:cxn>
                  <a:cxn ang="0">
                    <a:pos x="connsiteX2" y="connsiteY2"/>
                  </a:cxn>
                  <a:cxn ang="0">
                    <a:pos x="connsiteX3" y="connsiteY3"/>
                  </a:cxn>
                </a:cxnLst>
                <a:rect l="l" t="t" r="r" b="b"/>
                <a:pathLst>
                  <a:path w="37442" h="64342">
                    <a:moveTo>
                      <a:pt x="0" y="0"/>
                    </a:moveTo>
                    <a:lnTo>
                      <a:pt x="3878" y="64343"/>
                    </a:lnTo>
                    <a:lnTo>
                      <a:pt x="37442" y="52710"/>
                    </a:lnTo>
                    <a:lnTo>
                      <a:pt x="0" y="0"/>
                    </a:lnTo>
                    <a:close/>
                  </a:path>
                </a:pathLst>
              </a:custGeom>
              <a:solidFill>
                <a:srgbClr val="F28F8F"/>
              </a:solidFill>
              <a:ln w="6058" cap="flat">
                <a:noFill/>
                <a:prstDash val="solid"/>
                <a:miter/>
              </a:ln>
            </p:spPr>
            <p:txBody>
              <a:bodyPr rtlCol="0" anchor="ctr"/>
              <a:lstStyle/>
              <a:p>
                <a:endParaRPr lang="fr-FR" sz="2400"/>
              </a:p>
            </p:txBody>
          </p:sp>
          <p:sp>
            <p:nvSpPr>
              <p:cNvPr id="533" name="Forme libre : forme 532">
                <a:extLst>
                  <a:ext uri="{FF2B5EF4-FFF2-40B4-BE49-F238E27FC236}">
                    <a16:creationId xmlns:a16="http://schemas.microsoft.com/office/drawing/2014/main" id="{FA2E7791-55DE-495C-B3E6-9FCC08F61FA1}"/>
                  </a:ext>
                </a:extLst>
              </p:cNvPr>
              <p:cNvSpPr/>
              <p:nvPr/>
            </p:nvSpPr>
            <p:spPr>
              <a:xfrm>
                <a:off x="2685748" y="3167416"/>
                <a:ext cx="124947" cy="136077"/>
              </a:xfrm>
              <a:custGeom>
                <a:avLst/>
                <a:gdLst>
                  <a:gd name="connsiteX0" fmla="*/ 124947 w 124947"/>
                  <a:gd name="connsiteY0" fmla="*/ 77611 h 136077"/>
                  <a:gd name="connsiteX1" fmla="*/ 23465 w 124947"/>
                  <a:gd name="connsiteY1" fmla="*/ 18842 h 136077"/>
                  <a:gd name="connsiteX2" fmla="*/ 22556 w 124947"/>
                  <a:gd name="connsiteY2" fmla="*/ 0 h 136077"/>
                  <a:gd name="connsiteX3" fmla="*/ 79 w 124947"/>
                  <a:gd name="connsiteY3" fmla="*/ 31323 h 136077"/>
                  <a:gd name="connsiteX4" fmla="*/ 100349 w 124947"/>
                  <a:gd name="connsiteY4" fmla="*/ 136077 h 136077"/>
                  <a:gd name="connsiteX5" fmla="*/ 107741 w 124947"/>
                  <a:gd name="connsiteY5" fmla="*/ 97726 h 136077"/>
                  <a:gd name="connsiteX6" fmla="*/ 124947 w 124947"/>
                  <a:gd name="connsiteY6" fmla="*/ 77611 h 13607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124947" h="136077">
                    <a:moveTo>
                      <a:pt x="124947" y="77611"/>
                    </a:moveTo>
                    <a:cubicBezTo>
                      <a:pt x="95260" y="71553"/>
                      <a:pt x="30251" y="53377"/>
                      <a:pt x="23465" y="18842"/>
                    </a:cubicBezTo>
                    <a:lnTo>
                      <a:pt x="22556" y="0"/>
                    </a:lnTo>
                    <a:cubicBezTo>
                      <a:pt x="11045" y="0"/>
                      <a:pt x="5774" y="12905"/>
                      <a:pt x="79" y="31323"/>
                    </a:cubicBezTo>
                    <a:cubicBezTo>
                      <a:pt x="-2284" y="79792"/>
                      <a:pt x="48912" y="124142"/>
                      <a:pt x="100349" y="136077"/>
                    </a:cubicBezTo>
                    <a:cubicBezTo>
                      <a:pt x="100349" y="136077"/>
                      <a:pt x="99016" y="110873"/>
                      <a:pt x="107741" y="97726"/>
                    </a:cubicBezTo>
                    <a:cubicBezTo>
                      <a:pt x="112442" y="90201"/>
                      <a:pt x="118241" y="83421"/>
                      <a:pt x="124947" y="77611"/>
                    </a:cubicBezTo>
                    <a:close/>
                  </a:path>
                </a:pathLst>
              </a:custGeom>
              <a:solidFill>
                <a:srgbClr val="C00000"/>
              </a:solidFill>
              <a:ln w="6058" cap="flat">
                <a:noFill/>
                <a:prstDash val="solid"/>
                <a:miter/>
              </a:ln>
            </p:spPr>
            <p:txBody>
              <a:bodyPr rtlCol="0" anchor="ctr"/>
              <a:lstStyle/>
              <a:p>
                <a:endParaRPr lang="fr-FR" sz="2400"/>
              </a:p>
            </p:txBody>
          </p:sp>
          <p:sp>
            <p:nvSpPr>
              <p:cNvPr id="534" name="Forme libre : forme 533">
                <a:extLst>
                  <a:ext uri="{FF2B5EF4-FFF2-40B4-BE49-F238E27FC236}">
                    <a16:creationId xmlns:a16="http://schemas.microsoft.com/office/drawing/2014/main" id="{1EADB81C-E796-4B0C-AED6-D2B5B7F1DCDE}"/>
                  </a:ext>
                </a:extLst>
              </p:cNvPr>
              <p:cNvSpPr/>
              <p:nvPr/>
            </p:nvSpPr>
            <p:spPr>
              <a:xfrm>
                <a:off x="2810695" y="3178382"/>
                <a:ext cx="48477" cy="104208"/>
              </a:xfrm>
              <a:custGeom>
                <a:avLst/>
                <a:gdLst>
                  <a:gd name="connsiteX0" fmla="*/ 4968 w 48477"/>
                  <a:gd name="connsiteY0" fmla="*/ 0 h 104208"/>
                  <a:gd name="connsiteX1" fmla="*/ 25689 w 48477"/>
                  <a:gd name="connsiteY1" fmla="*/ 12117 h 104208"/>
                  <a:gd name="connsiteX2" fmla="*/ 42229 w 48477"/>
                  <a:gd name="connsiteY2" fmla="*/ 104209 h 104208"/>
                  <a:gd name="connsiteX3" fmla="*/ 29324 w 48477"/>
                  <a:gd name="connsiteY3" fmla="*/ 73915 h 104208"/>
                  <a:gd name="connsiteX4" fmla="*/ 0 w 48477"/>
                  <a:gd name="connsiteY4" fmla="*/ 66645 h 104208"/>
                  <a:gd name="connsiteX5" fmla="*/ 6059 w 48477"/>
                  <a:gd name="connsiteY5" fmla="*/ 32717 h 10420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48477" h="104208">
                    <a:moveTo>
                      <a:pt x="4968" y="0"/>
                    </a:moveTo>
                    <a:cubicBezTo>
                      <a:pt x="12744" y="2325"/>
                      <a:pt x="19850" y="6480"/>
                      <a:pt x="25689" y="12117"/>
                    </a:cubicBezTo>
                    <a:cubicBezTo>
                      <a:pt x="64222" y="51983"/>
                      <a:pt x="42229" y="104209"/>
                      <a:pt x="42229" y="104209"/>
                    </a:cubicBezTo>
                    <a:cubicBezTo>
                      <a:pt x="42229" y="104209"/>
                      <a:pt x="40532" y="81368"/>
                      <a:pt x="29324" y="73915"/>
                    </a:cubicBezTo>
                    <a:cubicBezTo>
                      <a:pt x="20397" y="68859"/>
                      <a:pt x="10255" y="66345"/>
                      <a:pt x="0" y="66645"/>
                    </a:cubicBezTo>
                    <a:cubicBezTo>
                      <a:pt x="9451" y="56588"/>
                      <a:pt x="10905" y="48469"/>
                      <a:pt x="6059" y="32717"/>
                    </a:cubicBezTo>
                    <a:close/>
                  </a:path>
                </a:pathLst>
              </a:custGeom>
              <a:solidFill>
                <a:srgbClr val="C00000"/>
              </a:solidFill>
              <a:ln w="6058" cap="flat">
                <a:noFill/>
                <a:prstDash val="solid"/>
                <a:miter/>
              </a:ln>
            </p:spPr>
            <p:txBody>
              <a:bodyPr rtlCol="0" anchor="ctr"/>
              <a:lstStyle/>
              <a:p>
                <a:endParaRPr lang="fr-FR" sz="2400"/>
              </a:p>
            </p:txBody>
          </p:sp>
        </p:grpSp>
        <p:grpSp>
          <p:nvGrpSpPr>
            <p:cNvPr id="478" name="Graphique 5">
              <a:extLst>
                <a:ext uri="{FF2B5EF4-FFF2-40B4-BE49-F238E27FC236}">
                  <a16:creationId xmlns:a16="http://schemas.microsoft.com/office/drawing/2014/main" id="{7BDB7429-2CC1-4891-91AF-7E23351D4FE2}"/>
                </a:ext>
              </a:extLst>
            </p:cNvPr>
            <p:cNvGrpSpPr/>
            <p:nvPr/>
          </p:nvGrpSpPr>
          <p:grpSpPr>
            <a:xfrm>
              <a:off x="3187361" y="2878856"/>
              <a:ext cx="802404" cy="2037132"/>
              <a:chOff x="3187361" y="2878856"/>
              <a:chExt cx="802404" cy="2037132"/>
            </a:xfrm>
          </p:grpSpPr>
          <p:sp>
            <p:nvSpPr>
              <p:cNvPr id="483" name="Forme libre : forme 482">
                <a:extLst>
                  <a:ext uri="{FF2B5EF4-FFF2-40B4-BE49-F238E27FC236}">
                    <a16:creationId xmlns:a16="http://schemas.microsoft.com/office/drawing/2014/main" id="{D6601DB2-DDA9-4BDD-9A16-FC667FE22905}"/>
                  </a:ext>
                </a:extLst>
              </p:cNvPr>
              <p:cNvSpPr/>
              <p:nvPr/>
            </p:nvSpPr>
            <p:spPr>
              <a:xfrm>
                <a:off x="3187361" y="3230910"/>
                <a:ext cx="438827" cy="447193"/>
              </a:xfrm>
              <a:custGeom>
                <a:avLst/>
                <a:gdLst>
                  <a:gd name="connsiteX0" fmla="*/ 335467 w 438827"/>
                  <a:gd name="connsiteY0" fmla="*/ 86820 h 447193"/>
                  <a:gd name="connsiteX1" fmla="*/ 283969 w 438827"/>
                  <a:gd name="connsiteY1" fmla="*/ 270094 h 447193"/>
                  <a:gd name="connsiteX2" fmla="*/ 69917 w 438827"/>
                  <a:gd name="connsiteY2" fmla="*/ 356309 h 447193"/>
                  <a:gd name="connsiteX3" fmla="*/ 75975 w 438827"/>
                  <a:gd name="connsiteY3" fmla="*/ 384421 h 447193"/>
                  <a:gd name="connsiteX4" fmla="*/ 25143 w 438827"/>
                  <a:gd name="connsiteY4" fmla="*/ 363519 h 447193"/>
                  <a:gd name="connsiteX5" fmla="*/ 0 w 438827"/>
                  <a:gd name="connsiteY5" fmla="*/ 389753 h 447193"/>
                  <a:gd name="connsiteX6" fmla="*/ 64888 w 438827"/>
                  <a:gd name="connsiteY6" fmla="*/ 446462 h 447193"/>
                  <a:gd name="connsiteX7" fmla="*/ 90880 w 438827"/>
                  <a:gd name="connsiteY7" fmla="*/ 439918 h 447193"/>
                  <a:gd name="connsiteX8" fmla="*/ 120749 w 438827"/>
                  <a:gd name="connsiteY8" fmla="*/ 427074 h 447193"/>
                  <a:gd name="connsiteX9" fmla="*/ 165764 w 438827"/>
                  <a:gd name="connsiteY9" fmla="*/ 412291 h 447193"/>
                  <a:gd name="connsiteX10" fmla="*/ 331953 w 438827"/>
                  <a:gd name="connsiteY10" fmla="*/ 365276 h 447193"/>
                  <a:gd name="connsiteX11" fmla="*/ 379877 w 438827"/>
                  <a:gd name="connsiteY11" fmla="*/ 309476 h 447193"/>
                  <a:gd name="connsiteX12" fmla="*/ 438828 w 438827"/>
                  <a:gd name="connsiteY12" fmla="*/ 123172 h 447193"/>
                  <a:gd name="connsiteX13" fmla="*/ 438828 w 438827"/>
                  <a:gd name="connsiteY13" fmla="*/ 0 h 447193"/>
                  <a:gd name="connsiteX14" fmla="*/ 335467 w 438827"/>
                  <a:gd name="connsiteY14" fmla="*/ 86820 h 44719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Lst>
                <a:rect l="l" t="t" r="r" b="b"/>
                <a:pathLst>
                  <a:path w="438827" h="447193">
                    <a:moveTo>
                      <a:pt x="335467" y="86820"/>
                    </a:moveTo>
                    <a:cubicBezTo>
                      <a:pt x="312565" y="153465"/>
                      <a:pt x="283969" y="270094"/>
                      <a:pt x="283969" y="270094"/>
                    </a:cubicBezTo>
                    <a:lnTo>
                      <a:pt x="69917" y="356309"/>
                    </a:lnTo>
                    <a:lnTo>
                      <a:pt x="75975" y="384421"/>
                    </a:lnTo>
                    <a:lnTo>
                      <a:pt x="25143" y="363519"/>
                    </a:lnTo>
                    <a:lnTo>
                      <a:pt x="0" y="389753"/>
                    </a:lnTo>
                    <a:cubicBezTo>
                      <a:pt x="0" y="389753"/>
                      <a:pt x="27809" y="454762"/>
                      <a:pt x="64888" y="446462"/>
                    </a:cubicBezTo>
                    <a:cubicBezTo>
                      <a:pt x="73665" y="444759"/>
                      <a:pt x="82343" y="442575"/>
                      <a:pt x="90880" y="439918"/>
                    </a:cubicBezTo>
                    <a:cubicBezTo>
                      <a:pt x="102573" y="435798"/>
                      <a:pt x="111661" y="430648"/>
                      <a:pt x="120749" y="427074"/>
                    </a:cubicBezTo>
                    <a:cubicBezTo>
                      <a:pt x="134199" y="421863"/>
                      <a:pt x="147892" y="417622"/>
                      <a:pt x="165764" y="412291"/>
                    </a:cubicBezTo>
                    <a:cubicBezTo>
                      <a:pt x="235742" y="391449"/>
                      <a:pt x="310081" y="371940"/>
                      <a:pt x="331953" y="365276"/>
                    </a:cubicBezTo>
                    <a:cubicBezTo>
                      <a:pt x="365518" y="354976"/>
                      <a:pt x="365942" y="347948"/>
                      <a:pt x="379877" y="309476"/>
                    </a:cubicBezTo>
                    <a:cubicBezTo>
                      <a:pt x="399931" y="253978"/>
                      <a:pt x="438828" y="123172"/>
                      <a:pt x="438828" y="123172"/>
                    </a:cubicBezTo>
                    <a:lnTo>
                      <a:pt x="438828" y="0"/>
                    </a:lnTo>
                    <a:cubicBezTo>
                      <a:pt x="394600" y="485"/>
                      <a:pt x="360065" y="14844"/>
                      <a:pt x="335467" y="86820"/>
                    </a:cubicBezTo>
                    <a:close/>
                  </a:path>
                </a:pathLst>
              </a:custGeom>
              <a:solidFill>
                <a:srgbClr val="B16668"/>
              </a:solidFill>
              <a:ln w="6058" cap="flat">
                <a:noFill/>
                <a:prstDash val="solid"/>
                <a:miter/>
              </a:ln>
            </p:spPr>
            <p:txBody>
              <a:bodyPr rtlCol="0" anchor="ctr"/>
              <a:lstStyle/>
              <a:p>
                <a:endParaRPr lang="fr-FR" sz="2400"/>
              </a:p>
            </p:txBody>
          </p:sp>
          <p:grpSp>
            <p:nvGrpSpPr>
              <p:cNvPr id="484" name="Graphique 5">
                <a:extLst>
                  <a:ext uri="{FF2B5EF4-FFF2-40B4-BE49-F238E27FC236}">
                    <a16:creationId xmlns:a16="http://schemas.microsoft.com/office/drawing/2014/main" id="{77348A91-2639-447E-A0BF-8DE26A309846}"/>
                  </a:ext>
                </a:extLst>
              </p:cNvPr>
              <p:cNvGrpSpPr/>
              <p:nvPr/>
            </p:nvGrpSpPr>
            <p:grpSpPr>
              <a:xfrm>
                <a:off x="3467200" y="2878856"/>
                <a:ext cx="472833" cy="2037132"/>
                <a:chOff x="3467200" y="2878856"/>
                <a:chExt cx="472833" cy="2037132"/>
              </a:xfrm>
            </p:grpSpPr>
            <p:sp>
              <p:nvSpPr>
                <p:cNvPr id="487" name="Forme libre : forme 486">
                  <a:extLst>
                    <a:ext uri="{FF2B5EF4-FFF2-40B4-BE49-F238E27FC236}">
                      <a16:creationId xmlns:a16="http://schemas.microsoft.com/office/drawing/2014/main" id="{D1034488-77A4-4BF8-B155-31A17D750E6E}"/>
                    </a:ext>
                  </a:extLst>
                </p:cNvPr>
                <p:cNvSpPr/>
                <p:nvPr/>
              </p:nvSpPr>
              <p:spPr>
                <a:xfrm>
                  <a:off x="3833548" y="4662144"/>
                  <a:ext cx="106485" cy="253844"/>
                </a:xfrm>
                <a:custGeom>
                  <a:avLst/>
                  <a:gdLst>
                    <a:gd name="connsiteX0" fmla="*/ 79033 w 106485"/>
                    <a:gd name="connsiteY0" fmla="*/ 0 h 253844"/>
                    <a:gd name="connsiteX1" fmla="*/ 90181 w 106485"/>
                    <a:gd name="connsiteY1" fmla="*/ 61192 h 253844"/>
                    <a:gd name="connsiteX2" fmla="*/ 101692 w 106485"/>
                    <a:gd name="connsiteY2" fmla="*/ 140863 h 253844"/>
                    <a:gd name="connsiteX3" fmla="*/ 87030 w 106485"/>
                    <a:gd name="connsiteY3" fmla="*/ 231380 h 253844"/>
                    <a:gd name="connsiteX4" fmla="*/ 12267 w 106485"/>
                    <a:gd name="connsiteY4" fmla="*/ 237438 h 253844"/>
                    <a:gd name="connsiteX5" fmla="*/ 1361 w 106485"/>
                    <a:gd name="connsiteY5" fmla="*/ 125051 h 253844"/>
                    <a:gd name="connsiteX6" fmla="*/ 3179 w 106485"/>
                    <a:gd name="connsiteY6" fmla="*/ 59738 h 253844"/>
                    <a:gd name="connsiteX7" fmla="*/ 5663 w 106485"/>
                    <a:gd name="connsiteY7" fmla="*/ 9936 h 253844"/>
                    <a:gd name="connsiteX8" fmla="*/ 79033 w 106485"/>
                    <a:gd name="connsiteY8" fmla="*/ 0 h 25384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106485" h="253844">
                      <a:moveTo>
                        <a:pt x="79033" y="0"/>
                      </a:moveTo>
                      <a:cubicBezTo>
                        <a:pt x="83799" y="20192"/>
                        <a:pt x="87520" y="40617"/>
                        <a:pt x="90181" y="61192"/>
                      </a:cubicBezTo>
                      <a:cubicBezTo>
                        <a:pt x="93150" y="84276"/>
                        <a:pt x="94967" y="101361"/>
                        <a:pt x="101692" y="140863"/>
                      </a:cubicBezTo>
                      <a:cubicBezTo>
                        <a:pt x="107751" y="176852"/>
                        <a:pt x="112477" y="204358"/>
                        <a:pt x="87030" y="231380"/>
                      </a:cubicBezTo>
                      <a:cubicBezTo>
                        <a:pt x="64674" y="255190"/>
                        <a:pt x="25232" y="264339"/>
                        <a:pt x="12267" y="237438"/>
                      </a:cubicBezTo>
                      <a:cubicBezTo>
                        <a:pt x="-2577" y="206539"/>
                        <a:pt x="-638" y="156313"/>
                        <a:pt x="1361" y="125051"/>
                      </a:cubicBezTo>
                      <a:cubicBezTo>
                        <a:pt x="3361" y="93788"/>
                        <a:pt x="2936" y="84639"/>
                        <a:pt x="3179" y="59738"/>
                      </a:cubicBezTo>
                      <a:cubicBezTo>
                        <a:pt x="3179" y="37806"/>
                        <a:pt x="4451" y="28839"/>
                        <a:pt x="5663" y="9936"/>
                      </a:cubicBezTo>
                      <a:cubicBezTo>
                        <a:pt x="29716" y="8361"/>
                        <a:pt x="55041" y="1878"/>
                        <a:pt x="79033" y="0"/>
                      </a:cubicBezTo>
                      <a:close/>
                    </a:path>
                  </a:pathLst>
                </a:custGeom>
                <a:solidFill>
                  <a:srgbClr val="37474F"/>
                </a:solidFill>
                <a:ln w="6058" cap="flat">
                  <a:noFill/>
                  <a:prstDash val="solid"/>
                  <a:miter/>
                </a:ln>
              </p:spPr>
              <p:txBody>
                <a:bodyPr rtlCol="0" anchor="ctr"/>
                <a:lstStyle/>
                <a:p>
                  <a:endParaRPr lang="fr-FR" sz="2400"/>
                </a:p>
              </p:txBody>
            </p:sp>
            <p:sp>
              <p:nvSpPr>
                <p:cNvPr id="488" name="Forme libre : forme 487">
                  <a:extLst>
                    <a:ext uri="{FF2B5EF4-FFF2-40B4-BE49-F238E27FC236}">
                      <a16:creationId xmlns:a16="http://schemas.microsoft.com/office/drawing/2014/main" id="{EC127CA8-2D3F-4210-B82C-10EB5BF74B56}"/>
                    </a:ext>
                  </a:extLst>
                </p:cNvPr>
                <p:cNvSpPr/>
                <p:nvPr/>
              </p:nvSpPr>
              <p:spPr>
                <a:xfrm>
                  <a:off x="3633035" y="4683834"/>
                  <a:ext cx="13692" cy="94757"/>
                </a:xfrm>
                <a:custGeom>
                  <a:avLst/>
                  <a:gdLst>
                    <a:gd name="connsiteX0" fmla="*/ 13693 w 13692"/>
                    <a:gd name="connsiteY0" fmla="*/ 94757 h 94757"/>
                    <a:gd name="connsiteX1" fmla="*/ 5453 w 13692"/>
                    <a:gd name="connsiteY1" fmla="*/ 93545 h 94757"/>
                    <a:gd name="connsiteX2" fmla="*/ 0 w 13692"/>
                    <a:gd name="connsiteY2" fmla="*/ 31747 h 94757"/>
                    <a:gd name="connsiteX3" fmla="*/ 11754 w 13692"/>
                    <a:gd name="connsiteY3" fmla="*/ 0 h 94757"/>
                  </a:gdLst>
                  <a:ahLst/>
                  <a:cxnLst>
                    <a:cxn ang="0">
                      <a:pos x="connsiteX0" y="connsiteY0"/>
                    </a:cxn>
                    <a:cxn ang="0">
                      <a:pos x="connsiteX1" y="connsiteY1"/>
                    </a:cxn>
                    <a:cxn ang="0">
                      <a:pos x="connsiteX2" y="connsiteY2"/>
                    </a:cxn>
                    <a:cxn ang="0">
                      <a:pos x="connsiteX3" y="connsiteY3"/>
                    </a:cxn>
                  </a:cxnLst>
                  <a:rect l="l" t="t" r="r" b="b"/>
                  <a:pathLst>
                    <a:path w="13692" h="94757">
                      <a:moveTo>
                        <a:pt x="13693" y="94757"/>
                      </a:moveTo>
                      <a:lnTo>
                        <a:pt x="5453" y="93545"/>
                      </a:lnTo>
                      <a:cubicBezTo>
                        <a:pt x="4907" y="67614"/>
                        <a:pt x="6422" y="43986"/>
                        <a:pt x="0" y="31747"/>
                      </a:cubicBezTo>
                      <a:lnTo>
                        <a:pt x="11754" y="0"/>
                      </a:lnTo>
                      <a:close/>
                    </a:path>
                  </a:pathLst>
                </a:custGeom>
                <a:solidFill>
                  <a:srgbClr val="263238"/>
                </a:solidFill>
                <a:ln w="6058" cap="flat">
                  <a:noFill/>
                  <a:prstDash val="solid"/>
                  <a:miter/>
                </a:ln>
              </p:spPr>
              <p:txBody>
                <a:bodyPr rtlCol="0" anchor="ctr"/>
                <a:lstStyle/>
                <a:p>
                  <a:endParaRPr lang="fr-FR" sz="2400"/>
                </a:p>
              </p:txBody>
            </p:sp>
            <p:sp>
              <p:nvSpPr>
                <p:cNvPr id="489" name="Forme libre : forme 488">
                  <a:extLst>
                    <a:ext uri="{FF2B5EF4-FFF2-40B4-BE49-F238E27FC236}">
                      <a16:creationId xmlns:a16="http://schemas.microsoft.com/office/drawing/2014/main" id="{B681EEF0-E63C-472B-BD27-F643EF852A01}"/>
                    </a:ext>
                  </a:extLst>
                </p:cNvPr>
                <p:cNvSpPr/>
                <p:nvPr/>
              </p:nvSpPr>
              <p:spPr>
                <a:xfrm>
                  <a:off x="3644789" y="4660690"/>
                  <a:ext cx="22235" cy="117901"/>
                </a:xfrm>
                <a:custGeom>
                  <a:avLst/>
                  <a:gdLst>
                    <a:gd name="connsiteX0" fmla="*/ 22235 w 22235"/>
                    <a:gd name="connsiteY0" fmla="*/ 0 h 117901"/>
                    <a:gd name="connsiteX1" fmla="*/ 9573 w 22235"/>
                    <a:gd name="connsiteY1" fmla="*/ 70886 h 117901"/>
                    <a:gd name="connsiteX2" fmla="*/ 10481 w 22235"/>
                    <a:gd name="connsiteY2" fmla="*/ 115599 h 117901"/>
                    <a:gd name="connsiteX3" fmla="*/ 1939 w 22235"/>
                    <a:gd name="connsiteY3" fmla="*/ 117901 h 117901"/>
                    <a:gd name="connsiteX4" fmla="*/ 0 w 22235"/>
                    <a:gd name="connsiteY4" fmla="*/ 23144 h 117901"/>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22235" h="117901">
                      <a:moveTo>
                        <a:pt x="22235" y="0"/>
                      </a:moveTo>
                      <a:cubicBezTo>
                        <a:pt x="20357" y="17752"/>
                        <a:pt x="10118" y="35928"/>
                        <a:pt x="9573" y="70886"/>
                      </a:cubicBezTo>
                      <a:cubicBezTo>
                        <a:pt x="8779" y="85792"/>
                        <a:pt x="9082" y="100737"/>
                        <a:pt x="10481" y="115599"/>
                      </a:cubicBezTo>
                      <a:lnTo>
                        <a:pt x="1939" y="117901"/>
                      </a:lnTo>
                      <a:lnTo>
                        <a:pt x="0" y="23144"/>
                      </a:lnTo>
                      <a:close/>
                    </a:path>
                  </a:pathLst>
                </a:custGeom>
                <a:solidFill>
                  <a:srgbClr val="263238"/>
                </a:solidFill>
                <a:ln w="6058" cap="flat">
                  <a:noFill/>
                  <a:prstDash val="solid"/>
                  <a:miter/>
                </a:ln>
              </p:spPr>
              <p:txBody>
                <a:bodyPr rtlCol="0" anchor="ctr"/>
                <a:lstStyle/>
                <a:p>
                  <a:endParaRPr lang="fr-FR" sz="2400"/>
                </a:p>
              </p:txBody>
            </p:sp>
            <p:sp>
              <p:nvSpPr>
                <p:cNvPr id="490" name="Forme libre : forme 489">
                  <a:extLst>
                    <a:ext uri="{FF2B5EF4-FFF2-40B4-BE49-F238E27FC236}">
                      <a16:creationId xmlns:a16="http://schemas.microsoft.com/office/drawing/2014/main" id="{96E54CFB-F894-4498-8B9B-CD4B3D7ABF85}"/>
                    </a:ext>
                  </a:extLst>
                </p:cNvPr>
                <p:cNvSpPr/>
                <p:nvPr/>
              </p:nvSpPr>
              <p:spPr>
                <a:xfrm>
                  <a:off x="3471693" y="4642981"/>
                  <a:ext cx="197406" cy="184578"/>
                </a:xfrm>
                <a:custGeom>
                  <a:avLst/>
                  <a:gdLst>
                    <a:gd name="connsiteX0" fmla="*/ 0 w 197406"/>
                    <a:gd name="connsiteY0" fmla="*/ 159421 h 184578"/>
                    <a:gd name="connsiteX1" fmla="*/ 4847 w 197406"/>
                    <a:gd name="connsiteY1" fmla="*/ 173174 h 184578"/>
                    <a:gd name="connsiteX2" fmla="*/ 64282 w 197406"/>
                    <a:gd name="connsiteY2" fmla="*/ 184140 h 184578"/>
                    <a:gd name="connsiteX3" fmla="*/ 141409 w 197406"/>
                    <a:gd name="connsiteY3" fmla="*/ 155968 h 184578"/>
                    <a:gd name="connsiteX4" fmla="*/ 163402 w 197406"/>
                    <a:gd name="connsiteY4" fmla="*/ 86839 h 184578"/>
                    <a:gd name="connsiteX5" fmla="*/ 195331 w 197406"/>
                    <a:gd name="connsiteY5" fmla="*/ 17709 h 184578"/>
                    <a:gd name="connsiteX6" fmla="*/ 196664 w 197406"/>
                    <a:gd name="connsiteY6" fmla="*/ 18 h 184578"/>
                    <a:gd name="connsiteX7" fmla="*/ 142681 w 197406"/>
                    <a:gd name="connsiteY7" fmla="*/ 39642 h 184578"/>
                    <a:gd name="connsiteX8" fmla="*/ 76763 w 197406"/>
                    <a:gd name="connsiteY8" fmla="*/ 141366 h 184578"/>
                    <a:gd name="connsiteX9" fmla="*/ 0 w 197406"/>
                    <a:gd name="connsiteY9" fmla="*/ 159421 h 18457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197406" h="184578">
                      <a:moveTo>
                        <a:pt x="0" y="159421"/>
                      </a:moveTo>
                      <a:cubicBezTo>
                        <a:pt x="0" y="159421"/>
                        <a:pt x="364" y="169781"/>
                        <a:pt x="4847" y="173174"/>
                      </a:cubicBezTo>
                      <a:cubicBezTo>
                        <a:pt x="9330" y="176567"/>
                        <a:pt x="18721" y="186806"/>
                        <a:pt x="64282" y="184140"/>
                      </a:cubicBezTo>
                      <a:cubicBezTo>
                        <a:pt x="109843" y="181475"/>
                        <a:pt x="125838" y="170205"/>
                        <a:pt x="141409" y="155968"/>
                      </a:cubicBezTo>
                      <a:cubicBezTo>
                        <a:pt x="156979" y="141730"/>
                        <a:pt x="161039" y="104469"/>
                        <a:pt x="163402" y="86839"/>
                      </a:cubicBezTo>
                      <a:cubicBezTo>
                        <a:pt x="167885" y="52728"/>
                        <a:pt x="182062" y="34855"/>
                        <a:pt x="195331" y="17709"/>
                      </a:cubicBezTo>
                      <a:cubicBezTo>
                        <a:pt x="197531" y="12077"/>
                        <a:pt x="197995" y="5916"/>
                        <a:pt x="196664" y="18"/>
                      </a:cubicBezTo>
                      <a:cubicBezTo>
                        <a:pt x="196664" y="18"/>
                        <a:pt x="158979" y="-2102"/>
                        <a:pt x="142681" y="39642"/>
                      </a:cubicBezTo>
                      <a:cubicBezTo>
                        <a:pt x="126383" y="81386"/>
                        <a:pt x="113600" y="129794"/>
                        <a:pt x="76763" y="141366"/>
                      </a:cubicBezTo>
                      <a:cubicBezTo>
                        <a:pt x="51572" y="148963"/>
                        <a:pt x="25936" y="154993"/>
                        <a:pt x="0" y="159421"/>
                      </a:cubicBezTo>
                      <a:close/>
                    </a:path>
                  </a:pathLst>
                </a:custGeom>
                <a:solidFill>
                  <a:srgbClr val="263238"/>
                </a:solidFill>
                <a:ln w="6058" cap="flat">
                  <a:noFill/>
                  <a:prstDash val="solid"/>
                  <a:miter/>
                </a:ln>
              </p:spPr>
              <p:txBody>
                <a:bodyPr rtlCol="0" anchor="ctr"/>
                <a:lstStyle/>
                <a:p>
                  <a:endParaRPr lang="fr-FR" sz="2400"/>
                </a:p>
              </p:txBody>
            </p:sp>
            <p:sp>
              <p:nvSpPr>
                <p:cNvPr id="491" name="Forme libre : forme 490">
                  <a:extLst>
                    <a:ext uri="{FF2B5EF4-FFF2-40B4-BE49-F238E27FC236}">
                      <a16:creationId xmlns:a16="http://schemas.microsoft.com/office/drawing/2014/main" id="{0244F7F6-9E54-4021-B1DB-035E6A1C2517}"/>
                    </a:ext>
                  </a:extLst>
                </p:cNvPr>
                <p:cNvSpPr/>
                <p:nvPr/>
              </p:nvSpPr>
              <p:spPr>
                <a:xfrm>
                  <a:off x="3469498" y="3567286"/>
                  <a:ext cx="452639" cy="1276082"/>
                </a:xfrm>
                <a:custGeom>
                  <a:avLst/>
                  <a:gdLst>
                    <a:gd name="connsiteX0" fmla="*/ 443083 w 452639"/>
                    <a:gd name="connsiteY0" fmla="*/ 1094858 h 1276082"/>
                    <a:gd name="connsiteX1" fmla="*/ 445809 w 452639"/>
                    <a:gd name="connsiteY1" fmla="*/ 974533 h 1276082"/>
                    <a:gd name="connsiteX2" fmla="*/ 449081 w 452639"/>
                    <a:gd name="connsiteY2" fmla="*/ 803195 h 1276082"/>
                    <a:gd name="connsiteX3" fmla="*/ 429208 w 452639"/>
                    <a:gd name="connsiteY3" fmla="*/ 619194 h 1276082"/>
                    <a:gd name="connsiteX4" fmla="*/ 431995 w 452639"/>
                    <a:gd name="connsiteY4" fmla="*/ 169581 h 1276082"/>
                    <a:gd name="connsiteX5" fmla="*/ 376922 w 452639"/>
                    <a:gd name="connsiteY5" fmla="*/ 58829 h 1276082"/>
                    <a:gd name="connsiteX6" fmla="*/ 351900 w 452639"/>
                    <a:gd name="connsiteY6" fmla="*/ 0 h 1276082"/>
                    <a:gd name="connsiteX7" fmla="*/ 217277 w 452639"/>
                    <a:gd name="connsiteY7" fmla="*/ 26173 h 1276082"/>
                    <a:gd name="connsiteX8" fmla="*/ 100709 w 452639"/>
                    <a:gd name="connsiteY8" fmla="*/ 3514 h 1276082"/>
                    <a:gd name="connsiteX9" fmla="*/ 69870 w 452639"/>
                    <a:gd name="connsiteY9" fmla="*/ 602169 h 1276082"/>
                    <a:gd name="connsiteX10" fmla="*/ 84290 w 452639"/>
                    <a:gd name="connsiteY10" fmla="*/ 881836 h 1276082"/>
                    <a:gd name="connsiteX11" fmla="*/ 91439 w 452639"/>
                    <a:gd name="connsiteY11" fmla="*/ 1021184 h 1276082"/>
                    <a:gd name="connsiteX12" fmla="*/ 77928 w 452639"/>
                    <a:gd name="connsiteY12" fmla="*/ 1090071 h 1276082"/>
                    <a:gd name="connsiteX13" fmla="*/ 49634 w 452639"/>
                    <a:gd name="connsiteY13" fmla="*/ 1159806 h 1276082"/>
                    <a:gd name="connsiteX14" fmla="*/ 39153 w 452639"/>
                    <a:gd name="connsiteY14" fmla="*/ 1176286 h 1276082"/>
                    <a:gd name="connsiteX15" fmla="*/ 19826 w 452639"/>
                    <a:gd name="connsiteY15" fmla="*/ 1195068 h 1276082"/>
                    <a:gd name="connsiteX16" fmla="*/ 135 w 452639"/>
                    <a:gd name="connsiteY16" fmla="*/ 1224149 h 1276082"/>
                    <a:gd name="connsiteX17" fmla="*/ 19038 w 452639"/>
                    <a:gd name="connsiteY17" fmla="*/ 1242325 h 1276082"/>
                    <a:gd name="connsiteX18" fmla="*/ 89197 w 452639"/>
                    <a:gd name="connsiteY18" fmla="*/ 1242325 h 1276082"/>
                    <a:gd name="connsiteX19" fmla="*/ 146209 w 452639"/>
                    <a:gd name="connsiteY19" fmla="*/ 1206397 h 1276082"/>
                    <a:gd name="connsiteX20" fmla="*/ 151541 w 452639"/>
                    <a:gd name="connsiteY20" fmla="*/ 1186767 h 1276082"/>
                    <a:gd name="connsiteX21" fmla="*/ 168687 w 452639"/>
                    <a:gd name="connsiteY21" fmla="*/ 1121697 h 1276082"/>
                    <a:gd name="connsiteX22" fmla="*/ 180925 w 452639"/>
                    <a:gd name="connsiteY22" fmla="*/ 1096675 h 1276082"/>
                    <a:gd name="connsiteX23" fmla="*/ 195102 w 452639"/>
                    <a:gd name="connsiteY23" fmla="*/ 1068321 h 1276082"/>
                    <a:gd name="connsiteX24" fmla="*/ 180259 w 452639"/>
                    <a:gd name="connsiteY24" fmla="*/ 1033544 h 1276082"/>
                    <a:gd name="connsiteX25" fmla="*/ 180259 w 452639"/>
                    <a:gd name="connsiteY25" fmla="*/ 1033544 h 1276082"/>
                    <a:gd name="connsiteX26" fmla="*/ 177350 w 452639"/>
                    <a:gd name="connsiteY26" fmla="*/ 977259 h 1276082"/>
                    <a:gd name="connsiteX27" fmla="*/ 212915 w 452639"/>
                    <a:gd name="connsiteY27" fmla="*/ 744728 h 1276082"/>
                    <a:gd name="connsiteX28" fmla="*/ 210067 w 452639"/>
                    <a:gd name="connsiteY28" fmla="*/ 605380 h 1276082"/>
                    <a:gd name="connsiteX29" fmla="*/ 244601 w 452639"/>
                    <a:gd name="connsiteY29" fmla="*/ 432587 h 1276082"/>
                    <a:gd name="connsiteX30" fmla="*/ 277863 w 452639"/>
                    <a:gd name="connsiteY30" fmla="*/ 625919 h 1276082"/>
                    <a:gd name="connsiteX31" fmla="*/ 351597 w 452639"/>
                    <a:gd name="connsiteY31" fmla="*/ 972897 h 1276082"/>
                    <a:gd name="connsiteX32" fmla="*/ 369773 w 452639"/>
                    <a:gd name="connsiteY32" fmla="*/ 1100613 h 1276082"/>
                    <a:gd name="connsiteX33" fmla="*/ 380497 w 452639"/>
                    <a:gd name="connsiteY33" fmla="*/ 1242931 h 1276082"/>
                    <a:gd name="connsiteX34" fmla="*/ 451322 w 452639"/>
                    <a:gd name="connsiteY34" fmla="*/ 1232995 h 1276082"/>
                    <a:gd name="connsiteX35" fmla="*/ 443083 w 452639"/>
                    <a:gd name="connsiteY35" fmla="*/ 1094858 h 127608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Lst>
                  <a:rect l="l" t="t" r="r" b="b"/>
                  <a:pathLst>
                    <a:path w="452639" h="1276082">
                      <a:moveTo>
                        <a:pt x="443083" y="1094858"/>
                      </a:moveTo>
                      <a:cubicBezTo>
                        <a:pt x="443083" y="1065413"/>
                        <a:pt x="443083" y="1026334"/>
                        <a:pt x="445809" y="974533"/>
                      </a:cubicBezTo>
                      <a:cubicBezTo>
                        <a:pt x="448899" y="913947"/>
                        <a:pt x="449323" y="867113"/>
                        <a:pt x="449081" y="803195"/>
                      </a:cubicBezTo>
                      <a:cubicBezTo>
                        <a:pt x="449081" y="754725"/>
                        <a:pt x="446354" y="711951"/>
                        <a:pt x="429208" y="619194"/>
                      </a:cubicBezTo>
                      <a:cubicBezTo>
                        <a:pt x="447384" y="432890"/>
                        <a:pt x="453988" y="240346"/>
                        <a:pt x="431995" y="169581"/>
                      </a:cubicBezTo>
                      <a:cubicBezTo>
                        <a:pt x="413153" y="108995"/>
                        <a:pt x="393886" y="88577"/>
                        <a:pt x="376922" y="58829"/>
                      </a:cubicBezTo>
                      <a:cubicBezTo>
                        <a:pt x="368077" y="43440"/>
                        <a:pt x="351900" y="20599"/>
                        <a:pt x="351900" y="0"/>
                      </a:cubicBezTo>
                      <a:cubicBezTo>
                        <a:pt x="308980" y="16801"/>
                        <a:pt x="263366" y="25670"/>
                        <a:pt x="217277" y="26173"/>
                      </a:cubicBezTo>
                      <a:cubicBezTo>
                        <a:pt x="130881" y="26961"/>
                        <a:pt x="100709" y="3514"/>
                        <a:pt x="100709" y="3514"/>
                      </a:cubicBezTo>
                      <a:cubicBezTo>
                        <a:pt x="100709" y="3514"/>
                        <a:pt x="61751" y="454883"/>
                        <a:pt x="69870" y="602169"/>
                      </a:cubicBezTo>
                      <a:cubicBezTo>
                        <a:pt x="74717" y="689353"/>
                        <a:pt x="81684" y="818402"/>
                        <a:pt x="84290" y="881836"/>
                      </a:cubicBezTo>
                      <a:cubicBezTo>
                        <a:pt x="86289" y="930729"/>
                        <a:pt x="91924" y="994345"/>
                        <a:pt x="91439" y="1021184"/>
                      </a:cubicBezTo>
                      <a:cubicBezTo>
                        <a:pt x="90543" y="1044709"/>
                        <a:pt x="85985" y="1067951"/>
                        <a:pt x="77928" y="1090071"/>
                      </a:cubicBezTo>
                      <a:cubicBezTo>
                        <a:pt x="70272" y="1113998"/>
                        <a:pt x="60814" y="1137309"/>
                        <a:pt x="49634" y="1159806"/>
                      </a:cubicBezTo>
                      <a:cubicBezTo>
                        <a:pt x="46915" y="1165756"/>
                        <a:pt x="43388" y="1171301"/>
                        <a:pt x="39153" y="1176286"/>
                      </a:cubicBezTo>
                      <a:cubicBezTo>
                        <a:pt x="33166" y="1182999"/>
                        <a:pt x="26707" y="1189275"/>
                        <a:pt x="19826" y="1195068"/>
                      </a:cubicBezTo>
                      <a:cubicBezTo>
                        <a:pt x="5891" y="1207185"/>
                        <a:pt x="-1077" y="1213244"/>
                        <a:pt x="135" y="1224149"/>
                      </a:cubicBezTo>
                      <a:cubicBezTo>
                        <a:pt x="1347" y="1235055"/>
                        <a:pt x="9647" y="1239780"/>
                        <a:pt x="19038" y="1242325"/>
                      </a:cubicBezTo>
                      <a:cubicBezTo>
                        <a:pt x="41455" y="1249050"/>
                        <a:pt x="66780" y="1246263"/>
                        <a:pt x="89197" y="1242325"/>
                      </a:cubicBezTo>
                      <a:cubicBezTo>
                        <a:pt x="111614" y="1238387"/>
                        <a:pt x="136636" y="1227784"/>
                        <a:pt x="146209" y="1206397"/>
                      </a:cubicBezTo>
                      <a:cubicBezTo>
                        <a:pt x="148746" y="1200085"/>
                        <a:pt x="150536" y="1193496"/>
                        <a:pt x="151541" y="1186767"/>
                      </a:cubicBezTo>
                      <a:cubicBezTo>
                        <a:pt x="155660" y="1164714"/>
                        <a:pt x="159417" y="1142236"/>
                        <a:pt x="168687" y="1121697"/>
                      </a:cubicBezTo>
                      <a:cubicBezTo>
                        <a:pt x="171945" y="1112979"/>
                        <a:pt x="176044" y="1104599"/>
                        <a:pt x="180925" y="1096675"/>
                      </a:cubicBezTo>
                      <a:cubicBezTo>
                        <a:pt x="186984" y="1088193"/>
                        <a:pt x="194012" y="1078923"/>
                        <a:pt x="195102" y="1068321"/>
                      </a:cubicBezTo>
                      <a:cubicBezTo>
                        <a:pt x="195951" y="1059475"/>
                        <a:pt x="189044" y="1046934"/>
                        <a:pt x="180259" y="1033544"/>
                      </a:cubicBezTo>
                      <a:lnTo>
                        <a:pt x="180259" y="1033544"/>
                      </a:lnTo>
                      <a:cubicBezTo>
                        <a:pt x="172503" y="1021911"/>
                        <a:pt x="174624" y="1013853"/>
                        <a:pt x="177350" y="977259"/>
                      </a:cubicBezTo>
                      <a:cubicBezTo>
                        <a:pt x="183409" y="898012"/>
                        <a:pt x="199343" y="841000"/>
                        <a:pt x="212915" y="744728"/>
                      </a:cubicBezTo>
                      <a:cubicBezTo>
                        <a:pt x="219640" y="696926"/>
                        <a:pt x="218125" y="658635"/>
                        <a:pt x="210067" y="605380"/>
                      </a:cubicBezTo>
                      <a:cubicBezTo>
                        <a:pt x="219276" y="542309"/>
                        <a:pt x="235210" y="476149"/>
                        <a:pt x="244601" y="432587"/>
                      </a:cubicBezTo>
                      <a:cubicBezTo>
                        <a:pt x="259809" y="523467"/>
                        <a:pt x="269563" y="556971"/>
                        <a:pt x="277863" y="625919"/>
                      </a:cubicBezTo>
                      <a:cubicBezTo>
                        <a:pt x="289314" y="721463"/>
                        <a:pt x="343054" y="921459"/>
                        <a:pt x="351597" y="972897"/>
                      </a:cubicBezTo>
                      <a:cubicBezTo>
                        <a:pt x="360140" y="1024335"/>
                        <a:pt x="365532" y="1058809"/>
                        <a:pt x="369773" y="1100613"/>
                      </a:cubicBezTo>
                      <a:cubicBezTo>
                        <a:pt x="373226" y="1136965"/>
                        <a:pt x="375832" y="1209669"/>
                        <a:pt x="380497" y="1242931"/>
                      </a:cubicBezTo>
                      <a:cubicBezTo>
                        <a:pt x="387767" y="1296065"/>
                        <a:pt x="442477" y="1279828"/>
                        <a:pt x="451322" y="1232995"/>
                      </a:cubicBezTo>
                      <a:cubicBezTo>
                        <a:pt x="456775" y="1201550"/>
                        <a:pt x="443567" y="1135511"/>
                        <a:pt x="443083" y="1094858"/>
                      </a:cubicBezTo>
                      <a:close/>
                    </a:path>
                  </a:pathLst>
                </a:custGeom>
                <a:solidFill>
                  <a:srgbClr val="B16668"/>
                </a:solidFill>
                <a:ln w="6058" cap="flat">
                  <a:noFill/>
                  <a:prstDash val="solid"/>
                  <a:miter/>
                </a:ln>
              </p:spPr>
              <p:txBody>
                <a:bodyPr rtlCol="0" anchor="ctr"/>
                <a:lstStyle/>
                <a:p>
                  <a:endParaRPr lang="fr-FR" sz="2400"/>
                </a:p>
              </p:txBody>
            </p:sp>
            <p:sp>
              <p:nvSpPr>
                <p:cNvPr id="492" name="Forme libre : forme 491">
                  <a:extLst>
                    <a:ext uri="{FF2B5EF4-FFF2-40B4-BE49-F238E27FC236}">
                      <a16:creationId xmlns:a16="http://schemas.microsoft.com/office/drawing/2014/main" id="{8CAC0B74-9718-49A2-A873-A11A42C07226}"/>
                    </a:ext>
                  </a:extLst>
                </p:cNvPr>
                <p:cNvSpPr/>
                <p:nvPr/>
              </p:nvSpPr>
              <p:spPr>
                <a:xfrm>
                  <a:off x="3533073" y="3598549"/>
                  <a:ext cx="389354" cy="625699"/>
                </a:xfrm>
                <a:custGeom>
                  <a:avLst/>
                  <a:gdLst>
                    <a:gd name="connsiteX0" fmla="*/ 34165 w 389354"/>
                    <a:gd name="connsiteY0" fmla="*/ 8422 h 625699"/>
                    <a:gd name="connsiteX1" fmla="*/ 2054 w 389354"/>
                    <a:gd name="connsiteY1" fmla="*/ 402718 h 625699"/>
                    <a:gd name="connsiteX2" fmla="*/ 2054 w 389354"/>
                    <a:gd name="connsiteY2" fmla="*/ 593505 h 625699"/>
                    <a:gd name="connsiteX3" fmla="*/ 304199 w 389354"/>
                    <a:gd name="connsiteY3" fmla="*/ 540916 h 625699"/>
                    <a:gd name="connsiteX4" fmla="*/ 369693 w 389354"/>
                    <a:gd name="connsiteY4" fmla="*/ 593747 h 625699"/>
                    <a:gd name="connsiteX5" fmla="*/ 389323 w 389354"/>
                    <a:gd name="connsiteY5" fmla="*/ 290815 h 625699"/>
                    <a:gd name="connsiteX6" fmla="*/ 346913 w 389354"/>
                    <a:gd name="connsiteY6" fmla="*/ 72704 h 625699"/>
                    <a:gd name="connsiteX7" fmla="*/ 297474 w 389354"/>
                    <a:gd name="connsiteY7" fmla="*/ 0 h 62569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389354" h="625699">
                      <a:moveTo>
                        <a:pt x="34165" y="8422"/>
                      </a:moveTo>
                      <a:cubicBezTo>
                        <a:pt x="29197" y="70947"/>
                        <a:pt x="6477" y="323471"/>
                        <a:pt x="2054" y="402718"/>
                      </a:cubicBezTo>
                      <a:cubicBezTo>
                        <a:pt x="-1520" y="466394"/>
                        <a:pt x="297" y="541582"/>
                        <a:pt x="2054" y="593505"/>
                      </a:cubicBezTo>
                      <a:cubicBezTo>
                        <a:pt x="43980" y="620708"/>
                        <a:pt x="215561" y="669662"/>
                        <a:pt x="304199" y="540916"/>
                      </a:cubicBezTo>
                      <a:cubicBezTo>
                        <a:pt x="322375" y="584720"/>
                        <a:pt x="344004" y="608530"/>
                        <a:pt x="369693" y="593747"/>
                      </a:cubicBezTo>
                      <a:cubicBezTo>
                        <a:pt x="369693" y="593747"/>
                        <a:pt x="388535" y="409625"/>
                        <a:pt x="389323" y="290815"/>
                      </a:cubicBezTo>
                      <a:cubicBezTo>
                        <a:pt x="390111" y="172005"/>
                        <a:pt x="375873" y="115417"/>
                        <a:pt x="346913" y="72704"/>
                      </a:cubicBezTo>
                      <a:cubicBezTo>
                        <a:pt x="317952" y="29990"/>
                        <a:pt x="297474" y="0"/>
                        <a:pt x="297474" y="0"/>
                      </a:cubicBezTo>
                      <a:close/>
                    </a:path>
                  </a:pathLst>
                </a:custGeom>
                <a:solidFill>
                  <a:srgbClr val="37474F"/>
                </a:solidFill>
                <a:ln w="6058" cap="flat">
                  <a:noFill/>
                  <a:prstDash val="solid"/>
                  <a:miter/>
                </a:ln>
              </p:spPr>
              <p:txBody>
                <a:bodyPr rtlCol="0" anchor="ctr"/>
                <a:lstStyle/>
                <a:p>
                  <a:endParaRPr lang="fr-FR" sz="2400"/>
                </a:p>
              </p:txBody>
            </p:sp>
            <p:sp>
              <p:nvSpPr>
                <p:cNvPr id="493" name="Forme libre : forme 492">
                  <a:extLst>
                    <a:ext uri="{FF2B5EF4-FFF2-40B4-BE49-F238E27FC236}">
                      <a16:creationId xmlns:a16="http://schemas.microsoft.com/office/drawing/2014/main" id="{A147C2B9-8BEB-48BD-8F40-C9EC76C2AA00}"/>
                    </a:ext>
                  </a:extLst>
                </p:cNvPr>
                <p:cNvSpPr/>
                <p:nvPr/>
              </p:nvSpPr>
              <p:spPr>
                <a:xfrm>
                  <a:off x="3467200" y="4592469"/>
                  <a:ext cx="202842" cy="223914"/>
                </a:xfrm>
                <a:custGeom>
                  <a:avLst/>
                  <a:gdLst>
                    <a:gd name="connsiteX0" fmla="*/ 197158 w 202842"/>
                    <a:gd name="connsiteY0" fmla="*/ 24538 h 223914"/>
                    <a:gd name="connsiteX1" fmla="*/ 178498 w 202842"/>
                    <a:gd name="connsiteY1" fmla="*/ 0 h 223914"/>
                    <a:gd name="connsiteX2" fmla="*/ 163775 w 202842"/>
                    <a:gd name="connsiteY2" fmla="*/ 24235 h 223914"/>
                    <a:gd name="connsiteX3" fmla="*/ 142691 w 202842"/>
                    <a:gd name="connsiteY3" fmla="*/ 113660 h 223914"/>
                    <a:gd name="connsiteX4" fmla="*/ 101492 w 202842"/>
                    <a:gd name="connsiteY4" fmla="*/ 161826 h 223914"/>
                    <a:gd name="connsiteX5" fmla="*/ 63929 w 202842"/>
                    <a:gd name="connsiteY5" fmla="*/ 166067 h 223914"/>
                    <a:gd name="connsiteX6" fmla="*/ 63929 w 202842"/>
                    <a:gd name="connsiteY6" fmla="*/ 166067 h 223914"/>
                    <a:gd name="connsiteX7" fmla="*/ 45753 w 202842"/>
                    <a:gd name="connsiteY7" fmla="*/ 145771 h 223914"/>
                    <a:gd name="connsiteX8" fmla="*/ 4312 w 202842"/>
                    <a:gd name="connsiteY8" fmla="*/ 185334 h 223914"/>
                    <a:gd name="connsiteX9" fmla="*/ 6069 w 202842"/>
                    <a:gd name="connsiteY9" fmla="*/ 212174 h 223914"/>
                    <a:gd name="connsiteX10" fmla="*/ 84831 w 202842"/>
                    <a:gd name="connsiteY10" fmla="*/ 221019 h 223914"/>
                    <a:gd name="connsiteX11" fmla="*/ 151476 w 202842"/>
                    <a:gd name="connsiteY11" fmla="*/ 180063 h 223914"/>
                    <a:gd name="connsiteX12" fmla="*/ 161897 w 202842"/>
                    <a:gd name="connsiteY12" fmla="*/ 132927 h 223914"/>
                    <a:gd name="connsiteX13" fmla="*/ 179528 w 202842"/>
                    <a:gd name="connsiteY13" fmla="*/ 82943 h 223914"/>
                    <a:gd name="connsiteX14" fmla="*/ 182860 w 202842"/>
                    <a:gd name="connsiteY14" fmla="*/ 77611 h 223914"/>
                    <a:gd name="connsiteX15" fmla="*/ 182860 w 202842"/>
                    <a:gd name="connsiteY15" fmla="*/ 77611 h 223914"/>
                    <a:gd name="connsiteX16" fmla="*/ 194977 w 202842"/>
                    <a:gd name="connsiteY16" fmla="*/ 61677 h 223914"/>
                    <a:gd name="connsiteX17" fmla="*/ 202248 w 202842"/>
                    <a:gd name="connsiteY17" fmla="*/ 51377 h 223914"/>
                    <a:gd name="connsiteX18" fmla="*/ 197158 w 202842"/>
                    <a:gd name="connsiteY18" fmla="*/ 24538 h 22391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Lst>
                  <a:rect l="l" t="t" r="r" b="b"/>
                  <a:pathLst>
                    <a:path w="202842" h="223914">
                      <a:moveTo>
                        <a:pt x="197158" y="24538"/>
                      </a:moveTo>
                      <a:cubicBezTo>
                        <a:pt x="190676" y="13087"/>
                        <a:pt x="184738" y="9876"/>
                        <a:pt x="178498" y="0"/>
                      </a:cubicBezTo>
                      <a:cubicBezTo>
                        <a:pt x="171301" y="6444"/>
                        <a:pt x="166178" y="14878"/>
                        <a:pt x="163775" y="24235"/>
                      </a:cubicBezTo>
                      <a:cubicBezTo>
                        <a:pt x="160988" y="33323"/>
                        <a:pt x="153718" y="78096"/>
                        <a:pt x="142691" y="113660"/>
                      </a:cubicBezTo>
                      <a:cubicBezTo>
                        <a:pt x="134451" y="140379"/>
                        <a:pt x="120577" y="154556"/>
                        <a:pt x="101492" y="161826"/>
                      </a:cubicBezTo>
                      <a:cubicBezTo>
                        <a:pt x="89517" y="166337"/>
                        <a:pt x="76608" y="167794"/>
                        <a:pt x="63929" y="166067"/>
                      </a:cubicBezTo>
                      <a:lnTo>
                        <a:pt x="63929" y="166067"/>
                      </a:lnTo>
                      <a:cubicBezTo>
                        <a:pt x="40239" y="162856"/>
                        <a:pt x="45753" y="145771"/>
                        <a:pt x="45753" y="145771"/>
                      </a:cubicBezTo>
                      <a:cubicBezTo>
                        <a:pt x="40300" y="153344"/>
                        <a:pt x="17701" y="171763"/>
                        <a:pt x="4312" y="185334"/>
                      </a:cubicBezTo>
                      <a:cubicBezTo>
                        <a:pt x="-3262" y="193029"/>
                        <a:pt x="313" y="204661"/>
                        <a:pt x="6069" y="212174"/>
                      </a:cubicBezTo>
                      <a:cubicBezTo>
                        <a:pt x="12673" y="217869"/>
                        <a:pt x="28122" y="229259"/>
                        <a:pt x="84831" y="221019"/>
                      </a:cubicBezTo>
                      <a:cubicBezTo>
                        <a:pt x="135118" y="213749"/>
                        <a:pt x="146872" y="190726"/>
                        <a:pt x="151476" y="180063"/>
                      </a:cubicBezTo>
                      <a:cubicBezTo>
                        <a:pt x="156493" y="164732"/>
                        <a:pt x="159984" y="148943"/>
                        <a:pt x="161897" y="132927"/>
                      </a:cubicBezTo>
                      <a:cubicBezTo>
                        <a:pt x="164744" y="115347"/>
                        <a:pt x="170715" y="98419"/>
                        <a:pt x="179528" y="82943"/>
                      </a:cubicBezTo>
                      <a:cubicBezTo>
                        <a:pt x="180679" y="81004"/>
                        <a:pt x="181769" y="79187"/>
                        <a:pt x="182860" y="77611"/>
                      </a:cubicBezTo>
                      <a:lnTo>
                        <a:pt x="182860" y="77611"/>
                      </a:lnTo>
                      <a:cubicBezTo>
                        <a:pt x="186620" y="72094"/>
                        <a:pt x="190665" y="66775"/>
                        <a:pt x="194977" y="61677"/>
                      </a:cubicBezTo>
                      <a:cubicBezTo>
                        <a:pt x="198491" y="57436"/>
                        <a:pt x="201036" y="55618"/>
                        <a:pt x="202248" y="51377"/>
                      </a:cubicBezTo>
                      <a:cubicBezTo>
                        <a:pt x="203897" y="42109"/>
                        <a:pt x="202086" y="32558"/>
                        <a:pt x="197158" y="24538"/>
                      </a:cubicBezTo>
                      <a:close/>
                    </a:path>
                  </a:pathLst>
                </a:custGeom>
                <a:solidFill>
                  <a:srgbClr val="37474F"/>
                </a:solidFill>
                <a:ln w="6058" cap="flat">
                  <a:noFill/>
                  <a:prstDash val="solid"/>
                  <a:miter/>
                </a:ln>
              </p:spPr>
              <p:txBody>
                <a:bodyPr rtlCol="0" anchor="ctr"/>
                <a:lstStyle/>
                <a:p>
                  <a:endParaRPr lang="fr-FR" sz="2400"/>
                </a:p>
              </p:txBody>
            </p:sp>
            <p:sp>
              <p:nvSpPr>
                <p:cNvPr id="494" name="Forme libre : forme 493">
                  <a:extLst>
                    <a:ext uri="{FF2B5EF4-FFF2-40B4-BE49-F238E27FC236}">
                      <a16:creationId xmlns:a16="http://schemas.microsoft.com/office/drawing/2014/main" id="{E2412031-11BC-4632-B3E8-7F1AB448FF5C}"/>
                    </a:ext>
                  </a:extLst>
                </p:cNvPr>
                <p:cNvSpPr/>
                <p:nvPr/>
              </p:nvSpPr>
              <p:spPr>
                <a:xfrm>
                  <a:off x="3522922" y="3230910"/>
                  <a:ext cx="326346" cy="369755"/>
                </a:xfrm>
                <a:custGeom>
                  <a:avLst/>
                  <a:gdLst>
                    <a:gd name="connsiteX0" fmla="*/ 34804 w 326346"/>
                    <a:gd name="connsiteY0" fmla="*/ 224230 h 369755"/>
                    <a:gd name="connsiteX1" fmla="*/ 47346 w 326346"/>
                    <a:gd name="connsiteY1" fmla="*/ 339890 h 369755"/>
                    <a:gd name="connsiteX2" fmla="*/ 298477 w 326346"/>
                    <a:gd name="connsiteY2" fmla="*/ 336376 h 369755"/>
                    <a:gd name="connsiteX3" fmla="*/ 326346 w 326346"/>
                    <a:gd name="connsiteY3" fmla="*/ 147770 h 369755"/>
                    <a:gd name="connsiteX4" fmla="*/ 315259 w 326346"/>
                    <a:gd name="connsiteY4" fmla="*/ 6422 h 369755"/>
                    <a:gd name="connsiteX5" fmla="*/ 234194 w 326346"/>
                    <a:gd name="connsiteY5" fmla="*/ 1212 h 369755"/>
                    <a:gd name="connsiteX6" fmla="*/ 147435 w 326346"/>
                    <a:gd name="connsiteY6" fmla="*/ 788 h 369755"/>
                    <a:gd name="connsiteX7" fmla="*/ 103085 w 326346"/>
                    <a:gd name="connsiteY7" fmla="*/ 0 h 369755"/>
                    <a:gd name="connsiteX8" fmla="*/ 7965 w 326346"/>
                    <a:gd name="connsiteY8" fmla="*/ 107177 h 369755"/>
                    <a:gd name="connsiteX9" fmla="*/ 34804 w 326346"/>
                    <a:gd name="connsiteY9" fmla="*/ 224230 h 36975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326346" h="369755">
                      <a:moveTo>
                        <a:pt x="34804" y="224230"/>
                      </a:moveTo>
                      <a:cubicBezTo>
                        <a:pt x="36137" y="249253"/>
                        <a:pt x="47346" y="339890"/>
                        <a:pt x="47346" y="339890"/>
                      </a:cubicBezTo>
                      <a:cubicBezTo>
                        <a:pt x="149555" y="409080"/>
                        <a:pt x="298477" y="336376"/>
                        <a:pt x="298477" y="336376"/>
                      </a:cubicBezTo>
                      <a:lnTo>
                        <a:pt x="326346" y="147770"/>
                      </a:lnTo>
                      <a:cubicBezTo>
                        <a:pt x="326346" y="147770"/>
                        <a:pt x="265215" y="85124"/>
                        <a:pt x="315259" y="6422"/>
                      </a:cubicBezTo>
                      <a:lnTo>
                        <a:pt x="234194" y="1212"/>
                      </a:lnTo>
                      <a:lnTo>
                        <a:pt x="147435" y="788"/>
                      </a:lnTo>
                      <a:lnTo>
                        <a:pt x="103085" y="0"/>
                      </a:lnTo>
                      <a:cubicBezTo>
                        <a:pt x="71883" y="22902"/>
                        <a:pt x="17961" y="81489"/>
                        <a:pt x="7965" y="107177"/>
                      </a:cubicBezTo>
                      <a:cubicBezTo>
                        <a:pt x="-2032" y="132866"/>
                        <a:pt x="-10635" y="170733"/>
                        <a:pt x="34804" y="224230"/>
                      </a:cubicBezTo>
                      <a:close/>
                    </a:path>
                  </a:pathLst>
                </a:custGeom>
                <a:solidFill>
                  <a:srgbClr val="77787B"/>
                </a:solidFill>
                <a:ln w="6058" cap="flat">
                  <a:noFill/>
                  <a:prstDash val="solid"/>
                  <a:miter/>
                </a:ln>
              </p:spPr>
              <p:txBody>
                <a:bodyPr rtlCol="0" anchor="ctr"/>
                <a:lstStyle/>
                <a:p>
                  <a:endParaRPr lang="fr-FR" sz="2400"/>
                </a:p>
              </p:txBody>
            </p:sp>
            <p:sp>
              <p:nvSpPr>
                <p:cNvPr id="495" name="Forme libre : forme 494">
                  <a:extLst>
                    <a:ext uri="{FF2B5EF4-FFF2-40B4-BE49-F238E27FC236}">
                      <a16:creationId xmlns:a16="http://schemas.microsoft.com/office/drawing/2014/main" id="{7A5A8E7F-CBCD-47C7-907C-819D480D1A85}"/>
                    </a:ext>
                  </a:extLst>
                </p:cNvPr>
                <p:cNvSpPr/>
                <p:nvPr/>
              </p:nvSpPr>
              <p:spPr>
                <a:xfrm>
                  <a:off x="3522922" y="3230910"/>
                  <a:ext cx="326346" cy="369755"/>
                </a:xfrm>
                <a:custGeom>
                  <a:avLst/>
                  <a:gdLst>
                    <a:gd name="connsiteX0" fmla="*/ 34804 w 326346"/>
                    <a:gd name="connsiteY0" fmla="*/ 224230 h 369755"/>
                    <a:gd name="connsiteX1" fmla="*/ 47346 w 326346"/>
                    <a:gd name="connsiteY1" fmla="*/ 339890 h 369755"/>
                    <a:gd name="connsiteX2" fmla="*/ 298477 w 326346"/>
                    <a:gd name="connsiteY2" fmla="*/ 336376 h 369755"/>
                    <a:gd name="connsiteX3" fmla="*/ 326346 w 326346"/>
                    <a:gd name="connsiteY3" fmla="*/ 147770 h 369755"/>
                    <a:gd name="connsiteX4" fmla="*/ 315259 w 326346"/>
                    <a:gd name="connsiteY4" fmla="*/ 6422 h 369755"/>
                    <a:gd name="connsiteX5" fmla="*/ 234194 w 326346"/>
                    <a:gd name="connsiteY5" fmla="*/ 1212 h 369755"/>
                    <a:gd name="connsiteX6" fmla="*/ 147435 w 326346"/>
                    <a:gd name="connsiteY6" fmla="*/ 788 h 369755"/>
                    <a:gd name="connsiteX7" fmla="*/ 103085 w 326346"/>
                    <a:gd name="connsiteY7" fmla="*/ 0 h 369755"/>
                    <a:gd name="connsiteX8" fmla="*/ 7965 w 326346"/>
                    <a:gd name="connsiteY8" fmla="*/ 107177 h 369755"/>
                    <a:gd name="connsiteX9" fmla="*/ 34804 w 326346"/>
                    <a:gd name="connsiteY9" fmla="*/ 224230 h 36975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326346" h="369755">
                      <a:moveTo>
                        <a:pt x="34804" y="224230"/>
                      </a:moveTo>
                      <a:cubicBezTo>
                        <a:pt x="36137" y="249253"/>
                        <a:pt x="47346" y="339890"/>
                        <a:pt x="47346" y="339890"/>
                      </a:cubicBezTo>
                      <a:cubicBezTo>
                        <a:pt x="149555" y="409080"/>
                        <a:pt x="298477" y="336376"/>
                        <a:pt x="298477" y="336376"/>
                      </a:cubicBezTo>
                      <a:lnTo>
                        <a:pt x="326346" y="147770"/>
                      </a:lnTo>
                      <a:cubicBezTo>
                        <a:pt x="326346" y="147770"/>
                        <a:pt x="265215" y="85124"/>
                        <a:pt x="315259" y="6422"/>
                      </a:cubicBezTo>
                      <a:lnTo>
                        <a:pt x="234194" y="1212"/>
                      </a:lnTo>
                      <a:lnTo>
                        <a:pt x="147435" y="788"/>
                      </a:lnTo>
                      <a:lnTo>
                        <a:pt x="103085" y="0"/>
                      </a:lnTo>
                      <a:cubicBezTo>
                        <a:pt x="71883" y="22902"/>
                        <a:pt x="17961" y="81489"/>
                        <a:pt x="7965" y="107177"/>
                      </a:cubicBezTo>
                      <a:cubicBezTo>
                        <a:pt x="-2032" y="132866"/>
                        <a:pt x="-10635" y="170733"/>
                        <a:pt x="34804" y="224230"/>
                      </a:cubicBezTo>
                      <a:close/>
                    </a:path>
                  </a:pathLst>
                </a:custGeom>
                <a:solidFill>
                  <a:srgbClr val="FFFFFF"/>
                </a:solidFill>
                <a:ln w="6058" cap="flat">
                  <a:noFill/>
                  <a:prstDash val="solid"/>
                  <a:miter/>
                </a:ln>
              </p:spPr>
              <p:txBody>
                <a:bodyPr rtlCol="0" anchor="ctr"/>
                <a:lstStyle/>
                <a:p>
                  <a:endParaRPr lang="fr-FR" sz="2400"/>
                </a:p>
              </p:txBody>
            </p:sp>
            <p:sp>
              <p:nvSpPr>
                <p:cNvPr id="496" name="Forme libre : forme 495">
                  <a:extLst>
                    <a:ext uri="{FF2B5EF4-FFF2-40B4-BE49-F238E27FC236}">
                      <a16:creationId xmlns:a16="http://schemas.microsoft.com/office/drawing/2014/main" id="{61BEB53B-0D5C-42A6-91A1-1BA9DF24D12E}"/>
                    </a:ext>
                  </a:extLst>
                </p:cNvPr>
                <p:cNvSpPr/>
                <p:nvPr/>
              </p:nvSpPr>
              <p:spPr>
                <a:xfrm>
                  <a:off x="3657997" y="3399825"/>
                  <a:ext cx="131327" cy="80362"/>
                </a:xfrm>
                <a:custGeom>
                  <a:avLst/>
                  <a:gdLst>
                    <a:gd name="connsiteX0" fmla="*/ 0 w 131327"/>
                    <a:gd name="connsiteY0" fmla="*/ 51196 h 80362"/>
                    <a:gd name="connsiteX1" fmla="*/ 83670 w 131327"/>
                    <a:gd name="connsiteY1" fmla="*/ 61798 h 80362"/>
                    <a:gd name="connsiteX2" fmla="*/ 130624 w 131327"/>
                    <a:gd name="connsiteY2" fmla="*/ 0 h 80362"/>
                    <a:gd name="connsiteX3" fmla="*/ 88214 w 131327"/>
                    <a:gd name="connsiteY3" fmla="*/ 73249 h 80362"/>
                    <a:gd name="connsiteX4" fmla="*/ 0 w 131327"/>
                    <a:gd name="connsiteY4" fmla="*/ 51196 h 80362"/>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31327" h="80362">
                      <a:moveTo>
                        <a:pt x="0" y="51196"/>
                      </a:moveTo>
                      <a:cubicBezTo>
                        <a:pt x="8846" y="62646"/>
                        <a:pt x="49923" y="76763"/>
                        <a:pt x="83670" y="61798"/>
                      </a:cubicBezTo>
                      <a:cubicBezTo>
                        <a:pt x="109407" y="51285"/>
                        <a:pt x="127393" y="27613"/>
                        <a:pt x="130624" y="0"/>
                      </a:cubicBezTo>
                      <a:cubicBezTo>
                        <a:pt x="130624" y="0"/>
                        <a:pt x="140258" y="52044"/>
                        <a:pt x="88214" y="73249"/>
                      </a:cubicBezTo>
                      <a:cubicBezTo>
                        <a:pt x="36170" y="94454"/>
                        <a:pt x="2666" y="62586"/>
                        <a:pt x="0" y="51196"/>
                      </a:cubicBezTo>
                      <a:close/>
                    </a:path>
                  </a:pathLst>
                </a:custGeom>
                <a:solidFill>
                  <a:srgbClr val="263238">
                    <a:alpha val="10000"/>
                  </a:srgbClr>
                </a:solidFill>
                <a:ln w="6058" cap="flat">
                  <a:noFill/>
                  <a:prstDash val="solid"/>
                  <a:miter/>
                </a:ln>
              </p:spPr>
              <p:txBody>
                <a:bodyPr rtlCol="0" anchor="ctr"/>
                <a:lstStyle/>
                <a:p>
                  <a:endParaRPr lang="fr-FR" sz="2400"/>
                </a:p>
              </p:txBody>
            </p:sp>
            <p:sp>
              <p:nvSpPr>
                <p:cNvPr id="497" name="Forme libre : forme 496">
                  <a:extLst>
                    <a:ext uri="{FF2B5EF4-FFF2-40B4-BE49-F238E27FC236}">
                      <a16:creationId xmlns:a16="http://schemas.microsoft.com/office/drawing/2014/main" id="{A1E6DEC4-C562-4D82-9B86-73F9A501AB2C}"/>
                    </a:ext>
                  </a:extLst>
                </p:cNvPr>
                <p:cNvSpPr/>
                <p:nvPr/>
              </p:nvSpPr>
              <p:spPr>
                <a:xfrm>
                  <a:off x="3534197" y="2879932"/>
                  <a:ext cx="315919" cy="314460"/>
                </a:xfrm>
                <a:custGeom>
                  <a:avLst/>
                  <a:gdLst>
                    <a:gd name="connsiteX0" fmla="*/ 76422 w 315919"/>
                    <a:gd name="connsiteY0" fmla="*/ 274639 h 314460"/>
                    <a:gd name="connsiteX1" fmla="*/ 229342 w 315919"/>
                    <a:gd name="connsiteY1" fmla="*/ 307598 h 314460"/>
                    <a:gd name="connsiteX2" fmla="*/ 315920 w 315919"/>
                    <a:gd name="connsiteY2" fmla="*/ 144439 h 314460"/>
                    <a:gd name="connsiteX3" fmla="*/ 154760 w 315919"/>
                    <a:gd name="connsiteY3" fmla="*/ 1 h 314460"/>
                    <a:gd name="connsiteX4" fmla="*/ 154760 w 315919"/>
                    <a:gd name="connsiteY4" fmla="*/ 1 h 314460"/>
                    <a:gd name="connsiteX5" fmla="*/ 29164 w 315919"/>
                    <a:gd name="connsiteY5" fmla="*/ 70221 h 314460"/>
                    <a:gd name="connsiteX6" fmla="*/ 40978 w 315919"/>
                    <a:gd name="connsiteY6" fmla="*/ 157223 h 31446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315919" h="314460">
                      <a:moveTo>
                        <a:pt x="76422" y="274639"/>
                      </a:moveTo>
                      <a:cubicBezTo>
                        <a:pt x="76422" y="274639"/>
                        <a:pt x="229342" y="334256"/>
                        <a:pt x="229342" y="307598"/>
                      </a:cubicBezTo>
                      <a:cubicBezTo>
                        <a:pt x="257999" y="254464"/>
                        <a:pt x="315920" y="237318"/>
                        <a:pt x="315920" y="144439"/>
                      </a:cubicBezTo>
                      <a:cubicBezTo>
                        <a:pt x="315920" y="47501"/>
                        <a:pt x="235340" y="1"/>
                        <a:pt x="154760" y="1"/>
                      </a:cubicBezTo>
                      <a:lnTo>
                        <a:pt x="154760" y="1"/>
                      </a:lnTo>
                      <a:cubicBezTo>
                        <a:pt x="103489" y="-194"/>
                        <a:pt x="55850" y="26441"/>
                        <a:pt x="29164" y="70221"/>
                      </a:cubicBezTo>
                      <a:cubicBezTo>
                        <a:pt x="-16821" y="82338"/>
                        <a:pt x="-5067" y="145833"/>
                        <a:pt x="40978" y="157223"/>
                      </a:cubicBezTo>
                      <a:close/>
                    </a:path>
                  </a:pathLst>
                </a:custGeom>
                <a:solidFill>
                  <a:srgbClr val="263238"/>
                </a:solidFill>
                <a:ln w="6058" cap="flat">
                  <a:noFill/>
                  <a:prstDash val="solid"/>
                  <a:miter/>
                </a:ln>
              </p:spPr>
              <p:txBody>
                <a:bodyPr rtlCol="0" anchor="ctr"/>
                <a:lstStyle/>
                <a:p>
                  <a:endParaRPr lang="fr-FR" sz="2400"/>
                </a:p>
              </p:txBody>
            </p:sp>
            <p:sp>
              <p:nvSpPr>
                <p:cNvPr id="498" name="Forme libre : forme 497">
                  <a:extLst>
                    <a:ext uri="{FF2B5EF4-FFF2-40B4-BE49-F238E27FC236}">
                      <a16:creationId xmlns:a16="http://schemas.microsoft.com/office/drawing/2014/main" id="{6E455CF1-629D-4DE5-BAAD-671E6AB360E4}"/>
                    </a:ext>
                  </a:extLst>
                </p:cNvPr>
                <p:cNvSpPr/>
                <p:nvPr/>
              </p:nvSpPr>
              <p:spPr>
                <a:xfrm>
                  <a:off x="3751163" y="3108804"/>
                  <a:ext cx="110730" cy="112032"/>
                </a:xfrm>
                <a:custGeom>
                  <a:avLst/>
                  <a:gdLst>
                    <a:gd name="connsiteX0" fmla="*/ 16374 w 110730"/>
                    <a:gd name="connsiteY0" fmla="*/ 99871 h 112032"/>
                    <a:gd name="connsiteX1" fmla="*/ 16071 w 110730"/>
                    <a:gd name="connsiteY1" fmla="*/ 21109 h 112032"/>
                    <a:gd name="connsiteX2" fmla="*/ 94349 w 110730"/>
                    <a:gd name="connsiteY2" fmla="*/ 12263 h 112032"/>
                    <a:gd name="connsiteX3" fmla="*/ 94712 w 110730"/>
                    <a:gd name="connsiteY3" fmla="*/ 91026 h 112032"/>
                    <a:gd name="connsiteX4" fmla="*/ 16374 w 110730"/>
                    <a:gd name="connsiteY4" fmla="*/ 99871 h 112032"/>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10730" h="112032">
                      <a:moveTo>
                        <a:pt x="16374" y="99871"/>
                      </a:moveTo>
                      <a:cubicBezTo>
                        <a:pt x="-5316" y="80605"/>
                        <a:pt x="-5498" y="45344"/>
                        <a:pt x="16071" y="21109"/>
                      </a:cubicBezTo>
                      <a:cubicBezTo>
                        <a:pt x="37640" y="-3126"/>
                        <a:pt x="72659" y="-7064"/>
                        <a:pt x="94349" y="12263"/>
                      </a:cubicBezTo>
                      <a:cubicBezTo>
                        <a:pt x="116039" y="31590"/>
                        <a:pt x="116220" y="66791"/>
                        <a:pt x="94712" y="91026"/>
                      </a:cubicBezTo>
                      <a:cubicBezTo>
                        <a:pt x="73204" y="115260"/>
                        <a:pt x="38125" y="118956"/>
                        <a:pt x="16374" y="99871"/>
                      </a:cubicBezTo>
                      <a:close/>
                    </a:path>
                  </a:pathLst>
                </a:custGeom>
                <a:solidFill>
                  <a:srgbClr val="263238"/>
                </a:solidFill>
                <a:ln w="6058" cap="flat">
                  <a:noFill/>
                  <a:prstDash val="solid"/>
                  <a:miter/>
                </a:ln>
              </p:spPr>
              <p:txBody>
                <a:bodyPr rtlCol="0" anchor="ctr"/>
                <a:lstStyle/>
                <a:p>
                  <a:endParaRPr lang="fr-FR" sz="2400"/>
                </a:p>
              </p:txBody>
            </p:sp>
            <p:sp>
              <p:nvSpPr>
                <p:cNvPr id="499" name="Forme libre : forme 498">
                  <a:extLst>
                    <a:ext uri="{FF2B5EF4-FFF2-40B4-BE49-F238E27FC236}">
                      <a16:creationId xmlns:a16="http://schemas.microsoft.com/office/drawing/2014/main" id="{CB9BE418-8720-4645-94C5-E5FC4D06D4DE}"/>
                    </a:ext>
                  </a:extLst>
                </p:cNvPr>
                <p:cNvSpPr/>
                <p:nvPr/>
              </p:nvSpPr>
              <p:spPr>
                <a:xfrm>
                  <a:off x="3570164" y="2958938"/>
                  <a:ext cx="252000" cy="350968"/>
                </a:xfrm>
                <a:custGeom>
                  <a:avLst/>
                  <a:gdLst>
                    <a:gd name="connsiteX0" fmla="*/ 193374 w 252000"/>
                    <a:gd name="connsiteY0" fmla="*/ 273972 h 350968"/>
                    <a:gd name="connsiteX1" fmla="*/ 193374 w 252000"/>
                    <a:gd name="connsiteY1" fmla="*/ 156192 h 350968"/>
                    <a:gd name="connsiteX2" fmla="*/ 230756 w 252000"/>
                    <a:gd name="connsiteY2" fmla="*/ 154980 h 350968"/>
                    <a:gd name="connsiteX3" fmla="*/ 245054 w 252000"/>
                    <a:gd name="connsiteY3" fmla="*/ 92879 h 350968"/>
                    <a:gd name="connsiteX4" fmla="*/ 192586 w 252000"/>
                    <a:gd name="connsiteY4" fmla="*/ 99786 h 350968"/>
                    <a:gd name="connsiteX5" fmla="*/ 110734 w 252000"/>
                    <a:gd name="connsiteY5" fmla="*/ 65191 h 350968"/>
                    <a:gd name="connsiteX6" fmla="*/ 25004 w 252000"/>
                    <a:gd name="connsiteY6" fmla="*/ 0 h 350968"/>
                    <a:gd name="connsiteX7" fmla="*/ 103 w 252000"/>
                    <a:gd name="connsiteY7" fmla="*/ 119234 h 350968"/>
                    <a:gd name="connsiteX8" fmla="*/ 40696 w 252000"/>
                    <a:gd name="connsiteY8" fmla="*/ 215748 h 350968"/>
                    <a:gd name="connsiteX9" fmla="*/ 89165 w 252000"/>
                    <a:gd name="connsiteY9" fmla="*/ 221201 h 350968"/>
                    <a:gd name="connsiteX10" fmla="*/ 89165 w 252000"/>
                    <a:gd name="connsiteY10" fmla="*/ 276698 h 350968"/>
                    <a:gd name="connsiteX11" fmla="*/ 75594 w 252000"/>
                    <a:gd name="connsiteY11" fmla="*/ 350856 h 350968"/>
                    <a:gd name="connsiteX12" fmla="*/ 193374 w 252000"/>
                    <a:gd name="connsiteY12" fmla="*/ 273972 h 35096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Lst>
                  <a:rect l="l" t="t" r="r" b="b"/>
                  <a:pathLst>
                    <a:path w="252000" h="350968">
                      <a:moveTo>
                        <a:pt x="193374" y="273972"/>
                      </a:moveTo>
                      <a:lnTo>
                        <a:pt x="193374" y="156192"/>
                      </a:lnTo>
                      <a:cubicBezTo>
                        <a:pt x="193374" y="156192"/>
                        <a:pt x="208521" y="171278"/>
                        <a:pt x="230756" y="154980"/>
                      </a:cubicBezTo>
                      <a:cubicBezTo>
                        <a:pt x="250689" y="140379"/>
                        <a:pt x="259050" y="109056"/>
                        <a:pt x="245054" y="92879"/>
                      </a:cubicBezTo>
                      <a:cubicBezTo>
                        <a:pt x="235179" y="81428"/>
                        <a:pt x="204522" y="75127"/>
                        <a:pt x="192586" y="99786"/>
                      </a:cubicBezTo>
                      <a:cubicBezTo>
                        <a:pt x="192586" y="99786"/>
                        <a:pt x="157083" y="98089"/>
                        <a:pt x="110734" y="65191"/>
                      </a:cubicBezTo>
                      <a:cubicBezTo>
                        <a:pt x="64385" y="32293"/>
                        <a:pt x="53419" y="3272"/>
                        <a:pt x="25004" y="0"/>
                      </a:cubicBezTo>
                      <a:cubicBezTo>
                        <a:pt x="11675" y="10179"/>
                        <a:pt x="-1290" y="40169"/>
                        <a:pt x="103" y="119234"/>
                      </a:cubicBezTo>
                      <a:cubicBezTo>
                        <a:pt x="1133" y="177761"/>
                        <a:pt x="27307" y="205691"/>
                        <a:pt x="40696" y="215748"/>
                      </a:cubicBezTo>
                      <a:cubicBezTo>
                        <a:pt x="51602" y="223927"/>
                        <a:pt x="65537" y="225079"/>
                        <a:pt x="89165" y="221201"/>
                      </a:cubicBezTo>
                      <a:lnTo>
                        <a:pt x="89165" y="276698"/>
                      </a:lnTo>
                      <a:cubicBezTo>
                        <a:pt x="89165" y="276698"/>
                        <a:pt x="19430" y="354309"/>
                        <a:pt x="75594" y="350856"/>
                      </a:cubicBezTo>
                      <a:cubicBezTo>
                        <a:pt x="160112" y="345646"/>
                        <a:pt x="193374" y="273972"/>
                        <a:pt x="193374" y="273972"/>
                      </a:cubicBezTo>
                      <a:close/>
                    </a:path>
                  </a:pathLst>
                </a:custGeom>
                <a:solidFill>
                  <a:srgbClr val="B16668"/>
                </a:solidFill>
                <a:ln w="6058" cap="flat">
                  <a:noFill/>
                  <a:prstDash val="solid"/>
                  <a:miter/>
                </a:ln>
              </p:spPr>
              <p:txBody>
                <a:bodyPr rtlCol="0" anchor="ctr"/>
                <a:lstStyle/>
                <a:p>
                  <a:endParaRPr lang="fr-FR" sz="2400"/>
                </a:p>
              </p:txBody>
            </p:sp>
            <p:sp>
              <p:nvSpPr>
                <p:cNvPr id="500" name="Forme libre : forme 499">
                  <a:extLst>
                    <a:ext uri="{FF2B5EF4-FFF2-40B4-BE49-F238E27FC236}">
                      <a16:creationId xmlns:a16="http://schemas.microsoft.com/office/drawing/2014/main" id="{C1B3D36A-179C-4B99-975B-73EF29280A99}"/>
                    </a:ext>
                  </a:extLst>
                </p:cNvPr>
                <p:cNvSpPr/>
                <p:nvPr/>
              </p:nvSpPr>
              <p:spPr>
                <a:xfrm>
                  <a:off x="3739607" y="3031702"/>
                  <a:ext cx="23144" cy="54043"/>
                </a:xfrm>
                <a:custGeom>
                  <a:avLst/>
                  <a:gdLst>
                    <a:gd name="connsiteX0" fmla="*/ 23144 w 23144"/>
                    <a:gd name="connsiteY0" fmla="*/ 21569 h 54043"/>
                    <a:gd name="connsiteX1" fmla="*/ 23144 w 23144"/>
                    <a:gd name="connsiteY1" fmla="*/ 54043 h 54043"/>
                    <a:gd name="connsiteX2" fmla="*/ 23144 w 23144"/>
                    <a:gd name="connsiteY2" fmla="*/ 54043 h 54043"/>
                    <a:gd name="connsiteX3" fmla="*/ 0 w 23144"/>
                    <a:gd name="connsiteY3" fmla="*/ 31323 h 54043"/>
                    <a:gd name="connsiteX4" fmla="*/ 0 w 23144"/>
                    <a:gd name="connsiteY4" fmla="*/ 0 h 54043"/>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23144" h="54043">
                      <a:moveTo>
                        <a:pt x="23144" y="21569"/>
                      </a:moveTo>
                      <a:lnTo>
                        <a:pt x="23144" y="54043"/>
                      </a:lnTo>
                      <a:lnTo>
                        <a:pt x="23144" y="54043"/>
                      </a:lnTo>
                      <a:cubicBezTo>
                        <a:pt x="10486" y="54144"/>
                        <a:pt x="133" y="43981"/>
                        <a:pt x="0" y="31323"/>
                      </a:cubicBezTo>
                      <a:lnTo>
                        <a:pt x="0" y="0"/>
                      </a:lnTo>
                      <a:close/>
                    </a:path>
                  </a:pathLst>
                </a:custGeom>
                <a:solidFill>
                  <a:srgbClr val="263238"/>
                </a:solidFill>
                <a:ln w="6058" cap="flat">
                  <a:noFill/>
                  <a:prstDash val="solid"/>
                  <a:miter/>
                </a:ln>
              </p:spPr>
              <p:txBody>
                <a:bodyPr rtlCol="0" anchor="ctr"/>
                <a:lstStyle/>
                <a:p>
                  <a:endParaRPr lang="fr-FR" sz="2400"/>
                </a:p>
              </p:txBody>
            </p:sp>
            <p:sp>
              <p:nvSpPr>
                <p:cNvPr id="501" name="Forme libre : forme 500">
                  <a:extLst>
                    <a:ext uri="{FF2B5EF4-FFF2-40B4-BE49-F238E27FC236}">
                      <a16:creationId xmlns:a16="http://schemas.microsoft.com/office/drawing/2014/main" id="{7959FECF-DBDF-4DCF-841D-A518F69B0BF8}"/>
                    </a:ext>
                  </a:extLst>
                </p:cNvPr>
                <p:cNvSpPr/>
                <p:nvPr/>
              </p:nvSpPr>
              <p:spPr>
                <a:xfrm>
                  <a:off x="3666715" y="3043263"/>
                  <a:ext cx="21447" cy="21444"/>
                </a:xfrm>
                <a:custGeom>
                  <a:avLst/>
                  <a:gdLst>
                    <a:gd name="connsiteX0" fmla="*/ 6 w 21447"/>
                    <a:gd name="connsiteY0" fmla="*/ 10372 h 21444"/>
                    <a:gd name="connsiteX1" fmla="*/ 10375 w 21447"/>
                    <a:gd name="connsiteY1" fmla="*/ 21439 h 21444"/>
                    <a:gd name="connsiteX2" fmla="*/ 21442 w 21447"/>
                    <a:gd name="connsiteY2" fmla="*/ 11070 h 21444"/>
                    <a:gd name="connsiteX3" fmla="*/ 11275 w 21447"/>
                    <a:gd name="connsiteY3" fmla="*/ 11 h 21444"/>
                    <a:gd name="connsiteX4" fmla="*/ 9 w 21447"/>
                    <a:gd name="connsiteY4" fmla="*/ 10292 h 21444"/>
                    <a:gd name="connsiteX5" fmla="*/ 6 w 21447"/>
                    <a:gd name="connsiteY5" fmla="*/ 10372 h 2144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21447" h="21444">
                      <a:moveTo>
                        <a:pt x="6" y="10372"/>
                      </a:moveTo>
                      <a:cubicBezTo>
                        <a:pt x="-187" y="16291"/>
                        <a:pt x="4455" y="21246"/>
                        <a:pt x="10375" y="21439"/>
                      </a:cubicBezTo>
                      <a:cubicBezTo>
                        <a:pt x="16294" y="21632"/>
                        <a:pt x="21249" y="16990"/>
                        <a:pt x="21442" y="11070"/>
                      </a:cubicBezTo>
                      <a:cubicBezTo>
                        <a:pt x="21632" y="5230"/>
                        <a:pt x="17111" y="312"/>
                        <a:pt x="11275" y="11"/>
                      </a:cubicBezTo>
                      <a:cubicBezTo>
                        <a:pt x="5325" y="-261"/>
                        <a:pt x="281" y="4342"/>
                        <a:pt x="9" y="10292"/>
                      </a:cubicBezTo>
                      <a:cubicBezTo>
                        <a:pt x="8" y="10319"/>
                        <a:pt x="7" y="10345"/>
                        <a:pt x="6" y="10372"/>
                      </a:cubicBezTo>
                      <a:close/>
                    </a:path>
                  </a:pathLst>
                </a:custGeom>
                <a:solidFill>
                  <a:srgbClr val="263238"/>
                </a:solidFill>
                <a:ln w="6058" cap="flat">
                  <a:noFill/>
                  <a:prstDash val="solid"/>
                  <a:miter/>
                </a:ln>
              </p:spPr>
              <p:txBody>
                <a:bodyPr rtlCol="0" anchor="ctr"/>
                <a:lstStyle/>
                <a:p>
                  <a:endParaRPr lang="fr-FR" sz="2400"/>
                </a:p>
              </p:txBody>
            </p:sp>
            <p:sp>
              <p:nvSpPr>
                <p:cNvPr id="502" name="Forme libre : forme 501">
                  <a:extLst>
                    <a:ext uri="{FF2B5EF4-FFF2-40B4-BE49-F238E27FC236}">
                      <a16:creationId xmlns:a16="http://schemas.microsoft.com/office/drawing/2014/main" id="{5D8154DB-868F-472B-898F-8B438A80ECD9}"/>
                    </a:ext>
                  </a:extLst>
                </p:cNvPr>
                <p:cNvSpPr/>
                <p:nvPr/>
              </p:nvSpPr>
              <p:spPr>
                <a:xfrm>
                  <a:off x="3576078" y="3005440"/>
                  <a:ext cx="25028" cy="20143"/>
                </a:xfrm>
                <a:custGeom>
                  <a:avLst/>
                  <a:gdLst>
                    <a:gd name="connsiteX0" fmla="*/ 1642 w 25028"/>
                    <a:gd name="connsiteY0" fmla="*/ 20143 h 20143"/>
                    <a:gd name="connsiteX1" fmla="*/ 25028 w 25028"/>
                    <a:gd name="connsiteY1" fmla="*/ 6996 h 20143"/>
                    <a:gd name="connsiteX2" fmla="*/ 7353 w 25028"/>
                    <a:gd name="connsiteY2" fmla="*/ 1508 h 20143"/>
                    <a:gd name="connsiteX3" fmla="*/ 6852 w 25028"/>
                    <a:gd name="connsiteY3" fmla="*/ 1786 h 20143"/>
                    <a:gd name="connsiteX4" fmla="*/ 1642 w 25028"/>
                    <a:gd name="connsiteY4" fmla="*/ 20143 h 20143"/>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25028" h="20143">
                      <a:moveTo>
                        <a:pt x="1642" y="20143"/>
                      </a:moveTo>
                      <a:lnTo>
                        <a:pt x="25028" y="6996"/>
                      </a:lnTo>
                      <a:cubicBezTo>
                        <a:pt x="21663" y="600"/>
                        <a:pt x="13750" y="-1857"/>
                        <a:pt x="7353" y="1508"/>
                      </a:cubicBezTo>
                      <a:cubicBezTo>
                        <a:pt x="7184" y="1597"/>
                        <a:pt x="7017" y="1689"/>
                        <a:pt x="6852" y="1786"/>
                      </a:cubicBezTo>
                      <a:cubicBezTo>
                        <a:pt x="435" y="5488"/>
                        <a:pt x="-1873" y="13622"/>
                        <a:pt x="1642" y="20143"/>
                      </a:cubicBezTo>
                      <a:close/>
                    </a:path>
                  </a:pathLst>
                </a:custGeom>
                <a:solidFill>
                  <a:srgbClr val="263238"/>
                </a:solidFill>
                <a:ln w="6058" cap="flat">
                  <a:noFill/>
                  <a:prstDash val="solid"/>
                  <a:miter/>
                </a:ln>
              </p:spPr>
              <p:txBody>
                <a:bodyPr rtlCol="0" anchor="ctr"/>
                <a:lstStyle/>
                <a:p>
                  <a:endParaRPr lang="fr-FR" sz="2400"/>
                </a:p>
              </p:txBody>
            </p:sp>
            <p:sp>
              <p:nvSpPr>
                <p:cNvPr id="503" name="Forme libre : forme 502">
                  <a:extLst>
                    <a:ext uri="{FF2B5EF4-FFF2-40B4-BE49-F238E27FC236}">
                      <a16:creationId xmlns:a16="http://schemas.microsoft.com/office/drawing/2014/main" id="{DFFBDCF6-D999-49AD-8DF9-B4CF41A8733A}"/>
                    </a:ext>
                  </a:extLst>
                </p:cNvPr>
                <p:cNvSpPr/>
                <p:nvPr/>
              </p:nvSpPr>
              <p:spPr>
                <a:xfrm>
                  <a:off x="3645152" y="3115675"/>
                  <a:ext cx="30645" cy="21223"/>
                </a:xfrm>
                <a:custGeom>
                  <a:avLst/>
                  <a:gdLst>
                    <a:gd name="connsiteX0" fmla="*/ 29808 w 30645"/>
                    <a:gd name="connsiteY0" fmla="*/ 0 h 21223"/>
                    <a:gd name="connsiteX1" fmla="*/ 0 w 30645"/>
                    <a:gd name="connsiteY1" fmla="*/ 10603 h 21223"/>
                    <a:gd name="connsiteX2" fmla="*/ 19507 w 30645"/>
                    <a:gd name="connsiteY2" fmla="*/ 20444 h 21223"/>
                    <a:gd name="connsiteX3" fmla="*/ 19933 w 30645"/>
                    <a:gd name="connsiteY3" fmla="*/ 20296 h 21223"/>
                    <a:gd name="connsiteX4" fmla="*/ 29808 w 30645"/>
                    <a:gd name="connsiteY4" fmla="*/ 0 h 21223"/>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30645" h="21223">
                      <a:moveTo>
                        <a:pt x="29808" y="0"/>
                      </a:moveTo>
                      <a:lnTo>
                        <a:pt x="0" y="10603"/>
                      </a:lnTo>
                      <a:cubicBezTo>
                        <a:pt x="2669" y="18707"/>
                        <a:pt x="11403" y="23113"/>
                        <a:pt x="19507" y="20444"/>
                      </a:cubicBezTo>
                      <a:cubicBezTo>
                        <a:pt x="19650" y="20397"/>
                        <a:pt x="19792" y="20348"/>
                        <a:pt x="19933" y="20296"/>
                      </a:cubicBezTo>
                      <a:cubicBezTo>
                        <a:pt x="28204" y="17351"/>
                        <a:pt x="32595" y="8326"/>
                        <a:pt x="29808" y="0"/>
                      </a:cubicBezTo>
                      <a:close/>
                    </a:path>
                  </a:pathLst>
                </a:custGeom>
                <a:solidFill>
                  <a:srgbClr val="9A4A4D"/>
                </a:solidFill>
                <a:ln w="6058" cap="flat">
                  <a:noFill/>
                  <a:prstDash val="solid"/>
                  <a:miter/>
                </a:ln>
              </p:spPr>
              <p:txBody>
                <a:bodyPr rtlCol="0" anchor="ctr"/>
                <a:lstStyle/>
                <a:p>
                  <a:endParaRPr lang="fr-FR" sz="2400"/>
                </a:p>
              </p:txBody>
            </p:sp>
            <p:sp>
              <p:nvSpPr>
                <p:cNvPr id="504" name="Forme libre : forme 503">
                  <a:extLst>
                    <a:ext uri="{FF2B5EF4-FFF2-40B4-BE49-F238E27FC236}">
                      <a16:creationId xmlns:a16="http://schemas.microsoft.com/office/drawing/2014/main" id="{0AEE0015-5E3E-4F76-8493-879A3320A6C2}"/>
                    </a:ext>
                  </a:extLst>
                </p:cNvPr>
                <p:cNvSpPr/>
                <p:nvPr/>
              </p:nvSpPr>
              <p:spPr>
                <a:xfrm>
                  <a:off x="3585032" y="3040725"/>
                  <a:ext cx="21423" cy="21820"/>
                </a:xfrm>
                <a:custGeom>
                  <a:avLst/>
                  <a:gdLst>
                    <a:gd name="connsiteX0" fmla="*/ 18 w 21423"/>
                    <a:gd name="connsiteY0" fmla="*/ 10425 h 21820"/>
                    <a:gd name="connsiteX1" fmla="*/ 10136 w 21423"/>
                    <a:gd name="connsiteY1" fmla="*/ 21816 h 21820"/>
                    <a:gd name="connsiteX2" fmla="*/ 21405 w 21423"/>
                    <a:gd name="connsiteY2" fmla="*/ 11395 h 21820"/>
                    <a:gd name="connsiteX3" fmla="*/ 11261 w 21423"/>
                    <a:gd name="connsiteY3" fmla="*/ 6 h 21820"/>
                    <a:gd name="connsiteX4" fmla="*/ 11227 w 21423"/>
                    <a:gd name="connsiteY4" fmla="*/ 5 h 21820"/>
                    <a:gd name="connsiteX5" fmla="*/ 18 w 21423"/>
                    <a:gd name="connsiteY5" fmla="*/ 10425 h 2182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21423" h="21820">
                      <a:moveTo>
                        <a:pt x="18" y="10425"/>
                      </a:moveTo>
                      <a:cubicBezTo>
                        <a:pt x="-326" y="16363"/>
                        <a:pt x="4200" y="21458"/>
                        <a:pt x="10136" y="21816"/>
                      </a:cubicBezTo>
                      <a:cubicBezTo>
                        <a:pt x="16103" y="21988"/>
                        <a:pt x="21111" y="17356"/>
                        <a:pt x="21405" y="11395"/>
                      </a:cubicBezTo>
                      <a:cubicBezTo>
                        <a:pt x="21749" y="5449"/>
                        <a:pt x="17207" y="350"/>
                        <a:pt x="11261" y="6"/>
                      </a:cubicBezTo>
                      <a:cubicBezTo>
                        <a:pt x="11250" y="6"/>
                        <a:pt x="11238" y="5"/>
                        <a:pt x="11227" y="5"/>
                      </a:cubicBezTo>
                      <a:cubicBezTo>
                        <a:pt x="5272" y="-167"/>
                        <a:pt x="281" y="4473"/>
                        <a:pt x="18" y="10425"/>
                      </a:cubicBezTo>
                      <a:close/>
                    </a:path>
                  </a:pathLst>
                </a:custGeom>
                <a:solidFill>
                  <a:srgbClr val="263238"/>
                </a:solidFill>
                <a:ln w="6058" cap="flat">
                  <a:noFill/>
                  <a:prstDash val="solid"/>
                  <a:miter/>
                </a:ln>
              </p:spPr>
              <p:txBody>
                <a:bodyPr rtlCol="0" anchor="ctr"/>
                <a:lstStyle/>
                <a:p>
                  <a:endParaRPr lang="fr-FR" sz="2400"/>
                </a:p>
              </p:txBody>
            </p:sp>
            <p:sp>
              <p:nvSpPr>
                <p:cNvPr id="505" name="Forme libre : forme 504">
                  <a:extLst>
                    <a:ext uri="{FF2B5EF4-FFF2-40B4-BE49-F238E27FC236}">
                      <a16:creationId xmlns:a16="http://schemas.microsoft.com/office/drawing/2014/main" id="{78033B53-FEF2-40F1-A5A8-D4DE3E45A431}"/>
                    </a:ext>
                  </a:extLst>
                </p:cNvPr>
                <p:cNvSpPr/>
                <p:nvPr/>
              </p:nvSpPr>
              <p:spPr>
                <a:xfrm>
                  <a:off x="3604196" y="3045940"/>
                  <a:ext cx="32353" cy="57375"/>
                </a:xfrm>
                <a:custGeom>
                  <a:avLst/>
                  <a:gdLst>
                    <a:gd name="connsiteX0" fmla="*/ 32353 w 32353"/>
                    <a:gd name="connsiteY0" fmla="*/ 0 h 57375"/>
                    <a:gd name="connsiteX1" fmla="*/ 30778 w 32353"/>
                    <a:gd name="connsiteY1" fmla="*/ 57375 h 57375"/>
                    <a:gd name="connsiteX2" fmla="*/ 0 w 32353"/>
                    <a:gd name="connsiteY2" fmla="*/ 48045 h 57375"/>
                    <a:gd name="connsiteX3" fmla="*/ 32353 w 32353"/>
                    <a:gd name="connsiteY3" fmla="*/ 0 h 57375"/>
                  </a:gdLst>
                  <a:ahLst/>
                  <a:cxnLst>
                    <a:cxn ang="0">
                      <a:pos x="connsiteX0" y="connsiteY0"/>
                    </a:cxn>
                    <a:cxn ang="0">
                      <a:pos x="connsiteX1" y="connsiteY1"/>
                    </a:cxn>
                    <a:cxn ang="0">
                      <a:pos x="connsiteX2" y="connsiteY2"/>
                    </a:cxn>
                    <a:cxn ang="0">
                      <a:pos x="connsiteX3" y="connsiteY3"/>
                    </a:cxn>
                  </a:cxnLst>
                  <a:rect l="l" t="t" r="r" b="b"/>
                  <a:pathLst>
                    <a:path w="32353" h="57375">
                      <a:moveTo>
                        <a:pt x="32353" y="0"/>
                      </a:moveTo>
                      <a:lnTo>
                        <a:pt x="30778" y="57375"/>
                      </a:lnTo>
                      <a:lnTo>
                        <a:pt x="0" y="48045"/>
                      </a:lnTo>
                      <a:lnTo>
                        <a:pt x="32353" y="0"/>
                      </a:lnTo>
                      <a:close/>
                    </a:path>
                  </a:pathLst>
                </a:custGeom>
                <a:solidFill>
                  <a:srgbClr val="9A4A4D"/>
                </a:solidFill>
                <a:ln w="6058" cap="flat">
                  <a:noFill/>
                  <a:prstDash val="solid"/>
                  <a:miter/>
                </a:ln>
              </p:spPr>
              <p:txBody>
                <a:bodyPr rtlCol="0" anchor="ctr"/>
                <a:lstStyle/>
                <a:p>
                  <a:endParaRPr lang="fr-FR" sz="2400"/>
                </a:p>
              </p:txBody>
            </p:sp>
            <p:sp>
              <p:nvSpPr>
                <p:cNvPr id="506" name="Forme libre : forme 505">
                  <a:extLst>
                    <a:ext uri="{FF2B5EF4-FFF2-40B4-BE49-F238E27FC236}">
                      <a16:creationId xmlns:a16="http://schemas.microsoft.com/office/drawing/2014/main" id="{ADFC4AB5-F6BE-487E-B63B-DBE09DF3D2AC}"/>
                    </a:ext>
                  </a:extLst>
                </p:cNvPr>
                <p:cNvSpPr/>
                <p:nvPr/>
              </p:nvSpPr>
              <p:spPr>
                <a:xfrm>
                  <a:off x="3659087" y="3142697"/>
                  <a:ext cx="84215" cy="52649"/>
                </a:xfrm>
                <a:custGeom>
                  <a:avLst/>
                  <a:gdLst>
                    <a:gd name="connsiteX0" fmla="*/ 242 w 84215"/>
                    <a:gd name="connsiteY0" fmla="*/ 37442 h 52649"/>
                    <a:gd name="connsiteX1" fmla="*/ 84215 w 84215"/>
                    <a:gd name="connsiteY1" fmla="*/ 0 h 52649"/>
                    <a:gd name="connsiteX2" fmla="*/ 66039 w 84215"/>
                    <a:gd name="connsiteY2" fmla="*/ 25325 h 52649"/>
                    <a:gd name="connsiteX3" fmla="*/ 0 w 84215"/>
                    <a:gd name="connsiteY3" fmla="*/ 52650 h 52649"/>
                  </a:gdLst>
                  <a:ahLst/>
                  <a:cxnLst>
                    <a:cxn ang="0">
                      <a:pos x="connsiteX0" y="connsiteY0"/>
                    </a:cxn>
                    <a:cxn ang="0">
                      <a:pos x="connsiteX1" y="connsiteY1"/>
                    </a:cxn>
                    <a:cxn ang="0">
                      <a:pos x="connsiteX2" y="connsiteY2"/>
                    </a:cxn>
                    <a:cxn ang="0">
                      <a:pos x="connsiteX3" y="connsiteY3"/>
                    </a:cxn>
                  </a:cxnLst>
                  <a:rect l="l" t="t" r="r" b="b"/>
                  <a:pathLst>
                    <a:path w="84215" h="52649">
                      <a:moveTo>
                        <a:pt x="242" y="37442"/>
                      </a:moveTo>
                      <a:cubicBezTo>
                        <a:pt x="25083" y="34292"/>
                        <a:pt x="76278" y="19872"/>
                        <a:pt x="84215" y="0"/>
                      </a:cubicBezTo>
                      <a:cubicBezTo>
                        <a:pt x="80929" y="10122"/>
                        <a:pt x="74577" y="18972"/>
                        <a:pt x="66039" y="25325"/>
                      </a:cubicBezTo>
                      <a:cubicBezTo>
                        <a:pt x="50771" y="38169"/>
                        <a:pt x="0" y="52650"/>
                        <a:pt x="0" y="52650"/>
                      </a:cubicBezTo>
                      <a:close/>
                    </a:path>
                  </a:pathLst>
                </a:custGeom>
                <a:solidFill>
                  <a:srgbClr val="9A4A4D"/>
                </a:solidFill>
                <a:ln w="6058" cap="flat">
                  <a:noFill/>
                  <a:prstDash val="solid"/>
                  <a:miter/>
                </a:ln>
              </p:spPr>
              <p:txBody>
                <a:bodyPr rtlCol="0" anchor="ctr"/>
                <a:lstStyle/>
                <a:p>
                  <a:endParaRPr lang="fr-FR" sz="2400"/>
                </a:p>
              </p:txBody>
            </p:sp>
            <p:sp>
              <p:nvSpPr>
                <p:cNvPr id="507" name="Forme libre : forme 506">
                  <a:extLst>
                    <a:ext uri="{FF2B5EF4-FFF2-40B4-BE49-F238E27FC236}">
                      <a16:creationId xmlns:a16="http://schemas.microsoft.com/office/drawing/2014/main" id="{25651D19-01FB-4230-B868-17EEC612FDFC}"/>
                    </a:ext>
                  </a:extLst>
                </p:cNvPr>
                <p:cNvSpPr/>
                <p:nvPr/>
              </p:nvSpPr>
              <p:spPr>
                <a:xfrm>
                  <a:off x="3524094" y="2878856"/>
                  <a:ext cx="202789" cy="104437"/>
                </a:xfrm>
                <a:custGeom>
                  <a:avLst/>
                  <a:gdLst>
                    <a:gd name="connsiteX0" fmla="*/ 202789 w 202789"/>
                    <a:gd name="connsiteY0" fmla="*/ 4652 h 104437"/>
                    <a:gd name="connsiteX1" fmla="*/ 78950 w 202789"/>
                    <a:gd name="connsiteY1" fmla="*/ 2289 h 104437"/>
                    <a:gd name="connsiteX2" fmla="*/ 23877 w 202789"/>
                    <a:gd name="connsiteY2" fmla="*/ 6227 h 104437"/>
                    <a:gd name="connsiteX3" fmla="*/ 309 w 202789"/>
                    <a:gd name="connsiteY3" fmla="*/ 55423 h 104437"/>
                    <a:gd name="connsiteX4" fmla="*/ 46052 w 202789"/>
                    <a:gd name="connsiteY4" fmla="*/ 104438 h 104437"/>
                    <a:gd name="connsiteX5" fmla="*/ 129116 w 202789"/>
                    <a:gd name="connsiteY5" fmla="*/ 24766 h 104437"/>
                    <a:gd name="connsiteX6" fmla="*/ 202789 w 202789"/>
                    <a:gd name="connsiteY6" fmla="*/ 4652 h 10443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202789" h="104437">
                      <a:moveTo>
                        <a:pt x="202789" y="4652"/>
                      </a:moveTo>
                      <a:cubicBezTo>
                        <a:pt x="151412" y="-7102"/>
                        <a:pt x="130934" y="7802"/>
                        <a:pt x="78950" y="2289"/>
                      </a:cubicBezTo>
                      <a:cubicBezTo>
                        <a:pt x="57624" y="47"/>
                        <a:pt x="38115" y="-983"/>
                        <a:pt x="23877" y="6227"/>
                      </a:cubicBezTo>
                      <a:cubicBezTo>
                        <a:pt x="7640" y="14406"/>
                        <a:pt x="-1872" y="32340"/>
                        <a:pt x="309" y="55423"/>
                      </a:cubicBezTo>
                      <a:cubicBezTo>
                        <a:pt x="4005" y="94441"/>
                        <a:pt x="46052" y="104438"/>
                        <a:pt x="46052" y="104438"/>
                      </a:cubicBezTo>
                      <a:cubicBezTo>
                        <a:pt x="46052" y="104438"/>
                        <a:pt x="81738" y="24161"/>
                        <a:pt x="129116" y="24766"/>
                      </a:cubicBezTo>
                      <a:cubicBezTo>
                        <a:pt x="176495" y="25372"/>
                        <a:pt x="202789" y="4652"/>
                        <a:pt x="202789" y="4652"/>
                      </a:cubicBezTo>
                      <a:close/>
                    </a:path>
                  </a:pathLst>
                </a:custGeom>
                <a:solidFill>
                  <a:srgbClr val="263238"/>
                </a:solidFill>
                <a:ln w="6058" cap="flat">
                  <a:noFill/>
                  <a:prstDash val="solid"/>
                  <a:miter/>
                </a:ln>
              </p:spPr>
              <p:txBody>
                <a:bodyPr rtlCol="0" anchor="ctr"/>
                <a:lstStyle/>
                <a:p>
                  <a:endParaRPr lang="fr-FR" sz="2400"/>
                </a:p>
              </p:txBody>
            </p:sp>
          </p:grpSp>
          <p:sp>
            <p:nvSpPr>
              <p:cNvPr id="485" name="Forme libre : forme 484">
                <a:extLst>
                  <a:ext uri="{FF2B5EF4-FFF2-40B4-BE49-F238E27FC236}">
                    <a16:creationId xmlns:a16="http://schemas.microsoft.com/office/drawing/2014/main" id="{650F3975-FBFD-4812-BC44-1BD3CA4A7B7E}"/>
                  </a:ext>
                </a:extLst>
              </p:cNvPr>
              <p:cNvSpPr/>
              <p:nvPr/>
            </p:nvSpPr>
            <p:spPr>
              <a:xfrm>
                <a:off x="3567238" y="3550201"/>
                <a:ext cx="263429" cy="86609"/>
              </a:xfrm>
              <a:custGeom>
                <a:avLst/>
                <a:gdLst>
                  <a:gd name="connsiteX0" fmla="*/ 909 w 263429"/>
                  <a:gd name="connsiteY0" fmla="*/ 6543 h 86609"/>
                  <a:gd name="connsiteX1" fmla="*/ 0 w 263429"/>
                  <a:gd name="connsiteY1" fmla="*/ 56770 h 86609"/>
                  <a:gd name="connsiteX2" fmla="*/ 93788 w 263429"/>
                  <a:gd name="connsiteY2" fmla="*/ 86154 h 86609"/>
                  <a:gd name="connsiteX3" fmla="*/ 263430 w 263429"/>
                  <a:gd name="connsiteY3" fmla="*/ 48469 h 86609"/>
                  <a:gd name="connsiteX4" fmla="*/ 257008 w 263429"/>
                  <a:gd name="connsiteY4" fmla="*/ 0 h 86609"/>
                  <a:gd name="connsiteX5" fmla="*/ 106572 w 263429"/>
                  <a:gd name="connsiteY5" fmla="*/ 33625 h 86609"/>
                  <a:gd name="connsiteX6" fmla="*/ 909 w 263429"/>
                  <a:gd name="connsiteY6" fmla="*/ 6543 h 8660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263429" h="86609">
                    <a:moveTo>
                      <a:pt x="909" y="6543"/>
                    </a:moveTo>
                    <a:lnTo>
                      <a:pt x="0" y="56770"/>
                    </a:lnTo>
                    <a:cubicBezTo>
                      <a:pt x="0" y="56770"/>
                      <a:pt x="33080" y="82095"/>
                      <a:pt x="93788" y="86154"/>
                    </a:cubicBezTo>
                    <a:cubicBezTo>
                      <a:pt x="154495" y="90213"/>
                      <a:pt x="239741" y="66282"/>
                      <a:pt x="263430" y="48469"/>
                    </a:cubicBezTo>
                    <a:cubicBezTo>
                      <a:pt x="256468" y="33325"/>
                      <a:pt x="254230" y="16435"/>
                      <a:pt x="257008" y="0"/>
                    </a:cubicBezTo>
                    <a:cubicBezTo>
                      <a:pt x="210621" y="24048"/>
                      <a:pt x="158783" y="35634"/>
                      <a:pt x="106572" y="33625"/>
                    </a:cubicBezTo>
                    <a:cubicBezTo>
                      <a:pt x="21508" y="29506"/>
                      <a:pt x="909" y="6543"/>
                      <a:pt x="909" y="6543"/>
                    </a:cubicBezTo>
                    <a:close/>
                  </a:path>
                </a:pathLst>
              </a:custGeom>
              <a:solidFill>
                <a:srgbClr val="263238"/>
              </a:solidFill>
              <a:ln w="6058" cap="flat">
                <a:noFill/>
                <a:prstDash val="solid"/>
                <a:miter/>
              </a:ln>
            </p:spPr>
            <p:txBody>
              <a:bodyPr rtlCol="0" anchor="ctr"/>
              <a:lstStyle/>
              <a:p>
                <a:endParaRPr lang="fr-FR" sz="2400"/>
              </a:p>
            </p:txBody>
          </p:sp>
          <p:sp>
            <p:nvSpPr>
              <p:cNvPr id="486" name="Forme libre : forme 485">
                <a:extLst>
                  <a:ext uri="{FF2B5EF4-FFF2-40B4-BE49-F238E27FC236}">
                    <a16:creationId xmlns:a16="http://schemas.microsoft.com/office/drawing/2014/main" id="{B812C19E-9343-4EFD-AF5F-34B326BF9B23}"/>
                  </a:ext>
                </a:extLst>
              </p:cNvPr>
              <p:cNvSpPr/>
              <p:nvPr/>
            </p:nvSpPr>
            <p:spPr>
              <a:xfrm>
                <a:off x="3799163" y="3236787"/>
                <a:ext cx="190602" cy="706995"/>
              </a:xfrm>
              <a:custGeom>
                <a:avLst/>
                <a:gdLst>
                  <a:gd name="connsiteX0" fmla="*/ 176367 w 190602"/>
                  <a:gd name="connsiteY0" fmla="*/ 516378 h 706995"/>
                  <a:gd name="connsiteX1" fmla="*/ 176367 w 190602"/>
                  <a:gd name="connsiteY1" fmla="*/ 516378 h 706995"/>
                  <a:gd name="connsiteX2" fmla="*/ 189999 w 190602"/>
                  <a:gd name="connsiteY2" fmla="*/ 315837 h 706995"/>
                  <a:gd name="connsiteX3" fmla="*/ 116144 w 190602"/>
                  <a:gd name="connsiteY3" fmla="*/ 64040 h 706995"/>
                  <a:gd name="connsiteX4" fmla="*/ 30293 w 190602"/>
                  <a:gd name="connsiteY4" fmla="*/ 0 h 706995"/>
                  <a:gd name="connsiteX5" fmla="*/ 0 w 190602"/>
                  <a:gd name="connsiteY5" fmla="*/ 61798 h 706995"/>
                  <a:gd name="connsiteX6" fmla="*/ 18176 w 190602"/>
                  <a:gd name="connsiteY6" fmla="*/ 136138 h 706995"/>
                  <a:gd name="connsiteX7" fmla="*/ 94394 w 190602"/>
                  <a:gd name="connsiteY7" fmla="*/ 352492 h 706995"/>
                  <a:gd name="connsiteX8" fmla="*/ 98877 w 190602"/>
                  <a:gd name="connsiteY8" fmla="*/ 502807 h 706995"/>
                  <a:gd name="connsiteX9" fmla="*/ 86760 w 190602"/>
                  <a:gd name="connsiteY9" fmla="*/ 544248 h 706995"/>
                  <a:gd name="connsiteX10" fmla="*/ 69372 w 190602"/>
                  <a:gd name="connsiteY10" fmla="*/ 570421 h 706995"/>
                  <a:gd name="connsiteX11" fmla="*/ 51196 w 190602"/>
                  <a:gd name="connsiteY11" fmla="*/ 612287 h 706995"/>
                  <a:gd name="connsiteX12" fmla="*/ 55558 w 190602"/>
                  <a:gd name="connsiteY12" fmla="*/ 627494 h 706995"/>
                  <a:gd name="connsiteX13" fmla="*/ 82701 w 190602"/>
                  <a:gd name="connsiteY13" fmla="*/ 603259 h 706995"/>
                  <a:gd name="connsiteX14" fmla="*/ 89729 w 190602"/>
                  <a:gd name="connsiteY14" fmla="*/ 592535 h 706995"/>
                  <a:gd name="connsiteX15" fmla="*/ 74643 w 190602"/>
                  <a:gd name="connsiteY15" fmla="*/ 671661 h 706995"/>
                  <a:gd name="connsiteX16" fmla="*/ 87426 w 190602"/>
                  <a:gd name="connsiteY16" fmla="*/ 706983 h 706995"/>
                  <a:gd name="connsiteX17" fmla="*/ 161160 w 190602"/>
                  <a:gd name="connsiteY17" fmla="*/ 676024 h 706995"/>
                  <a:gd name="connsiteX18" fmla="*/ 179336 w 190602"/>
                  <a:gd name="connsiteY18" fmla="*/ 596413 h 706995"/>
                  <a:gd name="connsiteX19" fmla="*/ 176367 w 190602"/>
                  <a:gd name="connsiteY19" fmla="*/ 516378 h 70699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Lst>
                <a:rect l="l" t="t" r="r" b="b"/>
                <a:pathLst>
                  <a:path w="190602" h="706995">
                    <a:moveTo>
                      <a:pt x="176367" y="516378"/>
                    </a:moveTo>
                    <a:lnTo>
                      <a:pt x="176367" y="516378"/>
                    </a:lnTo>
                    <a:cubicBezTo>
                      <a:pt x="183274" y="453490"/>
                      <a:pt x="193150" y="335467"/>
                      <a:pt x="189999" y="315837"/>
                    </a:cubicBezTo>
                    <a:cubicBezTo>
                      <a:pt x="185152" y="286089"/>
                      <a:pt x="133836" y="115902"/>
                      <a:pt x="116144" y="64040"/>
                    </a:cubicBezTo>
                    <a:cubicBezTo>
                      <a:pt x="99241" y="14965"/>
                      <a:pt x="73734" y="0"/>
                      <a:pt x="30293" y="0"/>
                    </a:cubicBezTo>
                    <a:cubicBezTo>
                      <a:pt x="30293" y="0"/>
                      <a:pt x="0" y="13571"/>
                      <a:pt x="0" y="61798"/>
                    </a:cubicBezTo>
                    <a:cubicBezTo>
                      <a:pt x="0" y="98514"/>
                      <a:pt x="18176" y="136138"/>
                      <a:pt x="18176" y="136138"/>
                    </a:cubicBezTo>
                    <a:lnTo>
                      <a:pt x="94394" y="352492"/>
                    </a:lnTo>
                    <a:lnTo>
                      <a:pt x="98877" y="502807"/>
                    </a:lnTo>
                    <a:cubicBezTo>
                      <a:pt x="99311" y="517553"/>
                      <a:pt x="95070" y="532059"/>
                      <a:pt x="86760" y="544248"/>
                    </a:cubicBezTo>
                    <a:cubicBezTo>
                      <a:pt x="80412" y="552593"/>
                      <a:pt x="74604" y="561335"/>
                      <a:pt x="69372" y="570421"/>
                    </a:cubicBezTo>
                    <a:cubicBezTo>
                      <a:pt x="62101" y="585507"/>
                      <a:pt x="59435" y="598715"/>
                      <a:pt x="51196" y="612287"/>
                    </a:cubicBezTo>
                    <a:cubicBezTo>
                      <a:pt x="42956" y="625858"/>
                      <a:pt x="47076" y="626646"/>
                      <a:pt x="55558" y="627494"/>
                    </a:cubicBezTo>
                    <a:cubicBezTo>
                      <a:pt x="64040" y="628342"/>
                      <a:pt x="74885" y="616891"/>
                      <a:pt x="82701" y="603259"/>
                    </a:cubicBezTo>
                    <a:cubicBezTo>
                      <a:pt x="85185" y="599079"/>
                      <a:pt x="87547" y="595504"/>
                      <a:pt x="89729" y="592535"/>
                    </a:cubicBezTo>
                    <a:cubicBezTo>
                      <a:pt x="89427" y="619596"/>
                      <a:pt x="84319" y="646388"/>
                      <a:pt x="74643" y="671661"/>
                    </a:cubicBezTo>
                    <a:cubicBezTo>
                      <a:pt x="66160" y="691715"/>
                      <a:pt x="66463" y="706680"/>
                      <a:pt x="87426" y="706983"/>
                    </a:cubicBezTo>
                    <a:cubicBezTo>
                      <a:pt x="113660" y="707407"/>
                      <a:pt x="144983" y="696865"/>
                      <a:pt x="161160" y="676024"/>
                    </a:cubicBezTo>
                    <a:cubicBezTo>
                      <a:pt x="177337" y="655182"/>
                      <a:pt x="179336" y="622707"/>
                      <a:pt x="179336" y="596413"/>
                    </a:cubicBezTo>
                    <a:cubicBezTo>
                      <a:pt x="179336" y="570118"/>
                      <a:pt x="173096" y="542552"/>
                      <a:pt x="176367" y="516378"/>
                    </a:cubicBezTo>
                    <a:close/>
                  </a:path>
                </a:pathLst>
              </a:custGeom>
              <a:solidFill>
                <a:srgbClr val="B16668"/>
              </a:solidFill>
              <a:ln w="6058" cap="flat">
                <a:noFill/>
                <a:prstDash val="solid"/>
                <a:miter/>
              </a:ln>
            </p:spPr>
            <p:txBody>
              <a:bodyPr rtlCol="0" anchor="ctr"/>
              <a:lstStyle/>
              <a:p>
                <a:endParaRPr lang="fr-FR" sz="2400"/>
              </a:p>
            </p:txBody>
          </p:sp>
        </p:grpSp>
        <p:sp>
          <p:nvSpPr>
            <p:cNvPr id="479" name="Forme libre : forme 478">
              <a:extLst>
                <a:ext uri="{FF2B5EF4-FFF2-40B4-BE49-F238E27FC236}">
                  <a16:creationId xmlns:a16="http://schemas.microsoft.com/office/drawing/2014/main" id="{3AE28CA8-7505-468E-9E5E-D6B7B03E284C}"/>
                </a:ext>
              </a:extLst>
            </p:cNvPr>
            <p:cNvSpPr/>
            <p:nvPr/>
          </p:nvSpPr>
          <p:spPr>
            <a:xfrm>
              <a:off x="2996756" y="3566256"/>
              <a:ext cx="283637" cy="139630"/>
            </a:xfrm>
            <a:custGeom>
              <a:avLst/>
              <a:gdLst>
                <a:gd name="connsiteX0" fmla="*/ 99422 w 283637"/>
                <a:gd name="connsiteY0" fmla="*/ 111903 h 139630"/>
                <a:gd name="connsiteX1" fmla="*/ 65979 w 283637"/>
                <a:gd name="connsiteY1" fmla="*/ 107783 h 139630"/>
                <a:gd name="connsiteX2" fmla="*/ 0 w 283637"/>
                <a:gd name="connsiteY2" fmla="*/ 103118 h 139630"/>
                <a:gd name="connsiteX3" fmla="*/ 8906 w 283637"/>
                <a:gd name="connsiteY3" fmla="*/ 12541 h 139630"/>
                <a:gd name="connsiteX4" fmla="*/ 63131 w 283637"/>
                <a:gd name="connsiteY4" fmla="*/ 20296 h 139630"/>
                <a:gd name="connsiteX5" fmla="*/ 113418 w 283637"/>
                <a:gd name="connsiteY5" fmla="*/ 19085 h 139630"/>
                <a:gd name="connsiteX6" fmla="*/ 176488 w 283637"/>
                <a:gd name="connsiteY6" fmla="*/ 0 h 139630"/>
                <a:gd name="connsiteX7" fmla="*/ 201450 w 283637"/>
                <a:gd name="connsiteY7" fmla="*/ 16298 h 139630"/>
                <a:gd name="connsiteX8" fmla="*/ 214052 w 283637"/>
                <a:gd name="connsiteY8" fmla="*/ 33323 h 139630"/>
                <a:gd name="connsiteX9" fmla="*/ 264217 w 283637"/>
                <a:gd name="connsiteY9" fmla="*/ 101301 h 139630"/>
                <a:gd name="connsiteX10" fmla="*/ 281485 w 283637"/>
                <a:gd name="connsiteY10" fmla="*/ 104269 h 139630"/>
                <a:gd name="connsiteX11" fmla="*/ 230168 w 283637"/>
                <a:gd name="connsiteY11" fmla="*/ 136380 h 139630"/>
                <a:gd name="connsiteX12" fmla="*/ 167643 w 283637"/>
                <a:gd name="connsiteY12" fmla="*/ 135229 h 139630"/>
                <a:gd name="connsiteX13" fmla="*/ 99422 w 283637"/>
                <a:gd name="connsiteY13" fmla="*/ 111903 h 13963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Lst>
              <a:rect l="l" t="t" r="r" b="b"/>
              <a:pathLst>
                <a:path w="283637" h="139630">
                  <a:moveTo>
                    <a:pt x="99422" y="111903"/>
                  </a:moveTo>
                  <a:cubicBezTo>
                    <a:pt x="91122" y="110570"/>
                    <a:pt x="75975" y="108631"/>
                    <a:pt x="65979" y="107783"/>
                  </a:cubicBezTo>
                  <a:cubicBezTo>
                    <a:pt x="37321" y="105360"/>
                    <a:pt x="0" y="103118"/>
                    <a:pt x="0" y="103118"/>
                  </a:cubicBezTo>
                  <a:lnTo>
                    <a:pt x="8906" y="12541"/>
                  </a:lnTo>
                  <a:lnTo>
                    <a:pt x="63131" y="20296"/>
                  </a:lnTo>
                  <a:cubicBezTo>
                    <a:pt x="79844" y="22690"/>
                    <a:pt x="96839" y="22281"/>
                    <a:pt x="113418" y="19085"/>
                  </a:cubicBezTo>
                  <a:cubicBezTo>
                    <a:pt x="135290" y="15268"/>
                    <a:pt x="154253" y="0"/>
                    <a:pt x="176488" y="0"/>
                  </a:cubicBezTo>
                  <a:cubicBezTo>
                    <a:pt x="187939" y="0"/>
                    <a:pt x="194664" y="7331"/>
                    <a:pt x="201450" y="16298"/>
                  </a:cubicBezTo>
                  <a:cubicBezTo>
                    <a:pt x="206102" y="21624"/>
                    <a:pt x="210317" y="27317"/>
                    <a:pt x="214052" y="33323"/>
                  </a:cubicBezTo>
                  <a:cubicBezTo>
                    <a:pt x="230410" y="60526"/>
                    <a:pt x="254887" y="96029"/>
                    <a:pt x="264217" y="101301"/>
                  </a:cubicBezTo>
                  <a:cubicBezTo>
                    <a:pt x="275184" y="107359"/>
                    <a:pt x="281485" y="104269"/>
                    <a:pt x="281485" y="104269"/>
                  </a:cubicBezTo>
                  <a:cubicBezTo>
                    <a:pt x="293905" y="125353"/>
                    <a:pt x="249374" y="131412"/>
                    <a:pt x="230168" y="136380"/>
                  </a:cubicBezTo>
                  <a:cubicBezTo>
                    <a:pt x="209541" y="141074"/>
                    <a:pt x="188082" y="140679"/>
                    <a:pt x="167643" y="135229"/>
                  </a:cubicBezTo>
                  <a:cubicBezTo>
                    <a:pt x="152133" y="130321"/>
                    <a:pt x="107723" y="113236"/>
                    <a:pt x="99422" y="111903"/>
                  </a:cubicBezTo>
                  <a:close/>
                </a:path>
              </a:pathLst>
            </a:custGeom>
            <a:solidFill>
              <a:srgbClr val="FFA8A7"/>
            </a:solidFill>
            <a:ln w="6058" cap="flat">
              <a:noFill/>
              <a:prstDash val="solid"/>
              <a:miter/>
            </a:ln>
          </p:spPr>
          <p:txBody>
            <a:bodyPr rtlCol="0" anchor="ctr"/>
            <a:lstStyle/>
            <a:p>
              <a:endParaRPr lang="fr-FR" sz="2400"/>
            </a:p>
          </p:txBody>
        </p:sp>
        <p:sp>
          <p:nvSpPr>
            <p:cNvPr id="480" name="Forme libre : forme 479">
              <a:extLst>
                <a:ext uri="{FF2B5EF4-FFF2-40B4-BE49-F238E27FC236}">
                  <a16:creationId xmlns:a16="http://schemas.microsoft.com/office/drawing/2014/main" id="{136CA864-8241-480C-B5FD-72425F76AFF0}"/>
                </a:ext>
              </a:extLst>
            </p:cNvPr>
            <p:cNvSpPr/>
            <p:nvPr/>
          </p:nvSpPr>
          <p:spPr>
            <a:xfrm>
              <a:off x="2540483" y="3220793"/>
              <a:ext cx="525261" cy="454701"/>
            </a:xfrm>
            <a:custGeom>
              <a:avLst/>
              <a:gdLst>
                <a:gd name="connsiteX0" fmla="*/ 79062 w 525261"/>
                <a:gd name="connsiteY0" fmla="*/ 0 h 454701"/>
                <a:gd name="connsiteX1" fmla="*/ 20839 w 525261"/>
                <a:gd name="connsiteY1" fmla="*/ 34595 h 454701"/>
                <a:gd name="connsiteX2" fmla="*/ 7570 w 525261"/>
                <a:gd name="connsiteY2" fmla="*/ 140561 h 454701"/>
                <a:gd name="connsiteX3" fmla="*/ 140860 w 525261"/>
                <a:gd name="connsiteY3" fmla="*/ 392418 h 454701"/>
                <a:gd name="connsiteX4" fmla="*/ 207505 w 525261"/>
                <a:gd name="connsiteY4" fmla="*/ 432648 h 454701"/>
                <a:gd name="connsiteX5" fmla="*/ 509105 w 525261"/>
                <a:gd name="connsiteY5" fmla="*/ 454701 h 454701"/>
                <a:gd name="connsiteX6" fmla="*/ 517223 w 525261"/>
                <a:gd name="connsiteY6" fmla="*/ 362549 h 454701"/>
                <a:gd name="connsiteX7" fmla="*/ 244887 w 525261"/>
                <a:gd name="connsiteY7" fmla="*/ 320139 h 454701"/>
                <a:gd name="connsiteX8" fmla="*/ 153220 w 525261"/>
                <a:gd name="connsiteY8" fmla="*/ 120567 h 454701"/>
                <a:gd name="connsiteX9" fmla="*/ 79062 w 525261"/>
                <a:gd name="connsiteY9" fmla="*/ 0 h 45470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525261" h="454701">
                  <a:moveTo>
                    <a:pt x="79062" y="0"/>
                  </a:moveTo>
                  <a:cubicBezTo>
                    <a:pt x="57172" y="6720"/>
                    <a:pt x="37208" y="18582"/>
                    <a:pt x="20839" y="34595"/>
                  </a:cubicBezTo>
                  <a:cubicBezTo>
                    <a:pt x="-3396" y="58829"/>
                    <a:pt x="-4608" y="99604"/>
                    <a:pt x="7570" y="140561"/>
                  </a:cubicBezTo>
                  <a:cubicBezTo>
                    <a:pt x="19748" y="181517"/>
                    <a:pt x="125290" y="364427"/>
                    <a:pt x="140860" y="392418"/>
                  </a:cubicBezTo>
                  <a:cubicBezTo>
                    <a:pt x="161157" y="428770"/>
                    <a:pt x="173092" y="428770"/>
                    <a:pt x="207505" y="432648"/>
                  </a:cubicBezTo>
                  <a:cubicBezTo>
                    <a:pt x="250582" y="437798"/>
                    <a:pt x="509105" y="454701"/>
                    <a:pt x="509105" y="454701"/>
                  </a:cubicBezTo>
                  <a:cubicBezTo>
                    <a:pt x="524191" y="451732"/>
                    <a:pt x="532309" y="376302"/>
                    <a:pt x="517223" y="362549"/>
                  </a:cubicBezTo>
                  <a:lnTo>
                    <a:pt x="244887" y="320139"/>
                  </a:lnTo>
                  <a:lnTo>
                    <a:pt x="153220" y="120567"/>
                  </a:lnTo>
                  <a:cubicBezTo>
                    <a:pt x="153220" y="120567"/>
                    <a:pt x="128440" y="6967"/>
                    <a:pt x="79062" y="0"/>
                  </a:cubicBezTo>
                  <a:close/>
                </a:path>
              </a:pathLst>
            </a:custGeom>
            <a:solidFill>
              <a:srgbClr val="C00000"/>
            </a:solidFill>
            <a:ln w="6058" cap="flat">
              <a:noFill/>
              <a:prstDash val="solid"/>
              <a:miter/>
            </a:ln>
          </p:spPr>
          <p:txBody>
            <a:bodyPr rtlCol="0" anchor="ctr"/>
            <a:lstStyle/>
            <a:p>
              <a:endParaRPr lang="fr-FR" sz="2400"/>
            </a:p>
          </p:txBody>
        </p:sp>
        <p:sp>
          <p:nvSpPr>
            <p:cNvPr id="481" name="Forme libre : forme 480">
              <a:extLst>
                <a:ext uri="{FF2B5EF4-FFF2-40B4-BE49-F238E27FC236}">
                  <a16:creationId xmlns:a16="http://schemas.microsoft.com/office/drawing/2014/main" id="{586BD466-9678-444B-A2FD-96C7A8B67474}"/>
                </a:ext>
              </a:extLst>
            </p:cNvPr>
            <p:cNvSpPr/>
            <p:nvPr/>
          </p:nvSpPr>
          <p:spPr>
            <a:xfrm>
              <a:off x="3146950" y="3563191"/>
              <a:ext cx="138985" cy="68438"/>
            </a:xfrm>
            <a:custGeom>
              <a:avLst/>
              <a:gdLst>
                <a:gd name="connsiteX0" fmla="*/ 138985 w 138985"/>
                <a:gd name="connsiteY0" fmla="*/ 12699 h 68438"/>
                <a:gd name="connsiteX1" fmla="*/ 89183 w 138985"/>
                <a:gd name="connsiteY1" fmla="*/ 5732 h 68438"/>
                <a:gd name="connsiteX2" fmla="*/ 48772 w 138985"/>
                <a:gd name="connsiteY2" fmla="*/ 3066 h 68438"/>
                <a:gd name="connsiteX3" fmla="*/ 12117 w 138985"/>
                <a:gd name="connsiteY3" fmla="*/ 19364 h 68438"/>
                <a:gd name="connsiteX4" fmla="*/ 0 w 138985"/>
                <a:gd name="connsiteY4" fmla="*/ 52989 h 68438"/>
                <a:gd name="connsiteX5" fmla="*/ 22841 w 138985"/>
                <a:gd name="connsiteY5" fmla="*/ 52322 h 68438"/>
                <a:gd name="connsiteX6" fmla="*/ 32596 w 138985"/>
                <a:gd name="connsiteY6" fmla="*/ 36449 h 68438"/>
                <a:gd name="connsiteX7" fmla="*/ 63798 w 138985"/>
                <a:gd name="connsiteY7" fmla="*/ 36449 h 68438"/>
                <a:gd name="connsiteX8" fmla="*/ 135471 w 138985"/>
                <a:gd name="connsiteY8" fmla="*/ 68439 h 6843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138985" h="68438">
                  <a:moveTo>
                    <a:pt x="138985" y="12699"/>
                  </a:moveTo>
                  <a:cubicBezTo>
                    <a:pt x="121718" y="17546"/>
                    <a:pt x="108329" y="12093"/>
                    <a:pt x="89183" y="5732"/>
                  </a:cubicBezTo>
                  <a:cubicBezTo>
                    <a:pt x="69069" y="-872"/>
                    <a:pt x="64161" y="-1781"/>
                    <a:pt x="48772" y="3066"/>
                  </a:cubicBezTo>
                  <a:cubicBezTo>
                    <a:pt x="34474" y="7610"/>
                    <a:pt x="17994" y="10881"/>
                    <a:pt x="12117" y="19364"/>
                  </a:cubicBezTo>
                  <a:cubicBezTo>
                    <a:pt x="10360" y="21969"/>
                    <a:pt x="4544" y="39781"/>
                    <a:pt x="0" y="52989"/>
                  </a:cubicBezTo>
                  <a:cubicBezTo>
                    <a:pt x="364" y="59532"/>
                    <a:pt x="15995" y="61835"/>
                    <a:pt x="22841" y="52322"/>
                  </a:cubicBezTo>
                  <a:cubicBezTo>
                    <a:pt x="28900" y="44204"/>
                    <a:pt x="29990" y="39418"/>
                    <a:pt x="32596" y="36449"/>
                  </a:cubicBezTo>
                  <a:cubicBezTo>
                    <a:pt x="42976" y="35525"/>
                    <a:pt x="53417" y="35525"/>
                    <a:pt x="63798" y="36449"/>
                  </a:cubicBezTo>
                  <a:lnTo>
                    <a:pt x="135471" y="68439"/>
                  </a:lnTo>
                  <a:close/>
                </a:path>
              </a:pathLst>
            </a:custGeom>
            <a:solidFill>
              <a:srgbClr val="B16668"/>
            </a:solidFill>
            <a:ln w="6058" cap="flat">
              <a:noFill/>
              <a:prstDash val="solid"/>
              <a:miter/>
            </a:ln>
          </p:spPr>
          <p:txBody>
            <a:bodyPr rtlCol="0" anchor="ctr"/>
            <a:lstStyle/>
            <a:p>
              <a:endParaRPr lang="fr-FR" sz="2400"/>
            </a:p>
          </p:txBody>
        </p:sp>
        <p:sp>
          <p:nvSpPr>
            <p:cNvPr id="482" name="Forme libre : forme 481">
              <a:extLst>
                <a:ext uri="{FF2B5EF4-FFF2-40B4-BE49-F238E27FC236}">
                  <a16:creationId xmlns:a16="http://schemas.microsoft.com/office/drawing/2014/main" id="{00644EFF-F3AD-470C-8BD7-D1EAAABC271A}"/>
                </a:ext>
              </a:extLst>
            </p:cNvPr>
            <p:cNvSpPr/>
            <p:nvPr/>
          </p:nvSpPr>
          <p:spPr>
            <a:xfrm>
              <a:off x="3090506" y="3666959"/>
              <a:ext cx="116146" cy="45848"/>
            </a:xfrm>
            <a:custGeom>
              <a:avLst/>
              <a:gdLst>
                <a:gd name="connsiteX0" fmla="*/ 2159 w 116146"/>
                <a:gd name="connsiteY0" fmla="*/ 10656 h 45848"/>
                <a:gd name="connsiteX1" fmla="*/ 23061 w 116146"/>
                <a:gd name="connsiteY1" fmla="*/ 114 h 45848"/>
                <a:gd name="connsiteX2" fmla="*/ 50022 w 116146"/>
                <a:gd name="connsiteY2" fmla="*/ 1507 h 45848"/>
                <a:gd name="connsiteX3" fmla="*/ 74256 w 116146"/>
                <a:gd name="connsiteY3" fmla="*/ 4052 h 45848"/>
                <a:gd name="connsiteX4" fmla="*/ 86374 w 116146"/>
                <a:gd name="connsiteY4" fmla="*/ 5930 h 45848"/>
                <a:gd name="connsiteX5" fmla="*/ 92432 w 116146"/>
                <a:gd name="connsiteY5" fmla="*/ 11565 h 45848"/>
                <a:gd name="connsiteX6" fmla="*/ 102974 w 116146"/>
                <a:gd name="connsiteY6" fmla="*/ 8899 h 45848"/>
                <a:gd name="connsiteX7" fmla="*/ 113092 w 116146"/>
                <a:gd name="connsiteY7" fmla="*/ 12110 h 45848"/>
                <a:gd name="connsiteX8" fmla="*/ 111093 w 116146"/>
                <a:gd name="connsiteY8" fmla="*/ 31497 h 45848"/>
                <a:gd name="connsiteX9" fmla="*/ 92917 w 116146"/>
                <a:gd name="connsiteY9" fmla="*/ 44705 h 45848"/>
                <a:gd name="connsiteX10" fmla="*/ 50931 w 116146"/>
                <a:gd name="connsiteY10" fmla="*/ 42645 h 45848"/>
                <a:gd name="connsiteX11" fmla="*/ 2159 w 116146"/>
                <a:gd name="connsiteY11" fmla="*/ 10656 h 4584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116146" h="45848">
                  <a:moveTo>
                    <a:pt x="2159" y="10656"/>
                  </a:moveTo>
                  <a:cubicBezTo>
                    <a:pt x="6972" y="3923"/>
                    <a:pt x="14785" y="-18"/>
                    <a:pt x="23061" y="114"/>
                  </a:cubicBezTo>
                  <a:cubicBezTo>
                    <a:pt x="32072" y="-238"/>
                    <a:pt x="41096" y="228"/>
                    <a:pt x="50022" y="1507"/>
                  </a:cubicBezTo>
                  <a:cubicBezTo>
                    <a:pt x="58080" y="2477"/>
                    <a:pt x="66198" y="3082"/>
                    <a:pt x="74256" y="4052"/>
                  </a:cubicBezTo>
                  <a:cubicBezTo>
                    <a:pt x="78376" y="4597"/>
                    <a:pt x="82436" y="5142"/>
                    <a:pt x="86374" y="5930"/>
                  </a:cubicBezTo>
                  <a:cubicBezTo>
                    <a:pt x="89039" y="6415"/>
                    <a:pt x="92432" y="8293"/>
                    <a:pt x="92432" y="11565"/>
                  </a:cubicBezTo>
                  <a:cubicBezTo>
                    <a:pt x="95779" y="10112"/>
                    <a:pt x="99339" y="9212"/>
                    <a:pt x="102974" y="8899"/>
                  </a:cubicBezTo>
                  <a:cubicBezTo>
                    <a:pt x="106640" y="8579"/>
                    <a:pt x="110282" y="9735"/>
                    <a:pt x="113092" y="12110"/>
                  </a:cubicBezTo>
                  <a:cubicBezTo>
                    <a:pt x="119151" y="17623"/>
                    <a:pt x="114970" y="26105"/>
                    <a:pt x="111093" y="31497"/>
                  </a:cubicBezTo>
                  <a:cubicBezTo>
                    <a:pt x="106902" y="38021"/>
                    <a:pt x="100416" y="42734"/>
                    <a:pt x="92917" y="44705"/>
                  </a:cubicBezTo>
                  <a:cubicBezTo>
                    <a:pt x="78921" y="46748"/>
                    <a:pt x="64660" y="46048"/>
                    <a:pt x="50931" y="42645"/>
                  </a:cubicBezTo>
                  <a:cubicBezTo>
                    <a:pt x="37420" y="39131"/>
                    <a:pt x="-10686" y="23864"/>
                    <a:pt x="2159" y="10656"/>
                  </a:cubicBezTo>
                  <a:close/>
                </a:path>
              </a:pathLst>
            </a:custGeom>
            <a:solidFill>
              <a:srgbClr val="B16668"/>
            </a:solidFill>
            <a:ln w="6058" cap="flat">
              <a:noFill/>
              <a:prstDash val="solid"/>
              <a:miter/>
            </a:ln>
          </p:spPr>
          <p:txBody>
            <a:bodyPr rtlCol="0" anchor="ctr"/>
            <a:lstStyle/>
            <a:p>
              <a:endParaRPr lang="fr-FR" sz="2400"/>
            </a:p>
          </p:txBody>
        </p:sp>
      </p:grpSp>
      <p:pic>
        <p:nvPicPr>
          <p:cNvPr id="689" name="Image 688">
            <a:extLst>
              <a:ext uri="{FF2B5EF4-FFF2-40B4-BE49-F238E27FC236}">
                <a16:creationId xmlns:a16="http://schemas.microsoft.com/office/drawing/2014/main" id="{2910DFE9-317D-4C2A-8D0F-11159EE988A7}"/>
              </a:ext>
            </a:extLst>
          </p:cNvPr>
          <p:cNvPicPr>
            <a:picLocks noChangeAspect="1"/>
          </p:cNvPicPr>
          <p:nvPr/>
        </p:nvPicPr>
        <p:blipFill>
          <a:blip r:embed="rId5"/>
          <a:stretch>
            <a:fillRect/>
          </a:stretch>
        </p:blipFill>
        <p:spPr>
          <a:xfrm>
            <a:off x="728595" y="1483526"/>
            <a:ext cx="762000" cy="644769"/>
          </a:xfrm>
          <a:prstGeom prst="rect">
            <a:avLst/>
          </a:prstGeom>
        </p:spPr>
      </p:pic>
      <p:pic>
        <p:nvPicPr>
          <p:cNvPr id="690" name="Image 689">
            <a:extLst>
              <a:ext uri="{FF2B5EF4-FFF2-40B4-BE49-F238E27FC236}">
                <a16:creationId xmlns:a16="http://schemas.microsoft.com/office/drawing/2014/main" id="{7337A391-367B-4FD4-BEA5-AB6E24B732AE}"/>
              </a:ext>
            </a:extLst>
          </p:cNvPr>
          <p:cNvPicPr>
            <a:picLocks noChangeAspect="1"/>
          </p:cNvPicPr>
          <p:nvPr/>
        </p:nvPicPr>
        <p:blipFill>
          <a:blip r:embed="rId6">
            <a:extLst>
              <a:ext uri="{BEBA8EAE-BF5A-486C-A8C5-ECC9F3942E4B}">
                <a14:imgProps xmlns:a14="http://schemas.microsoft.com/office/drawing/2010/main">
                  <a14:imgLayer r:embed="rId7">
                    <a14:imgEffect>
                      <a14:backgroundRemoval t="10000" b="90000" l="10000" r="90000">
                        <a14:foregroundMark x1="50877" y1="85714" x2="50877" y2="85714"/>
                        <a14:backgroundMark x1="91228" y1="9524" x2="91228" y2="9524"/>
                        <a14:backgroundMark x1="91228" y1="11111" x2="91228" y2="11111"/>
                      </a14:backgroundRemoval>
                    </a14:imgEffect>
                  </a14:imgLayer>
                </a14:imgProps>
              </a:ext>
            </a:extLst>
          </a:blip>
          <a:stretch>
            <a:fillRect/>
          </a:stretch>
        </p:blipFill>
        <p:spPr>
          <a:xfrm>
            <a:off x="2469147" y="319522"/>
            <a:ext cx="724001" cy="800212"/>
          </a:xfrm>
          <a:prstGeom prst="rect">
            <a:avLst/>
          </a:prstGeom>
        </p:spPr>
      </p:pic>
      <p:sp>
        <p:nvSpPr>
          <p:cNvPr id="701" name="Espace réservé du pied de page 3">
            <a:extLst>
              <a:ext uri="{FF2B5EF4-FFF2-40B4-BE49-F238E27FC236}">
                <a16:creationId xmlns:a16="http://schemas.microsoft.com/office/drawing/2014/main" id="{5555DA00-D16F-421B-A304-902FF591BC91}"/>
              </a:ext>
            </a:extLst>
          </p:cNvPr>
          <p:cNvSpPr txBox="1">
            <a:spLocks/>
          </p:cNvSpPr>
          <p:nvPr/>
        </p:nvSpPr>
        <p:spPr>
          <a:xfrm>
            <a:off x="884733" y="6123016"/>
            <a:ext cx="2700000" cy="189000"/>
          </a:xfrm>
        </p:spPr>
        <p:txBody>
          <a:bodyPr/>
          <a:lstStyle>
            <a:defPPr>
              <a:defRPr lang="fr-F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fr-FR" dirty="0"/>
          </a:p>
        </p:txBody>
      </p:sp>
      <p:sp>
        <p:nvSpPr>
          <p:cNvPr id="236" name="Rectangle à coins arrondis 64">
            <a:extLst>
              <a:ext uri="{FF2B5EF4-FFF2-40B4-BE49-F238E27FC236}">
                <a16:creationId xmlns:a16="http://schemas.microsoft.com/office/drawing/2014/main" id="{72B191A7-E868-486A-A81D-87E2BEE64F50}"/>
              </a:ext>
            </a:extLst>
          </p:cNvPr>
          <p:cNvSpPr/>
          <p:nvPr/>
        </p:nvSpPr>
        <p:spPr bwMode="auto">
          <a:xfrm>
            <a:off x="1694020" y="1330178"/>
            <a:ext cx="3781425" cy="951467"/>
          </a:xfrm>
          <a:prstGeom prst="wedgeRoundRectCallout">
            <a:avLst>
              <a:gd name="adj1" fmla="val -4916"/>
              <a:gd name="adj2" fmla="val 69254"/>
              <a:gd name="adj3" fmla="val 16667"/>
            </a:avLst>
          </a:prstGeom>
          <a:solidFill>
            <a:schemeClr val="bg1">
              <a:lumMod val="95000"/>
            </a:schemeClr>
          </a:solidFill>
          <a:ln w="9525" cap="flat" cmpd="sng" algn="ctr">
            <a:solidFill>
              <a:srgbClr val="FFFFFF">
                <a:lumMod val="85000"/>
              </a:srgbClr>
            </a:solidFill>
            <a:prstDash val="solid"/>
            <a:round/>
            <a:headEnd type="none" w="med" len="med"/>
            <a:tailEnd type="none" w="med" len="med"/>
          </a:ln>
          <a:effectLst/>
        </p:spPr>
        <p:txBody>
          <a:bodyPr lIns="54000" rIns="0"/>
          <a:lstStyle/>
          <a:p>
            <a:pPr marL="0" marR="0" lvl="1" indent="3175" defTabSz="914400" eaLnBrk="0" fontAlgn="base" latinLnBrk="0" hangingPunct="0">
              <a:lnSpc>
                <a:spcPct val="100000"/>
              </a:lnSpc>
              <a:spcBef>
                <a:spcPct val="0"/>
              </a:spcBef>
              <a:spcAft>
                <a:spcPct val="0"/>
              </a:spcAft>
              <a:buClrTx/>
              <a:buSzTx/>
              <a:buFontTx/>
              <a:buNone/>
              <a:tabLst/>
              <a:defRPr/>
            </a:pPr>
            <a:r>
              <a:rPr kumimoji="0" lang="fr-FR" sz="1050" b="1" i="0" u="none" strike="noStrike" kern="0" cap="none" spc="0" normalizeH="0" baseline="0" noProof="0">
                <a:ln>
                  <a:noFill/>
                </a:ln>
                <a:solidFill>
                  <a:srgbClr val="777777"/>
                </a:solidFill>
                <a:effectLst/>
                <a:uLnTx/>
                <a:uFillTx/>
                <a:latin typeface="Verdana" pitchFamily="34" charset="0"/>
                <a:ea typeface="ＭＳ Ｐゴシック" pitchFamily="34" charset="-128"/>
                <a:cs typeface="Arial" pitchFamily="34" charset="0"/>
              </a:rPr>
              <a:t>« Que pensez vous de bénéficiez de la souplesse que procure une carte à débit différé  </a:t>
            </a:r>
            <a:r>
              <a:rPr kumimoji="0" lang="fr-FR" sz="1050" b="1" i="0" u="none" strike="noStrike" kern="0" cap="none" spc="0" normalizeH="0" baseline="0" noProof="0" dirty="0">
                <a:ln>
                  <a:noFill/>
                </a:ln>
                <a:solidFill>
                  <a:srgbClr val="777777"/>
                </a:solidFill>
                <a:effectLst/>
                <a:uLnTx/>
                <a:uFillTx/>
                <a:latin typeface="Verdana" pitchFamily="34" charset="0"/>
                <a:ea typeface="ＭＳ Ｐゴシック" pitchFamily="34" charset="-128"/>
                <a:cs typeface="Arial" pitchFamily="34" charset="0"/>
              </a:rPr>
              <a:t>dans la gestion de </a:t>
            </a:r>
            <a:r>
              <a:rPr kumimoji="0" lang="fr-FR" sz="1050" b="1" i="0" u="none" strike="noStrike" kern="0" cap="none" spc="0" normalizeH="0" baseline="0" noProof="0">
                <a:ln>
                  <a:noFill/>
                </a:ln>
                <a:solidFill>
                  <a:srgbClr val="777777"/>
                </a:solidFill>
                <a:effectLst/>
                <a:uLnTx/>
                <a:uFillTx/>
                <a:latin typeface="Verdana" pitchFamily="34" charset="0"/>
                <a:ea typeface="ＭＳ Ｐゴシック" pitchFamily="34" charset="-128"/>
                <a:cs typeface="Arial" pitchFamily="34" charset="0"/>
              </a:rPr>
              <a:t>votre trésorerie au quotidien ? </a:t>
            </a:r>
            <a:r>
              <a:rPr kumimoji="0" lang="fr-FR" sz="1050" b="0" i="0" u="none" strike="noStrike" kern="0" cap="none" spc="0" normalizeH="0" baseline="0" noProof="0">
                <a:ln>
                  <a:noFill/>
                </a:ln>
                <a:solidFill>
                  <a:srgbClr val="777777"/>
                </a:solidFill>
                <a:effectLst/>
                <a:uLnTx/>
                <a:uFillTx/>
                <a:latin typeface="Verdana" pitchFamily="34" charset="0"/>
                <a:ea typeface="ＭＳ Ｐゴシック" pitchFamily="34" charset="-128"/>
                <a:cs typeface="Arial" pitchFamily="34" charset="0"/>
              </a:rPr>
              <a:t>Vos </a:t>
            </a:r>
            <a:r>
              <a:rPr kumimoji="0" lang="fr-FR" sz="1050" b="0" i="0" u="none" strike="noStrike" kern="0" cap="none" spc="0" normalizeH="0" baseline="0" noProof="0" dirty="0">
                <a:ln>
                  <a:noFill/>
                </a:ln>
                <a:solidFill>
                  <a:srgbClr val="777777"/>
                </a:solidFill>
                <a:effectLst/>
                <a:uLnTx/>
                <a:uFillTx/>
                <a:latin typeface="Verdana" pitchFamily="34" charset="0"/>
                <a:ea typeface="ＭＳ Ｐゴシック" pitchFamily="34" charset="-128"/>
                <a:cs typeface="Arial" pitchFamily="34" charset="0"/>
              </a:rPr>
              <a:t>dépenses sont débitées en une seule fois, au début du mois </a:t>
            </a:r>
            <a:r>
              <a:rPr kumimoji="0" lang="fr-FR" sz="1050" b="0" i="0" u="none" strike="noStrike" kern="0" cap="none" spc="0" normalizeH="0" baseline="0" noProof="0">
                <a:ln>
                  <a:noFill/>
                </a:ln>
                <a:solidFill>
                  <a:srgbClr val="777777"/>
                </a:solidFill>
                <a:effectLst/>
                <a:uLnTx/>
                <a:uFillTx/>
                <a:latin typeface="Verdana" pitchFamily="34" charset="0"/>
                <a:ea typeface="ＭＳ Ｐゴシック" pitchFamily="34" charset="-128"/>
                <a:cs typeface="Arial" pitchFamily="34" charset="0"/>
              </a:rPr>
              <a:t>suivant.» </a:t>
            </a:r>
            <a:r>
              <a:rPr kumimoji="0" lang="fr-FR" sz="1050" b="0" i="0" u="none" strike="noStrike" kern="0" cap="none" spc="0" normalizeH="0" baseline="0" noProof="0">
                <a:ln>
                  <a:noFill/>
                </a:ln>
                <a:solidFill>
                  <a:srgbClr val="C00000"/>
                </a:solidFill>
                <a:effectLst/>
                <a:uLnTx/>
                <a:uFillTx/>
                <a:latin typeface="Verdana" pitchFamily="34" charset="0"/>
                <a:ea typeface="ＭＳ Ｐゴシック" pitchFamily="34" charset="-128"/>
                <a:cs typeface="Arial" pitchFamily="34" charset="0"/>
              </a:rPr>
              <a:t>Avantage Débit Différé </a:t>
            </a:r>
            <a:endParaRPr kumimoji="0" lang="fr-FR" sz="1050" b="0" i="1" u="none" strike="noStrike" kern="0" cap="none" spc="0" normalizeH="0" baseline="0" noProof="0" dirty="0">
              <a:ln>
                <a:noFill/>
              </a:ln>
              <a:solidFill>
                <a:srgbClr val="C00000"/>
              </a:solidFill>
              <a:effectLst/>
              <a:uLnTx/>
              <a:uFillTx/>
              <a:latin typeface="Verdana" pitchFamily="34" charset="0"/>
              <a:ea typeface="ＭＳ Ｐゴシック" pitchFamily="34" charset="-128"/>
              <a:cs typeface="Arial" pitchFamily="34" charset="0"/>
            </a:endParaRPr>
          </a:p>
        </p:txBody>
      </p:sp>
      <p:sp>
        <p:nvSpPr>
          <p:cNvPr id="239" name="Rectangle à coins arrondis 64">
            <a:extLst>
              <a:ext uri="{FF2B5EF4-FFF2-40B4-BE49-F238E27FC236}">
                <a16:creationId xmlns:a16="http://schemas.microsoft.com/office/drawing/2014/main" id="{EA8B5DDF-FF69-41A9-96C3-818FD1CC02CF}"/>
              </a:ext>
            </a:extLst>
          </p:cNvPr>
          <p:cNvSpPr/>
          <p:nvPr/>
        </p:nvSpPr>
        <p:spPr bwMode="auto">
          <a:xfrm>
            <a:off x="1694020" y="2666270"/>
            <a:ext cx="3781425" cy="975981"/>
          </a:xfrm>
          <a:prstGeom prst="wedgeRoundRectCallout">
            <a:avLst>
              <a:gd name="adj1" fmla="val 9822"/>
              <a:gd name="adj2" fmla="val 78708"/>
              <a:gd name="adj3" fmla="val 16667"/>
            </a:avLst>
          </a:prstGeom>
          <a:solidFill>
            <a:schemeClr val="bg1">
              <a:lumMod val="95000"/>
            </a:schemeClr>
          </a:solidFill>
          <a:ln w="9525" cap="flat" cmpd="sng" algn="ctr">
            <a:solidFill>
              <a:srgbClr val="FFFFFF">
                <a:lumMod val="85000"/>
              </a:srgbClr>
            </a:solidFill>
            <a:prstDash val="solid"/>
            <a:round/>
            <a:headEnd type="none" w="med" len="med"/>
            <a:tailEnd type="none" w="med" len="med"/>
          </a:ln>
          <a:effectLst/>
        </p:spPr>
        <p:txBody>
          <a:bodyPr lIns="54000" rIns="0"/>
          <a:lstStyle/>
          <a:p>
            <a:pPr marL="0" marR="0" lvl="1" indent="3175" defTabSz="914400" eaLnBrk="0" fontAlgn="base" latinLnBrk="0" hangingPunct="0">
              <a:lnSpc>
                <a:spcPct val="100000"/>
              </a:lnSpc>
              <a:spcBef>
                <a:spcPct val="0"/>
              </a:spcBef>
              <a:spcAft>
                <a:spcPct val="0"/>
              </a:spcAft>
              <a:buClrTx/>
              <a:buSzTx/>
              <a:buFontTx/>
              <a:buNone/>
              <a:tabLst/>
              <a:defRPr/>
            </a:pPr>
            <a:r>
              <a:rPr kumimoji="0" lang="fr-FR" sz="1050" b="1" i="0" u="none" strike="noStrike" kern="0" cap="none" spc="0" normalizeH="0" baseline="0" noProof="0">
                <a:ln>
                  <a:noFill/>
                </a:ln>
                <a:solidFill>
                  <a:srgbClr val="777777"/>
                </a:solidFill>
                <a:effectLst/>
                <a:uLnTx/>
                <a:uFillTx/>
                <a:latin typeface="Verdana" pitchFamily="34" charset="0"/>
                <a:ea typeface="ＭＳ Ｐゴシック" pitchFamily="34" charset="-128"/>
                <a:cs typeface="Arial" pitchFamily="34" charset="0"/>
              </a:rPr>
              <a:t>« Quels types de déplacements eff</a:t>
            </a:r>
            <a:r>
              <a:rPr lang="fr-FR" sz="1050" b="1" kern="0">
                <a:solidFill>
                  <a:srgbClr val="777777"/>
                </a:solidFill>
                <a:latin typeface="Verdana" pitchFamily="34" charset="0"/>
                <a:ea typeface="ＭＳ Ｐゴシック" pitchFamily="34" charset="-128"/>
                <a:cs typeface="Arial" pitchFamily="34" charset="0"/>
              </a:rPr>
              <a:t>ectuez vous dans le cadre de votre activité professionnelle ? » Qui les organise ? </a:t>
            </a:r>
            <a:r>
              <a:rPr lang="fr-FR" sz="1050" kern="0">
                <a:solidFill>
                  <a:srgbClr val="777777"/>
                </a:solidFill>
                <a:latin typeface="Verdana" pitchFamily="34" charset="0"/>
                <a:ea typeface="ＭＳ Ｐゴシック" pitchFamily="34" charset="-128"/>
                <a:cs typeface="Arial" pitchFamily="34" charset="0"/>
              </a:rPr>
              <a:t>(mise en avant de la conciergerie)</a:t>
            </a:r>
          </a:p>
          <a:p>
            <a:pPr marL="0" marR="0" lvl="1" indent="3175" defTabSz="914400" eaLnBrk="0" fontAlgn="base" latinLnBrk="0" hangingPunct="0">
              <a:lnSpc>
                <a:spcPct val="100000"/>
              </a:lnSpc>
              <a:spcBef>
                <a:spcPct val="0"/>
              </a:spcBef>
              <a:spcAft>
                <a:spcPct val="0"/>
              </a:spcAft>
              <a:buClrTx/>
              <a:buSzTx/>
              <a:buFontTx/>
              <a:buNone/>
              <a:tabLst/>
              <a:defRPr/>
            </a:pPr>
            <a:r>
              <a:rPr lang="fr-FR" sz="1050" kern="0">
                <a:solidFill>
                  <a:srgbClr val="C00000"/>
                </a:solidFill>
                <a:latin typeface="Verdana" pitchFamily="34" charset="0"/>
                <a:ea typeface="ＭＳ Ｐゴシック" pitchFamily="34" charset="-128"/>
                <a:cs typeface="Arial" pitchFamily="34" charset="0"/>
              </a:rPr>
              <a:t>Avantage Visa Platinum Business </a:t>
            </a:r>
          </a:p>
          <a:p>
            <a:pPr marL="0" marR="0" lvl="1" indent="3175" defTabSz="914400" eaLnBrk="0" fontAlgn="base" latinLnBrk="0" hangingPunct="0">
              <a:lnSpc>
                <a:spcPct val="100000"/>
              </a:lnSpc>
              <a:spcBef>
                <a:spcPct val="0"/>
              </a:spcBef>
              <a:spcAft>
                <a:spcPct val="0"/>
              </a:spcAft>
              <a:buClrTx/>
              <a:buSzTx/>
              <a:buFontTx/>
              <a:buNone/>
              <a:tabLst/>
              <a:defRPr/>
            </a:pPr>
            <a:endParaRPr kumimoji="0" lang="fr-FR" sz="1050" b="0" i="1" u="none" strike="noStrike" kern="0" cap="none" spc="0" normalizeH="0" baseline="0" noProof="0" dirty="0">
              <a:ln>
                <a:noFill/>
              </a:ln>
              <a:solidFill>
                <a:srgbClr val="777777"/>
              </a:solidFill>
              <a:effectLst/>
              <a:uLnTx/>
              <a:uFillTx/>
              <a:latin typeface="Verdana" pitchFamily="34" charset="0"/>
              <a:ea typeface="ＭＳ Ｐゴシック" pitchFamily="34" charset="-128"/>
              <a:cs typeface="Arial" pitchFamily="34" charset="0"/>
            </a:endParaRPr>
          </a:p>
        </p:txBody>
      </p:sp>
      <p:sp>
        <p:nvSpPr>
          <p:cNvPr id="240" name="Rectangle à coins arrondis 64">
            <a:extLst>
              <a:ext uri="{FF2B5EF4-FFF2-40B4-BE49-F238E27FC236}">
                <a16:creationId xmlns:a16="http://schemas.microsoft.com/office/drawing/2014/main" id="{9A69E027-3DF3-456B-9058-3DF93AF07FB0}"/>
              </a:ext>
            </a:extLst>
          </p:cNvPr>
          <p:cNvSpPr/>
          <p:nvPr/>
        </p:nvSpPr>
        <p:spPr bwMode="auto">
          <a:xfrm>
            <a:off x="1694019" y="4271153"/>
            <a:ext cx="3781425" cy="975981"/>
          </a:xfrm>
          <a:prstGeom prst="wedgeRoundRectCallout">
            <a:avLst>
              <a:gd name="adj1" fmla="val -4916"/>
              <a:gd name="adj2" fmla="val 69254"/>
              <a:gd name="adj3" fmla="val 16667"/>
            </a:avLst>
          </a:prstGeom>
          <a:solidFill>
            <a:schemeClr val="bg1">
              <a:lumMod val="95000"/>
            </a:schemeClr>
          </a:solidFill>
          <a:ln w="9525" cap="flat" cmpd="sng" algn="ctr">
            <a:solidFill>
              <a:srgbClr val="FFFFFF">
                <a:lumMod val="85000"/>
              </a:srgbClr>
            </a:solidFill>
            <a:prstDash val="solid"/>
            <a:round/>
            <a:headEnd type="none" w="med" len="med"/>
            <a:tailEnd type="none" w="med" len="med"/>
          </a:ln>
          <a:effectLst/>
        </p:spPr>
        <p:txBody>
          <a:bodyPr lIns="54000" rIns="0"/>
          <a:lstStyle/>
          <a:p>
            <a:pPr marL="0" marR="0" lvl="1" indent="3175" defTabSz="914400" eaLnBrk="0" fontAlgn="base" latinLnBrk="0" hangingPunct="0">
              <a:lnSpc>
                <a:spcPct val="100000"/>
              </a:lnSpc>
              <a:spcBef>
                <a:spcPct val="0"/>
              </a:spcBef>
              <a:spcAft>
                <a:spcPct val="0"/>
              </a:spcAft>
              <a:buClrTx/>
              <a:buSzTx/>
              <a:buFontTx/>
              <a:buNone/>
              <a:tabLst/>
              <a:defRPr/>
            </a:pPr>
            <a:r>
              <a:rPr kumimoji="0" lang="fr-FR" sz="1050" b="1" i="0" u="none" strike="noStrike" kern="0" cap="none" spc="0" normalizeH="0" baseline="0" noProof="0">
                <a:ln>
                  <a:noFill/>
                </a:ln>
                <a:solidFill>
                  <a:srgbClr val="777777"/>
                </a:solidFill>
                <a:effectLst/>
                <a:uLnTx/>
                <a:uFillTx/>
                <a:latin typeface="Verdana" pitchFamily="34" charset="0"/>
                <a:ea typeface="ＭＳ Ｐゴシック" pitchFamily="34" charset="-128"/>
                <a:cs typeface="Arial" pitchFamily="34" charset="0"/>
              </a:rPr>
              <a:t>« Pouvoir vous concentrer davantage sur votre vie professionnelle et déléguer un certain nombre de tache à un Assistant, qu’en pensez vous ? </a:t>
            </a:r>
            <a:r>
              <a:rPr kumimoji="0" lang="fr-FR" sz="1050" i="0" u="none" strike="noStrike" kern="0" cap="none" spc="0" normalizeH="0" baseline="0" noProof="0">
                <a:ln>
                  <a:noFill/>
                </a:ln>
                <a:solidFill>
                  <a:srgbClr val="777777"/>
                </a:solidFill>
                <a:effectLst/>
                <a:uLnTx/>
                <a:uFillTx/>
                <a:latin typeface="Verdana" pitchFamily="34" charset="0"/>
                <a:ea typeface="ＭＳ Ｐゴシック" pitchFamily="34" charset="-128"/>
                <a:cs typeface="Arial" pitchFamily="34" charset="0"/>
              </a:rPr>
              <a:t>Réserver un taxi, une nuit d’hotel, organiser un séminaire</a:t>
            </a:r>
            <a:r>
              <a:rPr lang="fr-FR" sz="1050" kern="0">
                <a:solidFill>
                  <a:srgbClr val="777777"/>
                </a:solidFill>
                <a:latin typeface="Verdana" pitchFamily="34" charset="0"/>
                <a:ea typeface="ＭＳ Ｐゴシック" pitchFamily="34" charset="-128"/>
                <a:cs typeface="Arial" pitchFamily="34" charset="0"/>
              </a:rPr>
              <a:t>. </a:t>
            </a:r>
            <a:r>
              <a:rPr lang="fr-FR" sz="1050" kern="0">
                <a:solidFill>
                  <a:srgbClr val="C00000"/>
                </a:solidFill>
                <a:latin typeface="Verdana" pitchFamily="34" charset="0"/>
                <a:ea typeface="ＭＳ Ｐゴシック" pitchFamily="34" charset="-128"/>
                <a:cs typeface="Arial" pitchFamily="34" charset="0"/>
              </a:rPr>
              <a:t>Avantage Visa Platinum Business</a:t>
            </a:r>
          </a:p>
          <a:p>
            <a:pPr marL="0" marR="0" lvl="1" indent="3175" defTabSz="914400" eaLnBrk="0" fontAlgn="base" latinLnBrk="0" hangingPunct="0">
              <a:lnSpc>
                <a:spcPct val="100000"/>
              </a:lnSpc>
              <a:spcBef>
                <a:spcPct val="0"/>
              </a:spcBef>
              <a:spcAft>
                <a:spcPct val="0"/>
              </a:spcAft>
              <a:buClrTx/>
              <a:buSzTx/>
              <a:buFontTx/>
              <a:buNone/>
              <a:tabLst/>
              <a:defRPr/>
            </a:pPr>
            <a:endParaRPr kumimoji="0" lang="fr-FR" sz="1050" b="0" i="1" u="none" strike="noStrike" kern="0" cap="none" spc="0" normalizeH="0" baseline="0" noProof="0" dirty="0">
              <a:ln>
                <a:noFill/>
              </a:ln>
              <a:solidFill>
                <a:srgbClr val="777777"/>
              </a:solidFill>
              <a:effectLst/>
              <a:uLnTx/>
              <a:uFillTx/>
              <a:latin typeface="Verdana" pitchFamily="34" charset="0"/>
              <a:ea typeface="ＭＳ Ｐゴシック" pitchFamily="34" charset="-128"/>
              <a:cs typeface="Arial" pitchFamily="34" charset="0"/>
            </a:endParaRPr>
          </a:p>
        </p:txBody>
      </p:sp>
      <p:sp>
        <p:nvSpPr>
          <p:cNvPr id="241" name="Rectangle à coins arrondis 64">
            <a:extLst>
              <a:ext uri="{FF2B5EF4-FFF2-40B4-BE49-F238E27FC236}">
                <a16:creationId xmlns:a16="http://schemas.microsoft.com/office/drawing/2014/main" id="{45281850-43C6-4E67-BABC-BFF10F852876}"/>
              </a:ext>
            </a:extLst>
          </p:cNvPr>
          <p:cNvSpPr/>
          <p:nvPr/>
        </p:nvSpPr>
        <p:spPr bwMode="auto">
          <a:xfrm>
            <a:off x="6018438" y="1322113"/>
            <a:ext cx="3781425" cy="1316327"/>
          </a:xfrm>
          <a:prstGeom prst="wedgeRoundRectCallout">
            <a:avLst>
              <a:gd name="adj1" fmla="val -4916"/>
              <a:gd name="adj2" fmla="val 69254"/>
              <a:gd name="adj3" fmla="val 16667"/>
            </a:avLst>
          </a:prstGeom>
          <a:solidFill>
            <a:schemeClr val="bg1">
              <a:lumMod val="95000"/>
            </a:schemeClr>
          </a:solidFill>
          <a:ln w="9525" cap="flat" cmpd="sng" algn="ctr">
            <a:solidFill>
              <a:srgbClr val="FFFFFF">
                <a:lumMod val="85000"/>
              </a:srgbClr>
            </a:solidFill>
            <a:prstDash val="solid"/>
            <a:round/>
            <a:headEnd type="none" w="med" len="med"/>
            <a:tailEnd type="none" w="med" len="med"/>
          </a:ln>
          <a:effectLst/>
        </p:spPr>
        <p:txBody>
          <a:bodyPr lIns="54000" rIns="0"/>
          <a:lstStyle/>
          <a:p>
            <a:pPr marL="0" marR="0" lvl="1" indent="3175" defTabSz="914400" eaLnBrk="0" fontAlgn="base" latinLnBrk="0" hangingPunct="0">
              <a:lnSpc>
                <a:spcPct val="100000"/>
              </a:lnSpc>
              <a:spcBef>
                <a:spcPct val="0"/>
              </a:spcBef>
              <a:spcAft>
                <a:spcPct val="0"/>
              </a:spcAft>
              <a:buClrTx/>
              <a:buSzTx/>
              <a:buFontTx/>
              <a:buNone/>
              <a:tabLst/>
              <a:defRPr/>
            </a:pPr>
            <a:r>
              <a:rPr kumimoji="0" lang="fr-FR" sz="1050" b="1" i="0" u="none" strike="noStrike" kern="0" cap="none" spc="0" normalizeH="0" baseline="0" noProof="0">
                <a:ln>
                  <a:noFill/>
                </a:ln>
                <a:solidFill>
                  <a:srgbClr val="777777"/>
                </a:solidFill>
                <a:effectLst/>
                <a:uLnTx/>
                <a:uFillTx/>
                <a:latin typeface="Verdana" pitchFamily="34" charset="0"/>
                <a:ea typeface="ＭＳ Ｐゴシック" pitchFamily="34" charset="-128"/>
                <a:cs typeface="Arial" pitchFamily="34" charset="0"/>
              </a:rPr>
              <a:t>« Vous vous déplacez souvent avec vos collaborateurs. Que dites vous de bénéficier  d’une protection maximale lors de vos déplacements et d’en faire profiter également vos collaborateurs lorsqu’ils vous accompagnent (2 collaborateurs maximum) ? </a:t>
            </a:r>
            <a:r>
              <a:rPr kumimoji="0" lang="fr-FR" sz="1050" i="0" u="none" strike="noStrike" kern="0" cap="none" spc="0" normalizeH="0" baseline="0" noProof="0">
                <a:ln>
                  <a:noFill/>
                </a:ln>
                <a:solidFill>
                  <a:srgbClr val="C00000"/>
                </a:solidFill>
                <a:effectLst/>
                <a:uLnTx/>
                <a:uFillTx/>
                <a:latin typeface="Verdana" pitchFamily="34" charset="0"/>
                <a:ea typeface="ＭＳ Ｐゴシック" pitchFamily="34" charset="-128"/>
                <a:cs typeface="Arial" pitchFamily="34" charset="0"/>
              </a:rPr>
              <a:t>Avantage Visa Gold Business et Platinum Business </a:t>
            </a:r>
            <a:endParaRPr lang="fr-FR" sz="1050" kern="0">
              <a:solidFill>
                <a:srgbClr val="C00000"/>
              </a:solidFill>
              <a:latin typeface="Verdana" pitchFamily="34" charset="0"/>
              <a:ea typeface="ＭＳ Ｐゴシック" pitchFamily="34" charset="-128"/>
              <a:cs typeface="Arial" pitchFamily="34" charset="0"/>
            </a:endParaRPr>
          </a:p>
          <a:p>
            <a:pPr marL="0" marR="0" lvl="1" indent="3175" defTabSz="914400" eaLnBrk="0" fontAlgn="base" latinLnBrk="0" hangingPunct="0">
              <a:lnSpc>
                <a:spcPct val="100000"/>
              </a:lnSpc>
              <a:spcBef>
                <a:spcPct val="0"/>
              </a:spcBef>
              <a:spcAft>
                <a:spcPct val="0"/>
              </a:spcAft>
              <a:buClrTx/>
              <a:buSzTx/>
              <a:buFontTx/>
              <a:buNone/>
              <a:tabLst/>
              <a:defRPr/>
            </a:pPr>
            <a:endParaRPr kumimoji="0" lang="fr-FR" sz="1050" b="0" i="1" u="none" strike="noStrike" kern="0" cap="none" spc="0" normalizeH="0" baseline="0" noProof="0" dirty="0">
              <a:ln>
                <a:noFill/>
              </a:ln>
              <a:solidFill>
                <a:srgbClr val="777777"/>
              </a:solidFill>
              <a:effectLst/>
              <a:uLnTx/>
              <a:uFillTx/>
              <a:latin typeface="Verdana" pitchFamily="34" charset="0"/>
              <a:ea typeface="ＭＳ Ｐゴシック" pitchFamily="34" charset="-128"/>
              <a:cs typeface="Arial" pitchFamily="34" charset="0"/>
            </a:endParaRPr>
          </a:p>
        </p:txBody>
      </p:sp>
      <p:sp>
        <p:nvSpPr>
          <p:cNvPr id="242" name="Rectangle à coins arrondis 64">
            <a:extLst>
              <a:ext uri="{FF2B5EF4-FFF2-40B4-BE49-F238E27FC236}">
                <a16:creationId xmlns:a16="http://schemas.microsoft.com/office/drawing/2014/main" id="{EC19D848-D582-4772-8A6F-6245C00143CB}"/>
              </a:ext>
            </a:extLst>
          </p:cNvPr>
          <p:cNvSpPr/>
          <p:nvPr/>
        </p:nvSpPr>
        <p:spPr bwMode="auto">
          <a:xfrm>
            <a:off x="6018437" y="3148069"/>
            <a:ext cx="3781425" cy="823421"/>
          </a:xfrm>
          <a:prstGeom prst="wedgeRoundRectCallout">
            <a:avLst>
              <a:gd name="adj1" fmla="val -3534"/>
              <a:gd name="adj2" fmla="val 78709"/>
              <a:gd name="adj3" fmla="val 16667"/>
            </a:avLst>
          </a:prstGeom>
          <a:solidFill>
            <a:schemeClr val="bg1">
              <a:lumMod val="95000"/>
            </a:schemeClr>
          </a:solidFill>
          <a:ln w="9525" cap="flat" cmpd="sng" algn="ctr">
            <a:solidFill>
              <a:srgbClr val="FFFFFF">
                <a:lumMod val="85000"/>
              </a:srgbClr>
            </a:solidFill>
            <a:prstDash val="solid"/>
            <a:round/>
            <a:headEnd type="none" w="med" len="med"/>
            <a:tailEnd type="none" w="med" len="med"/>
          </a:ln>
          <a:effectLst/>
        </p:spPr>
        <p:txBody>
          <a:bodyPr lIns="54000" rIns="0"/>
          <a:lstStyle/>
          <a:p>
            <a:pPr marL="0" marR="0" lvl="1" indent="3175" defTabSz="914400" eaLnBrk="0" fontAlgn="base" latinLnBrk="0" hangingPunct="0">
              <a:lnSpc>
                <a:spcPct val="100000"/>
              </a:lnSpc>
              <a:spcBef>
                <a:spcPct val="0"/>
              </a:spcBef>
              <a:spcAft>
                <a:spcPct val="0"/>
              </a:spcAft>
              <a:buClrTx/>
              <a:buSzTx/>
              <a:buFontTx/>
              <a:buNone/>
              <a:tabLst/>
              <a:defRPr/>
            </a:pPr>
            <a:r>
              <a:rPr kumimoji="0" lang="fr-FR" sz="1050" b="1" i="0" u="none" strike="noStrike" kern="0" cap="none" spc="0" normalizeH="0" baseline="0" noProof="0">
                <a:ln>
                  <a:noFill/>
                </a:ln>
                <a:solidFill>
                  <a:srgbClr val="777777"/>
                </a:solidFill>
                <a:effectLst/>
                <a:uLnTx/>
                <a:uFillTx/>
                <a:latin typeface="Verdana" pitchFamily="34" charset="0"/>
                <a:ea typeface="ＭＳ Ｐゴシック" pitchFamily="34" charset="-128"/>
                <a:cs typeface="Arial" pitchFamily="34" charset="0"/>
              </a:rPr>
              <a:t>« Quels dites de profiter d’avantages partenaires négociés pour vous et utiles à votre activité professionnelle </a:t>
            </a:r>
            <a:r>
              <a:rPr lang="fr-FR" sz="1050" b="1" kern="0">
                <a:solidFill>
                  <a:srgbClr val="777777"/>
                </a:solidFill>
                <a:latin typeface="Verdana" pitchFamily="34" charset="0"/>
                <a:ea typeface="ＭＳ Ｐゴシック" pitchFamily="34" charset="-128"/>
                <a:cs typeface="Arial" pitchFamily="34" charset="0"/>
              </a:rPr>
              <a:t>? »</a:t>
            </a:r>
          </a:p>
          <a:p>
            <a:pPr marL="0" marR="0" lvl="1" indent="3175" defTabSz="914400" eaLnBrk="0" fontAlgn="base" latinLnBrk="0" hangingPunct="0">
              <a:lnSpc>
                <a:spcPct val="100000"/>
              </a:lnSpc>
              <a:spcBef>
                <a:spcPct val="0"/>
              </a:spcBef>
              <a:spcAft>
                <a:spcPct val="0"/>
              </a:spcAft>
              <a:buClrTx/>
              <a:buSzTx/>
              <a:buFontTx/>
              <a:buNone/>
              <a:tabLst/>
              <a:defRPr/>
            </a:pPr>
            <a:r>
              <a:rPr lang="fr-FR" sz="1050" kern="0">
                <a:solidFill>
                  <a:srgbClr val="C00000"/>
                </a:solidFill>
                <a:latin typeface="Verdana" pitchFamily="34" charset="0"/>
                <a:ea typeface="ＭＳ Ｐゴシック" pitchFamily="34" charset="-128"/>
                <a:cs typeface="Arial" pitchFamily="34" charset="0"/>
              </a:rPr>
              <a:t>Avantage Visa Business classic, Gold et Platinum</a:t>
            </a:r>
          </a:p>
          <a:p>
            <a:pPr marL="0" marR="0" lvl="1" indent="3175" defTabSz="914400" eaLnBrk="0" fontAlgn="base" latinLnBrk="0" hangingPunct="0">
              <a:lnSpc>
                <a:spcPct val="100000"/>
              </a:lnSpc>
              <a:spcBef>
                <a:spcPct val="0"/>
              </a:spcBef>
              <a:spcAft>
                <a:spcPct val="0"/>
              </a:spcAft>
              <a:buClrTx/>
              <a:buSzTx/>
              <a:buFontTx/>
              <a:buNone/>
              <a:tabLst/>
              <a:defRPr/>
            </a:pPr>
            <a:endParaRPr kumimoji="0" lang="fr-FR" sz="1050" b="0" i="1" u="none" strike="noStrike" kern="0" cap="none" spc="0" normalizeH="0" baseline="0" noProof="0" dirty="0">
              <a:ln>
                <a:noFill/>
              </a:ln>
              <a:solidFill>
                <a:srgbClr val="777777"/>
              </a:solidFill>
              <a:effectLst/>
              <a:uLnTx/>
              <a:uFillTx/>
              <a:latin typeface="Verdana" pitchFamily="34" charset="0"/>
              <a:ea typeface="ＭＳ Ｐゴシック" pitchFamily="34" charset="-128"/>
              <a:cs typeface="Arial" pitchFamily="34" charset="0"/>
            </a:endParaRPr>
          </a:p>
        </p:txBody>
      </p:sp>
    </p:spTree>
    <p:extLst>
      <p:ext uri="{BB962C8B-B14F-4D97-AF65-F5344CB8AC3E}">
        <p14:creationId xmlns:p14="http://schemas.microsoft.com/office/powerpoint/2010/main" val="3383584182"/>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ZoneTexte 2">
            <a:extLst>
              <a:ext uri="{FF2B5EF4-FFF2-40B4-BE49-F238E27FC236}">
                <a16:creationId xmlns:a16="http://schemas.microsoft.com/office/drawing/2014/main" id="{0D9014BC-6057-4A02-8CED-1296CC5745E4}"/>
              </a:ext>
            </a:extLst>
          </p:cNvPr>
          <p:cNvSpPr txBox="1"/>
          <p:nvPr/>
        </p:nvSpPr>
        <p:spPr>
          <a:xfrm>
            <a:off x="950832" y="1618185"/>
            <a:ext cx="10123237" cy="3539430"/>
          </a:xfrm>
          <a:prstGeom prst="rect">
            <a:avLst/>
          </a:prstGeom>
          <a:solidFill>
            <a:schemeClr val="bg1">
              <a:lumMod val="95000"/>
            </a:schemeClr>
          </a:solidFill>
        </p:spPr>
        <p:txBody>
          <a:bodyPr wrap="square">
            <a:spAutoFit/>
          </a:bodyPr>
          <a:lstStyle/>
          <a:p>
            <a:r>
              <a:rPr lang="fr-FR" sz="1600" b="1" dirty="0">
                <a:solidFill>
                  <a:srgbClr val="C00000"/>
                </a:solidFill>
              </a:rPr>
              <a:t>FOCUS TARIFICATION : </a:t>
            </a:r>
          </a:p>
          <a:p>
            <a:endParaRPr lang="fr-FR" sz="1600" b="1" dirty="0">
              <a:solidFill>
                <a:schemeClr val="tx1">
                  <a:lumMod val="50000"/>
                </a:schemeClr>
              </a:solidFill>
            </a:endParaRPr>
          </a:p>
          <a:p>
            <a:endParaRPr lang="fr-FR" sz="1600" b="1" dirty="0">
              <a:solidFill>
                <a:schemeClr val="tx1">
                  <a:lumMod val="50000"/>
                </a:schemeClr>
              </a:solidFill>
            </a:endParaRPr>
          </a:p>
          <a:p>
            <a:r>
              <a:rPr lang="fr-FR" sz="1600" b="1" dirty="0">
                <a:solidFill>
                  <a:schemeClr val="tx1">
                    <a:lumMod val="50000"/>
                  </a:schemeClr>
                </a:solidFill>
              </a:rPr>
              <a:t>Un forfait avec ou sans carte Visa Business </a:t>
            </a:r>
            <a:r>
              <a:rPr lang="fr-FR" sz="1600" b="1" dirty="0" err="1">
                <a:solidFill>
                  <a:schemeClr val="tx1">
                    <a:lumMod val="50000"/>
                  </a:schemeClr>
                </a:solidFill>
              </a:rPr>
              <a:t>Classic</a:t>
            </a:r>
            <a:r>
              <a:rPr lang="fr-FR" sz="1600" b="1" dirty="0">
                <a:solidFill>
                  <a:schemeClr val="tx1">
                    <a:lumMod val="50000"/>
                  </a:schemeClr>
                </a:solidFill>
              </a:rPr>
              <a:t> est tarifé à 24,50 € (DD et DI)</a:t>
            </a:r>
          </a:p>
          <a:p>
            <a:endParaRPr lang="fr-FR" sz="1600" b="1" dirty="0">
              <a:solidFill>
                <a:schemeClr val="tx1">
                  <a:lumMod val="50000"/>
                </a:schemeClr>
              </a:solidFill>
            </a:endParaRPr>
          </a:p>
          <a:p>
            <a:endParaRPr lang="fr-FR" sz="1600" b="1" dirty="0">
              <a:solidFill>
                <a:schemeClr val="tx1">
                  <a:lumMod val="50000"/>
                </a:schemeClr>
              </a:solidFill>
            </a:endParaRPr>
          </a:p>
          <a:p>
            <a:endParaRPr lang="fr-FR" sz="1600" b="1" dirty="0">
              <a:solidFill>
                <a:schemeClr val="tx1">
                  <a:lumMod val="50000"/>
                </a:schemeClr>
              </a:solidFill>
            </a:endParaRPr>
          </a:p>
          <a:p>
            <a:r>
              <a:rPr lang="fr-FR" sz="1600" b="1" dirty="0">
                <a:solidFill>
                  <a:schemeClr val="tx1">
                    <a:lumMod val="50000"/>
                  </a:schemeClr>
                </a:solidFill>
              </a:rPr>
              <a:t>Un forfait avec une carte Visa Gold Business est tarifé à 29 € (DD et DI)</a:t>
            </a:r>
          </a:p>
          <a:p>
            <a:endParaRPr lang="fr-FR" sz="1600" b="1" dirty="0">
              <a:solidFill>
                <a:schemeClr val="tx1">
                  <a:lumMod val="50000"/>
                </a:schemeClr>
              </a:solidFill>
            </a:endParaRPr>
          </a:p>
          <a:p>
            <a:endParaRPr lang="fr-FR" sz="1600" b="1" dirty="0">
              <a:solidFill>
                <a:schemeClr val="tx1">
                  <a:lumMod val="50000"/>
                </a:schemeClr>
              </a:solidFill>
            </a:endParaRPr>
          </a:p>
          <a:p>
            <a:endParaRPr lang="fr-FR" sz="1600" b="1" dirty="0">
              <a:solidFill>
                <a:schemeClr val="tx1">
                  <a:lumMod val="50000"/>
                </a:schemeClr>
              </a:solidFill>
            </a:endParaRPr>
          </a:p>
          <a:p>
            <a:r>
              <a:rPr lang="fr-FR" sz="1600" b="1" dirty="0">
                <a:solidFill>
                  <a:schemeClr val="tx1">
                    <a:lumMod val="50000"/>
                  </a:schemeClr>
                </a:solidFill>
              </a:rPr>
              <a:t>Et pour 4 € de plus, soit 33€, le client peut profiter d’une carte Visa Platinum Business</a:t>
            </a:r>
          </a:p>
          <a:p>
            <a:endParaRPr lang="fr-FR" sz="1600" b="1" dirty="0">
              <a:solidFill>
                <a:schemeClr val="tx1">
                  <a:lumMod val="50000"/>
                </a:schemeClr>
              </a:solidFill>
            </a:endParaRPr>
          </a:p>
          <a:p>
            <a:endParaRPr lang="fr-FR" sz="1600" u="sng" dirty="0">
              <a:solidFill>
                <a:srgbClr val="C00000"/>
              </a:solidFill>
            </a:endParaRPr>
          </a:p>
        </p:txBody>
      </p:sp>
      <p:pic>
        <p:nvPicPr>
          <p:cNvPr id="4" name="Image 3" descr="Une image contenant texte, carte de visite&#10;&#10;Description générée automatiquement">
            <a:extLst>
              <a:ext uri="{FF2B5EF4-FFF2-40B4-BE49-F238E27FC236}">
                <a16:creationId xmlns:a16="http://schemas.microsoft.com/office/drawing/2014/main" id="{DF82706B-97B5-4272-8184-B1A94421F88C}"/>
              </a:ext>
            </a:extLst>
          </p:cNvPr>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7850998" y="1984761"/>
            <a:ext cx="1130690" cy="777929"/>
          </a:xfrm>
          <a:prstGeom prst="rect">
            <a:avLst/>
          </a:prstGeom>
        </p:spPr>
      </p:pic>
      <p:pic>
        <p:nvPicPr>
          <p:cNvPr id="5" name="Image 4" descr="Une image contenant texte, équipement électronique&#10;&#10;Description générée automatiquement">
            <a:extLst>
              <a:ext uri="{FF2B5EF4-FFF2-40B4-BE49-F238E27FC236}">
                <a16:creationId xmlns:a16="http://schemas.microsoft.com/office/drawing/2014/main" id="{69C40958-27AB-42F2-8557-137B173DD9B5}"/>
              </a:ext>
            </a:extLst>
          </p:cNvPr>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8283275" y="3994104"/>
            <a:ext cx="1130691" cy="777929"/>
          </a:xfrm>
          <a:prstGeom prst="rect">
            <a:avLst/>
          </a:prstGeom>
        </p:spPr>
      </p:pic>
      <p:pic>
        <p:nvPicPr>
          <p:cNvPr id="6" name="Image 5" descr="Une image contenant texte, carte de visite&#10;&#10;Description générée automatiquement">
            <a:extLst>
              <a:ext uri="{FF2B5EF4-FFF2-40B4-BE49-F238E27FC236}">
                <a16:creationId xmlns:a16="http://schemas.microsoft.com/office/drawing/2014/main" id="{56707AC3-03D2-46E4-B42E-D9F506AA8D67}"/>
              </a:ext>
            </a:extLst>
          </p:cNvPr>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6883118" y="2975731"/>
            <a:ext cx="1130691" cy="777929"/>
          </a:xfrm>
          <a:prstGeom prst="rect">
            <a:avLst/>
          </a:prstGeom>
        </p:spPr>
      </p:pic>
      <p:sp>
        <p:nvSpPr>
          <p:cNvPr id="9" name="Titre 2">
            <a:extLst>
              <a:ext uri="{FF2B5EF4-FFF2-40B4-BE49-F238E27FC236}">
                <a16:creationId xmlns:a16="http://schemas.microsoft.com/office/drawing/2014/main" id="{99750651-B3F4-484A-AFB7-A6DCB481395D}"/>
              </a:ext>
            </a:extLst>
          </p:cNvPr>
          <p:cNvSpPr txBox="1">
            <a:spLocks/>
          </p:cNvSpPr>
          <p:nvPr/>
        </p:nvSpPr>
        <p:spPr>
          <a:xfrm>
            <a:off x="1020232" y="365028"/>
            <a:ext cx="10756800" cy="709200"/>
          </a:xfrm>
          <a:prstGeom prst="rect">
            <a:avLst/>
          </a:prstGeom>
        </p:spPr>
        <p:txBody>
          <a:bodyPr vert="horz" lIns="91440" tIns="45720" rIns="91440" bIns="45720" rtlCol="0" anchor="ctr">
            <a:normAutofit/>
          </a:bodyPr>
          <a:lstStyle>
            <a:lvl1pPr algn="ctr" defTabSz="914400" rtl="0" eaLnBrk="1" latinLnBrk="0" hangingPunct="1">
              <a:spcBef>
                <a:spcPct val="0"/>
              </a:spcBef>
              <a:buNone/>
              <a:defRPr sz="2800" b="1" kern="1200" cap="all" baseline="0">
                <a:solidFill>
                  <a:schemeClr val="bg1"/>
                </a:solidFill>
                <a:latin typeface="+mj-lt"/>
                <a:ea typeface="+mj-ea"/>
                <a:cs typeface="+mj-cs"/>
              </a:defRPr>
            </a:lvl1pPr>
          </a:lstStyle>
          <a:p>
            <a:pPr algn="r"/>
            <a:r>
              <a:rPr lang="fr-FR" sz="2200">
                <a:effectLst>
                  <a:outerShdw blurRad="38100" dist="38100" dir="2700000" algn="tl">
                    <a:srgbClr val="000000">
                      <a:alpha val="43137"/>
                    </a:srgbClr>
                  </a:outerShdw>
                </a:effectLst>
                <a:latin typeface="Montserrat Black" panose="00000A00000000000000" pitchFamily="2" charset="0"/>
                <a:cs typeface="Aharoni" panose="02010803020104030203" pitchFamily="2" charset="-79"/>
              </a:rPr>
              <a:t>Le saviez-vous ?</a:t>
            </a:r>
            <a:endParaRPr lang="fr-FR" sz="2200" dirty="0">
              <a:effectLst>
                <a:outerShdw blurRad="38100" dist="38100" dir="2700000" algn="tl">
                  <a:srgbClr val="000000">
                    <a:alpha val="43137"/>
                  </a:srgbClr>
                </a:outerShdw>
              </a:effectLst>
              <a:latin typeface="Montserrat Black" panose="00000A00000000000000" pitchFamily="2" charset="0"/>
              <a:cs typeface="Aharoni" panose="02010803020104030203" pitchFamily="2" charset="-79"/>
            </a:endParaRPr>
          </a:p>
        </p:txBody>
      </p:sp>
    </p:spTree>
    <p:extLst>
      <p:ext uri="{BB962C8B-B14F-4D97-AF65-F5344CB8AC3E}">
        <p14:creationId xmlns:p14="http://schemas.microsoft.com/office/powerpoint/2010/main" val="1684218737"/>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 name="Picture 2"/>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4583261" y="6281994"/>
            <a:ext cx="2862915" cy="440108"/>
          </a:xfrm>
          <a:prstGeom prst="rect">
            <a:avLst/>
          </a:prstGeom>
          <a:solidFill>
            <a:schemeClr val="bg1"/>
          </a:solidFill>
          <a:ln>
            <a:noFill/>
          </a:ln>
          <a:effectLst/>
        </p:spPr>
      </p:pic>
      <p:sp>
        <p:nvSpPr>
          <p:cNvPr id="7" name="Rectangle 6"/>
          <p:cNvSpPr/>
          <p:nvPr/>
        </p:nvSpPr>
        <p:spPr>
          <a:xfrm>
            <a:off x="8746924" y="3522836"/>
            <a:ext cx="1397201" cy="1247001"/>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solidFill>
                <a:schemeClr val="bg1"/>
              </a:solidFill>
            </a:endParaRPr>
          </a:p>
        </p:txBody>
      </p:sp>
      <p:sp>
        <p:nvSpPr>
          <p:cNvPr id="2" name="Rectangle 1"/>
          <p:cNvSpPr/>
          <p:nvPr/>
        </p:nvSpPr>
        <p:spPr>
          <a:xfrm>
            <a:off x="249846" y="1417066"/>
            <a:ext cx="5552995" cy="369332"/>
          </a:xfrm>
          <a:prstGeom prst="rect">
            <a:avLst/>
          </a:prstGeom>
        </p:spPr>
        <p:txBody>
          <a:bodyPr wrap="none">
            <a:spAutoFit/>
          </a:bodyPr>
          <a:lstStyle/>
          <a:p>
            <a:pPr marL="285750" indent="-285750">
              <a:buClr>
                <a:srgbClr val="C00000"/>
              </a:buClr>
              <a:buFont typeface="Wingdings" panose="05000000000000000000" pitchFamily="2" charset="2"/>
              <a:buChar char="q"/>
            </a:pPr>
            <a:r>
              <a:rPr lang="fr-FR" dirty="0">
                <a:latin typeface="Calibri" panose="020F0502020204030204" pitchFamily="34" charset="0"/>
                <a:cs typeface="Calibri" panose="020F0502020204030204" pitchFamily="34" charset="0"/>
              </a:rPr>
              <a:t>Retrouvez la documentation et les liens concernant </a:t>
            </a:r>
            <a:r>
              <a:rPr lang="fr-FR" b="1" dirty="0">
                <a:solidFill>
                  <a:schemeClr val="tx1">
                    <a:lumMod val="75000"/>
                    <a:lumOff val="25000"/>
                  </a:schemeClr>
                </a:solidFill>
                <a:latin typeface="Calibri" panose="020F0502020204030204" pitchFamily="34" charset="0"/>
                <a:cs typeface="Calibri" panose="020F0502020204030204" pitchFamily="34" charset="0"/>
              </a:rPr>
              <a:t> </a:t>
            </a:r>
            <a:endParaRPr lang="fr-FR" dirty="0">
              <a:latin typeface="Calibri" panose="020F0502020204030204" pitchFamily="34" charset="0"/>
              <a:cs typeface="Calibri" panose="020F0502020204030204" pitchFamily="34" charset="0"/>
            </a:endParaRPr>
          </a:p>
        </p:txBody>
      </p:sp>
      <p:sp>
        <p:nvSpPr>
          <p:cNvPr id="9" name="Rectangle 8"/>
          <p:cNvSpPr/>
          <p:nvPr/>
        </p:nvSpPr>
        <p:spPr>
          <a:xfrm>
            <a:off x="728741" y="1939993"/>
            <a:ext cx="10272768" cy="1969770"/>
          </a:xfrm>
          <a:prstGeom prst="rect">
            <a:avLst/>
          </a:prstGeom>
        </p:spPr>
        <p:txBody>
          <a:bodyPr wrap="square">
            <a:spAutoFit/>
          </a:bodyPr>
          <a:lstStyle/>
          <a:p>
            <a:pPr marL="342900" indent="-342900" algn="just">
              <a:buClr>
                <a:srgbClr val="C00000"/>
              </a:buClr>
              <a:buFont typeface="Wingdings" panose="05000000000000000000" pitchFamily="2" charset="2"/>
              <a:buChar char="§"/>
            </a:pPr>
            <a:r>
              <a:rPr lang="fr-FR">
                <a:latin typeface="Calibri" panose="020F0502020204030204" pitchFamily="34" charset="0"/>
                <a:ea typeface="Calibri" panose="020F0502020204030204" pitchFamily="34" charset="0"/>
                <a:cs typeface="Calibri" panose="020F0502020204030204" pitchFamily="34" charset="0"/>
              </a:rPr>
              <a:t>Lien vers les avantages partenaires : </a:t>
            </a:r>
            <a:r>
              <a:rPr lang="fr-FR" dirty="0">
                <a:latin typeface="Calibri" panose="020F0502020204030204" pitchFamily="34" charset="0"/>
                <a:ea typeface="Calibri" panose="020F0502020204030204" pitchFamily="34" charset="0"/>
                <a:cs typeface="Calibri" panose="020F0502020204030204" pitchFamily="34" charset="0"/>
              </a:rPr>
              <a:t>clic </a:t>
            </a:r>
            <a:r>
              <a:rPr lang="fr-FR" dirty="0">
                <a:latin typeface="Calibri" panose="020F0502020204030204" pitchFamily="34" charset="0"/>
                <a:ea typeface="Calibri" panose="020F0502020204030204" pitchFamily="34" charset="0"/>
                <a:cs typeface="Calibri" panose="020F0502020204030204" pitchFamily="34" charset="0"/>
                <a:hlinkClick r:id="rId4"/>
              </a:rPr>
              <a:t>ici </a:t>
            </a:r>
            <a:endParaRPr lang="fr-FR" dirty="0">
              <a:latin typeface="Calibri" panose="020F0502020204030204" pitchFamily="34" charset="0"/>
              <a:ea typeface="Calibri" panose="020F0502020204030204" pitchFamily="34" charset="0"/>
              <a:cs typeface="Calibri" panose="020F0502020204030204" pitchFamily="34" charset="0"/>
            </a:endParaRPr>
          </a:p>
          <a:p>
            <a:pPr marL="342900" indent="-342900" algn="just">
              <a:buClr>
                <a:srgbClr val="C00000"/>
              </a:buClr>
              <a:buFont typeface="Wingdings" panose="05000000000000000000" pitchFamily="2" charset="2"/>
              <a:buChar char="§"/>
            </a:pPr>
            <a:r>
              <a:rPr lang="fr-FR" dirty="0">
                <a:latin typeface="Calibri" panose="020F0502020204030204" pitchFamily="34" charset="0"/>
                <a:ea typeface="Calibri" panose="020F0502020204030204" pitchFamily="34" charset="0"/>
                <a:cs typeface="Calibri" panose="020F0502020204030204" pitchFamily="34" charset="0"/>
              </a:rPr>
              <a:t>Lien </a:t>
            </a:r>
            <a:r>
              <a:rPr lang="fr-FR">
                <a:latin typeface="Calibri" panose="020F0502020204030204" pitchFamily="34" charset="0"/>
                <a:ea typeface="Calibri" panose="020F0502020204030204" pitchFamily="34" charset="0"/>
                <a:cs typeface="Calibri" panose="020F0502020204030204" pitchFamily="34" charset="0"/>
              </a:rPr>
              <a:t>vers le sous-main carte business : </a:t>
            </a:r>
            <a:r>
              <a:rPr lang="fr-FR" dirty="0">
                <a:latin typeface="Calibri" panose="020F0502020204030204" pitchFamily="34" charset="0"/>
                <a:ea typeface="Calibri" panose="020F0502020204030204" pitchFamily="34" charset="0"/>
                <a:cs typeface="Calibri" panose="020F0502020204030204" pitchFamily="34" charset="0"/>
              </a:rPr>
              <a:t>clic </a:t>
            </a:r>
            <a:r>
              <a:rPr lang="fr-FR" dirty="0">
                <a:latin typeface="Calibri" panose="020F0502020204030204" pitchFamily="34" charset="0"/>
                <a:ea typeface="Calibri" panose="020F0502020204030204" pitchFamily="34" charset="0"/>
                <a:cs typeface="Calibri" panose="020F0502020204030204" pitchFamily="34" charset="0"/>
                <a:hlinkClick r:id="rId5"/>
              </a:rPr>
              <a:t>ici</a:t>
            </a:r>
            <a:r>
              <a:rPr lang="fr-FR" dirty="0">
                <a:latin typeface="Calibri" panose="020F0502020204030204" pitchFamily="34" charset="0"/>
                <a:ea typeface="Calibri" panose="020F0502020204030204" pitchFamily="34" charset="0"/>
                <a:cs typeface="Calibri" panose="020F0502020204030204" pitchFamily="34" charset="0"/>
                <a:hlinkClick r:id="rId6"/>
              </a:rPr>
              <a:t> </a:t>
            </a:r>
            <a:endParaRPr lang="fr-FR" dirty="0">
              <a:latin typeface="Calibri" panose="020F0502020204030204" pitchFamily="34" charset="0"/>
              <a:ea typeface="Calibri" panose="020F0502020204030204" pitchFamily="34" charset="0"/>
              <a:cs typeface="Calibri" panose="020F0502020204030204" pitchFamily="34" charset="0"/>
            </a:endParaRPr>
          </a:p>
          <a:p>
            <a:pPr marL="342900" indent="-342900" algn="just">
              <a:buClr>
                <a:srgbClr val="C00000"/>
              </a:buClr>
              <a:buFont typeface="Wingdings" panose="05000000000000000000" pitchFamily="2" charset="2"/>
              <a:buChar char="§"/>
            </a:pPr>
            <a:r>
              <a:rPr lang="fr-FR" dirty="0">
                <a:latin typeface="Calibri" panose="020F0502020204030204" pitchFamily="34" charset="0"/>
                <a:ea typeface="Calibri" panose="020F0502020204030204" pitchFamily="34" charset="0"/>
                <a:cs typeface="Calibri" panose="020F0502020204030204" pitchFamily="34" charset="0"/>
              </a:rPr>
              <a:t>Lien </a:t>
            </a:r>
            <a:r>
              <a:rPr lang="fr-FR">
                <a:latin typeface="Calibri" panose="020F0502020204030204" pitchFamily="34" charset="0"/>
                <a:ea typeface="Calibri" panose="020F0502020204030204" pitchFamily="34" charset="0"/>
                <a:cs typeface="Calibri" panose="020F0502020204030204" pitchFamily="34" charset="0"/>
              </a:rPr>
              <a:t>vers la page de notre site carte Visa business : </a:t>
            </a:r>
            <a:r>
              <a:rPr lang="fr-FR" dirty="0">
                <a:latin typeface="Calibri" panose="020F0502020204030204" pitchFamily="34" charset="0"/>
                <a:ea typeface="Calibri" panose="020F0502020204030204" pitchFamily="34" charset="0"/>
                <a:cs typeface="Calibri" panose="020F0502020204030204" pitchFamily="34" charset="0"/>
              </a:rPr>
              <a:t>clic </a:t>
            </a:r>
            <a:r>
              <a:rPr lang="fr-FR" dirty="0">
                <a:latin typeface="Calibri" panose="020F0502020204030204" pitchFamily="34" charset="0"/>
                <a:ea typeface="Calibri" panose="020F0502020204030204" pitchFamily="34" charset="0"/>
                <a:cs typeface="Calibri" panose="020F0502020204030204" pitchFamily="34" charset="0"/>
                <a:hlinkClick r:id="rId7"/>
              </a:rPr>
              <a:t>ici</a:t>
            </a:r>
            <a:r>
              <a:rPr lang="fr-FR" dirty="0">
                <a:latin typeface="Calibri" panose="020F0502020204030204" pitchFamily="34" charset="0"/>
                <a:ea typeface="Calibri" panose="020F0502020204030204" pitchFamily="34" charset="0"/>
                <a:cs typeface="Calibri" panose="020F0502020204030204" pitchFamily="34" charset="0"/>
              </a:rPr>
              <a:t> </a:t>
            </a:r>
          </a:p>
          <a:p>
            <a:pPr marL="342900" indent="-342900" algn="just">
              <a:buClr>
                <a:srgbClr val="C00000"/>
              </a:buClr>
              <a:buFont typeface="Wingdings" panose="05000000000000000000" pitchFamily="2" charset="2"/>
              <a:buChar char="§"/>
            </a:pPr>
            <a:r>
              <a:rPr lang="fr-FR">
                <a:latin typeface="Calibri" panose="020F0502020204030204" pitchFamily="34" charset="0"/>
                <a:ea typeface="Calibri" panose="020F0502020204030204" pitchFamily="34" charset="0"/>
                <a:cs typeface="Calibri" panose="020F0502020204030204" pitchFamily="34" charset="0"/>
              </a:rPr>
              <a:t>Lien vers la page de notre site carte Visa Gold business : clic </a:t>
            </a:r>
            <a:r>
              <a:rPr lang="fr-FR">
                <a:latin typeface="Calibri" panose="020F0502020204030204" pitchFamily="34" charset="0"/>
                <a:ea typeface="Calibri" panose="020F0502020204030204" pitchFamily="34" charset="0"/>
                <a:cs typeface="Calibri" panose="020F0502020204030204" pitchFamily="34" charset="0"/>
                <a:hlinkClick r:id="rId8"/>
              </a:rPr>
              <a:t>ici </a:t>
            </a:r>
            <a:endParaRPr lang="fr-FR">
              <a:latin typeface="Calibri" panose="020F0502020204030204" pitchFamily="34" charset="0"/>
              <a:ea typeface="Calibri" panose="020F0502020204030204" pitchFamily="34" charset="0"/>
              <a:cs typeface="Calibri" panose="020F0502020204030204" pitchFamily="34" charset="0"/>
            </a:endParaRPr>
          </a:p>
          <a:p>
            <a:pPr marL="342900" indent="-342900" algn="just">
              <a:buClr>
                <a:srgbClr val="C00000"/>
              </a:buClr>
              <a:buFont typeface="Wingdings" panose="05000000000000000000" pitchFamily="2" charset="2"/>
              <a:buChar char="§"/>
            </a:pPr>
            <a:r>
              <a:rPr lang="fr-FR">
                <a:latin typeface="Calibri" panose="020F0502020204030204" pitchFamily="34" charset="0"/>
                <a:ea typeface="Calibri" panose="020F0502020204030204" pitchFamily="34" charset="0"/>
                <a:cs typeface="Calibri" panose="020F0502020204030204" pitchFamily="34" charset="0"/>
              </a:rPr>
              <a:t>Lien vers la page de notre site carte Visa platinum business : clic </a:t>
            </a:r>
            <a:r>
              <a:rPr lang="fr-FR">
                <a:latin typeface="Calibri" panose="020F0502020204030204" pitchFamily="34" charset="0"/>
                <a:ea typeface="Calibri" panose="020F0502020204030204" pitchFamily="34" charset="0"/>
                <a:cs typeface="Calibri" panose="020F0502020204030204" pitchFamily="34" charset="0"/>
                <a:hlinkClick r:id="rId9"/>
              </a:rPr>
              <a:t>ici </a:t>
            </a:r>
            <a:endParaRPr lang="fr-FR">
              <a:latin typeface="Calibri" panose="020F0502020204030204" pitchFamily="34" charset="0"/>
              <a:ea typeface="Calibri" panose="020F0502020204030204" pitchFamily="34" charset="0"/>
              <a:cs typeface="Calibri" panose="020F0502020204030204" pitchFamily="34" charset="0"/>
            </a:endParaRPr>
          </a:p>
          <a:p>
            <a:pPr algn="just">
              <a:buClr>
                <a:srgbClr val="C00000"/>
              </a:buClr>
            </a:pPr>
            <a:r>
              <a:rPr lang="fr-FR">
                <a:latin typeface="Calibri" panose="020F0502020204030204" pitchFamily="34" charset="0"/>
                <a:ea typeface="Calibri" panose="020F0502020204030204" pitchFamily="34" charset="0"/>
                <a:cs typeface="Calibri" panose="020F0502020204030204" pitchFamily="34" charset="0"/>
              </a:rPr>
              <a:t>  </a:t>
            </a:r>
            <a:endParaRPr lang="fr-FR" dirty="0">
              <a:latin typeface="Calibri" panose="020F0502020204030204" pitchFamily="34" charset="0"/>
              <a:ea typeface="Calibri" panose="020F0502020204030204" pitchFamily="34" charset="0"/>
              <a:cs typeface="Calibri" panose="020F0502020204030204" pitchFamily="34" charset="0"/>
            </a:endParaRPr>
          </a:p>
          <a:p>
            <a:pPr algn="just">
              <a:spcAft>
                <a:spcPts val="75"/>
              </a:spcAft>
              <a:buClr>
                <a:srgbClr val="C00000"/>
              </a:buClr>
            </a:pPr>
            <a:r>
              <a:rPr lang="fr-FR" sz="1400" dirty="0">
                <a:solidFill>
                  <a:srgbClr val="000000"/>
                </a:solidFill>
                <a:latin typeface="Calibri" panose="020F0502020204030204" pitchFamily="34" charset="0"/>
                <a:ea typeface="Calibri" panose="020F0502020204030204" pitchFamily="34" charset="0"/>
                <a:cs typeface="Calibri" panose="020F0502020204030204" pitchFamily="34" charset="0"/>
              </a:rPr>
              <a:t> </a:t>
            </a:r>
          </a:p>
        </p:txBody>
      </p:sp>
      <p:sp>
        <p:nvSpPr>
          <p:cNvPr id="14" name="Rectangle 13"/>
          <p:cNvSpPr/>
          <p:nvPr/>
        </p:nvSpPr>
        <p:spPr>
          <a:xfrm>
            <a:off x="4998452" y="6389363"/>
            <a:ext cx="2324995" cy="276999"/>
          </a:xfrm>
          <a:prstGeom prst="rect">
            <a:avLst/>
          </a:prstGeom>
        </p:spPr>
        <p:txBody>
          <a:bodyPr wrap="none">
            <a:spAutoFit/>
          </a:bodyPr>
          <a:lstStyle/>
          <a:p>
            <a:r>
              <a:rPr lang="fr-FR" sz="1200" dirty="0">
                <a:solidFill>
                  <a:srgbClr val="EEECE1">
                    <a:lumMod val="50000"/>
                  </a:srgbClr>
                </a:solidFill>
                <a:latin typeface="Calibri" panose="020F0502020204030204" pitchFamily="34" charset="0"/>
                <a:cs typeface="Calibri" panose="020F0502020204030204" pitchFamily="34" charset="0"/>
              </a:rPr>
              <a:t>L’HEBDO PRO – </a:t>
            </a:r>
            <a:r>
              <a:rPr lang="fr-FR" sz="1200">
                <a:solidFill>
                  <a:srgbClr val="EEECE1">
                    <a:lumMod val="50000"/>
                  </a:srgbClr>
                </a:solidFill>
                <a:latin typeface="Calibri" panose="020F0502020204030204" pitchFamily="34" charset="0"/>
                <a:cs typeface="Calibri" panose="020F0502020204030204" pitchFamily="34" charset="0"/>
              </a:rPr>
              <a:t>Semaine S22 </a:t>
            </a:r>
            <a:r>
              <a:rPr lang="fr-FR" sz="1200" dirty="0">
                <a:solidFill>
                  <a:srgbClr val="EEECE1">
                    <a:lumMod val="50000"/>
                  </a:srgbClr>
                </a:solidFill>
                <a:latin typeface="Calibri" panose="020F0502020204030204" pitchFamily="34" charset="0"/>
                <a:cs typeface="Calibri" panose="020F0502020204030204" pitchFamily="34" charset="0"/>
              </a:rPr>
              <a:t>2022</a:t>
            </a:r>
          </a:p>
        </p:txBody>
      </p:sp>
      <p:sp>
        <p:nvSpPr>
          <p:cNvPr id="8" name="Titre 2">
            <a:extLst>
              <a:ext uri="{FF2B5EF4-FFF2-40B4-BE49-F238E27FC236}">
                <a16:creationId xmlns:a16="http://schemas.microsoft.com/office/drawing/2014/main" id="{467F4C5E-75C7-4EBD-9C5C-8FBE1D0001BD}"/>
              </a:ext>
            </a:extLst>
          </p:cNvPr>
          <p:cNvSpPr txBox="1">
            <a:spLocks/>
          </p:cNvSpPr>
          <p:nvPr/>
        </p:nvSpPr>
        <p:spPr>
          <a:xfrm>
            <a:off x="1020232" y="365028"/>
            <a:ext cx="10756800" cy="709200"/>
          </a:xfrm>
          <a:prstGeom prst="rect">
            <a:avLst/>
          </a:prstGeom>
        </p:spPr>
        <p:txBody>
          <a:bodyPr vert="horz" lIns="91440" tIns="45720" rIns="91440" bIns="45720" rtlCol="0" anchor="ctr">
            <a:normAutofit/>
          </a:bodyPr>
          <a:lstStyle>
            <a:lvl1pPr algn="ctr" defTabSz="914400" rtl="0" eaLnBrk="1" latinLnBrk="0" hangingPunct="1">
              <a:spcBef>
                <a:spcPct val="0"/>
              </a:spcBef>
              <a:buNone/>
              <a:defRPr sz="2800" b="1" kern="1200" cap="all" baseline="0">
                <a:solidFill>
                  <a:schemeClr val="bg1"/>
                </a:solidFill>
                <a:latin typeface="+mj-lt"/>
                <a:ea typeface="+mj-ea"/>
                <a:cs typeface="+mj-cs"/>
              </a:defRPr>
            </a:lvl1pPr>
          </a:lstStyle>
          <a:p>
            <a:pPr algn="r"/>
            <a:r>
              <a:rPr lang="fr-FR" sz="2200">
                <a:effectLst>
                  <a:outerShdw blurRad="38100" dist="38100" dir="2700000" algn="tl">
                    <a:srgbClr val="000000">
                      <a:alpha val="43137"/>
                    </a:srgbClr>
                  </a:outerShdw>
                </a:effectLst>
                <a:latin typeface="Montserrat Black" panose="00000A00000000000000" pitchFamily="2" charset="0"/>
                <a:cs typeface="Aharoni" panose="02010803020104030203" pitchFamily="2" charset="-79"/>
              </a:rPr>
              <a:t>documentation</a:t>
            </a:r>
            <a:endParaRPr lang="fr-FR" sz="2200" dirty="0">
              <a:effectLst>
                <a:outerShdw blurRad="38100" dist="38100" dir="2700000" algn="tl">
                  <a:srgbClr val="000000">
                    <a:alpha val="43137"/>
                  </a:srgbClr>
                </a:outerShdw>
              </a:effectLst>
              <a:latin typeface="Montserrat Black" panose="00000A00000000000000" pitchFamily="2" charset="0"/>
              <a:cs typeface="Aharoni" panose="02010803020104030203" pitchFamily="2" charset="-79"/>
            </a:endParaRPr>
          </a:p>
        </p:txBody>
      </p:sp>
    </p:spTree>
    <p:extLst>
      <p:ext uri="{BB962C8B-B14F-4D97-AF65-F5344CB8AC3E}">
        <p14:creationId xmlns:p14="http://schemas.microsoft.com/office/powerpoint/2010/main" val="3096812409"/>
      </p:ext>
    </p:extLst>
  </p:cSld>
  <p:clrMapOvr>
    <a:masterClrMapping/>
  </p:clrMapOvr>
</p:sld>
</file>

<file path=ppt/theme/theme1.xml><?xml version="1.0" encoding="utf-8"?>
<a:theme xmlns:a="http://schemas.openxmlformats.org/drawingml/2006/main" name="1-MODELE PART">
  <a:themeElements>
    <a:clrScheme name="Personnalisé 3">
      <a:dk1>
        <a:srgbClr val="000000"/>
      </a:dk1>
      <a:lt1>
        <a:sysClr val="window" lastClr="FFFFFF"/>
      </a:lt1>
      <a:dk2>
        <a:srgbClr val="FF0000"/>
      </a:dk2>
      <a:lt2>
        <a:srgbClr val="BFBFBF"/>
      </a:lt2>
      <a:accent1>
        <a:srgbClr val="FF6600"/>
      </a:accent1>
      <a:accent2>
        <a:srgbClr val="C0504D"/>
      </a:accent2>
      <a:accent3>
        <a:srgbClr val="9BBB59"/>
      </a:accent3>
      <a:accent4>
        <a:srgbClr val="8064A2"/>
      </a:accent4>
      <a:accent5>
        <a:srgbClr val="4BACC6"/>
      </a:accent5>
      <a:accent6>
        <a:srgbClr val="F79646"/>
      </a:accent6>
      <a:hlink>
        <a:srgbClr val="0070C0"/>
      </a:hlink>
      <a:folHlink>
        <a:srgbClr val="7F7F7F"/>
      </a:folHlink>
    </a:clrScheme>
    <a:fontScheme name="Arial Narrow">
      <a:majorFont>
        <a:latin typeface="Arial Narrow"/>
        <a:ea typeface=""/>
        <a:cs typeface=""/>
      </a:majorFont>
      <a:minorFont>
        <a:latin typeface="Arial Narrow"/>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2-MODELE GP">
  <a:themeElements>
    <a:clrScheme name="CE-Gestion privee">
      <a:dk1>
        <a:srgbClr val="000000"/>
      </a:dk1>
      <a:lt1>
        <a:sysClr val="window" lastClr="FFFFFF"/>
      </a:lt1>
      <a:dk2>
        <a:srgbClr val="FF0000"/>
      </a:dk2>
      <a:lt2>
        <a:srgbClr val="A79C86"/>
      </a:lt2>
      <a:accent1>
        <a:srgbClr val="FF6600"/>
      </a:accent1>
      <a:accent2>
        <a:srgbClr val="C0504D"/>
      </a:accent2>
      <a:accent3>
        <a:srgbClr val="9BBB59"/>
      </a:accent3>
      <a:accent4>
        <a:srgbClr val="8064A2"/>
      </a:accent4>
      <a:accent5>
        <a:srgbClr val="4BACC6"/>
      </a:accent5>
      <a:accent6>
        <a:srgbClr val="F79646"/>
      </a:accent6>
      <a:hlink>
        <a:srgbClr val="FF0000"/>
      </a:hlink>
      <a:folHlink>
        <a:srgbClr val="7F7F7F"/>
      </a:folHlink>
    </a:clrScheme>
    <a:fontScheme name="Arial Narrow">
      <a:majorFont>
        <a:latin typeface="Arial Narrow"/>
        <a:ea typeface=""/>
        <a:cs typeface=""/>
      </a:majorFont>
      <a:minorFont>
        <a:latin typeface="Arial Narrow"/>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3.xml><?xml version="1.0" encoding="utf-8"?>
<a:theme xmlns:a="http://schemas.openxmlformats.org/drawingml/2006/main" name="3-MODELE PRO">
  <a:themeElements>
    <a:clrScheme name="CE-Gestion privee">
      <a:dk1>
        <a:srgbClr val="000000"/>
      </a:dk1>
      <a:lt1>
        <a:sysClr val="window" lastClr="FFFFFF"/>
      </a:lt1>
      <a:dk2>
        <a:srgbClr val="FF0000"/>
      </a:dk2>
      <a:lt2>
        <a:srgbClr val="A79C86"/>
      </a:lt2>
      <a:accent1>
        <a:srgbClr val="FF6600"/>
      </a:accent1>
      <a:accent2>
        <a:srgbClr val="C0504D"/>
      </a:accent2>
      <a:accent3>
        <a:srgbClr val="9BBB59"/>
      </a:accent3>
      <a:accent4>
        <a:srgbClr val="8064A2"/>
      </a:accent4>
      <a:accent5>
        <a:srgbClr val="4BACC6"/>
      </a:accent5>
      <a:accent6>
        <a:srgbClr val="F79646"/>
      </a:accent6>
      <a:hlink>
        <a:srgbClr val="FF0000"/>
      </a:hlink>
      <a:folHlink>
        <a:srgbClr val="7F7F7F"/>
      </a:folHlink>
    </a:clrScheme>
    <a:fontScheme name="Arial Narrow">
      <a:majorFont>
        <a:latin typeface="Arial Narrow"/>
        <a:ea typeface=""/>
        <a:cs typeface=""/>
      </a:majorFont>
      <a:minorFont>
        <a:latin typeface="Arial Narrow"/>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4.xml><?xml version="1.0" encoding="utf-8"?>
<a:theme xmlns:a="http://schemas.openxmlformats.org/drawingml/2006/main" name="MODELE BDR">
  <a:themeElements>
    <a:clrScheme name="CE-Gestion privee">
      <a:dk1>
        <a:srgbClr val="000000"/>
      </a:dk1>
      <a:lt1>
        <a:sysClr val="window" lastClr="FFFFFF"/>
      </a:lt1>
      <a:dk2>
        <a:srgbClr val="FF0000"/>
      </a:dk2>
      <a:lt2>
        <a:srgbClr val="A79C86"/>
      </a:lt2>
      <a:accent1>
        <a:srgbClr val="FF6600"/>
      </a:accent1>
      <a:accent2>
        <a:srgbClr val="C0504D"/>
      </a:accent2>
      <a:accent3>
        <a:srgbClr val="9BBB59"/>
      </a:accent3>
      <a:accent4>
        <a:srgbClr val="8064A2"/>
      </a:accent4>
      <a:accent5>
        <a:srgbClr val="4BACC6"/>
      </a:accent5>
      <a:accent6>
        <a:srgbClr val="F79646"/>
      </a:accent6>
      <a:hlink>
        <a:srgbClr val="FF0000"/>
      </a:hlink>
      <a:folHlink>
        <a:srgbClr val="7F7F7F"/>
      </a:folHlink>
    </a:clrScheme>
    <a:fontScheme name="Arial Narrow">
      <a:majorFont>
        <a:latin typeface="Arial Narrow"/>
        <a:ea typeface=""/>
        <a:cs typeface=""/>
      </a:majorFont>
      <a:minorFont>
        <a:latin typeface="Arial Narrow"/>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5.xml><?xml version="1.0" encoding="utf-8"?>
<a:theme xmlns:a="http://schemas.openxmlformats.org/drawingml/2006/main" name="BDR ENTREPRISES">
  <a:themeElements>
    <a:clrScheme name="CE-Gestion privee">
      <a:dk1>
        <a:srgbClr val="000000"/>
      </a:dk1>
      <a:lt1>
        <a:sysClr val="window" lastClr="FFFFFF"/>
      </a:lt1>
      <a:dk2>
        <a:srgbClr val="FF0000"/>
      </a:dk2>
      <a:lt2>
        <a:srgbClr val="A79C86"/>
      </a:lt2>
      <a:accent1>
        <a:srgbClr val="FF6600"/>
      </a:accent1>
      <a:accent2>
        <a:srgbClr val="C0504D"/>
      </a:accent2>
      <a:accent3>
        <a:srgbClr val="9BBB59"/>
      </a:accent3>
      <a:accent4>
        <a:srgbClr val="8064A2"/>
      </a:accent4>
      <a:accent5>
        <a:srgbClr val="4BACC6"/>
      </a:accent5>
      <a:accent6>
        <a:srgbClr val="F79646"/>
      </a:accent6>
      <a:hlink>
        <a:srgbClr val="FF0000"/>
      </a:hlink>
      <a:folHlink>
        <a:srgbClr val="7F7F7F"/>
      </a:folHlink>
    </a:clrScheme>
    <a:fontScheme name="Arial Narrow">
      <a:majorFont>
        <a:latin typeface="Arial Narrow"/>
        <a:ea typeface=""/>
        <a:cs typeface=""/>
      </a:majorFont>
      <a:minorFont>
        <a:latin typeface="Arial Narrow"/>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6.xml><?xml version="1.0" encoding="utf-8"?>
<a:theme xmlns:a="http://schemas.openxmlformats.org/drawingml/2006/main" name="BDR ESI">
  <a:themeElements>
    <a:clrScheme name="CE-Gestion privee">
      <a:dk1>
        <a:srgbClr val="000000"/>
      </a:dk1>
      <a:lt1>
        <a:sysClr val="window" lastClr="FFFFFF"/>
      </a:lt1>
      <a:dk2>
        <a:srgbClr val="FF0000"/>
      </a:dk2>
      <a:lt2>
        <a:srgbClr val="A79C86"/>
      </a:lt2>
      <a:accent1>
        <a:srgbClr val="FF6600"/>
      </a:accent1>
      <a:accent2>
        <a:srgbClr val="C0504D"/>
      </a:accent2>
      <a:accent3>
        <a:srgbClr val="9BBB59"/>
      </a:accent3>
      <a:accent4>
        <a:srgbClr val="8064A2"/>
      </a:accent4>
      <a:accent5>
        <a:srgbClr val="4BACC6"/>
      </a:accent5>
      <a:accent6>
        <a:srgbClr val="F79646"/>
      </a:accent6>
      <a:hlink>
        <a:srgbClr val="FF0000"/>
      </a:hlink>
      <a:folHlink>
        <a:srgbClr val="7F7F7F"/>
      </a:folHlink>
    </a:clrScheme>
    <a:fontScheme name="Arial Narrow">
      <a:majorFont>
        <a:latin typeface="Arial Narrow"/>
        <a:ea typeface=""/>
        <a:cs typeface=""/>
      </a:majorFont>
      <a:minorFont>
        <a:latin typeface="Arial Narrow"/>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7.xml><?xml version="1.0" encoding="utf-8"?>
<a:theme xmlns:a="http://schemas.openxmlformats.org/drawingml/2006/main" name="BDR PP">
  <a:themeElements>
    <a:clrScheme name="CE-Gestion privee">
      <a:dk1>
        <a:srgbClr val="000000"/>
      </a:dk1>
      <a:lt1>
        <a:sysClr val="window" lastClr="FFFFFF"/>
      </a:lt1>
      <a:dk2>
        <a:srgbClr val="FF0000"/>
      </a:dk2>
      <a:lt2>
        <a:srgbClr val="A79C86"/>
      </a:lt2>
      <a:accent1>
        <a:srgbClr val="FF6600"/>
      </a:accent1>
      <a:accent2>
        <a:srgbClr val="C0504D"/>
      </a:accent2>
      <a:accent3>
        <a:srgbClr val="9BBB59"/>
      </a:accent3>
      <a:accent4>
        <a:srgbClr val="8064A2"/>
      </a:accent4>
      <a:accent5>
        <a:srgbClr val="4BACC6"/>
      </a:accent5>
      <a:accent6>
        <a:srgbClr val="F79646"/>
      </a:accent6>
      <a:hlink>
        <a:srgbClr val="FF0000"/>
      </a:hlink>
      <a:folHlink>
        <a:srgbClr val="7F7F7F"/>
      </a:folHlink>
    </a:clrScheme>
    <a:fontScheme name="Arial Narrow">
      <a:majorFont>
        <a:latin typeface="Arial Narrow"/>
        <a:ea typeface=""/>
        <a:cs typeface=""/>
      </a:majorFont>
      <a:minorFont>
        <a:latin typeface="Arial Narrow"/>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8.xml><?xml version="1.0" encoding="utf-8"?>
<a:theme xmlns:a="http://schemas.openxmlformats.org/drawingml/2006/main" name="BDR IMMO PRO">
  <a:themeElements>
    <a:clrScheme name="CE-Gestion privee">
      <a:dk1>
        <a:srgbClr val="000000"/>
      </a:dk1>
      <a:lt1>
        <a:sysClr val="window" lastClr="FFFFFF"/>
      </a:lt1>
      <a:dk2>
        <a:srgbClr val="FF0000"/>
      </a:dk2>
      <a:lt2>
        <a:srgbClr val="A79C86"/>
      </a:lt2>
      <a:accent1>
        <a:srgbClr val="FF6600"/>
      </a:accent1>
      <a:accent2>
        <a:srgbClr val="C0504D"/>
      </a:accent2>
      <a:accent3>
        <a:srgbClr val="9BBB59"/>
      </a:accent3>
      <a:accent4>
        <a:srgbClr val="8064A2"/>
      </a:accent4>
      <a:accent5>
        <a:srgbClr val="4BACC6"/>
      </a:accent5>
      <a:accent6>
        <a:srgbClr val="F79646"/>
      </a:accent6>
      <a:hlink>
        <a:srgbClr val="FF0000"/>
      </a:hlink>
      <a:folHlink>
        <a:srgbClr val="7F7F7F"/>
      </a:folHlink>
    </a:clrScheme>
    <a:fontScheme name="Arial Narrow">
      <a:majorFont>
        <a:latin typeface="Arial Narrow"/>
        <a:ea typeface=""/>
        <a:cs typeface=""/>
      </a:majorFont>
      <a:minorFont>
        <a:latin typeface="Arial Narrow"/>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9.xml><?xml version="1.0" encoding="utf-8"?>
<a:theme xmlns:a="http://schemas.openxmlformats.org/drawingml/2006/main" name="BDR SECTEUR PUBLIC">
  <a:themeElements>
    <a:clrScheme name="CE-Gestion privee">
      <a:dk1>
        <a:srgbClr val="000000"/>
      </a:dk1>
      <a:lt1>
        <a:sysClr val="window" lastClr="FFFFFF"/>
      </a:lt1>
      <a:dk2>
        <a:srgbClr val="FF0000"/>
      </a:dk2>
      <a:lt2>
        <a:srgbClr val="A79C86"/>
      </a:lt2>
      <a:accent1>
        <a:srgbClr val="FF6600"/>
      </a:accent1>
      <a:accent2>
        <a:srgbClr val="C0504D"/>
      </a:accent2>
      <a:accent3>
        <a:srgbClr val="9BBB59"/>
      </a:accent3>
      <a:accent4>
        <a:srgbClr val="8064A2"/>
      </a:accent4>
      <a:accent5>
        <a:srgbClr val="4BACC6"/>
      </a:accent5>
      <a:accent6>
        <a:srgbClr val="F79646"/>
      </a:accent6>
      <a:hlink>
        <a:srgbClr val="FF0000"/>
      </a:hlink>
      <a:folHlink>
        <a:srgbClr val="7F7F7F"/>
      </a:folHlink>
    </a:clrScheme>
    <a:fontScheme name="Arial Narrow">
      <a:majorFont>
        <a:latin typeface="Arial Narrow"/>
        <a:ea typeface=""/>
        <a:cs typeface=""/>
      </a:majorFont>
      <a:minorFont>
        <a:latin typeface="Arial Narrow"/>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10.xml><?xml version="1.0" encoding="utf-8"?>
<a:theme xmlns:a="http://schemas.openxmlformats.org/drawingml/2006/main" name="Thème Offic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11.xml><?xml version="1.0" encoding="utf-8"?>
<a:theme xmlns:a="http://schemas.openxmlformats.org/drawingml/2006/main" name="Thème Offic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ct:contentTypeSchema xmlns:ct="http://schemas.microsoft.com/office/2006/metadata/contentType" xmlns:ma="http://schemas.microsoft.com/office/2006/metadata/properties/metaAttributes" ct:_="" ma:_="" ma:contentTypeName="Document" ma:contentTypeID="0x0101007CF08BC8829F314590D703EC1C666923" ma:contentTypeVersion="11" ma:contentTypeDescription="Create a new document." ma:contentTypeScope="" ma:versionID="1fdd38cdd583d584efeaf7caf4c9dd5d">
  <xsd:schema xmlns:xsd="http://www.w3.org/2001/XMLSchema" xmlns:xs="http://www.w3.org/2001/XMLSchema" xmlns:p="http://schemas.microsoft.com/office/2006/metadata/properties" xmlns:ns3="df2096ab-7d57-4ad3-817e-19c322fe2331" xmlns:ns4="a6eaa20e-8785-4f6a-ad54-680d61602c43" targetNamespace="http://schemas.microsoft.com/office/2006/metadata/properties" ma:root="true" ma:fieldsID="5b3e72cbce3e94d8abe10038ead05920" ns3:_="" ns4:_="">
    <xsd:import namespace="df2096ab-7d57-4ad3-817e-19c322fe2331"/>
    <xsd:import namespace="a6eaa20e-8785-4f6a-ad54-680d61602c43"/>
    <xsd:element name="properties">
      <xsd:complexType>
        <xsd:sequence>
          <xsd:element name="documentManagement">
            <xsd:complexType>
              <xsd:all>
                <xsd:element ref="ns3:SharedWithUsers" minOccurs="0"/>
                <xsd:element ref="ns3:SharedWithDetails" minOccurs="0"/>
                <xsd:element ref="ns3:SharingHintHash" minOccurs="0"/>
                <xsd:element ref="ns4:MediaServiceMetadata" minOccurs="0"/>
                <xsd:element ref="ns4:MediaServiceFastMetadata" minOccurs="0"/>
                <xsd:element ref="ns4:MediaServiceAutoTags" minOccurs="0"/>
                <xsd:element ref="ns4:MediaServiceGenerationTime" minOccurs="0"/>
                <xsd:element ref="ns4:MediaServiceEventHashCode" minOccurs="0"/>
                <xsd:element ref="ns4:MediaServiceOCR" minOccurs="0"/>
                <xsd:element ref="ns4:MediaServiceDateTaken" minOccurs="0"/>
                <xsd:element ref="ns4:MediaLengthInSeconds"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df2096ab-7d57-4ad3-817e-19c322fe2331" elementFormDefault="qualified">
    <xsd:import namespace="http://schemas.microsoft.com/office/2006/documentManagement/types"/>
    <xsd:import namespace="http://schemas.microsoft.com/office/infopath/2007/PartnerControls"/>
    <xsd:element name="SharedWithUsers" ma:index="8" nillable="true" ma:displayName="Shared With" ma:internalName="SharedWithUsers" ma:readOnly="true">
      <xsd:complexType>
        <xsd:complexContent>
          <xsd:extension base="dms:UserMulti">
            <xsd:sequence>
              <xsd:element name="UserInfo" minOccurs="0" maxOccurs="unbounded">
                <xsd:complexType>
                  <xsd:sequence>
                    <xsd:element name="DisplayName" type="xsd:string" minOccurs="0"/>
                    <xsd:element name="AccountId" type="dms:UserId" minOccurs="0" nillable="true"/>
                    <xsd:element name="AccountType" type="xsd:string" minOccurs="0"/>
                  </xsd:sequence>
                </xsd:complexType>
              </xsd:element>
            </xsd:sequence>
          </xsd:extension>
        </xsd:complexContent>
      </xsd:complexType>
    </xsd:element>
    <xsd:element name="SharedWithDetails" ma:index="9" nillable="true" ma:displayName="Shared With Details" ma:internalName="SharedWithDetails" ma:readOnly="true">
      <xsd:simpleType>
        <xsd:restriction base="dms:Note">
          <xsd:maxLength value="255"/>
        </xsd:restriction>
      </xsd:simpleType>
    </xsd:element>
    <xsd:element name="SharingHintHash" ma:index="10" nillable="true" ma:displayName="Sharing Hint Hash" ma:hidden="true" ma:internalName="SharingHintHash" ma:readOnly="true">
      <xsd:simpleType>
        <xsd:restriction base="dms:Text"/>
      </xsd:simpleType>
    </xsd:element>
  </xsd:schema>
  <xsd:schema xmlns:xsd="http://www.w3.org/2001/XMLSchema" xmlns:xs="http://www.w3.org/2001/XMLSchema" xmlns:dms="http://schemas.microsoft.com/office/2006/documentManagement/types" xmlns:pc="http://schemas.microsoft.com/office/infopath/2007/PartnerControls" targetNamespace="a6eaa20e-8785-4f6a-ad54-680d61602c43" elementFormDefault="qualified">
    <xsd:import namespace="http://schemas.microsoft.com/office/2006/documentManagement/types"/>
    <xsd:import namespace="http://schemas.microsoft.com/office/infopath/2007/PartnerControls"/>
    <xsd:element name="MediaServiceMetadata" ma:index="11" nillable="true" ma:displayName="MediaServiceMetadata" ma:hidden="true" ma:internalName="MediaServiceMetadata" ma:readOnly="true">
      <xsd:simpleType>
        <xsd:restriction base="dms:Note"/>
      </xsd:simpleType>
    </xsd:element>
    <xsd:element name="MediaServiceFastMetadata" ma:index="12" nillable="true" ma:displayName="MediaServiceFastMetadata" ma:hidden="true" ma:internalName="MediaServiceFastMetadata" ma:readOnly="true">
      <xsd:simpleType>
        <xsd:restriction base="dms:Note"/>
      </xsd:simpleType>
    </xsd:element>
    <xsd:element name="MediaServiceAutoTags" ma:index="13" nillable="true" ma:displayName="Tags" ma:internalName="MediaServiceAutoTags" ma:readOnly="true">
      <xsd:simpleType>
        <xsd:restriction base="dms:Text"/>
      </xsd:simpleType>
    </xsd:element>
    <xsd:element name="MediaServiceGenerationTime" ma:index="14" nillable="true" ma:displayName="MediaServiceGenerationTime" ma:hidden="true" ma:internalName="MediaServiceGenerationTime" ma:readOnly="true">
      <xsd:simpleType>
        <xsd:restriction base="dms:Text"/>
      </xsd:simpleType>
    </xsd:element>
    <xsd:element name="MediaServiceEventHashCode" ma:index="15" nillable="true" ma:displayName="MediaServiceEventHashCode" ma:hidden="true" ma:internalName="MediaServiceEventHashCode" ma:readOnly="true">
      <xsd:simpleType>
        <xsd:restriction base="dms:Text"/>
      </xsd:simpleType>
    </xsd:element>
    <xsd:element name="MediaServiceOCR" ma:index="16" nillable="true" ma:displayName="Extracted Text" ma:internalName="MediaServiceOCR" ma:readOnly="true">
      <xsd:simpleType>
        <xsd:restriction base="dms:Note">
          <xsd:maxLength value="255"/>
        </xsd:restriction>
      </xsd:simpleType>
    </xsd:element>
    <xsd:element name="MediaServiceDateTaken" ma:index="17" nillable="true" ma:displayName="MediaServiceDateTaken" ma:hidden="true" ma:internalName="MediaServiceDateTaken" ma:readOnly="true">
      <xsd:simpleType>
        <xsd:restriction base="dms:Text"/>
      </xsd:simpleType>
    </xsd:element>
    <xsd:element name="MediaLengthInSeconds" ma:index="18" nillable="true" ma:displayName="MediaLengthInSeconds" ma:hidden="true" ma:internalName="MediaLengthInSeconds" ma:readOnly="true">
      <xsd:simpleType>
        <xsd:restriction base="dms:Unknown"/>
      </xsd:simple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Content Type"/>
        <xsd:element ref="dc:title" minOccurs="0" maxOccurs="1" ma:index="4"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2.xml><?xml version="1.0" encoding="utf-8"?>
<p:properties xmlns:p="http://schemas.microsoft.com/office/2006/metadata/properties" xmlns:xsi="http://www.w3.org/2001/XMLSchema-instance">
  <documentManagement/>
</p:properties>
</file>

<file path=customXml/item3.xml><?xml version="1.0" encoding="utf-8"?>
<?mso-contentType ?>
<FormTemplates xmlns="http://schemas.microsoft.com/sharepoint/v3/contenttype/forms">
  <Display>DocumentLibraryForm</Display>
  <Edit>DocumentLibraryForm</Edit>
  <New>DocumentLibraryForm</New>
</FormTemplates>
</file>

<file path=customXml/itemProps1.xml><?xml version="1.0" encoding="utf-8"?>
<ds:datastoreItem xmlns:ds="http://schemas.openxmlformats.org/officeDocument/2006/customXml" ds:itemID="{A313E0C6-F400-4833-9C17-8357730C8C9D}">
  <ds:schemaRefs>
    <ds:schemaRef ds:uri="http://schemas.microsoft.com/office/2006/metadata/contentType"/>
    <ds:schemaRef ds:uri="http://schemas.microsoft.com/office/2006/metadata/properties/metaAttributes"/>
    <ds:schemaRef ds:uri="http://www.w3.org/2001/XMLSchema"/>
    <ds:schemaRef ds:uri="http://schemas.microsoft.com/office/2006/metadata/properties"/>
    <ds:schemaRef ds:uri="df2096ab-7d57-4ad3-817e-19c322fe2331"/>
    <ds:schemaRef ds:uri="a6eaa20e-8785-4f6a-ad54-680d61602c43"/>
    <ds:schemaRef ds:uri="http://schemas.microsoft.com/office/2006/documentManagement/types"/>
    <ds:schemaRef ds:uri="http://schemas.microsoft.com/office/infopath/2007/PartnerControls"/>
    <ds:schemaRef ds:uri="http://schemas.openxmlformats.org/package/2006/metadata/core-properties"/>
    <ds:schemaRef ds:uri="http://purl.org/dc/elements/1.1/"/>
    <ds:schemaRef ds:uri="http://purl.org/dc/terms/"/>
    <ds:schemaRef ds:uri="http://schemas.microsoft.com/internal/obd"/>
  </ds:schemaRefs>
</ds:datastoreItem>
</file>

<file path=customXml/itemProps2.xml><?xml version="1.0" encoding="utf-8"?>
<ds:datastoreItem xmlns:ds="http://schemas.openxmlformats.org/officeDocument/2006/customXml" ds:itemID="{1C925DB7-CCE4-48F1-BF80-9981159D6B98}">
  <ds:schemaRefs>
    <ds:schemaRef ds:uri="http://purl.org/dc/elements/1.1/"/>
    <ds:schemaRef ds:uri="http://schemas.microsoft.com/office/2006/metadata/properties"/>
    <ds:schemaRef ds:uri="http://purl.org/dc/terms/"/>
    <ds:schemaRef ds:uri="df2096ab-7d57-4ad3-817e-19c322fe2331"/>
    <ds:schemaRef ds:uri="http://schemas.microsoft.com/office/2006/documentManagement/types"/>
    <ds:schemaRef ds:uri="http://schemas.microsoft.com/office/infopath/2007/PartnerControls"/>
    <ds:schemaRef ds:uri="http://schemas.openxmlformats.org/package/2006/metadata/core-properties"/>
    <ds:schemaRef ds:uri="a6eaa20e-8785-4f6a-ad54-680d61602c43"/>
    <ds:schemaRef ds:uri="http://www.w3.org/XML/1998/namespace"/>
    <ds:schemaRef ds:uri="http://purl.org/dc/dcmitype/"/>
  </ds:schemaRefs>
</ds:datastoreItem>
</file>

<file path=customXml/itemProps3.xml><?xml version="1.0" encoding="utf-8"?>
<ds:datastoreItem xmlns:ds="http://schemas.openxmlformats.org/officeDocument/2006/customXml" ds:itemID="{F9DE2169-109F-4C19-AA36-BF31E4481C04}">
  <ds:schemaRefs>
    <ds:schemaRef ds:uri="http://schemas.microsoft.com/sharepoint/v3/contenttype/forms"/>
  </ds:schemaRefs>
</ds:datastoreItem>
</file>

<file path=docProps/app.xml><?xml version="1.0" encoding="utf-8"?>
<Properties xmlns="http://schemas.openxmlformats.org/officeDocument/2006/extended-properties" xmlns:vt="http://schemas.openxmlformats.org/officeDocument/2006/docPropsVTypes">
  <Template/>
  <TotalTime>18963</TotalTime>
  <Words>1064</Words>
  <Application>Microsoft Office PowerPoint</Application>
  <PresentationFormat>Grand écran</PresentationFormat>
  <Paragraphs>128</Paragraphs>
  <Slides>10</Slides>
  <Notes>5</Notes>
  <HiddenSlides>0</HiddenSlides>
  <MMClips>0</MMClips>
  <ScaleCrop>false</ScaleCrop>
  <HeadingPairs>
    <vt:vector size="6" baseType="variant">
      <vt:variant>
        <vt:lpstr>Polices utilisées</vt:lpstr>
      </vt:variant>
      <vt:variant>
        <vt:i4>10</vt:i4>
      </vt:variant>
      <vt:variant>
        <vt:lpstr>Thème</vt:lpstr>
      </vt:variant>
      <vt:variant>
        <vt:i4>9</vt:i4>
      </vt:variant>
      <vt:variant>
        <vt:lpstr>Titres des diapositives</vt:lpstr>
      </vt:variant>
      <vt:variant>
        <vt:i4>10</vt:i4>
      </vt:variant>
    </vt:vector>
  </HeadingPairs>
  <TitlesOfParts>
    <vt:vector size="29" baseType="lpstr">
      <vt:lpstr>Aharoni</vt:lpstr>
      <vt:lpstr>Arial</vt:lpstr>
      <vt:lpstr>Arial Black</vt:lpstr>
      <vt:lpstr>Arial Narrow</vt:lpstr>
      <vt:lpstr>Calibri</vt:lpstr>
      <vt:lpstr>Courier New</vt:lpstr>
      <vt:lpstr>Montserrat Black</vt:lpstr>
      <vt:lpstr>Segoe Print</vt:lpstr>
      <vt:lpstr>Verdana</vt:lpstr>
      <vt:lpstr>Wingdings</vt:lpstr>
      <vt:lpstr>1-MODELE PART</vt:lpstr>
      <vt:lpstr>2-MODELE GP</vt:lpstr>
      <vt:lpstr>3-MODELE PRO</vt:lpstr>
      <vt:lpstr>MODELE BDR</vt:lpstr>
      <vt:lpstr>BDR ENTREPRISES</vt:lpstr>
      <vt:lpstr>BDR ESI</vt:lpstr>
      <vt:lpstr>BDR PP</vt:lpstr>
      <vt:lpstr>BDR IMMO PRO</vt:lpstr>
      <vt:lpstr>BDR SECTEUR PUBLIC</vt:lpstr>
      <vt:lpstr>Présentation PowerPoint</vt:lpstr>
      <vt:lpstr>sommaire</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Présentation PowerPoint</dc:title>
  <dc:creator>Grégory Gallais</dc:creator>
  <cp:lastModifiedBy>POIGNANT Anne [CEGEE]</cp:lastModifiedBy>
  <cp:revision>704</cp:revision>
  <cp:lastPrinted>2020-01-23T16:40:35Z</cp:lastPrinted>
  <dcterms:created xsi:type="dcterms:W3CDTF">2016-06-03T08:10:53Z</dcterms:created>
  <dcterms:modified xsi:type="dcterms:W3CDTF">2022-06-17T16:04:28Z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MSIP_Label_48a19f0c-bea1-442e-a475-ed109d9ec508_Enabled">
    <vt:lpwstr>True</vt:lpwstr>
  </property>
  <property fmtid="{D5CDD505-2E9C-101B-9397-08002B2CF9AE}" pid="3" name="MSIP_Label_48a19f0c-bea1-442e-a475-ed109d9ec508_SiteId">
    <vt:lpwstr>d5bb6d35-8a82-4329-b49a-5030bd6497ab</vt:lpwstr>
  </property>
  <property fmtid="{D5CDD505-2E9C-101B-9397-08002B2CF9AE}" pid="4" name="MSIP_Label_48a19f0c-bea1-442e-a475-ed109d9ec508_Owner">
    <vt:lpwstr>valerie.parisse@cegee.caisse-epargne.fr</vt:lpwstr>
  </property>
  <property fmtid="{D5CDD505-2E9C-101B-9397-08002B2CF9AE}" pid="5" name="MSIP_Label_48a19f0c-bea1-442e-a475-ed109d9ec508_SetDate">
    <vt:lpwstr>2020-11-16T06:58:12.7732160Z</vt:lpwstr>
  </property>
  <property fmtid="{D5CDD505-2E9C-101B-9397-08002B2CF9AE}" pid="6" name="MSIP_Label_48a19f0c-bea1-442e-a475-ed109d9ec508_Name">
    <vt:lpwstr>C2 - Interne BPCE</vt:lpwstr>
  </property>
  <property fmtid="{D5CDD505-2E9C-101B-9397-08002B2CF9AE}" pid="7" name="MSIP_Label_48a19f0c-bea1-442e-a475-ed109d9ec508_Application">
    <vt:lpwstr>Microsoft Azure Information Protection</vt:lpwstr>
  </property>
  <property fmtid="{D5CDD505-2E9C-101B-9397-08002B2CF9AE}" pid="8" name="MSIP_Label_48a19f0c-bea1-442e-a475-ed109d9ec508_Extended_MSFT_Method">
    <vt:lpwstr>Automatic</vt:lpwstr>
  </property>
  <property fmtid="{D5CDD505-2E9C-101B-9397-08002B2CF9AE}" pid="9" name="Sensitivity">
    <vt:lpwstr>C2 - Interne BPCE</vt:lpwstr>
  </property>
  <property fmtid="{D5CDD505-2E9C-101B-9397-08002B2CF9AE}" pid="10" name="ContentTypeId">
    <vt:lpwstr>0x0101007CF08BC8829F314590D703EC1C666923</vt:lpwstr>
  </property>
</Properties>
</file>