
<file path=[Content_Types].xml><?xml version="1.0" encoding="utf-8"?>
<Types xmlns="http://schemas.openxmlformats.org/package/2006/content-types">
  <Default Extension="bin" ContentType="image/unknown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2"/>
  </p:notesMasterIdLst>
  <p:sldIdLst>
    <p:sldId id="268" r:id="rId6"/>
    <p:sldId id="269" r:id="rId7"/>
    <p:sldId id="622" r:id="rId8"/>
    <p:sldId id="274" r:id="rId9"/>
    <p:sldId id="619" r:id="rId10"/>
    <p:sldId id="620" r:id="rId11"/>
    <p:sldId id="621" r:id="rId12"/>
    <p:sldId id="275" r:id="rId13"/>
    <p:sldId id="624" r:id="rId14"/>
    <p:sldId id="623" r:id="rId15"/>
    <p:sldId id="276" r:id="rId16"/>
    <p:sldId id="625" r:id="rId17"/>
    <p:sldId id="626" r:id="rId18"/>
    <p:sldId id="610" r:id="rId19"/>
    <p:sldId id="600" r:id="rId20"/>
    <p:sldId id="295" r:id="rId2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EAB36"/>
    <a:srgbClr val="005FAB"/>
    <a:srgbClr val="0057A6"/>
    <a:srgbClr val="558C0E"/>
    <a:srgbClr val="2010D3"/>
    <a:srgbClr val="1D9DD9"/>
    <a:srgbClr val="FFD817"/>
    <a:srgbClr val="E60B15"/>
    <a:srgbClr val="1EA3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1CAF93-92EA-4CC0-BA9C-025AF8E71EAD}" v="77" dt="2023-09-08T07:41:46.2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05" d="100"/>
          <a:sy n="105" d="100"/>
        </p:scale>
        <p:origin x="12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041CAF93-92EA-4CC0-BA9C-025AF8E71EAD}"/>
    <pc:docChg chg="undo custSel addSld delSld modSld sldOrd modMainMaster">
      <pc:chgData name="ZINCK Yves [CEGEE]" userId="58ab786b-eff3-4fb5-b8c5-161f6b44608b" providerId="ADAL" clId="{041CAF93-92EA-4CC0-BA9C-025AF8E71EAD}" dt="2023-09-08T08:23:39.624" v="966" actId="20577"/>
      <pc:docMkLst>
        <pc:docMk/>
      </pc:docMkLst>
      <pc:sldChg chg="del">
        <pc:chgData name="ZINCK Yves [CEGEE]" userId="58ab786b-eff3-4fb5-b8c5-161f6b44608b" providerId="ADAL" clId="{041CAF93-92EA-4CC0-BA9C-025AF8E71EAD}" dt="2023-08-24T09:12:13.933" v="215" actId="47"/>
        <pc:sldMkLst>
          <pc:docMk/>
          <pc:sldMk cId="3029223875" sldId="267"/>
        </pc:sldMkLst>
      </pc:sldChg>
      <pc:sldChg chg="modSp mod">
        <pc:chgData name="ZINCK Yves [CEGEE]" userId="58ab786b-eff3-4fb5-b8c5-161f6b44608b" providerId="ADAL" clId="{041CAF93-92EA-4CC0-BA9C-025AF8E71EAD}" dt="2023-08-24T09:41:22.011" v="854" actId="20577"/>
        <pc:sldMkLst>
          <pc:docMk/>
          <pc:sldMk cId="4018691443" sldId="268"/>
        </pc:sldMkLst>
        <pc:spChg chg="mod">
          <ac:chgData name="ZINCK Yves [CEGEE]" userId="58ab786b-eff3-4fb5-b8c5-161f6b44608b" providerId="ADAL" clId="{041CAF93-92EA-4CC0-BA9C-025AF8E71EAD}" dt="2023-08-24T09:41:12.662" v="850" actId="20577"/>
          <ac:spMkLst>
            <pc:docMk/>
            <pc:sldMk cId="4018691443" sldId="268"/>
            <ac:spMk id="3" creationId="{A889D46D-81BD-4B0D-8959-EFD6B3C25377}"/>
          </ac:spMkLst>
        </pc:spChg>
        <pc:spChg chg="mod">
          <ac:chgData name="ZINCK Yves [CEGEE]" userId="58ab786b-eff3-4fb5-b8c5-161f6b44608b" providerId="ADAL" clId="{041CAF93-92EA-4CC0-BA9C-025AF8E71EAD}" dt="2023-08-24T09:41:22.011" v="854" actId="20577"/>
          <ac:spMkLst>
            <pc:docMk/>
            <pc:sldMk cId="4018691443" sldId="268"/>
            <ac:spMk id="9" creationId="{691E530A-86DC-4726-918A-039A29E8DFC7}"/>
          </ac:spMkLst>
        </pc:spChg>
      </pc:sldChg>
      <pc:sldChg chg="addSp modSp mod">
        <pc:chgData name="ZINCK Yves [CEGEE]" userId="58ab786b-eff3-4fb5-b8c5-161f6b44608b" providerId="ADAL" clId="{041CAF93-92EA-4CC0-BA9C-025AF8E71EAD}" dt="2023-08-24T09:40:59.219" v="846" actId="20577"/>
        <pc:sldMkLst>
          <pc:docMk/>
          <pc:sldMk cId="2111532554" sldId="269"/>
        </pc:sldMkLst>
        <pc:spChg chg="mod">
          <ac:chgData name="ZINCK Yves [CEGEE]" userId="58ab786b-eff3-4fb5-b8c5-161f6b44608b" providerId="ADAL" clId="{041CAF93-92EA-4CC0-BA9C-025AF8E71EAD}" dt="2023-08-24T09:40:59.219" v="846" actId="20577"/>
          <ac:spMkLst>
            <pc:docMk/>
            <pc:sldMk cId="2111532554" sldId="269"/>
            <ac:spMk id="17" creationId="{ECCB6C47-CF17-47D3-B7F7-D22C3B5FCD16}"/>
          </ac:spMkLst>
        </pc:spChg>
        <pc:picChg chg="add mod">
          <ac:chgData name="ZINCK Yves [CEGEE]" userId="58ab786b-eff3-4fb5-b8c5-161f6b44608b" providerId="ADAL" clId="{041CAF93-92EA-4CC0-BA9C-025AF8E71EAD}" dt="2023-08-24T09:05:38.460" v="183" actId="1076"/>
          <ac:picMkLst>
            <pc:docMk/>
            <pc:sldMk cId="2111532554" sldId="269"/>
            <ac:picMk id="3" creationId="{C5EB21C4-2913-A022-82BE-28FD46C75DDD}"/>
          </ac:picMkLst>
        </pc:picChg>
        <pc:picChg chg="mod">
          <ac:chgData name="ZINCK Yves [CEGEE]" userId="58ab786b-eff3-4fb5-b8c5-161f6b44608b" providerId="ADAL" clId="{041CAF93-92EA-4CC0-BA9C-025AF8E71EAD}" dt="2023-08-24T09:05:49.791" v="184" actId="14100"/>
          <ac:picMkLst>
            <pc:docMk/>
            <pc:sldMk cId="2111532554" sldId="269"/>
            <ac:picMk id="5" creationId="{4805E1F3-4519-4820-B74B-7C8FE3E1D0C7}"/>
          </ac:picMkLst>
        </pc:picChg>
      </pc:sldChg>
      <pc:sldChg chg="del">
        <pc:chgData name="ZINCK Yves [CEGEE]" userId="58ab786b-eff3-4fb5-b8c5-161f6b44608b" providerId="ADAL" clId="{041CAF93-92EA-4CC0-BA9C-025AF8E71EAD}" dt="2023-08-24T09:13:18.525" v="231"/>
        <pc:sldMkLst>
          <pc:docMk/>
          <pc:sldMk cId="450371365" sldId="273"/>
        </pc:sldMkLst>
      </pc:sldChg>
      <pc:sldChg chg="addSp delSp modSp mod">
        <pc:chgData name="ZINCK Yves [CEGEE]" userId="58ab786b-eff3-4fb5-b8c5-161f6b44608b" providerId="ADAL" clId="{041CAF93-92EA-4CC0-BA9C-025AF8E71EAD}" dt="2023-09-08T07:40:21.133" v="958" actId="20577"/>
        <pc:sldMkLst>
          <pc:docMk/>
          <pc:sldMk cId="1806203066" sldId="274"/>
        </pc:sldMkLst>
        <pc:spChg chg="add mod">
          <ac:chgData name="ZINCK Yves [CEGEE]" userId="58ab786b-eff3-4fb5-b8c5-161f6b44608b" providerId="ADAL" clId="{041CAF93-92EA-4CC0-BA9C-025AF8E71EAD}" dt="2023-08-24T09:06:59.813" v="201" actId="1035"/>
          <ac:spMkLst>
            <pc:docMk/>
            <pc:sldMk cId="1806203066" sldId="274"/>
            <ac:spMk id="2" creationId="{EB23106A-18C2-666D-B823-39A9F6387335}"/>
          </ac:spMkLst>
        </pc:spChg>
        <pc:spChg chg="add mod">
          <ac:chgData name="ZINCK Yves [CEGEE]" userId="58ab786b-eff3-4fb5-b8c5-161f6b44608b" providerId="ADAL" clId="{041CAF93-92EA-4CC0-BA9C-025AF8E71EAD}" dt="2023-08-24T09:06:59.813" v="201" actId="1035"/>
          <ac:spMkLst>
            <pc:docMk/>
            <pc:sldMk cId="1806203066" sldId="274"/>
            <ac:spMk id="3" creationId="{C370592F-42BA-E108-59D2-CDB692DA6BAB}"/>
          </ac:spMkLst>
        </pc:spChg>
        <pc:spChg chg="add mod">
          <ac:chgData name="ZINCK Yves [CEGEE]" userId="58ab786b-eff3-4fb5-b8c5-161f6b44608b" providerId="ADAL" clId="{041CAF93-92EA-4CC0-BA9C-025AF8E71EAD}" dt="2023-08-24T09:06:59.813" v="201" actId="1035"/>
          <ac:spMkLst>
            <pc:docMk/>
            <pc:sldMk cId="1806203066" sldId="274"/>
            <ac:spMk id="4" creationId="{720ADBAA-5260-65DD-253B-D57DBE20CBAE}"/>
          </ac:spMkLst>
        </pc:spChg>
        <pc:spChg chg="add mod">
          <ac:chgData name="ZINCK Yves [CEGEE]" userId="58ab786b-eff3-4fb5-b8c5-161f6b44608b" providerId="ADAL" clId="{041CAF93-92EA-4CC0-BA9C-025AF8E71EAD}" dt="2023-08-24T09:06:59.813" v="201" actId="1035"/>
          <ac:spMkLst>
            <pc:docMk/>
            <pc:sldMk cId="1806203066" sldId="274"/>
            <ac:spMk id="5" creationId="{2AF5B303-9E95-E862-E529-5669AE48C648}"/>
          </ac:spMkLst>
        </pc:spChg>
        <pc:spChg chg="add mod">
          <ac:chgData name="ZINCK Yves [CEGEE]" userId="58ab786b-eff3-4fb5-b8c5-161f6b44608b" providerId="ADAL" clId="{041CAF93-92EA-4CC0-BA9C-025AF8E71EAD}" dt="2023-08-24T09:06:59.813" v="201" actId="1035"/>
          <ac:spMkLst>
            <pc:docMk/>
            <pc:sldMk cId="1806203066" sldId="274"/>
            <ac:spMk id="6" creationId="{12E7914A-4E72-8AB9-CE3A-1AA5DEB9953F}"/>
          </ac:spMkLst>
        </pc:spChg>
        <pc:spChg chg="add mod">
          <ac:chgData name="ZINCK Yves [CEGEE]" userId="58ab786b-eff3-4fb5-b8c5-161f6b44608b" providerId="ADAL" clId="{041CAF93-92EA-4CC0-BA9C-025AF8E71EAD}" dt="2023-08-24T09:06:59.813" v="201" actId="1035"/>
          <ac:spMkLst>
            <pc:docMk/>
            <pc:sldMk cId="1806203066" sldId="274"/>
            <ac:spMk id="7" creationId="{102AC700-1C56-C9CE-DBAB-A46DF439CDF4}"/>
          </ac:spMkLst>
        </pc:spChg>
        <pc:spChg chg="add mod">
          <ac:chgData name="ZINCK Yves [CEGEE]" userId="58ab786b-eff3-4fb5-b8c5-161f6b44608b" providerId="ADAL" clId="{041CAF93-92EA-4CC0-BA9C-025AF8E71EAD}" dt="2023-09-08T07:40:21.133" v="958" actId="20577"/>
          <ac:spMkLst>
            <pc:docMk/>
            <pc:sldMk cId="1806203066" sldId="274"/>
            <ac:spMk id="8" creationId="{DCEF4EFA-47A5-2E75-86C5-F98B5B54B86D}"/>
          </ac:spMkLst>
        </pc:spChg>
        <pc:spChg chg="add mod">
          <ac:chgData name="ZINCK Yves [CEGEE]" userId="58ab786b-eff3-4fb5-b8c5-161f6b44608b" providerId="ADAL" clId="{041CAF93-92EA-4CC0-BA9C-025AF8E71EAD}" dt="2023-08-24T09:06:59.813" v="201" actId="1035"/>
          <ac:spMkLst>
            <pc:docMk/>
            <pc:sldMk cId="1806203066" sldId="274"/>
            <ac:spMk id="9" creationId="{75913FB1-85D7-486E-E803-3F87C6B38B39}"/>
          </ac:spMkLst>
        </pc:spChg>
        <pc:spChg chg="del">
          <ac:chgData name="ZINCK Yves [CEGEE]" userId="58ab786b-eff3-4fb5-b8c5-161f6b44608b" providerId="ADAL" clId="{041CAF93-92EA-4CC0-BA9C-025AF8E71EAD}" dt="2023-08-24T09:06:45.062" v="185" actId="478"/>
          <ac:spMkLst>
            <pc:docMk/>
            <pc:sldMk cId="1806203066" sldId="274"/>
            <ac:spMk id="30" creationId="{3FF19878-574A-493D-ADFD-FAD948330601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34" creationId="{1691B87D-4F28-4026-B5D3-4B4B75BE56C9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35" creationId="{09D6F611-BC2F-4752-92D1-51568191A81A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36" creationId="{F45C344E-ED10-47DE-B9E9-B5C153357CB9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37" creationId="{EFD3FD9C-92D4-45BA-9118-511DD5352A3B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38" creationId="{DCA7B4FF-4438-4F5A-A67E-4C02977628CA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39" creationId="{83B245BD-79FF-405C-80E2-53BD57353476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40" creationId="{6B7A2EE2-D429-457E-9FE4-EFCFCCC024FB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41" creationId="{4FB4D9E6-5D35-4E85-A227-8123B8E366F7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42" creationId="{F6AB46A5-0D42-44BE-AEA9-EBAA44AD5D9F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43" creationId="{0688E263-D0AB-4911-8D15-AFC205040A74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44" creationId="{B7116390-C00E-43D7-AFE0-69E9EE6B4AAD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45" creationId="{1341783F-A72D-4115-972F-49A2C0946FD7}"/>
          </ac:spMkLst>
        </pc:spChg>
        <pc:spChg chg="mod">
          <ac:chgData name="ZINCK Yves [CEGEE]" userId="58ab786b-eff3-4fb5-b8c5-161f6b44608b" providerId="ADAL" clId="{041CAF93-92EA-4CC0-BA9C-025AF8E71EAD}" dt="2023-08-24T09:07:07.197" v="202" actId="1076"/>
          <ac:spMkLst>
            <pc:docMk/>
            <pc:sldMk cId="1806203066" sldId="274"/>
            <ac:spMk id="46" creationId="{B8C4F282-C315-4982-8DD8-8D522D01387A}"/>
          </ac:spMkLst>
        </pc:spChg>
        <pc:grpChg chg="mod">
          <ac:chgData name="ZINCK Yves [CEGEE]" userId="58ab786b-eff3-4fb5-b8c5-161f6b44608b" providerId="ADAL" clId="{041CAF93-92EA-4CC0-BA9C-025AF8E71EAD}" dt="2023-08-24T09:07:07.197" v="202" actId="1076"/>
          <ac:grpSpMkLst>
            <pc:docMk/>
            <pc:sldMk cId="1806203066" sldId="274"/>
            <ac:grpSpMk id="31" creationId="{623E1E69-80BB-4332-B0A6-08C24C6B7A30}"/>
          </ac:grpSpMkLst>
        </pc:grpChg>
        <pc:grpChg chg="mod">
          <ac:chgData name="ZINCK Yves [CEGEE]" userId="58ab786b-eff3-4fb5-b8c5-161f6b44608b" providerId="ADAL" clId="{041CAF93-92EA-4CC0-BA9C-025AF8E71EAD}" dt="2023-08-24T09:07:07.197" v="202" actId="1076"/>
          <ac:grpSpMkLst>
            <pc:docMk/>
            <pc:sldMk cId="1806203066" sldId="274"/>
            <ac:grpSpMk id="32" creationId="{BC2D8BE6-6537-4DFC-9DF6-05CCD7C7687E}"/>
          </ac:grpSpMkLst>
        </pc:grpChg>
        <pc:grpChg chg="mod">
          <ac:chgData name="ZINCK Yves [CEGEE]" userId="58ab786b-eff3-4fb5-b8c5-161f6b44608b" providerId="ADAL" clId="{041CAF93-92EA-4CC0-BA9C-025AF8E71EAD}" dt="2023-08-24T09:07:07.197" v="202" actId="1076"/>
          <ac:grpSpMkLst>
            <pc:docMk/>
            <pc:sldMk cId="1806203066" sldId="274"/>
            <ac:grpSpMk id="33" creationId="{64DADF89-FED2-47D5-A638-A8CAC8E68E0A}"/>
          </ac:grpSpMkLst>
        </pc:grpChg>
        <pc:picChg chg="add mod">
          <ac:chgData name="ZINCK Yves [CEGEE]" userId="58ab786b-eff3-4fb5-b8c5-161f6b44608b" providerId="ADAL" clId="{041CAF93-92EA-4CC0-BA9C-025AF8E71EAD}" dt="2023-08-24T09:06:59.813" v="201" actId="1035"/>
          <ac:picMkLst>
            <pc:docMk/>
            <pc:sldMk cId="1806203066" sldId="274"/>
            <ac:picMk id="10" creationId="{E3BB8902-59CB-E31D-D892-D963640C0EF6}"/>
          </ac:picMkLst>
        </pc:picChg>
      </pc:sldChg>
      <pc:sldChg chg="modSp mod">
        <pc:chgData name="ZINCK Yves [CEGEE]" userId="58ab786b-eff3-4fb5-b8c5-161f6b44608b" providerId="ADAL" clId="{041CAF93-92EA-4CC0-BA9C-025AF8E71EAD}" dt="2023-08-24T09:42:55.348" v="916"/>
        <pc:sldMkLst>
          <pc:docMk/>
          <pc:sldMk cId="1862514557" sldId="275"/>
        </pc:sldMkLst>
        <pc:spChg chg="mod">
          <ac:chgData name="ZINCK Yves [CEGEE]" userId="58ab786b-eff3-4fb5-b8c5-161f6b44608b" providerId="ADAL" clId="{041CAF93-92EA-4CC0-BA9C-025AF8E71EAD}" dt="2023-08-24T09:42:55.348" v="916"/>
          <ac:spMkLst>
            <pc:docMk/>
            <pc:sldMk cId="1862514557" sldId="275"/>
            <ac:spMk id="2" creationId="{7184BBA0-D874-4088-9322-89D4D1A17B8F}"/>
          </ac:spMkLst>
        </pc:spChg>
      </pc:sldChg>
      <pc:sldChg chg="modSp add del mod">
        <pc:chgData name="ZINCK Yves [CEGEE]" userId="58ab786b-eff3-4fb5-b8c5-161f6b44608b" providerId="ADAL" clId="{041CAF93-92EA-4CC0-BA9C-025AF8E71EAD}" dt="2023-08-24T09:33:22.573" v="843"/>
        <pc:sldMkLst>
          <pc:docMk/>
          <pc:sldMk cId="202651417" sldId="276"/>
        </pc:sldMkLst>
        <pc:spChg chg="mod">
          <ac:chgData name="ZINCK Yves [CEGEE]" userId="58ab786b-eff3-4fb5-b8c5-161f6b44608b" providerId="ADAL" clId="{041CAF93-92EA-4CC0-BA9C-025AF8E71EAD}" dt="2023-08-24T09:33:22.573" v="843"/>
          <ac:spMkLst>
            <pc:docMk/>
            <pc:sldMk cId="202651417" sldId="276"/>
            <ac:spMk id="2" creationId="{7184BBA0-D874-4088-9322-89D4D1A17B8F}"/>
          </ac:spMkLst>
        </pc:spChg>
      </pc:sldChg>
      <pc:sldChg chg="del">
        <pc:chgData name="ZINCK Yves [CEGEE]" userId="58ab786b-eff3-4fb5-b8c5-161f6b44608b" providerId="ADAL" clId="{041CAF93-92EA-4CC0-BA9C-025AF8E71EAD}" dt="2023-08-24T09:12:35.207" v="216" actId="47"/>
        <pc:sldMkLst>
          <pc:docMk/>
          <pc:sldMk cId="3384564795" sldId="573"/>
        </pc:sldMkLst>
      </pc:sldChg>
      <pc:sldChg chg="del">
        <pc:chgData name="ZINCK Yves [CEGEE]" userId="58ab786b-eff3-4fb5-b8c5-161f6b44608b" providerId="ADAL" clId="{041CAF93-92EA-4CC0-BA9C-025AF8E71EAD}" dt="2023-08-24T09:12:42.291" v="217" actId="47"/>
        <pc:sldMkLst>
          <pc:docMk/>
          <pc:sldMk cId="395905876" sldId="574"/>
        </pc:sldMkLst>
      </pc:sldChg>
      <pc:sldChg chg="del">
        <pc:chgData name="ZINCK Yves [CEGEE]" userId="58ab786b-eff3-4fb5-b8c5-161f6b44608b" providerId="ADAL" clId="{041CAF93-92EA-4CC0-BA9C-025AF8E71EAD}" dt="2023-08-24T09:12:44.247" v="221" actId="47"/>
        <pc:sldMkLst>
          <pc:docMk/>
          <pc:sldMk cId="1705312867" sldId="575"/>
        </pc:sldMkLst>
      </pc:sldChg>
      <pc:sldChg chg="del">
        <pc:chgData name="ZINCK Yves [CEGEE]" userId="58ab786b-eff3-4fb5-b8c5-161f6b44608b" providerId="ADAL" clId="{041CAF93-92EA-4CC0-BA9C-025AF8E71EAD}" dt="2023-08-24T09:12:45.335" v="222" actId="47"/>
        <pc:sldMkLst>
          <pc:docMk/>
          <pc:sldMk cId="654387712" sldId="576"/>
        </pc:sldMkLst>
      </pc:sldChg>
      <pc:sldChg chg="del">
        <pc:chgData name="ZINCK Yves [CEGEE]" userId="58ab786b-eff3-4fb5-b8c5-161f6b44608b" providerId="ADAL" clId="{041CAF93-92EA-4CC0-BA9C-025AF8E71EAD}" dt="2023-08-24T09:12:49.346" v="229" actId="47"/>
        <pc:sldMkLst>
          <pc:docMk/>
          <pc:sldMk cId="183513398" sldId="583"/>
        </pc:sldMkLst>
      </pc:sldChg>
      <pc:sldChg chg="del">
        <pc:chgData name="ZINCK Yves [CEGEE]" userId="58ab786b-eff3-4fb5-b8c5-161f6b44608b" providerId="ADAL" clId="{041CAF93-92EA-4CC0-BA9C-025AF8E71EAD}" dt="2023-08-24T09:12:42.664" v="218" actId="47"/>
        <pc:sldMkLst>
          <pc:docMk/>
          <pc:sldMk cId="1793135890" sldId="603"/>
        </pc:sldMkLst>
      </pc:sldChg>
      <pc:sldChg chg="del">
        <pc:chgData name="ZINCK Yves [CEGEE]" userId="58ab786b-eff3-4fb5-b8c5-161f6b44608b" providerId="ADAL" clId="{041CAF93-92EA-4CC0-BA9C-025AF8E71EAD}" dt="2023-08-24T09:12:43.904" v="219" actId="47"/>
        <pc:sldMkLst>
          <pc:docMk/>
          <pc:sldMk cId="33800863" sldId="604"/>
        </pc:sldMkLst>
      </pc:sldChg>
      <pc:sldChg chg="del">
        <pc:chgData name="ZINCK Yves [CEGEE]" userId="58ab786b-eff3-4fb5-b8c5-161f6b44608b" providerId="ADAL" clId="{041CAF93-92EA-4CC0-BA9C-025AF8E71EAD}" dt="2023-08-24T09:12:44.059" v="220" actId="47"/>
        <pc:sldMkLst>
          <pc:docMk/>
          <pc:sldMk cId="4023793759" sldId="605"/>
        </pc:sldMkLst>
      </pc:sldChg>
      <pc:sldChg chg="del">
        <pc:chgData name="ZINCK Yves [CEGEE]" userId="58ab786b-eff3-4fb5-b8c5-161f6b44608b" providerId="ADAL" clId="{041CAF93-92EA-4CC0-BA9C-025AF8E71EAD}" dt="2023-08-24T09:12:45.542" v="223" actId="47"/>
        <pc:sldMkLst>
          <pc:docMk/>
          <pc:sldMk cId="2174820456" sldId="606"/>
        </pc:sldMkLst>
      </pc:sldChg>
      <pc:sldChg chg="del">
        <pc:chgData name="ZINCK Yves [CEGEE]" userId="58ab786b-eff3-4fb5-b8c5-161f6b44608b" providerId="ADAL" clId="{041CAF93-92EA-4CC0-BA9C-025AF8E71EAD}" dt="2023-08-24T09:12:45.735" v="224" actId="47"/>
        <pc:sldMkLst>
          <pc:docMk/>
          <pc:sldMk cId="1264783297" sldId="607"/>
        </pc:sldMkLst>
      </pc:sldChg>
      <pc:sldChg chg="modSp del mod">
        <pc:chgData name="ZINCK Yves [CEGEE]" userId="58ab786b-eff3-4fb5-b8c5-161f6b44608b" providerId="ADAL" clId="{041CAF93-92EA-4CC0-BA9C-025AF8E71EAD}" dt="2023-08-24T09:53:06.672" v="941" actId="6549"/>
        <pc:sldMkLst>
          <pc:docMk/>
          <pc:sldMk cId="4150120085" sldId="610"/>
        </pc:sldMkLst>
        <pc:spChg chg="mod">
          <ac:chgData name="ZINCK Yves [CEGEE]" userId="58ab786b-eff3-4fb5-b8c5-161f6b44608b" providerId="ADAL" clId="{041CAF93-92EA-4CC0-BA9C-025AF8E71EAD}" dt="2023-08-24T09:53:06.672" v="941" actId="6549"/>
          <ac:spMkLst>
            <pc:docMk/>
            <pc:sldMk cId="4150120085" sldId="610"/>
            <ac:spMk id="19" creationId="{92E6DD53-9B14-408E-87E1-20B693DC60A1}"/>
          </ac:spMkLst>
        </pc:spChg>
        <pc:spChg chg="mod">
          <ac:chgData name="ZINCK Yves [CEGEE]" userId="58ab786b-eff3-4fb5-b8c5-161f6b44608b" providerId="ADAL" clId="{041CAF93-92EA-4CC0-BA9C-025AF8E71EAD}" dt="2023-08-24T09:30:01.666" v="640" actId="20577"/>
          <ac:spMkLst>
            <pc:docMk/>
            <pc:sldMk cId="4150120085" sldId="610"/>
            <ac:spMk id="35" creationId="{C7A43934-AA99-422E-B7AE-A44B3953C958}"/>
          </ac:spMkLst>
        </pc:spChg>
      </pc:sldChg>
      <pc:sldChg chg="del">
        <pc:chgData name="ZINCK Yves [CEGEE]" userId="58ab786b-eff3-4fb5-b8c5-161f6b44608b" providerId="ADAL" clId="{041CAF93-92EA-4CC0-BA9C-025AF8E71EAD}" dt="2023-08-24T09:12:46.783" v="225" actId="47"/>
        <pc:sldMkLst>
          <pc:docMk/>
          <pc:sldMk cId="3941565022" sldId="615"/>
        </pc:sldMkLst>
      </pc:sldChg>
      <pc:sldChg chg="del">
        <pc:chgData name="ZINCK Yves [CEGEE]" userId="58ab786b-eff3-4fb5-b8c5-161f6b44608b" providerId="ADAL" clId="{041CAF93-92EA-4CC0-BA9C-025AF8E71EAD}" dt="2023-08-24T09:12:47.091" v="227" actId="47"/>
        <pc:sldMkLst>
          <pc:docMk/>
          <pc:sldMk cId="3046044794" sldId="616"/>
        </pc:sldMkLst>
      </pc:sldChg>
      <pc:sldChg chg="del">
        <pc:chgData name="ZINCK Yves [CEGEE]" userId="58ab786b-eff3-4fb5-b8c5-161f6b44608b" providerId="ADAL" clId="{041CAF93-92EA-4CC0-BA9C-025AF8E71EAD}" dt="2023-08-24T09:12:46.929" v="226" actId="47"/>
        <pc:sldMkLst>
          <pc:docMk/>
          <pc:sldMk cId="222680514" sldId="617"/>
        </pc:sldMkLst>
      </pc:sldChg>
      <pc:sldChg chg="del">
        <pc:chgData name="ZINCK Yves [CEGEE]" userId="58ab786b-eff3-4fb5-b8c5-161f6b44608b" providerId="ADAL" clId="{041CAF93-92EA-4CC0-BA9C-025AF8E71EAD}" dt="2023-08-24T09:12:48.601" v="228" actId="47"/>
        <pc:sldMkLst>
          <pc:docMk/>
          <pc:sldMk cId="3994344675" sldId="618"/>
        </pc:sldMkLst>
      </pc:sldChg>
      <pc:sldChg chg="addSp delSp modSp add mod">
        <pc:chgData name="ZINCK Yves [CEGEE]" userId="58ab786b-eff3-4fb5-b8c5-161f6b44608b" providerId="ADAL" clId="{041CAF93-92EA-4CC0-BA9C-025AF8E71EAD}" dt="2023-08-24T09:09:54.559" v="206"/>
        <pc:sldMkLst>
          <pc:docMk/>
          <pc:sldMk cId="2803103540" sldId="619"/>
        </pc:sldMkLst>
        <pc:spChg chg="del">
          <ac:chgData name="ZINCK Yves [CEGEE]" userId="58ab786b-eff3-4fb5-b8c5-161f6b44608b" providerId="ADAL" clId="{041CAF93-92EA-4CC0-BA9C-025AF8E71EAD}" dt="2023-08-24T09:09:35.592" v="204" actId="478"/>
          <ac:spMkLst>
            <pc:docMk/>
            <pc:sldMk cId="2803103540" sldId="619"/>
            <ac:spMk id="2" creationId="{EB23106A-18C2-666D-B823-39A9F6387335}"/>
          </ac:spMkLst>
        </pc:spChg>
        <pc:spChg chg="del">
          <ac:chgData name="ZINCK Yves [CEGEE]" userId="58ab786b-eff3-4fb5-b8c5-161f6b44608b" providerId="ADAL" clId="{041CAF93-92EA-4CC0-BA9C-025AF8E71EAD}" dt="2023-08-24T09:09:35.592" v="204" actId="478"/>
          <ac:spMkLst>
            <pc:docMk/>
            <pc:sldMk cId="2803103540" sldId="619"/>
            <ac:spMk id="3" creationId="{C370592F-42BA-E108-59D2-CDB692DA6BAB}"/>
          </ac:spMkLst>
        </pc:spChg>
        <pc:spChg chg="del">
          <ac:chgData name="ZINCK Yves [CEGEE]" userId="58ab786b-eff3-4fb5-b8c5-161f6b44608b" providerId="ADAL" clId="{041CAF93-92EA-4CC0-BA9C-025AF8E71EAD}" dt="2023-08-24T09:09:35.592" v="204" actId="478"/>
          <ac:spMkLst>
            <pc:docMk/>
            <pc:sldMk cId="2803103540" sldId="619"/>
            <ac:spMk id="4" creationId="{720ADBAA-5260-65DD-253B-D57DBE20CBAE}"/>
          </ac:spMkLst>
        </pc:spChg>
        <pc:spChg chg="del">
          <ac:chgData name="ZINCK Yves [CEGEE]" userId="58ab786b-eff3-4fb5-b8c5-161f6b44608b" providerId="ADAL" clId="{041CAF93-92EA-4CC0-BA9C-025AF8E71EAD}" dt="2023-08-24T09:09:35.592" v="204" actId="478"/>
          <ac:spMkLst>
            <pc:docMk/>
            <pc:sldMk cId="2803103540" sldId="619"/>
            <ac:spMk id="5" creationId="{2AF5B303-9E95-E862-E529-5669AE48C648}"/>
          </ac:spMkLst>
        </pc:spChg>
        <pc:spChg chg="del">
          <ac:chgData name="ZINCK Yves [CEGEE]" userId="58ab786b-eff3-4fb5-b8c5-161f6b44608b" providerId="ADAL" clId="{041CAF93-92EA-4CC0-BA9C-025AF8E71EAD}" dt="2023-08-24T09:09:35.592" v="204" actId="478"/>
          <ac:spMkLst>
            <pc:docMk/>
            <pc:sldMk cId="2803103540" sldId="619"/>
            <ac:spMk id="6" creationId="{12E7914A-4E72-8AB9-CE3A-1AA5DEB9953F}"/>
          </ac:spMkLst>
        </pc:spChg>
        <pc:spChg chg="del">
          <ac:chgData name="ZINCK Yves [CEGEE]" userId="58ab786b-eff3-4fb5-b8c5-161f6b44608b" providerId="ADAL" clId="{041CAF93-92EA-4CC0-BA9C-025AF8E71EAD}" dt="2023-08-24T09:09:35.592" v="204" actId="478"/>
          <ac:spMkLst>
            <pc:docMk/>
            <pc:sldMk cId="2803103540" sldId="619"/>
            <ac:spMk id="7" creationId="{102AC700-1C56-C9CE-DBAB-A46DF439CDF4}"/>
          </ac:spMkLst>
        </pc:spChg>
        <pc:spChg chg="del">
          <ac:chgData name="ZINCK Yves [CEGEE]" userId="58ab786b-eff3-4fb5-b8c5-161f6b44608b" providerId="ADAL" clId="{041CAF93-92EA-4CC0-BA9C-025AF8E71EAD}" dt="2023-08-24T09:09:35.592" v="204" actId="478"/>
          <ac:spMkLst>
            <pc:docMk/>
            <pc:sldMk cId="2803103540" sldId="619"/>
            <ac:spMk id="8" creationId="{DCEF4EFA-47A5-2E75-86C5-F98B5B54B86D}"/>
          </ac:spMkLst>
        </pc:spChg>
        <pc:spChg chg="del">
          <ac:chgData name="ZINCK Yves [CEGEE]" userId="58ab786b-eff3-4fb5-b8c5-161f6b44608b" providerId="ADAL" clId="{041CAF93-92EA-4CC0-BA9C-025AF8E71EAD}" dt="2023-08-24T09:09:35.592" v="204" actId="478"/>
          <ac:spMkLst>
            <pc:docMk/>
            <pc:sldMk cId="2803103540" sldId="619"/>
            <ac:spMk id="9" creationId="{75913FB1-85D7-486E-E803-3F87C6B38B39}"/>
          </ac:spMkLst>
        </pc:spChg>
        <pc:spChg chg="add del mod">
          <ac:chgData name="ZINCK Yves [CEGEE]" userId="58ab786b-eff3-4fb5-b8c5-161f6b44608b" providerId="ADAL" clId="{041CAF93-92EA-4CC0-BA9C-025AF8E71EAD}" dt="2023-08-24T09:09:46.595" v="205" actId="478"/>
          <ac:spMkLst>
            <pc:docMk/>
            <pc:sldMk cId="2803103540" sldId="619"/>
            <ac:spMk id="11" creationId="{7C245518-B0E8-3A12-9304-67B8259AA347}"/>
          </ac:spMkLst>
        </pc:spChg>
        <pc:spChg chg="add mod">
          <ac:chgData name="ZINCK Yves [CEGEE]" userId="58ab786b-eff3-4fb5-b8c5-161f6b44608b" providerId="ADAL" clId="{041CAF93-92EA-4CC0-BA9C-025AF8E71EAD}" dt="2023-08-24T09:09:54.559" v="206"/>
          <ac:spMkLst>
            <pc:docMk/>
            <pc:sldMk cId="2803103540" sldId="619"/>
            <ac:spMk id="12" creationId="{CF4DDD29-E425-8590-7C81-92D9481284FF}"/>
          </ac:spMkLst>
        </pc:spChg>
        <pc:spChg chg="mod">
          <ac:chgData name="ZINCK Yves [CEGEE]" userId="58ab786b-eff3-4fb5-b8c5-161f6b44608b" providerId="ADAL" clId="{041CAF93-92EA-4CC0-BA9C-025AF8E71EAD}" dt="2023-08-24T09:09:54.559" v="206"/>
          <ac:spMkLst>
            <pc:docMk/>
            <pc:sldMk cId="2803103540" sldId="619"/>
            <ac:spMk id="16" creationId="{42E180E7-4136-A772-E5BF-64C66D27482C}"/>
          </ac:spMkLst>
        </pc:spChg>
        <pc:spChg chg="mod">
          <ac:chgData name="ZINCK Yves [CEGEE]" userId="58ab786b-eff3-4fb5-b8c5-161f6b44608b" providerId="ADAL" clId="{041CAF93-92EA-4CC0-BA9C-025AF8E71EAD}" dt="2023-08-24T09:09:54.559" v="206"/>
          <ac:spMkLst>
            <pc:docMk/>
            <pc:sldMk cId="2803103540" sldId="619"/>
            <ac:spMk id="17" creationId="{290019E3-0AE1-E645-2708-1687EB680010}"/>
          </ac:spMkLst>
        </pc:spChg>
        <pc:spChg chg="mod">
          <ac:chgData name="ZINCK Yves [CEGEE]" userId="58ab786b-eff3-4fb5-b8c5-161f6b44608b" providerId="ADAL" clId="{041CAF93-92EA-4CC0-BA9C-025AF8E71EAD}" dt="2023-08-24T09:09:54.559" v="206"/>
          <ac:spMkLst>
            <pc:docMk/>
            <pc:sldMk cId="2803103540" sldId="619"/>
            <ac:spMk id="18" creationId="{4FE2CA72-BEBE-72CE-F3F8-F1F5CEDD3075}"/>
          </ac:spMkLst>
        </pc:spChg>
        <pc:spChg chg="mod">
          <ac:chgData name="ZINCK Yves [CEGEE]" userId="58ab786b-eff3-4fb5-b8c5-161f6b44608b" providerId="ADAL" clId="{041CAF93-92EA-4CC0-BA9C-025AF8E71EAD}" dt="2023-08-24T09:09:54.559" v="206"/>
          <ac:spMkLst>
            <pc:docMk/>
            <pc:sldMk cId="2803103540" sldId="619"/>
            <ac:spMk id="20" creationId="{3DFF6046-5884-4FD0-1757-756E45F8B4F1}"/>
          </ac:spMkLst>
        </pc:spChg>
        <pc:spChg chg="mod">
          <ac:chgData name="ZINCK Yves [CEGEE]" userId="58ab786b-eff3-4fb5-b8c5-161f6b44608b" providerId="ADAL" clId="{041CAF93-92EA-4CC0-BA9C-025AF8E71EAD}" dt="2023-08-24T09:09:54.559" v="206"/>
          <ac:spMkLst>
            <pc:docMk/>
            <pc:sldMk cId="2803103540" sldId="619"/>
            <ac:spMk id="22" creationId="{5FC920B6-D6E3-B391-2C7A-2DB62EAC009F}"/>
          </ac:spMkLst>
        </pc:spChg>
        <pc:grpChg chg="add mod">
          <ac:chgData name="ZINCK Yves [CEGEE]" userId="58ab786b-eff3-4fb5-b8c5-161f6b44608b" providerId="ADAL" clId="{041CAF93-92EA-4CC0-BA9C-025AF8E71EAD}" dt="2023-08-24T09:09:54.559" v="206"/>
          <ac:grpSpMkLst>
            <pc:docMk/>
            <pc:sldMk cId="2803103540" sldId="619"/>
            <ac:grpSpMk id="13" creationId="{F68F5A98-1D5D-1631-37BB-DEF63180F11C}"/>
          </ac:grpSpMkLst>
        </pc:grpChg>
        <pc:grpChg chg="mod">
          <ac:chgData name="ZINCK Yves [CEGEE]" userId="58ab786b-eff3-4fb5-b8c5-161f6b44608b" providerId="ADAL" clId="{041CAF93-92EA-4CC0-BA9C-025AF8E71EAD}" dt="2023-08-24T09:09:54.559" v="206"/>
          <ac:grpSpMkLst>
            <pc:docMk/>
            <pc:sldMk cId="2803103540" sldId="619"/>
            <ac:grpSpMk id="15" creationId="{6AFA3675-9AB5-49CC-A3F0-75CE61061A6E}"/>
          </ac:grpSpMkLst>
        </pc:grpChg>
        <pc:grpChg chg="del">
          <ac:chgData name="ZINCK Yves [CEGEE]" userId="58ab786b-eff3-4fb5-b8c5-161f6b44608b" providerId="ADAL" clId="{041CAF93-92EA-4CC0-BA9C-025AF8E71EAD}" dt="2023-08-24T09:09:35.592" v="204" actId="478"/>
          <ac:grpSpMkLst>
            <pc:docMk/>
            <pc:sldMk cId="2803103540" sldId="619"/>
            <ac:grpSpMk id="31" creationId="{623E1E69-80BB-4332-B0A6-08C24C6B7A30}"/>
          </ac:grpSpMkLst>
        </pc:grpChg>
        <pc:picChg chg="del">
          <ac:chgData name="ZINCK Yves [CEGEE]" userId="58ab786b-eff3-4fb5-b8c5-161f6b44608b" providerId="ADAL" clId="{041CAF93-92EA-4CC0-BA9C-025AF8E71EAD}" dt="2023-08-24T09:09:35.592" v="204" actId="478"/>
          <ac:picMkLst>
            <pc:docMk/>
            <pc:sldMk cId="2803103540" sldId="619"/>
            <ac:picMk id="10" creationId="{E3BB8902-59CB-E31D-D892-D963640C0EF6}"/>
          </ac:picMkLst>
        </pc:picChg>
        <pc:picChg chg="mod">
          <ac:chgData name="ZINCK Yves [CEGEE]" userId="58ab786b-eff3-4fb5-b8c5-161f6b44608b" providerId="ADAL" clId="{041CAF93-92EA-4CC0-BA9C-025AF8E71EAD}" dt="2023-08-24T09:09:54.559" v="206"/>
          <ac:picMkLst>
            <pc:docMk/>
            <pc:sldMk cId="2803103540" sldId="619"/>
            <ac:picMk id="14" creationId="{E2036F01-FED1-4368-DB80-B172A1D0983F}"/>
          </ac:picMkLst>
        </pc:picChg>
        <pc:cxnChg chg="mod">
          <ac:chgData name="ZINCK Yves [CEGEE]" userId="58ab786b-eff3-4fb5-b8c5-161f6b44608b" providerId="ADAL" clId="{041CAF93-92EA-4CC0-BA9C-025AF8E71EAD}" dt="2023-08-24T09:09:54.559" v="206"/>
          <ac:cxnSpMkLst>
            <pc:docMk/>
            <pc:sldMk cId="2803103540" sldId="619"/>
            <ac:cxnSpMk id="23" creationId="{CEF50DD3-F0B6-6479-F306-1644C7739C3A}"/>
          </ac:cxnSpMkLst>
        </pc:cxnChg>
      </pc:sldChg>
      <pc:sldChg chg="addSp delSp modSp add mod">
        <pc:chgData name="ZINCK Yves [CEGEE]" userId="58ab786b-eff3-4fb5-b8c5-161f6b44608b" providerId="ADAL" clId="{041CAF93-92EA-4CC0-BA9C-025AF8E71EAD}" dt="2023-08-24T09:50:39.470" v="929" actId="1076"/>
        <pc:sldMkLst>
          <pc:docMk/>
          <pc:sldMk cId="3677080218" sldId="620"/>
        </pc:sldMkLst>
        <pc:spChg chg="add del mod">
          <ac:chgData name="ZINCK Yves [CEGEE]" userId="58ab786b-eff3-4fb5-b8c5-161f6b44608b" providerId="ADAL" clId="{041CAF93-92EA-4CC0-BA9C-025AF8E71EAD}" dt="2023-08-24T09:10:15.028" v="209" actId="478"/>
          <ac:spMkLst>
            <pc:docMk/>
            <pc:sldMk cId="3677080218" sldId="620"/>
            <ac:spMk id="3" creationId="{EE8A874F-4A17-DF13-0478-AC91644DB7D7}"/>
          </ac:spMkLst>
        </pc:spChg>
        <pc:spChg chg="add mod">
          <ac:chgData name="ZINCK Yves [CEGEE]" userId="58ab786b-eff3-4fb5-b8c5-161f6b44608b" providerId="ADAL" clId="{041CAF93-92EA-4CC0-BA9C-025AF8E71EAD}" dt="2023-08-24T09:10:21.075" v="210"/>
          <ac:spMkLst>
            <pc:docMk/>
            <pc:sldMk cId="3677080218" sldId="620"/>
            <ac:spMk id="4" creationId="{63BC0153-AA19-C22C-74B1-1884914991C3}"/>
          </ac:spMkLst>
        </pc:spChg>
        <pc:spChg chg="add mod">
          <ac:chgData name="ZINCK Yves [CEGEE]" userId="58ab786b-eff3-4fb5-b8c5-161f6b44608b" providerId="ADAL" clId="{041CAF93-92EA-4CC0-BA9C-025AF8E71EAD}" dt="2023-08-24T09:50:39.470" v="929" actId="1076"/>
          <ac:spMkLst>
            <pc:docMk/>
            <pc:sldMk cId="3677080218" sldId="620"/>
            <ac:spMk id="6" creationId="{A709C2B1-9E90-DC23-59EA-B9384455C0EE}"/>
          </ac:spMkLst>
        </pc:spChg>
        <pc:spChg chg="del">
          <ac:chgData name="ZINCK Yves [CEGEE]" userId="58ab786b-eff3-4fb5-b8c5-161f6b44608b" providerId="ADAL" clId="{041CAF93-92EA-4CC0-BA9C-025AF8E71EAD}" dt="2023-08-24T09:10:08.904" v="208" actId="478"/>
          <ac:spMkLst>
            <pc:docMk/>
            <pc:sldMk cId="3677080218" sldId="620"/>
            <ac:spMk id="12" creationId="{CF4DDD29-E425-8590-7C81-92D9481284FF}"/>
          </ac:spMkLst>
        </pc:spChg>
        <pc:grpChg chg="del">
          <ac:chgData name="ZINCK Yves [CEGEE]" userId="58ab786b-eff3-4fb5-b8c5-161f6b44608b" providerId="ADAL" clId="{041CAF93-92EA-4CC0-BA9C-025AF8E71EAD}" dt="2023-08-24T09:10:08.904" v="208" actId="478"/>
          <ac:grpSpMkLst>
            <pc:docMk/>
            <pc:sldMk cId="3677080218" sldId="620"/>
            <ac:grpSpMk id="13" creationId="{F68F5A98-1D5D-1631-37BB-DEF63180F11C}"/>
          </ac:grpSpMkLst>
        </pc:grpChg>
        <pc:graphicFrameChg chg="add mod">
          <ac:chgData name="ZINCK Yves [CEGEE]" userId="58ab786b-eff3-4fb5-b8c5-161f6b44608b" providerId="ADAL" clId="{041CAF93-92EA-4CC0-BA9C-025AF8E71EAD}" dt="2023-08-24T09:10:21.075" v="210"/>
          <ac:graphicFrameMkLst>
            <pc:docMk/>
            <pc:sldMk cId="3677080218" sldId="620"/>
            <ac:graphicFrameMk id="5" creationId="{9DE5FB39-ACCB-4CF2-8896-1B46B70679D7}"/>
          </ac:graphicFrameMkLst>
        </pc:graphicFrameChg>
      </pc:sldChg>
      <pc:sldChg chg="addSp delSp modSp add mod">
        <pc:chgData name="ZINCK Yves [CEGEE]" userId="58ab786b-eff3-4fb5-b8c5-161f6b44608b" providerId="ADAL" clId="{041CAF93-92EA-4CC0-BA9C-025AF8E71EAD}" dt="2023-09-08T07:40:44.522" v="959" actId="6549"/>
        <pc:sldMkLst>
          <pc:docMk/>
          <pc:sldMk cId="1898186553" sldId="621"/>
        </pc:sldMkLst>
        <pc:spChg chg="add del mod">
          <ac:chgData name="ZINCK Yves [CEGEE]" userId="58ab786b-eff3-4fb5-b8c5-161f6b44608b" providerId="ADAL" clId="{041CAF93-92EA-4CC0-BA9C-025AF8E71EAD}" dt="2023-08-24T09:10:42.596" v="213" actId="478"/>
          <ac:spMkLst>
            <pc:docMk/>
            <pc:sldMk cId="1898186553" sldId="621"/>
            <ac:spMk id="3" creationId="{AC24478F-51A5-64DA-A042-D046F38A2404}"/>
          </ac:spMkLst>
        </pc:spChg>
        <pc:spChg chg="del">
          <ac:chgData name="ZINCK Yves [CEGEE]" userId="58ab786b-eff3-4fb5-b8c5-161f6b44608b" providerId="ADAL" clId="{041CAF93-92EA-4CC0-BA9C-025AF8E71EAD}" dt="2023-08-24T09:10:38.849" v="212" actId="478"/>
          <ac:spMkLst>
            <pc:docMk/>
            <pc:sldMk cId="1898186553" sldId="621"/>
            <ac:spMk id="4" creationId="{63BC0153-AA19-C22C-74B1-1884914991C3}"/>
          </ac:spMkLst>
        </pc:spChg>
        <pc:spChg chg="add mod">
          <ac:chgData name="ZINCK Yves [CEGEE]" userId="58ab786b-eff3-4fb5-b8c5-161f6b44608b" providerId="ADAL" clId="{041CAF93-92EA-4CC0-BA9C-025AF8E71EAD}" dt="2023-08-24T09:10:51.936" v="214"/>
          <ac:spMkLst>
            <pc:docMk/>
            <pc:sldMk cId="1898186553" sldId="621"/>
            <ac:spMk id="6" creationId="{72E04B07-B0A0-D9EB-977A-9731DEBF131D}"/>
          </ac:spMkLst>
        </pc:spChg>
        <pc:spChg chg="add mod">
          <ac:chgData name="ZINCK Yves [CEGEE]" userId="58ab786b-eff3-4fb5-b8c5-161f6b44608b" providerId="ADAL" clId="{041CAF93-92EA-4CC0-BA9C-025AF8E71EAD}" dt="2023-08-24T09:10:51.936" v="214"/>
          <ac:spMkLst>
            <pc:docMk/>
            <pc:sldMk cId="1898186553" sldId="621"/>
            <ac:spMk id="7" creationId="{8028B0FA-4DDA-3990-9CE2-C96F60FE398C}"/>
          </ac:spMkLst>
        </pc:spChg>
        <pc:spChg chg="add mod">
          <ac:chgData name="ZINCK Yves [CEGEE]" userId="58ab786b-eff3-4fb5-b8c5-161f6b44608b" providerId="ADAL" clId="{041CAF93-92EA-4CC0-BA9C-025AF8E71EAD}" dt="2023-09-08T07:40:44.522" v="959" actId="6549"/>
          <ac:spMkLst>
            <pc:docMk/>
            <pc:sldMk cId="1898186553" sldId="621"/>
            <ac:spMk id="8" creationId="{C207D437-3BDE-08E9-2B86-7B7C3DF16D63}"/>
          </ac:spMkLst>
        </pc:spChg>
        <pc:spChg chg="add mod">
          <ac:chgData name="ZINCK Yves [CEGEE]" userId="58ab786b-eff3-4fb5-b8c5-161f6b44608b" providerId="ADAL" clId="{041CAF93-92EA-4CC0-BA9C-025AF8E71EAD}" dt="2023-08-24T09:10:51.936" v="214"/>
          <ac:spMkLst>
            <pc:docMk/>
            <pc:sldMk cId="1898186553" sldId="621"/>
            <ac:spMk id="11" creationId="{B3D5FD5B-F2B0-569D-7F45-860D5070BEB3}"/>
          </ac:spMkLst>
        </pc:spChg>
        <pc:spChg chg="add mod">
          <ac:chgData name="ZINCK Yves [CEGEE]" userId="58ab786b-eff3-4fb5-b8c5-161f6b44608b" providerId="ADAL" clId="{041CAF93-92EA-4CC0-BA9C-025AF8E71EAD}" dt="2023-08-24T09:10:51.936" v="214"/>
          <ac:spMkLst>
            <pc:docMk/>
            <pc:sldMk cId="1898186553" sldId="621"/>
            <ac:spMk id="12" creationId="{DA20D4E1-C9AA-D9FC-25E9-022D31287E6B}"/>
          </ac:spMkLst>
        </pc:spChg>
        <pc:spChg chg="add mod">
          <ac:chgData name="ZINCK Yves [CEGEE]" userId="58ab786b-eff3-4fb5-b8c5-161f6b44608b" providerId="ADAL" clId="{041CAF93-92EA-4CC0-BA9C-025AF8E71EAD}" dt="2023-08-24T09:10:51.936" v="214"/>
          <ac:spMkLst>
            <pc:docMk/>
            <pc:sldMk cId="1898186553" sldId="621"/>
            <ac:spMk id="13" creationId="{C2A665CF-523E-A836-EB3E-970E26EC35CB}"/>
          </ac:spMkLst>
        </pc:spChg>
        <pc:spChg chg="add mod">
          <ac:chgData name="ZINCK Yves [CEGEE]" userId="58ab786b-eff3-4fb5-b8c5-161f6b44608b" providerId="ADAL" clId="{041CAF93-92EA-4CC0-BA9C-025AF8E71EAD}" dt="2023-08-24T09:10:51.936" v="214"/>
          <ac:spMkLst>
            <pc:docMk/>
            <pc:sldMk cId="1898186553" sldId="621"/>
            <ac:spMk id="14" creationId="{8512F7EA-E813-EC5C-9D57-EEDE2DBBB4FC}"/>
          </ac:spMkLst>
        </pc:spChg>
        <pc:graphicFrameChg chg="del">
          <ac:chgData name="ZINCK Yves [CEGEE]" userId="58ab786b-eff3-4fb5-b8c5-161f6b44608b" providerId="ADAL" clId="{041CAF93-92EA-4CC0-BA9C-025AF8E71EAD}" dt="2023-08-24T09:10:38.849" v="212" actId="478"/>
          <ac:graphicFrameMkLst>
            <pc:docMk/>
            <pc:sldMk cId="1898186553" sldId="621"/>
            <ac:graphicFrameMk id="5" creationId="{9DE5FB39-ACCB-4CF2-8896-1B46B70679D7}"/>
          </ac:graphicFrameMkLst>
        </pc:graphicFrameChg>
        <pc:picChg chg="add mod">
          <ac:chgData name="ZINCK Yves [CEGEE]" userId="58ab786b-eff3-4fb5-b8c5-161f6b44608b" providerId="ADAL" clId="{041CAF93-92EA-4CC0-BA9C-025AF8E71EAD}" dt="2023-08-24T09:10:51.936" v="214"/>
          <ac:picMkLst>
            <pc:docMk/>
            <pc:sldMk cId="1898186553" sldId="621"/>
            <ac:picMk id="9" creationId="{64A41B14-F7F1-42CA-B78F-1BD67DF4CF27}"/>
          </ac:picMkLst>
        </pc:picChg>
        <pc:picChg chg="add mod">
          <ac:chgData name="ZINCK Yves [CEGEE]" userId="58ab786b-eff3-4fb5-b8c5-161f6b44608b" providerId="ADAL" clId="{041CAF93-92EA-4CC0-BA9C-025AF8E71EAD}" dt="2023-08-24T09:10:51.936" v="214"/>
          <ac:picMkLst>
            <pc:docMk/>
            <pc:sldMk cId="1898186553" sldId="621"/>
            <ac:picMk id="10" creationId="{0C69D911-0513-6C08-C140-8596592FBF45}"/>
          </ac:picMkLst>
        </pc:picChg>
        <pc:picChg chg="add mod">
          <ac:chgData name="ZINCK Yves [CEGEE]" userId="58ab786b-eff3-4fb5-b8c5-161f6b44608b" providerId="ADAL" clId="{041CAF93-92EA-4CC0-BA9C-025AF8E71EAD}" dt="2023-08-24T09:10:51.936" v="214"/>
          <ac:picMkLst>
            <pc:docMk/>
            <pc:sldMk cId="1898186553" sldId="621"/>
            <ac:picMk id="15" creationId="{2690FB1E-CB42-8DD1-BAB8-C45D6E383A5D}"/>
          </ac:picMkLst>
        </pc:picChg>
      </pc:sldChg>
      <pc:sldChg chg="modSp mod">
        <pc:chgData name="ZINCK Yves [CEGEE]" userId="58ab786b-eff3-4fb5-b8c5-161f6b44608b" providerId="ADAL" clId="{041CAF93-92EA-4CC0-BA9C-025AF8E71EAD}" dt="2023-08-24T09:42:55.348" v="916"/>
        <pc:sldMkLst>
          <pc:docMk/>
          <pc:sldMk cId="3925977469" sldId="622"/>
        </pc:sldMkLst>
        <pc:spChg chg="mod">
          <ac:chgData name="ZINCK Yves [CEGEE]" userId="58ab786b-eff3-4fb5-b8c5-161f6b44608b" providerId="ADAL" clId="{041CAF93-92EA-4CC0-BA9C-025AF8E71EAD}" dt="2023-08-24T09:42:55.348" v="916"/>
          <ac:spMkLst>
            <pc:docMk/>
            <pc:sldMk cId="3925977469" sldId="622"/>
            <ac:spMk id="2" creationId="{7184BBA0-D874-4088-9322-89D4D1A17B8F}"/>
          </ac:spMkLst>
        </pc:spChg>
      </pc:sldChg>
      <pc:sldChg chg="addSp delSp modSp add mod ord">
        <pc:chgData name="ZINCK Yves [CEGEE]" userId="58ab786b-eff3-4fb5-b8c5-161f6b44608b" providerId="ADAL" clId="{041CAF93-92EA-4CC0-BA9C-025AF8E71EAD}" dt="2023-09-08T07:42:06.111" v="964" actId="14100"/>
        <pc:sldMkLst>
          <pc:docMk/>
          <pc:sldMk cId="1989594852" sldId="623"/>
        </pc:sldMkLst>
        <pc:spChg chg="add del mod">
          <ac:chgData name="ZINCK Yves [CEGEE]" userId="58ab786b-eff3-4fb5-b8c5-161f6b44608b" providerId="ADAL" clId="{041CAF93-92EA-4CC0-BA9C-025AF8E71EAD}" dt="2023-09-08T07:41:37.094" v="961" actId="478"/>
          <ac:spMkLst>
            <pc:docMk/>
            <pc:sldMk cId="1989594852" sldId="623"/>
            <ac:spMk id="3" creationId="{9A2118CC-93B1-64BC-8244-2C1E5DAE9E2E}"/>
          </ac:spMkLst>
        </pc:spChg>
        <pc:spChg chg="add del mod">
          <ac:chgData name="ZINCK Yves [CEGEE]" userId="58ab786b-eff3-4fb5-b8c5-161f6b44608b" providerId="ADAL" clId="{041CAF93-92EA-4CC0-BA9C-025AF8E71EAD}" dt="2023-08-24T09:18:54.969" v="330" actId="478"/>
          <ac:spMkLst>
            <pc:docMk/>
            <pc:sldMk cId="1989594852" sldId="623"/>
            <ac:spMk id="3" creationId="{A017E5C7-2792-B60B-AE6B-39BB4579BD02}"/>
          </ac:spMkLst>
        </pc:spChg>
        <pc:spChg chg="add del mod">
          <ac:chgData name="ZINCK Yves [CEGEE]" userId="58ab786b-eff3-4fb5-b8c5-161f6b44608b" providerId="ADAL" clId="{041CAF93-92EA-4CC0-BA9C-025AF8E71EAD}" dt="2023-09-08T07:41:34.168" v="960" actId="478"/>
          <ac:spMkLst>
            <pc:docMk/>
            <pc:sldMk cId="1989594852" sldId="623"/>
            <ac:spMk id="5" creationId="{E9869F01-D39B-1E29-67E4-DBF0B0C70CD5}"/>
          </ac:spMkLst>
        </pc:spChg>
        <pc:spChg chg="del">
          <ac:chgData name="ZINCK Yves [CEGEE]" userId="58ab786b-eff3-4fb5-b8c5-161f6b44608b" providerId="ADAL" clId="{041CAF93-92EA-4CC0-BA9C-025AF8E71EAD}" dt="2023-08-24T09:14:06.237" v="283" actId="478"/>
          <ac:spMkLst>
            <pc:docMk/>
            <pc:sldMk cId="1989594852" sldId="623"/>
            <ac:spMk id="6" creationId="{72E04B07-B0A0-D9EB-977A-9731DEBF131D}"/>
          </ac:spMkLst>
        </pc:spChg>
        <pc:spChg chg="del">
          <ac:chgData name="ZINCK Yves [CEGEE]" userId="58ab786b-eff3-4fb5-b8c5-161f6b44608b" providerId="ADAL" clId="{041CAF93-92EA-4CC0-BA9C-025AF8E71EAD}" dt="2023-08-24T09:14:06.237" v="283" actId="478"/>
          <ac:spMkLst>
            <pc:docMk/>
            <pc:sldMk cId="1989594852" sldId="623"/>
            <ac:spMk id="7" creationId="{8028B0FA-4DDA-3990-9CE2-C96F60FE398C}"/>
          </ac:spMkLst>
        </pc:spChg>
        <pc:spChg chg="add mod">
          <ac:chgData name="ZINCK Yves [CEGEE]" userId="58ab786b-eff3-4fb5-b8c5-161f6b44608b" providerId="ADAL" clId="{041CAF93-92EA-4CC0-BA9C-025AF8E71EAD}" dt="2023-09-08T07:41:46.295" v="962"/>
          <ac:spMkLst>
            <pc:docMk/>
            <pc:sldMk cId="1989594852" sldId="623"/>
            <ac:spMk id="8" creationId="{41EF8142-58AB-90DF-A0CF-C12F1A5F6922}"/>
          </ac:spMkLst>
        </pc:spChg>
        <pc:spChg chg="del">
          <ac:chgData name="ZINCK Yves [CEGEE]" userId="58ab786b-eff3-4fb5-b8c5-161f6b44608b" providerId="ADAL" clId="{041CAF93-92EA-4CC0-BA9C-025AF8E71EAD}" dt="2023-08-24T09:14:06.237" v="283" actId="478"/>
          <ac:spMkLst>
            <pc:docMk/>
            <pc:sldMk cId="1989594852" sldId="623"/>
            <ac:spMk id="8" creationId="{C207D437-3BDE-08E9-2B86-7B7C3DF16D63}"/>
          </ac:spMkLst>
        </pc:spChg>
        <pc:spChg chg="add mod">
          <ac:chgData name="ZINCK Yves [CEGEE]" userId="58ab786b-eff3-4fb5-b8c5-161f6b44608b" providerId="ADAL" clId="{041CAF93-92EA-4CC0-BA9C-025AF8E71EAD}" dt="2023-09-08T07:41:46.295" v="962"/>
          <ac:spMkLst>
            <pc:docMk/>
            <pc:sldMk cId="1989594852" sldId="623"/>
            <ac:spMk id="9" creationId="{67EE165B-E080-8FE9-6102-12E3808DA519}"/>
          </ac:spMkLst>
        </pc:spChg>
        <pc:spChg chg="del">
          <ac:chgData name="ZINCK Yves [CEGEE]" userId="58ab786b-eff3-4fb5-b8c5-161f6b44608b" providerId="ADAL" clId="{041CAF93-92EA-4CC0-BA9C-025AF8E71EAD}" dt="2023-08-24T09:14:06.237" v="283" actId="478"/>
          <ac:spMkLst>
            <pc:docMk/>
            <pc:sldMk cId="1989594852" sldId="623"/>
            <ac:spMk id="11" creationId="{B3D5FD5B-F2B0-569D-7F45-860D5070BEB3}"/>
          </ac:spMkLst>
        </pc:spChg>
        <pc:spChg chg="add mod">
          <ac:chgData name="ZINCK Yves [CEGEE]" userId="58ab786b-eff3-4fb5-b8c5-161f6b44608b" providerId="ADAL" clId="{041CAF93-92EA-4CC0-BA9C-025AF8E71EAD}" dt="2023-09-08T07:41:46.295" v="962"/>
          <ac:spMkLst>
            <pc:docMk/>
            <pc:sldMk cId="1989594852" sldId="623"/>
            <ac:spMk id="11" creationId="{B7B2CEE8-D528-7B8F-BE11-0A8E1C7F8518}"/>
          </ac:spMkLst>
        </pc:spChg>
        <pc:spChg chg="add mod">
          <ac:chgData name="ZINCK Yves [CEGEE]" userId="58ab786b-eff3-4fb5-b8c5-161f6b44608b" providerId="ADAL" clId="{041CAF93-92EA-4CC0-BA9C-025AF8E71EAD}" dt="2023-09-08T07:41:46.295" v="962"/>
          <ac:spMkLst>
            <pc:docMk/>
            <pc:sldMk cId="1989594852" sldId="623"/>
            <ac:spMk id="12" creationId="{651A1476-9DE0-9025-118E-13BECAF50C87}"/>
          </ac:spMkLst>
        </pc:spChg>
        <pc:spChg chg="del">
          <ac:chgData name="ZINCK Yves [CEGEE]" userId="58ab786b-eff3-4fb5-b8c5-161f6b44608b" providerId="ADAL" clId="{041CAF93-92EA-4CC0-BA9C-025AF8E71EAD}" dt="2023-08-24T09:14:06.237" v="283" actId="478"/>
          <ac:spMkLst>
            <pc:docMk/>
            <pc:sldMk cId="1989594852" sldId="623"/>
            <ac:spMk id="12" creationId="{DA20D4E1-C9AA-D9FC-25E9-022D31287E6B}"/>
          </ac:spMkLst>
        </pc:spChg>
        <pc:spChg chg="del">
          <ac:chgData name="ZINCK Yves [CEGEE]" userId="58ab786b-eff3-4fb5-b8c5-161f6b44608b" providerId="ADAL" clId="{041CAF93-92EA-4CC0-BA9C-025AF8E71EAD}" dt="2023-08-24T09:14:06.237" v="283" actId="478"/>
          <ac:spMkLst>
            <pc:docMk/>
            <pc:sldMk cId="1989594852" sldId="623"/>
            <ac:spMk id="13" creationId="{C2A665CF-523E-A836-EB3E-970E26EC35CB}"/>
          </ac:spMkLst>
        </pc:spChg>
        <pc:spChg chg="add mod">
          <ac:chgData name="ZINCK Yves [CEGEE]" userId="58ab786b-eff3-4fb5-b8c5-161f6b44608b" providerId="ADAL" clId="{041CAF93-92EA-4CC0-BA9C-025AF8E71EAD}" dt="2023-09-08T07:41:46.295" v="962"/>
          <ac:spMkLst>
            <pc:docMk/>
            <pc:sldMk cId="1989594852" sldId="623"/>
            <ac:spMk id="13" creationId="{F1323B37-50A4-3557-5A9E-8C4923D36493}"/>
          </ac:spMkLst>
        </pc:spChg>
        <pc:spChg chg="add mod">
          <ac:chgData name="ZINCK Yves [CEGEE]" userId="58ab786b-eff3-4fb5-b8c5-161f6b44608b" providerId="ADAL" clId="{041CAF93-92EA-4CC0-BA9C-025AF8E71EAD}" dt="2023-09-08T07:42:06.111" v="964" actId="14100"/>
          <ac:spMkLst>
            <pc:docMk/>
            <pc:sldMk cId="1989594852" sldId="623"/>
            <ac:spMk id="14" creationId="{324AC74C-FB30-ACD1-9022-B186F5FEB440}"/>
          </ac:spMkLst>
        </pc:spChg>
        <pc:spChg chg="del">
          <ac:chgData name="ZINCK Yves [CEGEE]" userId="58ab786b-eff3-4fb5-b8c5-161f6b44608b" providerId="ADAL" clId="{041CAF93-92EA-4CC0-BA9C-025AF8E71EAD}" dt="2023-08-24T09:14:06.237" v="283" actId="478"/>
          <ac:spMkLst>
            <pc:docMk/>
            <pc:sldMk cId="1989594852" sldId="623"/>
            <ac:spMk id="14" creationId="{8512F7EA-E813-EC5C-9D57-EEDE2DBBB4FC}"/>
          </ac:spMkLst>
        </pc:spChg>
        <pc:spChg chg="add del mod">
          <ac:chgData name="ZINCK Yves [CEGEE]" userId="58ab786b-eff3-4fb5-b8c5-161f6b44608b" providerId="ADAL" clId="{041CAF93-92EA-4CC0-BA9C-025AF8E71EAD}" dt="2023-09-08T07:41:34.168" v="960" actId="478"/>
          <ac:spMkLst>
            <pc:docMk/>
            <pc:sldMk cId="1989594852" sldId="623"/>
            <ac:spMk id="16" creationId="{1844006A-27F5-C08B-6F3A-A560C58B55FA}"/>
          </ac:spMkLst>
        </pc:spChg>
        <pc:spChg chg="add del mod">
          <ac:chgData name="ZINCK Yves [CEGEE]" userId="58ab786b-eff3-4fb5-b8c5-161f6b44608b" providerId="ADAL" clId="{041CAF93-92EA-4CC0-BA9C-025AF8E71EAD}" dt="2023-09-08T07:41:34.168" v="960" actId="478"/>
          <ac:spMkLst>
            <pc:docMk/>
            <pc:sldMk cId="1989594852" sldId="623"/>
            <ac:spMk id="18" creationId="{EDA0C8C6-9378-1D34-0085-A950957B9965}"/>
          </ac:spMkLst>
        </pc:spChg>
        <pc:spChg chg="mod">
          <ac:chgData name="ZINCK Yves [CEGEE]" userId="58ab786b-eff3-4fb5-b8c5-161f6b44608b" providerId="ADAL" clId="{041CAF93-92EA-4CC0-BA9C-025AF8E71EAD}" dt="2023-08-24T09:18:50.344" v="329"/>
          <ac:spMkLst>
            <pc:docMk/>
            <pc:sldMk cId="1989594852" sldId="623"/>
            <ac:spMk id="19" creationId="{29051AD1-422B-4CEA-A80B-535CD2A5E100}"/>
          </ac:spMkLst>
        </pc:spChg>
        <pc:spChg chg="mod">
          <ac:chgData name="ZINCK Yves [CEGEE]" userId="58ab786b-eff3-4fb5-b8c5-161f6b44608b" providerId="ADAL" clId="{041CAF93-92EA-4CC0-BA9C-025AF8E71EAD}" dt="2023-08-24T09:13:39.764" v="236" actId="20577"/>
          <ac:spMkLst>
            <pc:docMk/>
            <pc:sldMk cId="1989594852" sldId="623"/>
            <ac:spMk id="21" creationId="{3D870102-23BA-49DE-9211-DB7AF649A4F0}"/>
          </ac:spMkLst>
        </pc:spChg>
        <pc:spChg chg="add del mod">
          <ac:chgData name="ZINCK Yves [CEGEE]" userId="58ab786b-eff3-4fb5-b8c5-161f6b44608b" providerId="ADAL" clId="{041CAF93-92EA-4CC0-BA9C-025AF8E71EAD}" dt="2023-09-08T07:41:34.168" v="960" actId="478"/>
          <ac:spMkLst>
            <pc:docMk/>
            <pc:sldMk cId="1989594852" sldId="623"/>
            <ac:spMk id="25" creationId="{D00D86DF-E384-8784-4FBA-A16E3F6EE2A2}"/>
          </ac:spMkLst>
        </pc:spChg>
        <pc:spChg chg="add del mod">
          <ac:chgData name="ZINCK Yves [CEGEE]" userId="58ab786b-eff3-4fb5-b8c5-161f6b44608b" providerId="ADAL" clId="{041CAF93-92EA-4CC0-BA9C-025AF8E71EAD}" dt="2023-09-08T07:41:34.168" v="960" actId="478"/>
          <ac:spMkLst>
            <pc:docMk/>
            <pc:sldMk cId="1989594852" sldId="623"/>
            <ac:spMk id="26" creationId="{81CD0459-EFC9-2922-9820-4812DE3A7465}"/>
          </ac:spMkLst>
        </pc:spChg>
        <pc:spChg chg="add del mod">
          <ac:chgData name="ZINCK Yves [CEGEE]" userId="58ab786b-eff3-4fb5-b8c5-161f6b44608b" providerId="ADAL" clId="{041CAF93-92EA-4CC0-BA9C-025AF8E71EAD}" dt="2023-09-08T07:41:34.168" v="960" actId="478"/>
          <ac:spMkLst>
            <pc:docMk/>
            <pc:sldMk cId="1989594852" sldId="623"/>
            <ac:spMk id="27" creationId="{95603D22-F484-697A-1759-8B90B02EB6FF}"/>
          </ac:spMkLst>
        </pc:spChg>
        <pc:grpChg chg="add mod">
          <ac:chgData name="ZINCK Yves [CEGEE]" userId="58ab786b-eff3-4fb5-b8c5-161f6b44608b" providerId="ADAL" clId="{041CAF93-92EA-4CC0-BA9C-025AF8E71EAD}" dt="2023-09-08T07:41:46.295" v="962"/>
          <ac:grpSpMkLst>
            <pc:docMk/>
            <pc:sldMk cId="1989594852" sldId="623"/>
            <ac:grpSpMk id="15" creationId="{F6053336-CE7A-0E41-FCB1-DAAF2B92B23F}"/>
          </ac:grpSpMkLst>
        </pc:grpChg>
        <pc:grpChg chg="add del mod">
          <ac:chgData name="ZINCK Yves [CEGEE]" userId="58ab786b-eff3-4fb5-b8c5-161f6b44608b" providerId="ADAL" clId="{041CAF93-92EA-4CC0-BA9C-025AF8E71EAD}" dt="2023-09-08T07:41:34.168" v="960" actId="478"/>
          <ac:grpSpMkLst>
            <pc:docMk/>
            <pc:sldMk cId="1989594852" sldId="623"/>
            <ac:grpSpMk id="22" creationId="{B075A7C5-461C-2C96-FD71-66152BE346A4}"/>
          </ac:grpSpMkLst>
        </pc:grpChg>
        <pc:picChg chg="add del mod">
          <ac:chgData name="ZINCK Yves [CEGEE]" userId="58ab786b-eff3-4fb5-b8c5-161f6b44608b" providerId="ADAL" clId="{041CAF93-92EA-4CC0-BA9C-025AF8E71EAD}" dt="2023-09-08T07:41:34.168" v="960" actId="478"/>
          <ac:picMkLst>
            <pc:docMk/>
            <pc:sldMk cId="1989594852" sldId="623"/>
            <ac:picMk id="4" creationId="{90857553-D1C5-BD46-68ED-9A869772D52F}"/>
          </ac:picMkLst>
        </pc:picChg>
        <pc:picChg chg="add mod">
          <ac:chgData name="ZINCK Yves [CEGEE]" userId="58ab786b-eff3-4fb5-b8c5-161f6b44608b" providerId="ADAL" clId="{041CAF93-92EA-4CC0-BA9C-025AF8E71EAD}" dt="2023-09-08T07:41:57.839" v="963" actId="14100"/>
          <ac:picMkLst>
            <pc:docMk/>
            <pc:sldMk cId="1989594852" sldId="623"/>
            <ac:picMk id="6" creationId="{EE1DF3B4-190D-4600-33F2-570E75AD07E7}"/>
          </ac:picMkLst>
        </pc:picChg>
        <pc:picChg chg="add mod">
          <ac:chgData name="ZINCK Yves [CEGEE]" userId="58ab786b-eff3-4fb5-b8c5-161f6b44608b" providerId="ADAL" clId="{041CAF93-92EA-4CC0-BA9C-025AF8E71EAD}" dt="2023-09-08T07:41:46.295" v="962"/>
          <ac:picMkLst>
            <pc:docMk/>
            <pc:sldMk cId="1989594852" sldId="623"/>
            <ac:picMk id="7" creationId="{BA1521A2-E841-EFE8-5542-FE5E829F8D0D}"/>
          </ac:picMkLst>
        </pc:picChg>
        <pc:picChg chg="del">
          <ac:chgData name="ZINCK Yves [CEGEE]" userId="58ab786b-eff3-4fb5-b8c5-161f6b44608b" providerId="ADAL" clId="{041CAF93-92EA-4CC0-BA9C-025AF8E71EAD}" dt="2023-08-24T09:14:06.237" v="283" actId="478"/>
          <ac:picMkLst>
            <pc:docMk/>
            <pc:sldMk cId="1989594852" sldId="623"/>
            <ac:picMk id="9" creationId="{64A41B14-F7F1-42CA-B78F-1BD67DF4CF27}"/>
          </ac:picMkLst>
        </pc:picChg>
        <pc:picChg chg="del">
          <ac:chgData name="ZINCK Yves [CEGEE]" userId="58ab786b-eff3-4fb5-b8c5-161f6b44608b" providerId="ADAL" clId="{041CAF93-92EA-4CC0-BA9C-025AF8E71EAD}" dt="2023-08-24T09:14:06.237" v="283" actId="478"/>
          <ac:picMkLst>
            <pc:docMk/>
            <pc:sldMk cId="1989594852" sldId="623"/>
            <ac:picMk id="10" creationId="{0C69D911-0513-6C08-C140-8596592FBF45}"/>
          </ac:picMkLst>
        </pc:picChg>
        <pc:picChg chg="add mod">
          <ac:chgData name="ZINCK Yves [CEGEE]" userId="58ab786b-eff3-4fb5-b8c5-161f6b44608b" providerId="ADAL" clId="{041CAF93-92EA-4CC0-BA9C-025AF8E71EAD}" dt="2023-09-08T07:41:46.295" v="962"/>
          <ac:picMkLst>
            <pc:docMk/>
            <pc:sldMk cId="1989594852" sldId="623"/>
            <ac:picMk id="10" creationId="{C0FBA995-6F5A-896A-AF51-A10F0BA8FE87}"/>
          </ac:picMkLst>
        </pc:picChg>
        <pc:picChg chg="del">
          <ac:chgData name="ZINCK Yves [CEGEE]" userId="58ab786b-eff3-4fb5-b8c5-161f6b44608b" providerId="ADAL" clId="{041CAF93-92EA-4CC0-BA9C-025AF8E71EAD}" dt="2023-08-24T09:14:06.237" v="283" actId="478"/>
          <ac:picMkLst>
            <pc:docMk/>
            <pc:sldMk cId="1989594852" sldId="623"/>
            <ac:picMk id="15" creationId="{2690FB1E-CB42-8DD1-BAB8-C45D6E383A5D}"/>
          </ac:picMkLst>
        </pc:picChg>
        <pc:picChg chg="add del mod">
          <ac:chgData name="ZINCK Yves [CEGEE]" userId="58ab786b-eff3-4fb5-b8c5-161f6b44608b" providerId="ADAL" clId="{041CAF93-92EA-4CC0-BA9C-025AF8E71EAD}" dt="2023-09-08T07:41:34.168" v="960" actId="478"/>
          <ac:picMkLst>
            <pc:docMk/>
            <pc:sldMk cId="1989594852" sldId="623"/>
            <ac:picMk id="17" creationId="{951A66EB-2E9F-5023-FDA6-C8C394E25FC9}"/>
          </ac:picMkLst>
        </pc:picChg>
        <pc:picChg chg="add del mod">
          <ac:chgData name="ZINCK Yves [CEGEE]" userId="58ab786b-eff3-4fb5-b8c5-161f6b44608b" providerId="ADAL" clId="{041CAF93-92EA-4CC0-BA9C-025AF8E71EAD}" dt="2023-09-08T07:41:34.168" v="960" actId="478"/>
          <ac:picMkLst>
            <pc:docMk/>
            <pc:sldMk cId="1989594852" sldId="623"/>
            <ac:picMk id="20" creationId="{9AAFB79A-1908-9C33-7980-7C8E7CA04EF1}"/>
          </ac:picMkLst>
        </pc:picChg>
        <pc:picChg chg="mod">
          <ac:chgData name="ZINCK Yves [CEGEE]" userId="58ab786b-eff3-4fb5-b8c5-161f6b44608b" providerId="ADAL" clId="{041CAF93-92EA-4CC0-BA9C-025AF8E71EAD}" dt="2023-08-24T09:19:06.322" v="331"/>
          <ac:picMkLst>
            <pc:docMk/>
            <pc:sldMk cId="1989594852" sldId="623"/>
            <ac:picMk id="23" creationId="{C4D3341D-F7CA-6BDB-E1EB-6E0D2D9DF11F}"/>
          </ac:picMkLst>
        </pc:picChg>
        <pc:picChg chg="mod">
          <ac:chgData name="ZINCK Yves [CEGEE]" userId="58ab786b-eff3-4fb5-b8c5-161f6b44608b" providerId="ADAL" clId="{041CAF93-92EA-4CC0-BA9C-025AF8E71EAD}" dt="2023-08-24T09:19:06.322" v="331"/>
          <ac:picMkLst>
            <pc:docMk/>
            <pc:sldMk cId="1989594852" sldId="623"/>
            <ac:picMk id="24" creationId="{E6BC8C0B-3865-ABE6-D608-2B8AE18CB97F}"/>
          </ac:picMkLst>
        </pc:picChg>
        <pc:picChg chg="add del mod">
          <ac:chgData name="ZINCK Yves [CEGEE]" userId="58ab786b-eff3-4fb5-b8c5-161f6b44608b" providerId="ADAL" clId="{041CAF93-92EA-4CC0-BA9C-025AF8E71EAD}" dt="2023-08-24T09:20:36.851" v="344" actId="478"/>
          <ac:picMkLst>
            <pc:docMk/>
            <pc:sldMk cId="1989594852" sldId="623"/>
            <ac:picMk id="28" creationId="{1A5893FA-31CB-1FE7-B828-5ADF936BC7AB}"/>
          </ac:picMkLst>
        </pc:picChg>
        <pc:picChg chg="mod">
          <ac:chgData name="ZINCK Yves [CEGEE]" userId="58ab786b-eff3-4fb5-b8c5-161f6b44608b" providerId="ADAL" clId="{041CAF93-92EA-4CC0-BA9C-025AF8E71EAD}" dt="2023-09-08T07:41:46.295" v="962"/>
          <ac:picMkLst>
            <pc:docMk/>
            <pc:sldMk cId="1989594852" sldId="623"/>
            <ac:picMk id="28" creationId="{2E80BE7D-BBFD-4A1C-A8B7-2C8FB349877D}"/>
          </ac:picMkLst>
        </pc:picChg>
        <pc:picChg chg="mod">
          <ac:chgData name="ZINCK Yves [CEGEE]" userId="58ab786b-eff3-4fb5-b8c5-161f6b44608b" providerId="ADAL" clId="{041CAF93-92EA-4CC0-BA9C-025AF8E71EAD}" dt="2023-09-08T07:41:46.295" v="962"/>
          <ac:picMkLst>
            <pc:docMk/>
            <pc:sldMk cId="1989594852" sldId="623"/>
            <ac:picMk id="29" creationId="{B61B71F7-9F36-D7D7-1CDE-5C34AE17EF59}"/>
          </ac:picMkLst>
        </pc:picChg>
        <pc:picChg chg="add mod">
          <ac:chgData name="ZINCK Yves [CEGEE]" userId="58ab786b-eff3-4fb5-b8c5-161f6b44608b" providerId="ADAL" clId="{041CAF93-92EA-4CC0-BA9C-025AF8E71EAD}" dt="2023-09-08T07:41:46.295" v="962"/>
          <ac:picMkLst>
            <pc:docMk/>
            <pc:sldMk cId="1989594852" sldId="623"/>
            <ac:picMk id="30" creationId="{F8EA1701-813D-9239-4304-C328869BCB17}"/>
          </ac:picMkLst>
        </pc:picChg>
      </pc:sldChg>
      <pc:sldChg chg="del">
        <pc:chgData name="ZINCK Yves [CEGEE]" userId="58ab786b-eff3-4fb5-b8c5-161f6b44608b" providerId="ADAL" clId="{041CAF93-92EA-4CC0-BA9C-025AF8E71EAD}" dt="2023-08-24T09:13:18.525" v="231"/>
        <pc:sldMkLst>
          <pc:docMk/>
          <pc:sldMk cId="4058437358" sldId="623"/>
        </pc:sldMkLst>
      </pc:sldChg>
      <pc:sldChg chg="addSp delSp modSp add mod ord">
        <pc:chgData name="ZINCK Yves [CEGEE]" userId="58ab786b-eff3-4fb5-b8c5-161f6b44608b" providerId="ADAL" clId="{041CAF93-92EA-4CC0-BA9C-025AF8E71EAD}" dt="2023-08-24T09:18:39.010" v="328"/>
        <pc:sldMkLst>
          <pc:docMk/>
          <pc:sldMk cId="3507136529" sldId="624"/>
        </pc:sldMkLst>
        <pc:spChg chg="del">
          <ac:chgData name="ZINCK Yves [CEGEE]" userId="58ab786b-eff3-4fb5-b8c5-161f6b44608b" providerId="ADAL" clId="{041CAF93-92EA-4CC0-BA9C-025AF8E71EAD}" dt="2023-08-24T09:14:26.625" v="285" actId="478"/>
          <ac:spMkLst>
            <pc:docMk/>
            <pc:sldMk cId="3507136529" sldId="624"/>
            <ac:spMk id="3" creationId="{A017E5C7-2792-B60B-AE6B-39BB4579BD02}"/>
          </ac:spMkLst>
        </pc:spChg>
        <pc:spChg chg="add mod">
          <ac:chgData name="ZINCK Yves [CEGEE]" userId="58ab786b-eff3-4fb5-b8c5-161f6b44608b" providerId="ADAL" clId="{041CAF93-92EA-4CC0-BA9C-025AF8E71EAD}" dt="2023-08-24T09:14:28.034" v="286"/>
          <ac:spMkLst>
            <pc:docMk/>
            <pc:sldMk cId="3507136529" sldId="624"/>
            <ac:spMk id="5" creationId="{2E0C4306-EE1D-1D21-AF02-464D85631493}"/>
          </ac:spMkLst>
        </pc:spChg>
        <pc:spChg chg="add mod">
          <ac:chgData name="ZINCK Yves [CEGEE]" userId="58ab786b-eff3-4fb5-b8c5-161f6b44608b" providerId="ADAL" clId="{041CAF93-92EA-4CC0-BA9C-025AF8E71EAD}" dt="2023-08-24T09:14:28.034" v="286"/>
          <ac:spMkLst>
            <pc:docMk/>
            <pc:sldMk cId="3507136529" sldId="624"/>
            <ac:spMk id="6" creationId="{0CBCF893-7278-175E-4EC3-3625855E9520}"/>
          </ac:spMkLst>
        </pc:spChg>
        <pc:spChg chg="add mod">
          <ac:chgData name="ZINCK Yves [CEGEE]" userId="58ab786b-eff3-4fb5-b8c5-161f6b44608b" providerId="ADAL" clId="{041CAF93-92EA-4CC0-BA9C-025AF8E71EAD}" dt="2023-08-24T09:14:28.034" v="286"/>
          <ac:spMkLst>
            <pc:docMk/>
            <pc:sldMk cId="3507136529" sldId="624"/>
            <ac:spMk id="9" creationId="{1D72DE0D-6516-149D-AAA6-F697A71E3AC5}"/>
          </ac:spMkLst>
        </pc:spChg>
        <pc:spChg chg="add mod">
          <ac:chgData name="ZINCK Yves [CEGEE]" userId="58ab786b-eff3-4fb5-b8c5-161f6b44608b" providerId="ADAL" clId="{041CAF93-92EA-4CC0-BA9C-025AF8E71EAD}" dt="2023-08-24T09:14:28.034" v="286"/>
          <ac:spMkLst>
            <pc:docMk/>
            <pc:sldMk cId="3507136529" sldId="624"/>
            <ac:spMk id="10" creationId="{FA35A5A3-F537-78A6-A841-DE32174BF12E}"/>
          </ac:spMkLst>
        </pc:spChg>
        <pc:spChg chg="mod">
          <ac:chgData name="ZINCK Yves [CEGEE]" userId="58ab786b-eff3-4fb5-b8c5-161f6b44608b" providerId="ADAL" clId="{041CAF93-92EA-4CC0-BA9C-025AF8E71EAD}" dt="2023-08-24T09:15:40.654" v="288"/>
          <ac:spMkLst>
            <pc:docMk/>
            <pc:sldMk cId="3507136529" sldId="624"/>
            <ac:spMk id="19" creationId="{29051AD1-422B-4CEA-A80B-535CD2A5E100}"/>
          </ac:spMkLst>
        </pc:spChg>
        <pc:picChg chg="add mod">
          <ac:chgData name="ZINCK Yves [CEGEE]" userId="58ab786b-eff3-4fb5-b8c5-161f6b44608b" providerId="ADAL" clId="{041CAF93-92EA-4CC0-BA9C-025AF8E71EAD}" dt="2023-08-24T09:17:33.937" v="326"/>
          <ac:picMkLst>
            <pc:docMk/>
            <pc:sldMk cId="3507136529" sldId="624"/>
            <ac:picMk id="2" creationId="{48BD363A-CDEC-C50B-FE47-2C7CE920BE6D}"/>
          </ac:picMkLst>
        </pc:picChg>
        <pc:picChg chg="add mod">
          <ac:chgData name="ZINCK Yves [CEGEE]" userId="58ab786b-eff3-4fb5-b8c5-161f6b44608b" providerId="ADAL" clId="{041CAF93-92EA-4CC0-BA9C-025AF8E71EAD}" dt="2023-08-24T09:16:21.659" v="302"/>
          <ac:picMkLst>
            <pc:docMk/>
            <pc:sldMk cId="3507136529" sldId="624"/>
            <ac:picMk id="4" creationId="{F0053841-358A-930E-5F38-5036C9F0F7EA}"/>
          </ac:picMkLst>
        </pc:picChg>
        <pc:picChg chg="add mod">
          <ac:chgData name="ZINCK Yves [CEGEE]" userId="58ab786b-eff3-4fb5-b8c5-161f6b44608b" providerId="ADAL" clId="{041CAF93-92EA-4CC0-BA9C-025AF8E71EAD}" dt="2023-08-24T09:14:28.034" v="286"/>
          <ac:picMkLst>
            <pc:docMk/>
            <pc:sldMk cId="3507136529" sldId="624"/>
            <ac:picMk id="7" creationId="{AB5A6631-9687-4AFB-78C2-CE13A5BC7C5B}"/>
          </ac:picMkLst>
        </pc:picChg>
        <pc:picChg chg="add mod">
          <ac:chgData name="ZINCK Yves [CEGEE]" userId="58ab786b-eff3-4fb5-b8c5-161f6b44608b" providerId="ADAL" clId="{041CAF93-92EA-4CC0-BA9C-025AF8E71EAD}" dt="2023-08-24T09:14:28.034" v="286"/>
          <ac:picMkLst>
            <pc:docMk/>
            <pc:sldMk cId="3507136529" sldId="624"/>
            <ac:picMk id="8" creationId="{83F4ED01-C3C3-0E57-499F-F3458064B87D}"/>
          </ac:picMkLst>
        </pc:picChg>
      </pc:sldChg>
      <pc:sldChg chg="addSp delSp modSp add mod ord">
        <pc:chgData name="ZINCK Yves [CEGEE]" userId="58ab786b-eff3-4fb5-b8c5-161f6b44608b" providerId="ADAL" clId="{041CAF93-92EA-4CC0-BA9C-025AF8E71EAD}" dt="2023-09-08T08:23:39.624" v="966" actId="20577"/>
        <pc:sldMkLst>
          <pc:docMk/>
          <pc:sldMk cId="2358961277" sldId="625"/>
        </pc:sldMkLst>
        <pc:spChg chg="add del mod">
          <ac:chgData name="ZINCK Yves [CEGEE]" userId="58ab786b-eff3-4fb5-b8c5-161f6b44608b" providerId="ADAL" clId="{041CAF93-92EA-4CC0-BA9C-025AF8E71EAD}" dt="2023-08-24T09:22:42.131" v="388" actId="478"/>
          <ac:spMkLst>
            <pc:docMk/>
            <pc:sldMk cId="2358961277" sldId="625"/>
            <ac:spMk id="3" creationId="{A92C76EB-6671-60B8-7042-D8570B95F63C}"/>
          </ac:spMkLst>
        </pc:spChg>
        <pc:spChg chg="del">
          <ac:chgData name="ZINCK Yves [CEGEE]" userId="58ab786b-eff3-4fb5-b8c5-161f6b44608b" providerId="ADAL" clId="{041CAF93-92EA-4CC0-BA9C-025AF8E71EAD}" dt="2023-08-24T09:22:23.805" v="387" actId="478"/>
          <ac:spMkLst>
            <pc:docMk/>
            <pc:sldMk cId="2358961277" sldId="625"/>
            <ac:spMk id="5" creationId="{E9869F01-D39B-1E29-67E4-DBF0B0C70CD5}"/>
          </ac:spMkLst>
        </pc:spChg>
        <pc:spChg chg="add mod">
          <ac:chgData name="ZINCK Yves [CEGEE]" userId="58ab786b-eff3-4fb5-b8c5-161f6b44608b" providerId="ADAL" clId="{041CAF93-92EA-4CC0-BA9C-025AF8E71EAD}" dt="2023-08-24T09:22:43.567" v="389"/>
          <ac:spMkLst>
            <pc:docMk/>
            <pc:sldMk cId="2358961277" sldId="625"/>
            <ac:spMk id="6" creationId="{D36F2BFD-7DA7-AE8E-FB5A-EC9B7F442460}"/>
          </ac:spMkLst>
        </pc:spChg>
        <pc:spChg chg="add mod">
          <ac:chgData name="ZINCK Yves [CEGEE]" userId="58ab786b-eff3-4fb5-b8c5-161f6b44608b" providerId="ADAL" clId="{041CAF93-92EA-4CC0-BA9C-025AF8E71EAD}" dt="2023-08-24T09:22:43.567" v="389"/>
          <ac:spMkLst>
            <pc:docMk/>
            <pc:sldMk cId="2358961277" sldId="625"/>
            <ac:spMk id="7" creationId="{36D8E91B-BA0B-5CFC-988B-7F0418544688}"/>
          </ac:spMkLst>
        </pc:spChg>
        <pc:spChg chg="del">
          <ac:chgData name="ZINCK Yves [CEGEE]" userId="58ab786b-eff3-4fb5-b8c5-161f6b44608b" providerId="ADAL" clId="{041CAF93-92EA-4CC0-BA9C-025AF8E71EAD}" dt="2023-08-24T09:22:23.805" v="387" actId="478"/>
          <ac:spMkLst>
            <pc:docMk/>
            <pc:sldMk cId="2358961277" sldId="625"/>
            <ac:spMk id="16" creationId="{1844006A-27F5-C08B-6F3A-A560C58B55FA}"/>
          </ac:spMkLst>
        </pc:spChg>
        <pc:spChg chg="del">
          <ac:chgData name="ZINCK Yves [CEGEE]" userId="58ab786b-eff3-4fb5-b8c5-161f6b44608b" providerId="ADAL" clId="{041CAF93-92EA-4CC0-BA9C-025AF8E71EAD}" dt="2023-08-24T09:22:23.805" v="387" actId="478"/>
          <ac:spMkLst>
            <pc:docMk/>
            <pc:sldMk cId="2358961277" sldId="625"/>
            <ac:spMk id="18" creationId="{EDA0C8C6-9378-1D34-0085-A950957B9965}"/>
          </ac:spMkLst>
        </pc:spChg>
        <pc:spChg chg="mod">
          <ac:chgData name="ZINCK Yves [CEGEE]" userId="58ab786b-eff3-4fb5-b8c5-161f6b44608b" providerId="ADAL" clId="{041CAF93-92EA-4CC0-BA9C-025AF8E71EAD}" dt="2023-08-24T09:22:02.823" v="386" actId="20577"/>
          <ac:spMkLst>
            <pc:docMk/>
            <pc:sldMk cId="2358961277" sldId="625"/>
            <ac:spMk id="19" creationId="{29051AD1-422B-4CEA-A80B-535CD2A5E100}"/>
          </ac:spMkLst>
        </pc:spChg>
        <pc:spChg chg="mod">
          <ac:chgData name="ZINCK Yves [CEGEE]" userId="58ab786b-eff3-4fb5-b8c5-161f6b44608b" providerId="ADAL" clId="{041CAF93-92EA-4CC0-BA9C-025AF8E71EAD}" dt="2023-09-08T08:23:39.624" v="966" actId="20577"/>
          <ac:spMkLst>
            <pc:docMk/>
            <pc:sldMk cId="2358961277" sldId="625"/>
            <ac:spMk id="21" creationId="{3D870102-23BA-49DE-9211-DB7AF649A4F0}"/>
          </ac:spMkLst>
        </pc:spChg>
        <pc:spChg chg="del">
          <ac:chgData name="ZINCK Yves [CEGEE]" userId="58ab786b-eff3-4fb5-b8c5-161f6b44608b" providerId="ADAL" clId="{041CAF93-92EA-4CC0-BA9C-025AF8E71EAD}" dt="2023-08-24T09:22:23.805" v="387" actId="478"/>
          <ac:spMkLst>
            <pc:docMk/>
            <pc:sldMk cId="2358961277" sldId="625"/>
            <ac:spMk id="25" creationId="{D00D86DF-E384-8784-4FBA-A16E3F6EE2A2}"/>
          </ac:spMkLst>
        </pc:spChg>
        <pc:spChg chg="del">
          <ac:chgData name="ZINCK Yves [CEGEE]" userId="58ab786b-eff3-4fb5-b8c5-161f6b44608b" providerId="ADAL" clId="{041CAF93-92EA-4CC0-BA9C-025AF8E71EAD}" dt="2023-08-24T09:22:23.805" v="387" actId="478"/>
          <ac:spMkLst>
            <pc:docMk/>
            <pc:sldMk cId="2358961277" sldId="625"/>
            <ac:spMk id="26" creationId="{81CD0459-EFC9-2922-9820-4812DE3A7465}"/>
          </ac:spMkLst>
        </pc:spChg>
        <pc:spChg chg="del">
          <ac:chgData name="ZINCK Yves [CEGEE]" userId="58ab786b-eff3-4fb5-b8c5-161f6b44608b" providerId="ADAL" clId="{041CAF93-92EA-4CC0-BA9C-025AF8E71EAD}" dt="2023-08-24T09:22:23.805" v="387" actId="478"/>
          <ac:spMkLst>
            <pc:docMk/>
            <pc:sldMk cId="2358961277" sldId="625"/>
            <ac:spMk id="27" creationId="{95603D22-F484-697A-1759-8B90B02EB6FF}"/>
          </ac:spMkLst>
        </pc:spChg>
        <pc:grpChg chg="del">
          <ac:chgData name="ZINCK Yves [CEGEE]" userId="58ab786b-eff3-4fb5-b8c5-161f6b44608b" providerId="ADAL" clId="{041CAF93-92EA-4CC0-BA9C-025AF8E71EAD}" dt="2023-08-24T09:22:23.805" v="387" actId="478"/>
          <ac:grpSpMkLst>
            <pc:docMk/>
            <pc:sldMk cId="2358961277" sldId="625"/>
            <ac:grpSpMk id="22" creationId="{B075A7C5-461C-2C96-FD71-66152BE346A4}"/>
          </ac:grpSpMkLst>
        </pc:grpChg>
        <pc:picChg chg="del">
          <ac:chgData name="ZINCK Yves [CEGEE]" userId="58ab786b-eff3-4fb5-b8c5-161f6b44608b" providerId="ADAL" clId="{041CAF93-92EA-4CC0-BA9C-025AF8E71EAD}" dt="2023-08-24T09:22:23.805" v="387" actId="478"/>
          <ac:picMkLst>
            <pc:docMk/>
            <pc:sldMk cId="2358961277" sldId="625"/>
            <ac:picMk id="4" creationId="{90857553-D1C5-BD46-68ED-9A869772D52F}"/>
          </ac:picMkLst>
        </pc:picChg>
        <pc:picChg chg="add mod">
          <ac:chgData name="ZINCK Yves [CEGEE]" userId="58ab786b-eff3-4fb5-b8c5-161f6b44608b" providerId="ADAL" clId="{041CAF93-92EA-4CC0-BA9C-025AF8E71EAD}" dt="2023-08-24T09:22:43.567" v="389"/>
          <ac:picMkLst>
            <pc:docMk/>
            <pc:sldMk cId="2358961277" sldId="625"/>
            <ac:picMk id="8" creationId="{08D29E4F-B4AA-C3A2-2954-BFC3C493909E}"/>
          </ac:picMkLst>
        </pc:picChg>
        <pc:picChg chg="add mod">
          <ac:chgData name="ZINCK Yves [CEGEE]" userId="58ab786b-eff3-4fb5-b8c5-161f6b44608b" providerId="ADAL" clId="{041CAF93-92EA-4CC0-BA9C-025AF8E71EAD}" dt="2023-08-24T09:22:43.567" v="389"/>
          <ac:picMkLst>
            <pc:docMk/>
            <pc:sldMk cId="2358961277" sldId="625"/>
            <ac:picMk id="9" creationId="{CF782663-68E3-5B85-87AC-9B2E7ECDE5A5}"/>
          </ac:picMkLst>
        </pc:picChg>
        <pc:picChg chg="add mod">
          <ac:chgData name="ZINCK Yves [CEGEE]" userId="58ab786b-eff3-4fb5-b8c5-161f6b44608b" providerId="ADAL" clId="{041CAF93-92EA-4CC0-BA9C-025AF8E71EAD}" dt="2023-08-24T09:22:43.567" v="389"/>
          <ac:picMkLst>
            <pc:docMk/>
            <pc:sldMk cId="2358961277" sldId="625"/>
            <ac:picMk id="10" creationId="{24F9C396-9462-9A0F-6212-E6134923FF83}"/>
          </ac:picMkLst>
        </pc:picChg>
        <pc:picChg chg="add mod">
          <ac:chgData name="ZINCK Yves [CEGEE]" userId="58ab786b-eff3-4fb5-b8c5-161f6b44608b" providerId="ADAL" clId="{041CAF93-92EA-4CC0-BA9C-025AF8E71EAD}" dt="2023-08-24T09:22:43.567" v="389"/>
          <ac:picMkLst>
            <pc:docMk/>
            <pc:sldMk cId="2358961277" sldId="625"/>
            <ac:picMk id="11" creationId="{3919A667-8222-D7CE-7C7D-BBBA6090B9DF}"/>
          </ac:picMkLst>
        </pc:picChg>
        <pc:picChg chg="del">
          <ac:chgData name="ZINCK Yves [CEGEE]" userId="58ab786b-eff3-4fb5-b8c5-161f6b44608b" providerId="ADAL" clId="{041CAF93-92EA-4CC0-BA9C-025AF8E71EAD}" dt="2023-08-24T09:22:23.805" v="387" actId="478"/>
          <ac:picMkLst>
            <pc:docMk/>
            <pc:sldMk cId="2358961277" sldId="625"/>
            <ac:picMk id="17" creationId="{951A66EB-2E9F-5023-FDA6-C8C394E25FC9}"/>
          </ac:picMkLst>
        </pc:picChg>
        <pc:picChg chg="del">
          <ac:chgData name="ZINCK Yves [CEGEE]" userId="58ab786b-eff3-4fb5-b8c5-161f6b44608b" providerId="ADAL" clId="{041CAF93-92EA-4CC0-BA9C-025AF8E71EAD}" dt="2023-08-24T09:22:23.805" v="387" actId="478"/>
          <ac:picMkLst>
            <pc:docMk/>
            <pc:sldMk cId="2358961277" sldId="625"/>
            <ac:picMk id="20" creationId="{9AAFB79A-1908-9C33-7980-7C8E7CA04EF1}"/>
          </ac:picMkLst>
        </pc:picChg>
      </pc:sldChg>
      <pc:sldChg chg="modSp add mod ord">
        <pc:chgData name="ZINCK Yves [CEGEE]" userId="58ab786b-eff3-4fb5-b8c5-161f6b44608b" providerId="ADAL" clId="{041CAF93-92EA-4CC0-BA9C-025AF8E71EAD}" dt="2023-08-24T09:33:28.612" v="844"/>
        <pc:sldMkLst>
          <pc:docMk/>
          <pc:sldMk cId="2991353687" sldId="626"/>
        </pc:sldMkLst>
        <pc:spChg chg="mod">
          <ac:chgData name="ZINCK Yves [CEGEE]" userId="58ab786b-eff3-4fb5-b8c5-161f6b44608b" providerId="ADAL" clId="{041CAF93-92EA-4CC0-BA9C-025AF8E71EAD}" dt="2023-08-24T09:33:28.612" v="844"/>
          <ac:spMkLst>
            <pc:docMk/>
            <pc:sldMk cId="2991353687" sldId="626"/>
            <ac:spMk id="2" creationId="{7184BBA0-D874-4088-9322-89D4D1A17B8F}"/>
          </ac:spMkLst>
        </pc:spChg>
      </pc:sldChg>
      <pc:sldMasterChg chg="delSldLayout modSldLayout">
        <pc:chgData name="ZINCK Yves [CEGEE]" userId="58ab786b-eff3-4fb5-b8c5-161f6b44608b" providerId="ADAL" clId="{041CAF93-92EA-4CC0-BA9C-025AF8E71EAD}" dt="2023-08-24T09:43:00.389" v="923" actId="2696"/>
        <pc:sldMasterMkLst>
          <pc:docMk/>
          <pc:sldMasterMk cId="4183690594" sldId="2147483648"/>
        </pc:sldMasterMkLst>
        <pc:sldLayoutChg chg="addSp delSp modSp mod">
          <pc:chgData name="ZINCK Yves [CEGEE]" userId="58ab786b-eff3-4fb5-b8c5-161f6b44608b" providerId="ADAL" clId="{041CAF93-92EA-4CC0-BA9C-025AF8E71EAD}" dt="2023-08-24T09:42:37.909" v="908"/>
          <pc:sldLayoutMkLst>
            <pc:docMk/>
            <pc:sldMasterMk cId="4183690594" sldId="2147483648"/>
            <pc:sldLayoutMk cId="4083465071" sldId="2147483675"/>
          </pc:sldLayoutMkLst>
          <pc:spChg chg="add mod">
            <ac:chgData name="ZINCK Yves [CEGEE]" userId="58ab786b-eff3-4fb5-b8c5-161f6b44608b" providerId="ADAL" clId="{041CAF93-92EA-4CC0-BA9C-025AF8E71EAD}" dt="2023-08-24T09:42:37.909" v="908"/>
            <ac:spMkLst>
              <pc:docMk/>
              <pc:sldMasterMk cId="4183690594" sldId="2147483648"/>
              <pc:sldLayoutMk cId="4083465071" sldId="2147483675"/>
              <ac:spMk id="2" creationId="{2170B13C-8739-C6B5-C899-3A75B46D5EE0}"/>
            </ac:spMkLst>
          </pc:spChg>
          <pc:spChg chg="del">
            <ac:chgData name="ZINCK Yves [CEGEE]" userId="58ab786b-eff3-4fb5-b8c5-161f6b44608b" providerId="ADAL" clId="{041CAF93-92EA-4CC0-BA9C-025AF8E71EAD}" dt="2023-08-24T09:42:37.571" v="907" actId="478"/>
            <ac:spMkLst>
              <pc:docMk/>
              <pc:sldMasterMk cId="4183690594" sldId="2147483648"/>
              <pc:sldLayoutMk cId="4083465071" sldId="2147483675"/>
              <ac:spMk id="6" creationId="{674DF464-A718-44DB-8674-36A058B16D7F}"/>
            </ac:spMkLst>
          </pc:spChg>
        </pc:sldLayoutChg>
        <pc:sldLayoutChg chg="modSp mod">
          <pc:chgData name="ZINCK Yves [CEGEE]" userId="58ab786b-eff3-4fb5-b8c5-161f6b44608b" providerId="ADAL" clId="{041CAF93-92EA-4CC0-BA9C-025AF8E71EAD}" dt="2023-08-24T09:42:05.290" v="902" actId="20577"/>
          <pc:sldLayoutMkLst>
            <pc:docMk/>
            <pc:sldMasterMk cId="4183690594" sldId="2147483648"/>
            <pc:sldLayoutMk cId="1618943883" sldId="2147483682"/>
          </pc:sldLayoutMkLst>
          <pc:spChg chg="mod">
            <ac:chgData name="ZINCK Yves [CEGEE]" userId="58ab786b-eff3-4fb5-b8c5-161f6b44608b" providerId="ADAL" clId="{041CAF93-92EA-4CC0-BA9C-025AF8E71EAD}" dt="2023-08-24T09:42:05.290" v="902" actId="20577"/>
            <ac:spMkLst>
              <pc:docMk/>
              <pc:sldMasterMk cId="4183690594" sldId="2147483648"/>
              <pc:sldLayoutMk cId="1618943883" sldId="2147483682"/>
              <ac:spMk id="8" creationId="{5F471ED7-C30E-45D9-9A34-35E5515C7271}"/>
            </ac:spMkLst>
          </pc:spChg>
        </pc:sldLayoutChg>
        <pc:sldLayoutChg chg="addSp delSp modSp mod">
          <pc:chgData name="ZINCK Yves [CEGEE]" userId="58ab786b-eff3-4fb5-b8c5-161f6b44608b" providerId="ADAL" clId="{041CAF93-92EA-4CC0-BA9C-025AF8E71EAD}" dt="2023-08-24T09:42:31.670" v="906"/>
          <pc:sldLayoutMkLst>
            <pc:docMk/>
            <pc:sldMasterMk cId="4183690594" sldId="2147483648"/>
            <pc:sldLayoutMk cId="1756913260" sldId="2147483683"/>
          </pc:sldLayoutMkLst>
          <pc:spChg chg="add del mod">
            <ac:chgData name="ZINCK Yves [CEGEE]" userId="58ab786b-eff3-4fb5-b8c5-161f6b44608b" providerId="ADAL" clId="{041CAF93-92EA-4CC0-BA9C-025AF8E71EAD}" dt="2023-08-24T09:42:26.168" v="904"/>
            <ac:spMkLst>
              <pc:docMk/>
              <pc:sldMasterMk cId="4183690594" sldId="2147483648"/>
              <pc:sldLayoutMk cId="1756913260" sldId="2147483683"/>
              <ac:spMk id="2" creationId="{832C5C7F-1E62-9B0C-2AB4-25B80761AF9E}"/>
            </ac:spMkLst>
          </pc:spChg>
          <pc:spChg chg="add mod">
            <ac:chgData name="ZINCK Yves [CEGEE]" userId="58ab786b-eff3-4fb5-b8c5-161f6b44608b" providerId="ADAL" clId="{041CAF93-92EA-4CC0-BA9C-025AF8E71EAD}" dt="2023-08-24T09:42:31.670" v="906"/>
            <ac:spMkLst>
              <pc:docMk/>
              <pc:sldMasterMk cId="4183690594" sldId="2147483648"/>
              <pc:sldLayoutMk cId="1756913260" sldId="2147483683"/>
              <ac:spMk id="3" creationId="{32D3C9BB-DDC7-8804-E786-3D1B157C2F98}"/>
            </ac:spMkLst>
          </pc:spChg>
          <pc:spChg chg="del">
            <ac:chgData name="ZINCK Yves [CEGEE]" userId="58ab786b-eff3-4fb5-b8c5-161f6b44608b" providerId="ADAL" clId="{041CAF93-92EA-4CC0-BA9C-025AF8E71EAD}" dt="2023-08-24T09:42:30.304" v="905" actId="478"/>
            <ac:spMkLst>
              <pc:docMk/>
              <pc:sldMasterMk cId="4183690594" sldId="2147483648"/>
              <pc:sldLayoutMk cId="1756913260" sldId="2147483683"/>
              <ac:spMk id="14" creationId="{8013D482-A2D5-49D1-A94D-79D1A7C6FB9A}"/>
            </ac:spMkLst>
          </pc:spChg>
        </pc:sldLayoutChg>
        <pc:sldLayoutChg chg="del">
          <pc:chgData name="ZINCK Yves [CEGEE]" userId="58ab786b-eff3-4fb5-b8c5-161f6b44608b" providerId="ADAL" clId="{041CAF93-92EA-4CC0-BA9C-025AF8E71EAD}" dt="2023-08-24T09:42:52.981" v="915" actId="2696"/>
          <pc:sldLayoutMkLst>
            <pc:docMk/>
            <pc:sldMasterMk cId="4183690594" sldId="2147483648"/>
            <pc:sldLayoutMk cId="2141149798" sldId="2147483701"/>
          </pc:sldLayoutMkLst>
        </pc:sldLayoutChg>
        <pc:sldLayoutChg chg="del">
          <pc:chgData name="ZINCK Yves [CEGEE]" userId="58ab786b-eff3-4fb5-b8c5-161f6b44608b" providerId="ADAL" clId="{041CAF93-92EA-4CC0-BA9C-025AF8E71EAD}" dt="2023-08-24T09:42:48.051" v="909" actId="2696"/>
          <pc:sldLayoutMkLst>
            <pc:docMk/>
            <pc:sldMasterMk cId="4183690594" sldId="2147483648"/>
            <pc:sldLayoutMk cId="1886351592" sldId="2147483702"/>
          </pc:sldLayoutMkLst>
        </pc:sldLayoutChg>
        <pc:sldLayoutChg chg="del">
          <pc:chgData name="ZINCK Yves [CEGEE]" userId="58ab786b-eff3-4fb5-b8c5-161f6b44608b" providerId="ADAL" clId="{041CAF93-92EA-4CC0-BA9C-025AF8E71EAD}" dt="2023-08-24T09:42:48.569" v="910" actId="2696"/>
          <pc:sldLayoutMkLst>
            <pc:docMk/>
            <pc:sldMasterMk cId="4183690594" sldId="2147483648"/>
            <pc:sldLayoutMk cId="1014148000" sldId="2147483703"/>
          </pc:sldLayoutMkLst>
        </pc:sldLayoutChg>
        <pc:sldLayoutChg chg="del">
          <pc:chgData name="ZINCK Yves [CEGEE]" userId="58ab786b-eff3-4fb5-b8c5-161f6b44608b" providerId="ADAL" clId="{041CAF93-92EA-4CC0-BA9C-025AF8E71EAD}" dt="2023-08-24T09:42:49.066" v="911" actId="2696"/>
          <pc:sldLayoutMkLst>
            <pc:docMk/>
            <pc:sldMasterMk cId="4183690594" sldId="2147483648"/>
            <pc:sldLayoutMk cId="1515649178" sldId="2147483704"/>
          </pc:sldLayoutMkLst>
        </pc:sldLayoutChg>
        <pc:sldLayoutChg chg="del">
          <pc:chgData name="ZINCK Yves [CEGEE]" userId="58ab786b-eff3-4fb5-b8c5-161f6b44608b" providerId="ADAL" clId="{041CAF93-92EA-4CC0-BA9C-025AF8E71EAD}" dt="2023-08-24T09:42:49.658" v="912" actId="2696"/>
          <pc:sldLayoutMkLst>
            <pc:docMk/>
            <pc:sldMasterMk cId="4183690594" sldId="2147483648"/>
            <pc:sldLayoutMk cId="3267804007" sldId="2147483705"/>
          </pc:sldLayoutMkLst>
        </pc:sldLayoutChg>
        <pc:sldLayoutChg chg="del">
          <pc:chgData name="ZINCK Yves [CEGEE]" userId="58ab786b-eff3-4fb5-b8c5-161f6b44608b" providerId="ADAL" clId="{041CAF93-92EA-4CC0-BA9C-025AF8E71EAD}" dt="2023-08-24T09:42:50.668" v="913" actId="2696"/>
          <pc:sldLayoutMkLst>
            <pc:docMk/>
            <pc:sldMasterMk cId="4183690594" sldId="2147483648"/>
            <pc:sldLayoutMk cId="3826136305" sldId="2147483706"/>
          </pc:sldLayoutMkLst>
        </pc:sldLayoutChg>
        <pc:sldLayoutChg chg="del">
          <pc:chgData name="ZINCK Yves [CEGEE]" userId="58ab786b-eff3-4fb5-b8c5-161f6b44608b" providerId="ADAL" clId="{041CAF93-92EA-4CC0-BA9C-025AF8E71EAD}" dt="2023-08-24T09:42:51.211" v="914" actId="2696"/>
          <pc:sldLayoutMkLst>
            <pc:docMk/>
            <pc:sldMasterMk cId="4183690594" sldId="2147483648"/>
            <pc:sldLayoutMk cId="150660192" sldId="2147483707"/>
          </pc:sldLayoutMkLst>
        </pc:sldLayoutChg>
        <pc:sldLayoutChg chg="del">
          <pc:chgData name="ZINCK Yves [CEGEE]" userId="58ab786b-eff3-4fb5-b8c5-161f6b44608b" providerId="ADAL" clId="{041CAF93-92EA-4CC0-BA9C-025AF8E71EAD}" dt="2023-08-24T09:43:00.389" v="923" actId="2696"/>
          <pc:sldLayoutMkLst>
            <pc:docMk/>
            <pc:sldMasterMk cId="4183690594" sldId="2147483648"/>
            <pc:sldLayoutMk cId="4207938407" sldId="2147483711"/>
          </pc:sldLayoutMkLst>
        </pc:sldLayoutChg>
        <pc:sldLayoutChg chg="del">
          <pc:chgData name="ZINCK Yves [CEGEE]" userId="58ab786b-eff3-4fb5-b8c5-161f6b44608b" providerId="ADAL" clId="{041CAF93-92EA-4CC0-BA9C-025AF8E71EAD}" dt="2023-08-24T09:42:59.447" v="922" actId="2696"/>
          <pc:sldLayoutMkLst>
            <pc:docMk/>
            <pc:sldMasterMk cId="4183690594" sldId="2147483648"/>
            <pc:sldLayoutMk cId="3042770484" sldId="2147483712"/>
          </pc:sldLayoutMkLst>
        </pc:sldLayoutChg>
        <pc:sldLayoutChg chg="del">
          <pc:chgData name="ZINCK Yves [CEGEE]" userId="58ab786b-eff3-4fb5-b8c5-161f6b44608b" providerId="ADAL" clId="{041CAF93-92EA-4CC0-BA9C-025AF8E71EAD}" dt="2023-08-24T09:42:58.415" v="921" actId="2696"/>
          <pc:sldLayoutMkLst>
            <pc:docMk/>
            <pc:sldMasterMk cId="4183690594" sldId="2147483648"/>
            <pc:sldLayoutMk cId="1054916879" sldId="2147483713"/>
          </pc:sldLayoutMkLst>
        </pc:sldLayoutChg>
        <pc:sldLayoutChg chg="del">
          <pc:chgData name="ZINCK Yves [CEGEE]" userId="58ab786b-eff3-4fb5-b8c5-161f6b44608b" providerId="ADAL" clId="{041CAF93-92EA-4CC0-BA9C-025AF8E71EAD}" dt="2023-08-24T09:42:57.483" v="920" actId="2696"/>
          <pc:sldLayoutMkLst>
            <pc:docMk/>
            <pc:sldMasterMk cId="4183690594" sldId="2147483648"/>
            <pc:sldLayoutMk cId="315997129" sldId="2147483714"/>
          </pc:sldLayoutMkLst>
        </pc:sldLayoutChg>
        <pc:sldLayoutChg chg="del">
          <pc:chgData name="ZINCK Yves [CEGEE]" userId="58ab786b-eff3-4fb5-b8c5-161f6b44608b" providerId="ADAL" clId="{041CAF93-92EA-4CC0-BA9C-025AF8E71EAD}" dt="2023-08-24T09:42:57.002" v="919" actId="2696"/>
          <pc:sldLayoutMkLst>
            <pc:docMk/>
            <pc:sldMasterMk cId="4183690594" sldId="2147483648"/>
            <pc:sldLayoutMk cId="2037023851" sldId="2147483715"/>
          </pc:sldLayoutMkLst>
        </pc:sldLayoutChg>
        <pc:sldLayoutChg chg="del">
          <pc:chgData name="ZINCK Yves [CEGEE]" userId="58ab786b-eff3-4fb5-b8c5-161f6b44608b" providerId="ADAL" clId="{041CAF93-92EA-4CC0-BA9C-025AF8E71EAD}" dt="2023-08-24T09:42:56.411" v="918" actId="2696"/>
          <pc:sldLayoutMkLst>
            <pc:docMk/>
            <pc:sldMasterMk cId="4183690594" sldId="2147483648"/>
            <pc:sldLayoutMk cId="1529780137" sldId="2147483716"/>
          </pc:sldLayoutMkLst>
        </pc:sldLayoutChg>
        <pc:sldLayoutChg chg="del">
          <pc:chgData name="ZINCK Yves [CEGEE]" userId="58ab786b-eff3-4fb5-b8c5-161f6b44608b" providerId="ADAL" clId="{041CAF93-92EA-4CC0-BA9C-025AF8E71EAD}" dt="2023-08-24T09:42:55.826" v="917" actId="2696"/>
          <pc:sldLayoutMkLst>
            <pc:docMk/>
            <pc:sldMasterMk cId="4183690594" sldId="2147483648"/>
            <pc:sldLayoutMk cId="3335633488" sldId="214748371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471ED7-C30E-45D9-9A34-35E5515C7271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du Référentiel de Dérogations Commerciales - Semaine S36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D3C9BB-DDC7-8804-E786-3D1B157C2F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du Référentiel de Dérogations Commerciales - Semaine S36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70B13C-8739-C6B5-C899-3A75B46D5EE0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du Référentiel de Dérogations Commerciales - Semaine S36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708" r:id="rId8"/>
    <p:sldLayoutId id="214748370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bin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microsoft.com/office/2007/relationships/hdphoto" Target="../media/hdphoto5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6.wdp"/><Relationship Id="rId7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microsoft.com/office/2007/relationships/hdphoto" Target="../media/hdphoto7.wdp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11" Type="http://schemas.microsoft.com/office/2007/relationships/hdphoto" Target="../media/hdphoto4.wdp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microsoft.com/office/2007/relationships/hdphoto" Target="../media/hdphoto8.wdp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30.png"/><Relationship Id="rId4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448/simul-easy/29094/simuleasy-agence-cepls.xlsm" TargetMode="External"/><Relationship Id="rId2" Type="http://schemas.openxmlformats.org/officeDocument/2006/relationships/hyperlink" Target="http://commerciaux.celca.caisse-epargne.fr/download/1449/referentiel-des-derogations-commerciales/28817/referentiel-des-derogations-commerciales.pdf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08/09/2023    S36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Evolution du Référentiel des Dérogations Commerciales Monétique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endParaRPr lang="fr-FR" sz="1100" b="1" dirty="0">
              <a:ln>
                <a:solidFill>
                  <a:prstClr val="white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 algn="ctr">
              <a:defRPr/>
            </a:pPr>
            <a:r>
              <a:rPr lang="fr-FR" sz="11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4381523" y="1231324"/>
            <a:ext cx="604263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Evolution du Référentiel de Dérogations Commerciales Monétique </a:t>
            </a:r>
            <a:r>
              <a:rPr lang="fr-FR" sz="3200" b="1" dirty="0">
                <a:ln>
                  <a:solidFill>
                    <a:prstClr val="white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3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5" name="Image 4" descr="Une image contenant texte, intérieur, personne, Appareils électroniques&#10;&#10;Description générée automatiquement">
            <a:extLst>
              <a:ext uri="{FF2B5EF4-FFF2-40B4-BE49-F238E27FC236}">
                <a16:creationId xmlns:a16="http://schemas.microsoft.com/office/drawing/2014/main" id="{4805E1F3-4519-4820-B74B-7C8FE3E1D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95" y="1518735"/>
            <a:ext cx="3588146" cy="20199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EB21C4-2913-A022-82BE-28FD46C75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065" y="3796392"/>
            <a:ext cx="3612527" cy="23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Contexte</a:t>
            </a:r>
          </a:p>
          <a:p>
            <a:r>
              <a:rPr lang="fr-FR" dirty="0"/>
              <a:t>Présentation du nouveau référentiel de dérogation  </a:t>
            </a:r>
          </a:p>
          <a:p>
            <a:r>
              <a:rPr lang="fr-FR" dirty="0"/>
              <a:t>Evolution de la </a:t>
            </a:r>
            <a:r>
              <a:rPr lang="fr-FR" dirty="0" err="1"/>
              <a:t>Myflow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597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Contexte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23E1E69-80BB-4332-B0A6-08C24C6B7A30}"/>
              </a:ext>
            </a:extLst>
          </p:cNvPr>
          <p:cNvGrpSpPr/>
          <p:nvPr/>
        </p:nvGrpSpPr>
        <p:grpSpPr>
          <a:xfrm>
            <a:off x="10159126" y="2658552"/>
            <a:ext cx="1137196" cy="893808"/>
            <a:chOff x="4649788" y="2524126"/>
            <a:chExt cx="430213" cy="338137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BC2D8BE6-6537-4DFC-9DF6-05CCD7C7687E}"/>
                </a:ext>
              </a:extLst>
            </p:cNvPr>
            <p:cNvGrpSpPr/>
            <p:nvPr/>
          </p:nvGrpSpPr>
          <p:grpSpPr>
            <a:xfrm>
              <a:off x="4791076" y="2524126"/>
              <a:ext cx="288925" cy="268288"/>
              <a:chOff x="4791076" y="2524126"/>
              <a:chExt cx="288925" cy="268288"/>
            </a:xfrm>
          </p:grpSpPr>
          <p:sp>
            <p:nvSpPr>
              <p:cNvPr id="40" name="Freeform 239">
                <a:extLst>
                  <a:ext uri="{FF2B5EF4-FFF2-40B4-BE49-F238E27FC236}">
                    <a16:creationId xmlns:a16="http://schemas.microsoft.com/office/drawing/2014/main" id="{6B7A2EE2-D429-457E-9FE4-EFCFCCC02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1076" y="2657476"/>
                <a:ext cx="79375" cy="134938"/>
              </a:xfrm>
              <a:custGeom>
                <a:avLst/>
                <a:gdLst>
                  <a:gd name="T0" fmla="*/ 45 w 45"/>
                  <a:gd name="T1" fmla="*/ 73 h 74"/>
                  <a:gd name="T2" fmla="*/ 33 w 45"/>
                  <a:gd name="T3" fmla="*/ 67 h 74"/>
                  <a:gd name="T4" fmla="*/ 0 w 45"/>
                  <a:gd name="T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74">
                    <a:moveTo>
                      <a:pt x="45" y="73"/>
                    </a:moveTo>
                    <a:cubicBezTo>
                      <a:pt x="40" y="74"/>
                      <a:pt x="35" y="72"/>
                      <a:pt x="33" y="6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1" name="Freeform 240">
                <a:extLst>
                  <a:ext uri="{FF2B5EF4-FFF2-40B4-BE49-F238E27FC236}">
                    <a16:creationId xmlns:a16="http://schemas.microsoft.com/office/drawing/2014/main" id="{4FB4D9E6-5D35-4E85-A227-8123B8E36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526" y="2524126"/>
                <a:ext cx="244475" cy="233363"/>
              </a:xfrm>
              <a:custGeom>
                <a:avLst/>
                <a:gdLst>
                  <a:gd name="T0" fmla="*/ 0 w 140"/>
                  <a:gd name="T1" fmla="*/ 47 h 127"/>
                  <a:gd name="T2" fmla="*/ 89 w 140"/>
                  <a:gd name="T3" fmla="*/ 3 h 127"/>
                  <a:gd name="T4" fmla="*/ 105 w 140"/>
                  <a:gd name="T5" fmla="*/ 8 h 127"/>
                  <a:gd name="T6" fmla="*/ 138 w 140"/>
                  <a:gd name="T7" fmla="*/ 75 h 127"/>
                  <a:gd name="T8" fmla="*/ 132 w 140"/>
                  <a:gd name="T9" fmla="*/ 90 h 127"/>
                  <a:gd name="T10" fmla="*/ 57 w 140"/>
                  <a:gd name="T11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127">
                    <a:moveTo>
                      <a:pt x="0" y="47"/>
                    </a:moveTo>
                    <a:cubicBezTo>
                      <a:pt x="89" y="3"/>
                      <a:pt x="89" y="3"/>
                      <a:pt x="89" y="3"/>
                    </a:cubicBezTo>
                    <a:cubicBezTo>
                      <a:pt x="95" y="0"/>
                      <a:pt x="102" y="3"/>
                      <a:pt x="105" y="8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0" y="81"/>
                      <a:pt x="138" y="88"/>
                      <a:pt x="132" y="90"/>
                    </a:cubicBezTo>
                    <a:cubicBezTo>
                      <a:pt x="57" y="127"/>
                      <a:pt x="57" y="127"/>
                      <a:pt x="57" y="127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2" name="Line 241">
                <a:extLst>
                  <a:ext uri="{FF2B5EF4-FFF2-40B4-BE49-F238E27FC236}">
                    <a16:creationId xmlns:a16="http://schemas.microsoft.com/office/drawing/2014/main" id="{F6AB46A5-0D42-44BE-AEA9-EBAA44AD5D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9813" y="2562226"/>
                <a:ext cx="176213" cy="9048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3" name="Line 242">
                <a:extLst>
                  <a:ext uri="{FF2B5EF4-FFF2-40B4-BE49-F238E27FC236}">
                    <a16:creationId xmlns:a16="http://schemas.microsoft.com/office/drawing/2014/main" id="{0688E263-D0AB-4911-8D15-AFC205040A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19651" y="2600326"/>
                <a:ext cx="223838" cy="1174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4" name="Line 243">
                <a:extLst>
                  <a:ext uri="{FF2B5EF4-FFF2-40B4-BE49-F238E27FC236}">
                    <a16:creationId xmlns:a16="http://schemas.microsoft.com/office/drawing/2014/main" id="{B7116390-C00E-43D7-AFE0-69E9EE6B4A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2513" y="2719388"/>
                <a:ext cx="25400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5" name="Line 244">
                <a:extLst>
                  <a:ext uri="{FF2B5EF4-FFF2-40B4-BE49-F238E27FC236}">
                    <a16:creationId xmlns:a16="http://schemas.microsoft.com/office/drawing/2014/main" id="{1341783F-A72D-4115-972F-49A2C0946F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7276" y="2722563"/>
                <a:ext cx="52388" cy="285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46" name="Freeform 245">
                <a:extLst>
                  <a:ext uri="{FF2B5EF4-FFF2-40B4-BE49-F238E27FC236}">
                    <a16:creationId xmlns:a16="http://schemas.microsoft.com/office/drawing/2014/main" id="{B8C4F282-C315-4982-8DD8-8D522D013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576" y="2638426"/>
                <a:ext cx="60325" cy="49213"/>
              </a:xfrm>
              <a:custGeom>
                <a:avLst/>
                <a:gdLst>
                  <a:gd name="T0" fmla="*/ 38 w 38"/>
                  <a:gd name="T1" fmla="*/ 15 h 31"/>
                  <a:gd name="T2" fmla="*/ 7 w 38"/>
                  <a:gd name="T3" fmla="*/ 31 h 31"/>
                  <a:gd name="T4" fmla="*/ 0 w 38"/>
                  <a:gd name="T5" fmla="*/ 16 h 31"/>
                  <a:gd name="T6" fmla="*/ 32 w 38"/>
                  <a:gd name="T7" fmla="*/ 0 h 31"/>
                  <a:gd name="T8" fmla="*/ 38 w 38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1">
                    <a:moveTo>
                      <a:pt x="38" y="15"/>
                    </a:moveTo>
                    <a:lnTo>
                      <a:pt x="7" y="31"/>
                    </a:lnTo>
                    <a:lnTo>
                      <a:pt x="0" y="16"/>
                    </a:lnTo>
                    <a:lnTo>
                      <a:pt x="32" y="0"/>
                    </a:lnTo>
                    <a:lnTo>
                      <a:pt x="38" y="15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64DADF89-FED2-47D5-A638-A8CAC8E68E0A}"/>
                </a:ext>
              </a:extLst>
            </p:cNvPr>
            <p:cNvGrpSpPr/>
            <p:nvPr/>
          </p:nvGrpSpPr>
          <p:grpSpPr>
            <a:xfrm>
              <a:off x="4649788" y="2587626"/>
              <a:ext cx="327026" cy="274637"/>
              <a:chOff x="4649788" y="2587626"/>
              <a:chExt cx="327026" cy="274637"/>
            </a:xfrm>
          </p:grpSpPr>
          <p:sp>
            <p:nvSpPr>
              <p:cNvPr id="34" name="Freeform 246">
                <a:extLst>
                  <a:ext uri="{FF2B5EF4-FFF2-40B4-BE49-F238E27FC236}">
                    <a16:creationId xmlns:a16="http://schemas.microsoft.com/office/drawing/2014/main" id="{1691B87D-4F28-4026-B5D3-4B4B75BE5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363" y="2587626"/>
                <a:ext cx="192088" cy="153988"/>
              </a:xfrm>
              <a:custGeom>
                <a:avLst/>
                <a:gdLst>
                  <a:gd name="T0" fmla="*/ 0 w 110"/>
                  <a:gd name="T1" fmla="*/ 84 h 84"/>
                  <a:gd name="T2" fmla="*/ 25 w 110"/>
                  <a:gd name="T3" fmla="*/ 22 h 84"/>
                  <a:gd name="T4" fmla="*/ 66 w 110"/>
                  <a:gd name="T5" fmla="*/ 0 h 84"/>
                  <a:gd name="T6" fmla="*/ 110 w 110"/>
                  <a:gd name="T7" fmla="*/ 24 h 84"/>
                  <a:gd name="T8" fmla="*/ 50 w 110"/>
                  <a:gd name="T9" fmla="*/ 3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4">
                    <a:moveTo>
                      <a:pt x="0" y="84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24"/>
                      <a:pt x="95" y="53"/>
                      <a:pt x="50" y="32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35" name="Line 247">
                <a:extLst>
                  <a:ext uri="{FF2B5EF4-FFF2-40B4-BE49-F238E27FC236}">
                    <a16:creationId xmlns:a16="http://schemas.microsoft.com/office/drawing/2014/main" id="{09D6F611-BC2F-4752-92D1-51568191A8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49788" y="2717801"/>
                <a:ext cx="3492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36" name="Line 248">
                <a:extLst>
                  <a:ext uri="{FF2B5EF4-FFF2-40B4-BE49-F238E27FC236}">
                    <a16:creationId xmlns:a16="http://schemas.microsoft.com/office/drawing/2014/main" id="{F45C344E-ED10-47DE-B9E9-B5C153357C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16463" y="2855913"/>
                <a:ext cx="87313" cy="1588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37" name="Freeform 249">
                <a:extLst>
                  <a:ext uri="{FF2B5EF4-FFF2-40B4-BE49-F238E27FC236}">
                    <a16:creationId xmlns:a16="http://schemas.microsoft.com/office/drawing/2014/main" id="{EFD3FD9C-92D4-45BA-9118-511DD5352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2351" y="2811463"/>
                <a:ext cx="107950" cy="50800"/>
              </a:xfrm>
              <a:custGeom>
                <a:avLst/>
                <a:gdLst>
                  <a:gd name="T0" fmla="*/ 48 w 62"/>
                  <a:gd name="T1" fmla="*/ 28 h 28"/>
                  <a:gd name="T2" fmla="*/ 14 w 62"/>
                  <a:gd name="T3" fmla="*/ 28 h 28"/>
                  <a:gd name="T4" fmla="*/ 0 w 62"/>
                  <a:gd name="T5" fmla="*/ 14 h 28"/>
                  <a:gd name="T6" fmla="*/ 0 w 62"/>
                  <a:gd name="T7" fmla="*/ 14 h 28"/>
                  <a:gd name="T8" fmla="*/ 14 w 62"/>
                  <a:gd name="T9" fmla="*/ 0 h 28"/>
                  <a:gd name="T10" fmla="*/ 48 w 62"/>
                  <a:gd name="T11" fmla="*/ 0 h 28"/>
                  <a:gd name="T12" fmla="*/ 62 w 62"/>
                  <a:gd name="T13" fmla="*/ 14 h 28"/>
                  <a:gd name="T14" fmla="*/ 62 w 62"/>
                  <a:gd name="T15" fmla="*/ 14 h 28"/>
                  <a:gd name="T16" fmla="*/ 48 w 62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28">
                    <a:moveTo>
                      <a:pt x="48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7" y="28"/>
                      <a:pt x="0" y="21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5" y="0"/>
                      <a:pt x="62" y="6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21"/>
                      <a:pt x="55" y="28"/>
                      <a:pt x="48" y="2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38" name="Freeform 250">
                <a:extLst>
                  <a:ext uri="{FF2B5EF4-FFF2-40B4-BE49-F238E27FC236}">
                    <a16:creationId xmlns:a16="http://schemas.microsoft.com/office/drawing/2014/main" id="{DCA7B4FF-4438-4F5A-A67E-4C0297762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451" y="2757488"/>
                <a:ext cx="106363" cy="52388"/>
              </a:xfrm>
              <a:custGeom>
                <a:avLst/>
                <a:gdLst>
                  <a:gd name="T0" fmla="*/ 47 w 61"/>
                  <a:gd name="T1" fmla="*/ 28 h 28"/>
                  <a:gd name="T2" fmla="*/ 14 w 61"/>
                  <a:gd name="T3" fmla="*/ 28 h 28"/>
                  <a:gd name="T4" fmla="*/ 0 w 61"/>
                  <a:gd name="T5" fmla="*/ 14 h 28"/>
                  <a:gd name="T6" fmla="*/ 0 w 61"/>
                  <a:gd name="T7" fmla="*/ 14 h 28"/>
                  <a:gd name="T8" fmla="*/ 14 w 61"/>
                  <a:gd name="T9" fmla="*/ 0 h 28"/>
                  <a:gd name="T10" fmla="*/ 47 w 61"/>
                  <a:gd name="T11" fmla="*/ 0 h 28"/>
                  <a:gd name="T12" fmla="*/ 61 w 61"/>
                  <a:gd name="T13" fmla="*/ 14 h 28"/>
                  <a:gd name="T14" fmla="*/ 61 w 61"/>
                  <a:gd name="T15" fmla="*/ 14 h 28"/>
                  <a:gd name="T16" fmla="*/ 47 w 61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28">
                    <a:moveTo>
                      <a:pt x="47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5" y="0"/>
                      <a:pt x="61" y="7"/>
                      <a:pt x="61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22"/>
                      <a:pt x="55" y="28"/>
                      <a:pt x="47" y="28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  <p:sp>
            <p:nvSpPr>
              <p:cNvPr id="39" name="Line 251">
                <a:extLst>
                  <a:ext uri="{FF2B5EF4-FFF2-40B4-BE49-F238E27FC236}">
                    <a16:creationId xmlns:a16="http://schemas.microsoft.com/office/drawing/2014/main" id="{83B245BD-79FF-405C-80E2-53BD573534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73601" y="2855913"/>
                <a:ext cx="20638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1208448">
                  <a:defRPr/>
                </a:pPr>
                <a:endParaRPr lang="fr-FR" sz="1851">
                  <a:solidFill>
                    <a:srgbClr val="000000"/>
                  </a:solidFill>
                  <a:latin typeface="Arial Narrow"/>
                </a:endParaRPr>
              </a:p>
            </p:txBody>
          </p:sp>
        </p:grpSp>
      </p:grp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233221"/>
            <a:ext cx="10980738" cy="369332"/>
          </a:xfrm>
        </p:spPr>
        <p:txBody>
          <a:bodyPr/>
          <a:lstStyle/>
          <a:p>
            <a:r>
              <a:rPr lang="fr-FR" dirty="0"/>
              <a:t>Le marché du paiement et de l’encaissement par carte évolue 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70592F-42BA-E108-59D2-CDB692DA6BAB}"/>
              </a:ext>
            </a:extLst>
          </p:cNvPr>
          <p:cNvSpPr/>
          <p:nvPr/>
        </p:nvSpPr>
        <p:spPr>
          <a:xfrm rot="16200000">
            <a:off x="-331687" y="3798425"/>
            <a:ext cx="3018623" cy="68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0ADBAA-5260-65DD-253B-D57DBE20CBAE}"/>
              </a:ext>
            </a:extLst>
          </p:cNvPr>
          <p:cNvSpPr/>
          <p:nvPr/>
        </p:nvSpPr>
        <p:spPr>
          <a:xfrm rot="16200000">
            <a:off x="5300298" y="3798423"/>
            <a:ext cx="3018621" cy="68468"/>
          </a:xfrm>
          <a:prstGeom prst="rect">
            <a:avLst/>
          </a:prstGeom>
          <a:solidFill>
            <a:srgbClr val="0070C0"/>
          </a:solidFill>
          <a:ln>
            <a:solidFill>
              <a:srgbClr val="1D9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F5B303-9E95-E862-E529-5669AE48C648}"/>
              </a:ext>
            </a:extLst>
          </p:cNvPr>
          <p:cNvSpPr txBox="1"/>
          <p:nvPr/>
        </p:nvSpPr>
        <p:spPr>
          <a:xfrm>
            <a:off x="2335576" y="1751402"/>
            <a:ext cx="1479892" cy="369332"/>
          </a:xfrm>
          <a:custGeom>
            <a:avLst/>
            <a:gdLst>
              <a:gd name="connsiteX0" fmla="*/ 0 w 1479892"/>
              <a:gd name="connsiteY0" fmla="*/ 0 h 369332"/>
              <a:gd name="connsiteX1" fmla="*/ 478498 w 1479892"/>
              <a:gd name="connsiteY1" fmla="*/ 0 h 369332"/>
              <a:gd name="connsiteX2" fmla="*/ 927399 w 1479892"/>
              <a:gd name="connsiteY2" fmla="*/ 0 h 369332"/>
              <a:gd name="connsiteX3" fmla="*/ 1479892 w 1479892"/>
              <a:gd name="connsiteY3" fmla="*/ 0 h 369332"/>
              <a:gd name="connsiteX4" fmla="*/ 1479892 w 1479892"/>
              <a:gd name="connsiteY4" fmla="*/ 369332 h 369332"/>
              <a:gd name="connsiteX5" fmla="*/ 1016193 w 1479892"/>
              <a:gd name="connsiteY5" fmla="*/ 369332 h 369332"/>
              <a:gd name="connsiteX6" fmla="*/ 493297 w 1479892"/>
              <a:gd name="connsiteY6" fmla="*/ 369332 h 369332"/>
              <a:gd name="connsiteX7" fmla="*/ 0 w 1479892"/>
              <a:gd name="connsiteY7" fmla="*/ 369332 h 369332"/>
              <a:gd name="connsiteX8" fmla="*/ 0 w 1479892"/>
              <a:gd name="connsiteY8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9892" h="369332" extrusionOk="0">
                <a:moveTo>
                  <a:pt x="0" y="0"/>
                </a:moveTo>
                <a:cubicBezTo>
                  <a:pt x="104268" y="-34152"/>
                  <a:pt x="341602" y="12754"/>
                  <a:pt x="478498" y="0"/>
                </a:cubicBezTo>
                <a:cubicBezTo>
                  <a:pt x="615394" y="-12754"/>
                  <a:pt x="833704" y="41579"/>
                  <a:pt x="927399" y="0"/>
                </a:cubicBezTo>
                <a:cubicBezTo>
                  <a:pt x="1021094" y="-41579"/>
                  <a:pt x="1227954" y="45634"/>
                  <a:pt x="1479892" y="0"/>
                </a:cubicBezTo>
                <a:cubicBezTo>
                  <a:pt x="1515480" y="113493"/>
                  <a:pt x="1453085" y="197069"/>
                  <a:pt x="1479892" y="369332"/>
                </a:cubicBezTo>
                <a:cubicBezTo>
                  <a:pt x="1376333" y="395748"/>
                  <a:pt x="1138422" y="329315"/>
                  <a:pt x="1016193" y="369332"/>
                </a:cubicBezTo>
                <a:cubicBezTo>
                  <a:pt x="893964" y="409349"/>
                  <a:pt x="618742" y="323409"/>
                  <a:pt x="493297" y="369332"/>
                </a:cubicBezTo>
                <a:cubicBezTo>
                  <a:pt x="367852" y="415255"/>
                  <a:pt x="113933" y="354542"/>
                  <a:pt x="0" y="369332"/>
                </a:cubicBezTo>
                <a:cubicBezTo>
                  <a:pt x="-22716" y="225711"/>
                  <a:pt x="27200" y="15834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constats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E7914A-4E72-8AB9-CE3A-1AA5DEB9953F}"/>
              </a:ext>
            </a:extLst>
          </p:cNvPr>
          <p:cNvSpPr txBox="1"/>
          <p:nvPr/>
        </p:nvSpPr>
        <p:spPr>
          <a:xfrm>
            <a:off x="8227763" y="1754406"/>
            <a:ext cx="2236510" cy="369332"/>
          </a:xfrm>
          <a:custGeom>
            <a:avLst/>
            <a:gdLst>
              <a:gd name="connsiteX0" fmla="*/ 0 w 2236510"/>
              <a:gd name="connsiteY0" fmla="*/ 0 h 369332"/>
              <a:gd name="connsiteX1" fmla="*/ 603858 w 2236510"/>
              <a:gd name="connsiteY1" fmla="*/ 0 h 369332"/>
              <a:gd name="connsiteX2" fmla="*/ 1162985 w 2236510"/>
              <a:gd name="connsiteY2" fmla="*/ 0 h 369332"/>
              <a:gd name="connsiteX3" fmla="*/ 1677383 w 2236510"/>
              <a:gd name="connsiteY3" fmla="*/ 0 h 369332"/>
              <a:gd name="connsiteX4" fmla="*/ 2236510 w 2236510"/>
              <a:gd name="connsiteY4" fmla="*/ 0 h 369332"/>
              <a:gd name="connsiteX5" fmla="*/ 2236510 w 2236510"/>
              <a:gd name="connsiteY5" fmla="*/ 369332 h 369332"/>
              <a:gd name="connsiteX6" fmla="*/ 1677383 w 2236510"/>
              <a:gd name="connsiteY6" fmla="*/ 369332 h 369332"/>
              <a:gd name="connsiteX7" fmla="*/ 1095890 w 2236510"/>
              <a:gd name="connsiteY7" fmla="*/ 369332 h 369332"/>
              <a:gd name="connsiteX8" fmla="*/ 514397 w 2236510"/>
              <a:gd name="connsiteY8" fmla="*/ 369332 h 369332"/>
              <a:gd name="connsiteX9" fmla="*/ 0 w 2236510"/>
              <a:gd name="connsiteY9" fmla="*/ 369332 h 369332"/>
              <a:gd name="connsiteX10" fmla="*/ 0 w 2236510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36510" h="369332" extrusionOk="0">
                <a:moveTo>
                  <a:pt x="0" y="0"/>
                </a:moveTo>
                <a:cubicBezTo>
                  <a:pt x="211493" y="-15963"/>
                  <a:pt x="469447" y="32278"/>
                  <a:pt x="603858" y="0"/>
                </a:cubicBezTo>
                <a:cubicBezTo>
                  <a:pt x="738269" y="-32278"/>
                  <a:pt x="1025066" y="60070"/>
                  <a:pt x="1162985" y="0"/>
                </a:cubicBezTo>
                <a:cubicBezTo>
                  <a:pt x="1300904" y="-60070"/>
                  <a:pt x="1573747" y="18057"/>
                  <a:pt x="1677383" y="0"/>
                </a:cubicBezTo>
                <a:cubicBezTo>
                  <a:pt x="1781019" y="-18057"/>
                  <a:pt x="1976221" y="49779"/>
                  <a:pt x="2236510" y="0"/>
                </a:cubicBezTo>
                <a:cubicBezTo>
                  <a:pt x="2262295" y="168882"/>
                  <a:pt x="2234223" y="220541"/>
                  <a:pt x="2236510" y="369332"/>
                </a:cubicBezTo>
                <a:cubicBezTo>
                  <a:pt x="2046137" y="417324"/>
                  <a:pt x="1886511" y="332004"/>
                  <a:pt x="1677383" y="369332"/>
                </a:cubicBezTo>
                <a:cubicBezTo>
                  <a:pt x="1468255" y="406660"/>
                  <a:pt x="1215500" y="318174"/>
                  <a:pt x="1095890" y="369332"/>
                </a:cubicBezTo>
                <a:cubicBezTo>
                  <a:pt x="976280" y="420490"/>
                  <a:pt x="660941" y="345724"/>
                  <a:pt x="514397" y="369332"/>
                </a:cubicBezTo>
                <a:cubicBezTo>
                  <a:pt x="367853" y="392940"/>
                  <a:pt x="203292" y="344227"/>
                  <a:pt x="0" y="369332"/>
                </a:cubicBezTo>
                <a:cubicBezTo>
                  <a:pt x="-12798" y="218098"/>
                  <a:pt x="6206" y="7421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conséquences </a:t>
            </a:r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102AC700-1C56-C9CE-DBAB-A46DF439CDF4}"/>
              </a:ext>
            </a:extLst>
          </p:cNvPr>
          <p:cNvSpPr txBox="1">
            <a:spLocks/>
          </p:cNvSpPr>
          <p:nvPr/>
        </p:nvSpPr>
        <p:spPr>
          <a:xfrm>
            <a:off x="1464276" y="2361280"/>
            <a:ext cx="5311097" cy="279339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Evolution de la typologie des cartes en circulation (le stock de Visa </a:t>
            </a:r>
            <a:r>
              <a:rPr lang="fr-FR" dirty="0" err="1"/>
              <a:t>Only</a:t>
            </a:r>
            <a:r>
              <a:rPr lang="fr-FR" dirty="0"/>
              <a:t> et de Mastercard ne cessent d’augmenter au détriment de CB)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Progression des achats en cartes non présentes (internet) et dangers des contrats VAD</a:t>
            </a:r>
          </a:p>
          <a:p>
            <a:endParaRPr lang="fr-FR" dirty="0"/>
          </a:p>
          <a:p>
            <a:r>
              <a:rPr lang="fr-FR" dirty="0"/>
              <a:t>Utilisation par le secteur de l’hôtellerie et des activités d’hébergement des cartes commerciales en lieu et place des cartes de particuliers pour certains encaissements</a:t>
            </a:r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DCEF4EFA-47A5-2E75-86C5-F98B5B54B86D}"/>
              </a:ext>
            </a:extLst>
          </p:cNvPr>
          <p:cNvSpPr txBox="1">
            <a:spLocks/>
          </p:cNvSpPr>
          <p:nvPr/>
        </p:nvSpPr>
        <p:spPr>
          <a:xfrm>
            <a:off x="7096263" y="2361280"/>
            <a:ext cx="5095738" cy="2843501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Les taux de CIP sur VISA et Mastercard sont supérieurs sur la gamme pro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La CIP est plus élevée sur ces canaux et sur la VAD le risque de fraude est important.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 flux de cartes de particuliers passe sur de la CIP commerciale.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913FB1-85D7-486E-E803-3F87C6B38B39}"/>
              </a:ext>
            </a:extLst>
          </p:cNvPr>
          <p:cNvSpPr txBox="1"/>
          <p:nvPr/>
        </p:nvSpPr>
        <p:spPr>
          <a:xfrm>
            <a:off x="2747620" y="5739595"/>
            <a:ext cx="8928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IDFont+F1"/>
              </a:rPr>
              <a:t>Une évolution de la facturation client (commission monétique) et du référentiel est rendu nécessaire par ces constats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Image 9" descr="Une image contenant croquis, Dessin d’enfant, Carmin&#10;&#10;Description générée automatiquement">
            <a:extLst>
              <a:ext uri="{FF2B5EF4-FFF2-40B4-BE49-F238E27FC236}">
                <a16:creationId xmlns:a16="http://schemas.microsoft.com/office/drawing/2014/main" id="{E3BB8902-59CB-E31D-D892-D963640C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789" l="9890" r="89890">
                        <a14:foregroundMark x1="50110" y1="90789" x2="50110" y2="90789"/>
                        <a14:foregroundMark x1="50110" y1="89211" x2="50110" y2="89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949" y="5586333"/>
            <a:ext cx="783253" cy="65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0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Contexte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CF4DDD29-E425-8590-7C81-92D9481284F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32789"/>
            <a:ext cx="10980738" cy="4860000"/>
          </a:xfrm>
        </p:spPr>
        <p:txBody>
          <a:bodyPr/>
          <a:lstStyle/>
          <a:p>
            <a:r>
              <a:rPr lang="fr-FR" dirty="0"/>
              <a:t>Focus sur les CIP des Cartes Visa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68F5A98-1D5D-1631-37BB-DEF63180F11C}"/>
              </a:ext>
            </a:extLst>
          </p:cNvPr>
          <p:cNvGrpSpPr/>
          <p:nvPr/>
        </p:nvGrpSpPr>
        <p:grpSpPr>
          <a:xfrm>
            <a:off x="1676782" y="1950418"/>
            <a:ext cx="7561908" cy="3999738"/>
            <a:chOff x="1801749" y="2049007"/>
            <a:chExt cx="7561908" cy="399973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2036F01-FED1-4368-DB80-B172A1D09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01749" y="2049007"/>
              <a:ext cx="7561908" cy="3999738"/>
            </a:xfrm>
            <a:prstGeom prst="rect">
              <a:avLst/>
            </a:prstGeom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AFA3675-9AB5-49CC-A3F0-75CE61061A6E}"/>
                </a:ext>
              </a:extLst>
            </p:cNvPr>
            <p:cNvGrpSpPr/>
            <p:nvPr/>
          </p:nvGrpSpPr>
          <p:grpSpPr>
            <a:xfrm>
              <a:off x="2917545" y="3428999"/>
              <a:ext cx="5641239" cy="2473257"/>
              <a:chOff x="2917545" y="3428999"/>
              <a:chExt cx="5641239" cy="247325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2E180E7-4136-A772-E5BF-64C66D27482C}"/>
                  </a:ext>
                </a:extLst>
              </p:cNvPr>
              <p:cNvSpPr/>
              <p:nvPr/>
            </p:nvSpPr>
            <p:spPr>
              <a:xfrm rot="16200000">
                <a:off x="2524672" y="4754561"/>
                <a:ext cx="1187476" cy="32857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90019E3-0AE1-E645-2708-1687EB680010}"/>
                  </a:ext>
                </a:extLst>
              </p:cNvPr>
              <p:cNvSpPr/>
              <p:nvPr/>
            </p:nvSpPr>
            <p:spPr>
              <a:xfrm rot="16200000">
                <a:off x="3946608" y="4757024"/>
                <a:ext cx="1187476" cy="32857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FE2CA72-BEBE-72CE-F3F8-F1F5CEDD3075}"/>
                  </a:ext>
                </a:extLst>
              </p:cNvPr>
              <p:cNvSpPr/>
              <p:nvPr/>
            </p:nvSpPr>
            <p:spPr>
              <a:xfrm rot="16200000">
                <a:off x="5115202" y="4481473"/>
                <a:ext cx="1720291" cy="32857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DFF6046-5884-4FD0-1757-756E45F8B4F1}"/>
                  </a:ext>
                </a:extLst>
              </p:cNvPr>
              <p:cNvSpPr/>
              <p:nvPr/>
            </p:nvSpPr>
            <p:spPr>
              <a:xfrm rot="16200000">
                <a:off x="6384615" y="4303164"/>
                <a:ext cx="2076907" cy="32857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FC920B6-D6E3-B391-2C7A-2DB62EAC009F}"/>
                  </a:ext>
                </a:extLst>
              </p:cNvPr>
              <p:cNvSpPr/>
              <p:nvPr/>
            </p:nvSpPr>
            <p:spPr>
              <a:xfrm rot="16200000">
                <a:off x="4889853" y="5826916"/>
                <a:ext cx="77528" cy="7315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CEF50DD3-F0B6-6479-F306-1644C7739C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17545" y="4343400"/>
                <a:ext cx="5641239" cy="0"/>
              </a:xfrm>
              <a:prstGeom prst="line">
                <a:avLst/>
              </a:prstGeom>
              <a:ln>
                <a:solidFill>
                  <a:srgbClr val="1D9DD9"/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03103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Contexte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63BC0153-AA19-C22C-74B1-1884914991C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</p:spPr>
        <p:txBody>
          <a:bodyPr/>
          <a:lstStyle/>
          <a:p>
            <a:r>
              <a:rPr lang="fr-FR" dirty="0"/>
              <a:t>Progression des achats sur internet avec des interchanges plus élevés dans certains cas :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9DE5FB39-ACCB-4CF2-8896-1B46B70679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000168"/>
              </p:ext>
            </p:extLst>
          </p:nvPr>
        </p:nvGraphicFramePr>
        <p:xfrm>
          <a:off x="2160588" y="2055813"/>
          <a:ext cx="7632700" cy="393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632608" imgH="3930607" progId="Excel.Sheet.12">
                  <p:embed/>
                </p:oleObj>
              </mc:Choice>
              <mc:Fallback>
                <p:oleObj name="Worksheet" r:id="rId2" imgW="7632608" imgH="3930607" progId="Excel.Sheet.12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9DE5FB39-ACCB-4CF2-8896-1B46B70679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60588" y="2055813"/>
                        <a:ext cx="7632700" cy="3930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709C2B1-9E90-DC23-59EA-B9384455C0EE}"/>
              </a:ext>
            </a:extLst>
          </p:cNvPr>
          <p:cNvSpPr/>
          <p:nvPr/>
        </p:nvSpPr>
        <p:spPr>
          <a:xfrm>
            <a:off x="8421624" y="1922590"/>
            <a:ext cx="1371664" cy="41970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677080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Contexte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72E04B07-B0A0-D9EB-977A-9731DEBF131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234431"/>
            <a:ext cx="10980738" cy="4860000"/>
          </a:xfrm>
        </p:spPr>
        <p:txBody>
          <a:bodyPr/>
          <a:lstStyle/>
          <a:p>
            <a:r>
              <a:rPr lang="fr-FR" dirty="0"/>
              <a:t>Particularité du secteur des activités d’hébergement 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7" name="Espace réservé du contenu 5">
            <a:extLst>
              <a:ext uri="{FF2B5EF4-FFF2-40B4-BE49-F238E27FC236}">
                <a16:creationId xmlns:a16="http://schemas.microsoft.com/office/drawing/2014/main" id="{8028B0FA-4DDA-3990-9CE2-C96F60FE398C}"/>
              </a:ext>
            </a:extLst>
          </p:cNvPr>
          <p:cNvSpPr txBox="1">
            <a:spLocks/>
          </p:cNvSpPr>
          <p:nvPr/>
        </p:nvSpPr>
        <p:spPr>
          <a:xfrm>
            <a:off x="695325" y="1193592"/>
            <a:ext cx="10980738" cy="486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207D437-3BDE-08E9-2B86-7B7C3DF16D63}"/>
              </a:ext>
            </a:extLst>
          </p:cNvPr>
          <p:cNvSpPr txBox="1"/>
          <p:nvPr/>
        </p:nvSpPr>
        <p:spPr>
          <a:xfrm>
            <a:off x="5451941" y="1803343"/>
            <a:ext cx="5658212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l’exemple d’un contrat VAD d’un client Hôtelier.</a:t>
            </a:r>
          </a:p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89 % des encaissements du contrat passent sur des cartes commerciales. Nous constatons des points morts en total décalage des conditions commerciales pratiquées.</a:t>
            </a:r>
          </a:p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à faire à une particularité du secteur pour lequel l’encaissement des cartes de particuliers peut passer sur les cartes commerciales (par l’intermédiaire de plateformes de réservation).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4A41B14-F7F1-42CA-B78F-1BD67DF4CF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81" y="1782289"/>
            <a:ext cx="3366930" cy="42414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C69D911-0513-6C08-C140-8596592FBF4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368" y="3532152"/>
            <a:ext cx="5172347" cy="26739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3D5FD5B-F2B0-569D-7F45-860D5070BEB3}"/>
              </a:ext>
            </a:extLst>
          </p:cNvPr>
          <p:cNvSpPr/>
          <p:nvPr/>
        </p:nvSpPr>
        <p:spPr>
          <a:xfrm>
            <a:off x="198304" y="1670669"/>
            <a:ext cx="1068636" cy="587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20D4E1-C9AA-D9FC-25E9-022D31287E6B}"/>
              </a:ext>
            </a:extLst>
          </p:cNvPr>
          <p:cNvSpPr/>
          <p:nvPr/>
        </p:nvSpPr>
        <p:spPr>
          <a:xfrm>
            <a:off x="6999996" y="4296578"/>
            <a:ext cx="447406" cy="1652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A665CF-523E-A836-EB3E-970E26EC35CB}"/>
              </a:ext>
            </a:extLst>
          </p:cNvPr>
          <p:cNvSpPr/>
          <p:nvPr/>
        </p:nvSpPr>
        <p:spPr>
          <a:xfrm>
            <a:off x="6999996" y="4566920"/>
            <a:ext cx="447406" cy="1652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2F7EA-E813-EC5C-9D57-EEDE2DBBB4FC}"/>
              </a:ext>
            </a:extLst>
          </p:cNvPr>
          <p:cNvSpPr/>
          <p:nvPr/>
        </p:nvSpPr>
        <p:spPr>
          <a:xfrm>
            <a:off x="2811751" y="3737764"/>
            <a:ext cx="447406" cy="1652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 descr="Une image contenant rouge, conception&#10;&#10;Description générée automatiquement">
            <a:extLst>
              <a:ext uri="{FF2B5EF4-FFF2-40B4-BE49-F238E27FC236}">
                <a16:creationId xmlns:a16="http://schemas.microsoft.com/office/drawing/2014/main" id="{2690FB1E-CB42-8DD1-BAB8-C45D6E383A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35" b="89971" l="6680" r="91159">
                        <a14:foregroundMark x1="9823" y1="30678" x2="9823" y2="30678"/>
                        <a14:foregroundMark x1="6876" y1="28024" x2="6876" y2="28024"/>
                        <a14:foregroundMark x1="89194" y1="47788" x2="89194" y2="47788"/>
                        <a14:foregroundMark x1="91159" y1="50737" x2="91159" y2="507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148" y="2258459"/>
            <a:ext cx="1163793" cy="7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86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Présentation du nouveau référentiel de dérogation </a:t>
            </a:r>
          </a:p>
          <a:p>
            <a:r>
              <a:rPr lang="fr-FR" dirty="0"/>
              <a:t>Evolution de la </a:t>
            </a:r>
            <a:r>
              <a:rPr lang="fr-FR" dirty="0" err="1"/>
              <a:t>Myflow</a:t>
            </a:r>
            <a:endParaRPr lang="fr-FR" dirty="0"/>
          </a:p>
          <a:p>
            <a:r>
              <a:rPr lang="fr-FR" dirty="0"/>
              <a:t>Documents et liens utiles</a:t>
            </a:r>
          </a:p>
          <a:p>
            <a:pPr marL="0" indent="0">
              <a:buNone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2514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Nouveau schéma dérogatoire : carte présente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BD363A-CDEC-C50B-FE47-2C7CE920BE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85" b="93233" l="3554" r="97181">
                        <a14:foregroundMark x1="36336" y1="5138" x2="51777" y2="6266"/>
                        <a14:foregroundMark x1="51777" y1="6266" x2="75184" y2="6015"/>
                        <a14:foregroundMark x1="75184" y1="6015" x2="93137" y2="9649"/>
                        <a14:foregroundMark x1="92402" y1="23684" x2="93444" y2="50251"/>
                        <a14:foregroundMark x1="93444" y1="50251" x2="84743" y2="71554"/>
                        <a14:foregroundMark x1="84743" y1="71554" x2="64277" y2="71805"/>
                        <a14:foregroundMark x1="64277" y1="71805" x2="48897" y2="59774"/>
                        <a14:foregroundMark x1="96630" y1="33083" x2="96630" y2="33083"/>
                        <a14:foregroundMark x1="97181" y1="31203" x2="96998" y2="62782"/>
                        <a14:foregroundMark x1="83333" y1="37970" x2="68137" y2="55514"/>
                        <a14:foregroundMark x1="68137" y1="55514" x2="65257" y2="56391"/>
                        <a14:foregroundMark x1="60478" y1="37594" x2="41299" y2="46241"/>
                        <a14:foregroundMark x1="34130" y1="37970" x2="36520" y2="61654"/>
                        <a14:foregroundMark x1="35049" y1="65539" x2="36520" y2="70050"/>
                        <a14:foregroundMark x1="3676" y1="60526" x2="3554" y2="27068"/>
                        <a14:foregroundMark x1="3554" y1="27068" x2="4596" y2="20551"/>
                        <a14:foregroundMark x1="5392" y1="75313" x2="19424" y2="73434"/>
                        <a14:foregroundMark x1="19424" y1="73434" x2="26961" y2="73810"/>
                        <a14:foregroundMark x1="94240" y1="67794" x2="94240" y2="67794"/>
                        <a14:foregroundMark x1="93689" y1="65915" x2="92953" y2="67794"/>
                        <a14:foregroundMark x1="82230" y1="31203" x2="42586" y2="35213"/>
                        <a14:foregroundMark x1="42586" y1="35213" x2="36336" y2="32707"/>
                        <a14:foregroundMark x1="34130" y1="11153" x2="51593" y2="10777"/>
                        <a14:foregroundMark x1="51593" y1="10777" x2="58456" y2="11153"/>
                        <a14:foregroundMark x1="93137" y1="6266" x2="93137" y2="10777"/>
                        <a14:foregroundMark x1="32843" y1="4010" x2="31556" y2="11529"/>
                        <a14:foregroundMark x1="86826" y1="42105" x2="73039" y2="64286"/>
                        <a14:foregroundMark x1="94424" y1="68922" x2="88113" y2="86090"/>
                        <a14:foregroundMark x1="88113" y1="86090" x2="4167" y2="85088"/>
                        <a14:foregroundMark x1="4167" y1="85088" x2="19914" y2="93484"/>
                        <a14:foregroundMark x1="19914" y1="93484" x2="43505" y2="78697"/>
                        <a14:foregroundMark x1="43505" y1="78697" x2="54779" y2="78321"/>
                        <a14:foregroundMark x1="54779" y1="78321" x2="46140" y2="63158"/>
                        <a14:foregroundMark x1="46140" y1="63158" x2="56373" y2="54386"/>
                        <a14:foregroundMark x1="56373" y1="54386" x2="64828" y2="63910"/>
                        <a14:foregroundMark x1="64828" y1="63910" x2="65074" y2="63910"/>
                        <a14:foregroundMark x1="31005" y1="71930" x2="41850" y2="73058"/>
                        <a14:foregroundMark x1="32843" y1="79449" x2="29718" y2="93358"/>
                        <a14:foregroundMark x1="59007" y1="80576" x2="76348" y2="81704"/>
                        <a14:foregroundMark x1="40564" y1="97118" x2="69669" y2="95238"/>
                        <a14:foregroundMark x1="69669" y1="95238" x2="84130" y2="96742"/>
                        <a14:foregroundMark x1="84130" y1="96742" x2="95343" y2="83459"/>
                        <a14:foregroundMark x1="95343" y1="83459" x2="97181" y2="71178"/>
                        <a14:foregroundMark x1="95527" y1="4762" x2="95527" y2="12657"/>
                      </a14:backgroundRemoval>
                    </a14:imgEffect>
                  </a14:imgLayer>
                </a14:imgProps>
              </a:ext>
            </a:extLst>
          </a:blip>
          <a:srcRect b="23827"/>
          <a:stretch/>
        </p:blipFill>
        <p:spPr>
          <a:xfrm>
            <a:off x="7076701" y="4401325"/>
            <a:ext cx="4959775" cy="1847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053841-358A-930E-5F38-5036C9F0F7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63" b="93131" l="2139" r="97776">
                        <a14:foregroundMark x1="13687" y1="31313" x2="13687" y2="31313"/>
                        <a14:foregroundMark x1="10864" y1="31515" x2="28999" y2="33131"/>
                        <a14:foregroundMark x1="6587" y1="29697" x2="12233" y2="30909"/>
                        <a14:foregroundMark x1="1796" y1="49293" x2="4619" y2="69697"/>
                        <a14:foregroundMark x1="4619" y1="69697" x2="15997" y2="74141"/>
                        <a14:foregroundMark x1="15997" y1="74141" x2="67408" y2="63838"/>
                        <a14:foregroundMark x1="67408" y1="63838" x2="84517" y2="67879"/>
                        <a14:foregroundMark x1="84517" y1="67879" x2="92472" y2="66263"/>
                        <a14:foregroundMark x1="92472" y1="66263" x2="93499" y2="64444"/>
                        <a14:foregroundMark x1="14799" y1="50505" x2="29512" y2="48687"/>
                        <a14:foregroundMark x1="29512" y1="48687" x2="69461" y2="49495"/>
                        <a14:foregroundMark x1="69461" y1="49495" x2="79983" y2="48283"/>
                        <a14:foregroundMark x1="79983" y1="48283" x2="80068" y2="48283"/>
                        <a14:foregroundMark x1="2994" y1="44444" x2="3507" y2="80000"/>
                        <a14:foregroundMark x1="3507" y1="80000" x2="7613" y2="93939"/>
                        <a14:foregroundMark x1="7613" y1="93939" x2="66809" y2="81616"/>
                        <a14:foregroundMark x1="66809" y1="81616" x2="80068" y2="87879"/>
                        <a14:foregroundMark x1="80068" y1="87879" x2="74166" y2="75152"/>
                        <a14:foregroundMark x1="74166" y1="75152" x2="25492" y2="84646"/>
                        <a14:foregroundMark x1="98460" y1="32727" x2="98546" y2="76162"/>
                        <a14:foregroundMark x1="98546" y1="76162" x2="94611" y2="90909"/>
                        <a14:foregroundMark x1="94611" y1="90909" x2="91959" y2="93535"/>
                        <a14:foregroundMark x1="92558" y1="49495" x2="92558" y2="49495"/>
                        <a14:foregroundMark x1="86741" y1="46465" x2="91959" y2="44848"/>
                        <a14:foregroundMark x1="95979" y1="40808" x2="97776" y2="56768"/>
                        <a14:foregroundMark x1="2481" y1="45455" x2="855" y2="70101"/>
                        <a14:foregroundMark x1="855" y1="70101" x2="2139" y2="90505"/>
                        <a14:foregroundMark x1="2139" y1="90505" x2="2310" y2="91111"/>
                        <a14:foregroundMark x1="43884" y1="13131" x2="73482" y2="16768"/>
                        <a14:foregroundMark x1="73482" y1="16768" x2="92387" y2="12323"/>
                        <a14:foregroundMark x1="92387" y1="12323" x2="95038" y2="12323"/>
                        <a14:foregroundMark x1="80068" y1="6263" x2="80068" y2="62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912" y="1859224"/>
            <a:ext cx="6822818" cy="2889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E0C4306-EE1D-1D21-AF02-464D8563149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279994"/>
            <a:ext cx="10980738" cy="4968675"/>
          </a:xfrm>
        </p:spPr>
        <p:txBody>
          <a:bodyPr/>
          <a:lstStyle/>
          <a:p>
            <a:r>
              <a:rPr lang="fr-FR" sz="1400" dirty="0"/>
              <a:t>Nous intégrons la notion de cartes présentes et de cartes non présentes :  « Carte présente » signifie qu’il y a une interaction physique entre le TPE et la carte soit par insertion de celle-ci dans le Terminal de paiement soit en utilisant la technologie Sans Contact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CBCF893-7278-175E-4EC3-3625855E9520}"/>
              </a:ext>
            </a:extLst>
          </p:cNvPr>
          <p:cNvSpPr txBox="1"/>
          <p:nvPr/>
        </p:nvSpPr>
        <p:spPr>
          <a:xfrm>
            <a:off x="8508809" y="2642027"/>
            <a:ext cx="3433475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conditions des cartes commerciales sont revues tenant compte de l’évolution des VISA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Only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 circulation.  </a:t>
            </a:r>
          </a:p>
        </p:txBody>
      </p:sp>
      <p:pic>
        <p:nvPicPr>
          <p:cNvPr id="7" name="Image 6" descr="Une image contenant rouge, conception&#10;&#10;Description générée automatiquement">
            <a:extLst>
              <a:ext uri="{FF2B5EF4-FFF2-40B4-BE49-F238E27FC236}">
                <a16:creationId xmlns:a16="http://schemas.microsoft.com/office/drawing/2014/main" id="{AB5A6631-9687-4AFB-78C2-CE13A5BC7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35" b="89971" l="6680" r="91159">
                        <a14:foregroundMark x1="9823" y1="30678" x2="9823" y2="30678"/>
                        <a14:foregroundMark x1="6876" y1="28024" x2="6876" y2="28024"/>
                        <a14:foregroundMark x1="89194" y1="47788" x2="89194" y2="47788"/>
                        <a14:foregroundMark x1="91159" y1="50737" x2="91159" y2="507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016" y="2989231"/>
            <a:ext cx="1163793" cy="775100"/>
          </a:xfrm>
          <a:prstGeom prst="rect">
            <a:avLst/>
          </a:prstGeom>
        </p:spPr>
      </p:pic>
      <p:pic>
        <p:nvPicPr>
          <p:cNvPr id="8" name="Image 7" descr="Une image contenant Carmin, rouge, Caractère coloré&#10;&#10;Description générée automatiquement">
            <a:extLst>
              <a:ext uri="{FF2B5EF4-FFF2-40B4-BE49-F238E27FC236}">
                <a16:creationId xmlns:a16="http://schemas.microsoft.com/office/drawing/2014/main" id="{83F4ED01-C3C3-0E57-499F-F3458064B8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385264"/>
            <a:ext cx="895441" cy="53450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D72DE0D-6516-149D-AAA6-F697A71E3AC5}"/>
              </a:ext>
            </a:extLst>
          </p:cNvPr>
          <p:cNvSpPr txBox="1"/>
          <p:nvPr/>
        </p:nvSpPr>
        <p:spPr>
          <a:xfrm>
            <a:off x="4309934" y="5490681"/>
            <a:ext cx="178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parajita" panose="020B0604020202020204" pitchFamily="34" charset="0"/>
                <a:cs typeface="Aparajita" panose="020B0604020202020204" pitchFamily="34" charset="0"/>
              </a:rPr>
              <a:t>Anciennes conditions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35A5A3-F537-78A6-A841-DE32174BF12E}"/>
              </a:ext>
            </a:extLst>
          </p:cNvPr>
          <p:cNvSpPr/>
          <p:nvPr/>
        </p:nvSpPr>
        <p:spPr>
          <a:xfrm>
            <a:off x="1799906" y="3940475"/>
            <a:ext cx="4785621" cy="284053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136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Nouveau schéma dérogatoire : carte non présente 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1DF3B4-190D-4600-33F2-570E75AD0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6" y="5231840"/>
            <a:ext cx="8352653" cy="8489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1521A2-E841-EFE8-5542-FE5E829F8D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71" b="98804" l="1916" r="98723">
                        <a14:foregroundMark x1="41635" y1="4545" x2="50702" y2="4545"/>
                        <a14:foregroundMark x1="50702" y1="4545" x2="70498" y2="478"/>
                        <a14:foregroundMark x1="70498" y1="478" x2="88761" y2="4306"/>
                        <a14:foregroundMark x1="88761" y1="4306" x2="95147" y2="11722"/>
                        <a14:foregroundMark x1="95147" y1="11722" x2="95275" y2="12919"/>
                        <a14:foregroundMark x1="61047" y1="4067" x2="71009" y2="3110"/>
                        <a14:foregroundMark x1="71009" y1="3110" x2="71775" y2="3110"/>
                        <a14:foregroundMark x1="42656" y1="16507" x2="48148" y2="14833"/>
                        <a14:foregroundMark x1="41252" y1="16268" x2="40485" y2="17225"/>
                        <a14:foregroundMark x1="98723" y1="3589" x2="98212" y2="28230"/>
                        <a14:foregroundMark x1="95147" y1="44737" x2="81481" y2="69378"/>
                        <a14:foregroundMark x1="81481" y1="69378" x2="48914" y2="57416"/>
                        <a14:foregroundMark x1="48914" y1="57416" x2="54151" y2="41866"/>
                        <a14:foregroundMark x1="54151" y1="41866" x2="61047" y2="42105"/>
                        <a14:foregroundMark x1="61047" y1="42105" x2="90038" y2="37321"/>
                        <a14:foregroundMark x1="69349" y1="32775" x2="46871" y2="30861"/>
                        <a14:foregroundMark x1="46871" y1="30861" x2="46105" y2="66029"/>
                        <a14:foregroundMark x1="46105" y1="66029" x2="50702" y2="76316"/>
                        <a14:foregroundMark x1="50702" y1="76316" x2="55428" y2="73684"/>
                        <a14:foregroundMark x1="98978" y1="57177" x2="94891" y2="80144"/>
                        <a14:foregroundMark x1="94891" y1="80144" x2="56194" y2="93062"/>
                        <a14:foregroundMark x1="56194" y1="93062" x2="17625" y2="90431"/>
                        <a14:foregroundMark x1="17625" y1="90431" x2="16731" y2="89713"/>
                        <a14:foregroundMark x1="81609" y1="52871" x2="89144" y2="41866"/>
                        <a14:foregroundMark x1="95019" y1="91627" x2="75479" y2="99282"/>
                        <a14:foregroundMark x1="75479" y1="99282" x2="71903" y2="99043"/>
                        <a14:foregroundMark x1="36526" y1="97368" x2="14687" y2="95694"/>
                        <a14:foregroundMark x1="14687" y1="95694" x2="8046" y2="89474"/>
                        <a14:foregroundMark x1="8046" y1="89474" x2="4342" y2="49043"/>
                        <a14:foregroundMark x1="4342" y1="49043" x2="5364" y2="35407"/>
                        <a14:foregroundMark x1="5364" y1="35407" x2="5364" y2="35407"/>
                        <a14:foregroundMark x1="1916" y1="33971" x2="2682" y2="94019"/>
                        <a14:foregroundMark x1="19285" y1="83971" x2="53895" y2="88278"/>
                        <a14:foregroundMark x1="53895" y1="88278" x2="69221" y2="86364"/>
                        <a14:foregroundMark x1="42018" y1="96411" x2="49170" y2="95694"/>
                        <a14:foregroundMark x1="49170" y1="95694" x2="49042" y2="95694"/>
                        <a14:foregroundMark x1="43295" y1="10526" x2="49936" y2="11483"/>
                        <a14:foregroundMark x1="49936" y1="11483" x2="58876" y2="17703"/>
                        <a14:foregroundMark x1="67305" y1="15072" x2="84036" y2="12919"/>
                        <a14:foregroundMark x1="50830" y1="38038" x2="69732" y2="37081"/>
                        <a14:foregroundMark x1="80332" y1="16746" x2="88123" y2="13158"/>
                        <a14:foregroundMark x1="88123" y1="13158" x2="88123" y2="11005"/>
                        <a14:foregroundMark x1="77650" y1="19617" x2="84291" y2="19617"/>
                        <a14:foregroundMark x1="84291" y1="19617" x2="88633" y2="18900"/>
                      </a14:backgroundRemoval>
                    </a14:imgEffect>
                  </a14:imgLayer>
                </a14:imgProps>
              </a:ext>
            </a:extLst>
          </a:blip>
          <a:srcRect b="15784"/>
          <a:stretch/>
        </p:blipFill>
        <p:spPr>
          <a:xfrm>
            <a:off x="98058" y="1827666"/>
            <a:ext cx="7459116" cy="3353480"/>
          </a:xfrm>
          <a:prstGeom prst="rect">
            <a:avLst/>
          </a:prstGeom>
        </p:spPr>
      </p:pic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41EF8142-58AB-90DF-A0CF-C12F1A5F692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</p:spPr>
        <p:txBody>
          <a:bodyPr/>
          <a:lstStyle/>
          <a:p>
            <a:r>
              <a:rPr lang="fr-FR" dirty="0"/>
              <a:t>Ici les cartes non présentes (e-commerce – VAD)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7EE165B-E080-8FE9-6102-12E3808DA519}"/>
              </a:ext>
            </a:extLst>
          </p:cNvPr>
          <p:cNvSpPr txBox="1"/>
          <p:nvPr/>
        </p:nvSpPr>
        <p:spPr>
          <a:xfrm>
            <a:off x="8932638" y="2148959"/>
            <a:ext cx="3166067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détaillons davantage au niveau catégories de cartes compte tenu des constats effectués.</a:t>
            </a:r>
          </a:p>
          <a:p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activités d’hébergement et d’hôtellerie, ainsi que l’ouverture des contrats de VAD sont de la délégation du marché.</a:t>
            </a:r>
          </a:p>
          <a:p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Afin de trouver les bons taux (points morts) il faut systématiser l’utilisation du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Simuleasy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pic>
        <p:nvPicPr>
          <p:cNvPr id="10" name="Image 9" descr="Une image contenant rouge, conception&#10;&#10;Description générée automatiquement">
            <a:extLst>
              <a:ext uri="{FF2B5EF4-FFF2-40B4-BE49-F238E27FC236}">
                <a16:creationId xmlns:a16="http://schemas.microsoft.com/office/drawing/2014/main" id="{C0FBA995-6F5A-896A-AF51-A10F0BA8FE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35" b="89971" l="9823" r="92534">
                        <a14:foregroundMark x1="13163" y1="33038" x2="13163" y2="33038"/>
                        <a14:foregroundMark x1="13163" y1="31858" x2="32024" y2="30383"/>
                        <a14:foregroundMark x1="72692" y1="56047" x2="72692" y2="56047"/>
                        <a14:foregroundMark x1="92534" y1="48673" x2="92534" y2="486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991" y="3246290"/>
            <a:ext cx="1163793" cy="7751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7B2CEE8-D528-7B8F-BE11-0A8E1C7F8518}"/>
              </a:ext>
            </a:extLst>
          </p:cNvPr>
          <p:cNvSpPr txBox="1"/>
          <p:nvPr/>
        </p:nvSpPr>
        <p:spPr>
          <a:xfrm>
            <a:off x="4873271" y="6162555"/>
            <a:ext cx="178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parajita" panose="020B0604020202020204" pitchFamily="34" charset="0"/>
                <a:cs typeface="Aparajita" panose="020B0604020202020204" pitchFamily="34" charset="0"/>
              </a:rPr>
              <a:t>Anciennes conditions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A1476-9DE0-9025-118E-13BECAF50C87}"/>
              </a:ext>
            </a:extLst>
          </p:cNvPr>
          <p:cNvSpPr/>
          <p:nvPr/>
        </p:nvSpPr>
        <p:spPr>
          <a:xfrm>
            <a:off x="1681034" y="3429001"/>
            <a:ext cx="5140390" cy="704088"/>
          </a:xfrm>
          <a:prstGeom prst="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323B37-50A4-3557-5A9E-8C4923D36493}"/>
              </a:ext>
            </a:extLst>
          </p:cNvPr>
          <p:cNvSpPr/>
          <p:nvPr/>
        </p:nvSpPr>
        <p:spPr>
          <a:xfrm>
            <a:off x="1681034" y="4414998"/>
            <a:ext cx="5140390" cy="284053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4AC74C-FB30-ACD1-9022-B186F5FEB440}"/>
              </a:ext>
            </a:extLst>
          </p:cNvPr>
          <p:cNvSpPr/>
          <p:nvPr/>
        </p:nvSpPr>
        <p:spPr>
          <a:xfrm>
            <a:off x="52858" y="5227667"/>
            <a:ext cx="8451062" cy="848997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6053336-CE7A-0E41-FCB1-DAAF2B92B23F}"/>
              </a:ext>
            </a:extLst>
          </p:cNvPr>
          <p:cNvGrpSpPr/>
          <p:nvPr/>
        </p:nvGrpSpPr>
        <p:grpSpPr>
          <a:xfrm>
            <a:off x="7252447" y="5181146"/>
            <a:ext cx="4959775" cy="991381"/>
            <a:chOff x="7050877" y="3292257"/>
            <a:chExt cx="4959775" cy="991381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2E80BE7D-BBFD-4A1C-A8B7-2C8FB34987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75850"/>
            <a:stretch/>
          </p:blipFill>
          <p:spPr>
            <a:xfrm>
              <a:off x="7050877" y="3697947"/>
              <a:ext cx="4959775" cy="5856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61B71F7-9F36-D7D7-1CDE-5C34AE17E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504" b="77068" l="2574" r="97059">
                          <a14:foregroundMark x1="30944" y1="5764" x2="30944" y2="5764"/>
                          <a14:foregroundMark x1="30944" y1="5388" x2="45221" y2="4762"/>
                          <a14:foregroundMark x1="45221" y1="4762" x2="80270" y2="8647"/>
                          <a14:foregroundMark x1="80270" y1="8647" x2="92279" y2="7268"/>
                          <a14:foregroundMark x1="92279" y1="7268" x2="92708" y2="6892"/>
                          <a14:foregroundMark x1="3676" y1="20175" x2="73223" y2="29825"/>
                          <a14:foregroundMark x1="73223" y1="29825" x2="85539" y2="39599"/>
                          <a14:foregroundMark x1="85539" y1="39599" x2="94608" y2="58521"/>
                          <a14:foregroundMark x1="94608" y1="58521" x2="74265" y2="68922"/>
                          <a14:foregroundMark x1="74265" y1="68922" x2="9743" y2="63534"/>
                          <a14:foregroundMark x1="9743" y1="63534" x2="3493" y2="42481"/>
                          <a14:foregroundMark x1="3493" y1="42481" x2="2574" y2="41228"/>
                          <a14:foregroundMark x1="33333" y1="40100" x2="43505" y2="33835"/>
                          <a14:foregroundMark x1="43505" y1="33835" x2="86275" y2="45363"/>
                          <a14:foregroundMark x1="28002" y1="57769" x2="56250" y2="56642"/>
                          <a14:foregroundMark x1="56250" y1="56642" x2="71691" y2="56642"/>
                          <a14:foregroundMark x1="4228" y1="69173" x2="55699" y2="69925"/>
                          <a14:foregroundMark x1="55699" y1="69925" x2="79534" y2="69549"/>
                          <a14:foregroundMark x1="79534" y1="69549" x2="90135" y2="70677"/>
                          <a14:foregroundMark x1="97120" y1="12907" x2="97120" y2="12907"/>
                          <a14:foregroundMark x1="96752" y1="30702" x2="98162" y2="52757"/>
                          <a14:foregroundMark x1="98162" y1="52757" x2="92953" y2="72807"/>
                          <a14:foregroundMark x1="92953" y1="72807" x2="92341" y2="73308"/>
                          <a14:foregroundMark x1="35539" y1="27318" x2="35539" y2="27318"/>
                          <a14:foregroundMark x1="34252" y1="29574" x2="34252" y2="29574"/>
                          <a14:foregroundMark x1="3125" y1="77068" x2="3125" y2="77068"/>
                          <a14:foregroundMark x1="17279" y1="6892" x2="17279" y2="6892"/>
                          <a14:backgroundMark x1="8272" y1="5013" x2="8824" y2="5388"/>
                          <a14:backgroundMark x1="11397" y1="5013" x2="11397" y2="5013"/>
                          <a14:backgroundMark x1="11397" y1="5013" x2="11397" y2="5013"/>
                          <a14:backgroundMark x1="17279" y1="6892" x2="17279" y2="6892"/>
                        </a14:backgroundRemoval>
                      </a14:imgEffect>
                    </a14:imgLayer>
                  </a14:imgProps>
                </a:ext>
              </a:extLst>
            </a:blip>
            <a:srcRect b="83272"/>
            <a:stretch/>
          </p:blipFill>
          <p:spPr>
            <a:xfrm>
              <a:off x="7050877" y="3292257"/>
              <a:ext cx="4959775" cy="405690"/>
            </a:xfrm>
            <a:prstGeom prst="rect">
              <a:avLst/>
            </a:prstGeom>
          </p:spPr>
        </p:pic>
      </p:grpSp>
      <p:pic>
        <p:nvPicPr>
          <p:cNvPr id="30" name="Image 29" descr="Une image contenant croquis, Dessin d’enfant, Carmin&#10;&#10;Description générée automatiquement">
            <a:extLst>
              <a:ext uri="{FF2B5EF4-FFF2-40B4-BE49-F238E27FC236}">
                <a16:creationId xmlns:a16="http://schemas.microsoft.com/office/drawing/2014/main" id="{F8EA1701-813D-9239-4304-C328869BCB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789" l="9890" r="89890">
                        <a14:foregroundMark x1="12967" y1="22368" x2="30549" y2="60526"/>
                        <a14:foregroundMark x1="57802" y1="73684" x2="71648" y2="74474"/>
                        <a14:foregroundMark x1="68791" y1="81579" x2="47033" y2="907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8378">
            <a:off x="6634180" y="5942238"/>
            <a:ext cx="1030783" cy="86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94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  <a:p>
            <a:r>
              <a:rPr lang="fr-FR" dirty="0"/>
              <a:t>Présentation du nouveau référentiel de dérogation 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 de la </a:t>
            </a:r>
            <a:r>
              <a:rPr lang="fr-F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Myflow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/>
              <a:t>Documents et liens utiles</a:t>
            </a:r>
          </a:p>
          <a:p>
            <a:pPr marL="0" indent="0">
              <a:buNone/>
            </a:pP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651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Evolution de la </a:t>
            </a:r>
            <a:r>
              <a:rPr lang="fr-FR" sz="2400" dirty="0" err="1"/>
              <a:t>Myflow</a:t>
            </a:r>
            <a:endParaRPr lang="fr-FR" sz="2400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3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D36F2BFD-7DA7-AE8E-FB5A-EC9B7F44246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720000"/>
          </a:xfrm>
        </p:spPr>
        <p:txBody>
          <a:bodyPr/>
          <a:lstStyle/>
          <a:p>
            <a:r>
              <a:rPr lang="fr-FR" dirty="0"/>
              <a:t>La </a:t>
            </a:r>
            <a:r>
              <a:rPr lang="fr-FR" dirty="0" err="1"/>
              <a:t>myflow</a:t>
            </a:r>
            <a:r>
              <a:rPr lang="fr-FR" dirty="0"/>
              <a:t> est adaptée mais nécessite un point d’attention lorsque vous transmettez vos demandes concernant la partie carte non présente (VAD et l’e-commerce). </a:t>
            </a:r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36D8E91B-BA0B-5CFC-988B-7F0418544688}"/>
              </a:ext>
            </a:extLst>
          </p:cNvPr>
          <p:cNvSpPr txBox="1">
            <a:spLocks/>
          </p:cNvSpPr>
          <p:nvPr/>
        </p:nvSpPr>
        <p:spPr>
          <a:xfrm>
            <a:off x="6792976" y="2840548"/>
            <a:ext cx="5279747" cy="33013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ligne carte commerciale est modifiée.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r>
              <a:rPr lang="fr-FR" dirty="0"/>
              <a:t>Si vous cochez SP+, JPEL Express, VADS, VAD…. Le message suivant apparait :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la pré saisie est la même mais il vous appartient de saisir les bonnes conditions. 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8D29E4F-B4AA-C3A2-2954-BFC3C4939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12" y="2712513"/>
            <a:ext cx="4998035" cy="3429340"/>
          </a:xfrm>
          <a:prstGeom prst="rect">
            <a:avLst/>
          </a:prstGeom>
        </p:spPr>
      </p:pic>
      <p:pic>
        <p:nvPicPr>
          <p:cNvPr id="9" name="Image 8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CF782663-68E3-5B85-87AC-9B2E7ECDE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53" b="89209" l="3315" r="97238">
                        <a14:foregroundMark x1="8564" y1="20144" x2="8564" y2="20144"/>
                        <a14:foregroundMark x1="4972" y1="23741" x2="4972" y2="23741"/>
                        <a14:foregroundMark x1="3591" y1="47482" x2="3591" y2="47482"/>
                        <a14:foregroundMark x1="92541" y1="40288" x2="92541" y2="40288"/>
                        <a14:foregroundMark x1="97238" y1="45324" x2="97238" y2="45324"/>
                        <a14:foregroundMark x1="95856" y1="74820" x2="95856" y2="74820"/>
                        <a14:foregroundMark x1="96409" y1="74820" x2="96409" y2="74820"/>
                        <a14:foregroundMark x1="9945" y1="66906" x2="9945" y2="6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4488">
            <a:off x="7012463" y="3148466"/>
            <a:ext cx="1757122" cy="6746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F9C396-9462-9A0F-6212-E6134923FF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1436" y="4334588"/>
            <a:ext cx="5106294" cy="743048"/>
          </a:xfrm>
          <a:prstGeom prst="rect">
            <a:avLst/>
          </a:prstGeom>
        </p:spPr>
      </p:pic>
      <p:pic>
        <p:nvPicPr>
          <p:cNvPr id="11" name="Image 10" descr="Une image contenant rouge, conception&#10;&#10;Description générée automatiquement">
            <a:extLst>
              <a:ext uri="{FF2B5EF4-FFF2-40B4-BE49-F238E27FC236}">
                <a16:creationId xmlns:a16="http://schemas.microsoft.com/office/drawing/2014/main" id="{3919A667-8222-D7CE-7C7D-BBBA6090B9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35" b="89971" l="9823" r="92534">
                        <a14:foregroundMark x1="13163" y1="33038" x2="13163" y2="33038"/>
                        <a14:foregroundMark x1="13163" y1="31858" x2="32024" y2="30383"/>
                        <a14:foregroundMark x1="72692" y1="56047" x2="72692" y2="56047"/>
                        <a14:foregroundMark x1="92534" y1="48673" x2="92534" y2="486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57" y="3974232"/>
            <a:ext cx="1163793" cy="7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61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  <a:p>
            <a:r>
              <a:rPr lang="fr-FR" dirty="0"/>
              <a:t>Présentation du nouveau référentiel de dérogation </a:t>
            </a:r>
          </a:p>
          <a:p>
            <a:r>
              <a:rPr lang="fr-FR" dirty="0"/>
              <a:t>Evolution de la </a:t>
            </a:r>
            <a:r>
              <a:rPr lang="fr-FR" dirty="0" err="1"/>
              <a:t>Myflow</a:t>
            </a:r>
            <a:endParaRPr lang="fr-FR" dirty="0"/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Documents et liens utiles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1353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0AD86F8-0AE1-48F5-8332-880C56D01FBD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84DFFE7D-CD87-464F-AAF3-7505114E9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/>
              <a:t>Documentation et liens utiles </a:t>
            </a:r>
            <a:endParaRPr lang="fr-FR" sz="2400" cap="all" dirty="0">
              <a:solidFill>
                <a:srgbClr val="D7000F"/>
              </a:solidFill>
              <a:latin typeface="Arial" panose="020B060402020202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E6DD53-9B14-408E-87E1-20B693DC60A1}"/>
              </a:ext>
            </a:extLst>
          </p:cNvPr>
          <p:cNvSpPr/>
          <p:nvPr/>
        </p:nvSpPr>
        <p:spPr>
          <a:xfrm>
            <a:off x="728741" y="1939993"/>
            <a:ext cx="1098073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Référentiel des dérogations commerciales de la RDC : clic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ici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simul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Easy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clic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ici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5" name="Espace réservé du contenu 1">
            <a:extLst>
              <a:ext uri="{FF2B5EF4-FFF2-40B4-BE49-F238E27FC236}">
                <a16:creationId xmlns:a16="http://schemas.microsoft.com/office/drawing/2014/main" id="{C7A43934-AA99-422E-B7AE-A44B3953C958}"/>
              </a:ext>
            </a:extLst>
          </p:cNvPr>
          <p:cNvSpPr txBox="1">
            <a:spLocks/>
          </p:cNvSpPr>
          <p:nvPr/>
        </p:nvSpPr>
        <p:spPr>
          <a:xfrm>
            <a:off x="312147" y="1249328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Retrouvez la documentation et les liens concernant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l’évolution du Référentiel des dérogations Commerciales monétique : </a:t>
            </a:r>
          </a:p>
        </p:txBody>
      </p:sp>
    </p:spTree>
    <p:extLst>
      <p:ext uri="{BB962C8B-B14F-4D97-AF65-F5344CB8AC3E}">
        <p14:creationId xmlns:p14="http://schemas.microsoft.com/office/powerpoint/2010/main" val="4150120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11340</TotalTime>
  <Words>602</Words>
  <Application>Microsoft Office PowerPoint</Application>
  <PresentationFormat>Grand écran</PresentationFormat>
  <Paragraphs>100</Paragraphs>
  <Slides>16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6" baseType="lpstr">
      <vt:lpstr>Aparajita</vt:lpstr>
      <vt:lpstr>Arial</vt:lpstr>
      <vt:lpstr>Arial Black</vt:lpstr>
      <vt:lpstr>Arial Narrow</vt:lpstr>
      <vt:lpstr>Calibri</vt:lpstr>
      <vt:lpstr>CIDFont+F1</vt:lpstr>
      <vt:lpstr>Montserrat Black</vt:lpstr>
      <vt:lpstr>Wingdings</vt:lpstr>
      <vt:lpstr>Thème Office</vt:lpstr>
      <vt:lpstr>Worksheet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ZINCK Yves [CEGEE]</cp:lastModifiedBy>
  <cp:revision>423</cp:revision>
  <cp:lastPrinted>2023-04-03T15:31:05Z</cp:lastPrinted>
  <dcterms:created xsi:type="dcterms:W3CDTF">2020-06-24T09:20:11Z</dcterms:created>
  <dcterms:modified xsi:type="dcterms:W3CDTF">2023-09-08T08:23:50Z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