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1"/>
  </p:notesMasterIdLst>
  <p:sldIdLst>
    <p:sldId id="268" r:id="rId6"/>
    <p:sldId id="634" r:id="rId7"/>
    <p:sldId id="644" r:id="rId8"/>
    <p:sldId id="645" r:id="rId9"/>
    <p:sldId id="646" r:id="rId10"/>
    <p:sldId id="626" r:id="rId11"/>
    <p:sldId id="621" r:id="rId12"/>
    <p:sldId id="622" r:id="rId13"/>
    <p:sldId id="631" r:id="rId14"/>
    <p:sldId id="650" r:id="rId15"/>
    <p:sldId id="623" r:id="rId16"/>
    <p:sldId id="648" r:id="rId17"/>
    <p:sldId id="610" r:id="rId18"/>
    <p:sldId id="600" r:id="rId19"/>
    <p:sldId id="295" r:id="rId2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D7"/>
    <a:srgbClr val="F8CFB3"/>
    <a:srgbClr val="FAF0D1"/>
    <a:srgbClr val="E0E0E0"/>
    <a:srgbClr val="AC595D"/>
    <a:srgbClr val="006600"/>
    <a:srgbClr val="3EAB36"/>
    <a:srgbClr val="005FAB"/>
    <a:srgbClr val="0057A6"/>
    <a:srgbClr val="558C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FC751A-B553-4852-941D-307912F56544}" v="132" dt="2024-01-22T09:51:09.7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6" autoAdjust="0"/>
    <p:restoredTop sz="89720" autoAdjust="0"/>
  </p:normalViewPr>
  <p:slideViewPr>
    <p:cSldViewPr snapToGrid="0">
      <p:cViewPr>
        <p:scale>
          <a:sx n="60" d="100"/>
          <a:sy n="60" d="100"/>
        </p:scale>
        <p:origin x="784" y="-40"/>
      </p:cViewPr>
      <p:guideLst/>
    </p:cSldViewPr>
  </p:slideViewPr>
  <p:outlineViewPr>
    <p:cViewPr>
      <p:scale>
        <a:sx n="33" d="100"/>
        <a:sy n="33" d="100"/>
      </p:scale>
      <p:origin x="0" y="-30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46FC751A-B553-4852-941D-307912F56544}"/>
    <pc:docChg chg="undo redo custSel addSld delSld modSld sldOrd delMainMaster modMainMaster">
      <pc:chgData name="ZINCK Yves [CEGEE]" userId="58ab786b-eff3-4fb5-b8c5-161f6b44608b" providerId="ADAL" clId="{46FC751A-B553-4852-941D-307912F56544}" dt="2024-01-22T09:51:57.569" v="6471" actId="47"/>
      <pc:docMkLst>
        <pc:docMk/>
      </pc:docMkLst>
      <pc:sldChg chg="del">
        <pc:chgData name="ZINCK Yves [CEGEE]" userId="58ab786b-eff3-4fb5-b8c5-161f6b44608b" providerId="ADAL" clId="{46FC751A-B553-4852-941D-307912F56544}" dt="2024-01-16T07:48:24.613" v="140" actId="47"/>
        <pc:sldMkLst>
          <pc:docMk/>
          <pc:sldMk cId="0" sldId="257"/>
        </pc:sldMkLst>
      </pc:sldChg>
      <pc:sldChg chg="add del">
        <pc:chgData name="ZINCK Yves [CEGEE]" userId="58ab786b-eff3-4fb5-b8c5-161f6b44608b" providerId="ADAL" clId="{46FC751A-B553-4852-941D-307912F56544}" dt="2024-01-16T07:54:24.703" v="224" actId="47"/>
        <pc:sldMkLst>
          <pc:docMk/>
          <pc:sldMk cId="0" sldId="258"/>
        </pc:sldMkLst>
      </pc:sldChg>
      <pc:sldChg chg="del">
        <pc:chgData name="ZINCK Yves [CEGEE]" userId="58ab786b-eff3-4fb5-b8c5-161f6b44608b" providerId="ADAL" clId="{46FC751A-B553-4852-941D-307912F56544}" dt="2024-01-16T08:03:41.651" v="354" actId="47"/>
        <pc:sldMkLst>
          <pc:docMk/>
          <pc:sldMk cId="0" sldId="259"/>
        </pc:sldMkLst>
      </pc:sldChg>
      <pc:sldChg chg="del">
        <pc:chgData name="ZINCK Yves [CEGEE]" userId="58ab786b-eff3-4fb5-b8c5-161f6b44608b" providerId="ADAL" clId="{46FC751A-B553-4852-941D-307912F56544}" dt="2024-01-16T08:14:14.010" v="511" actId="47"/>
        <pc:sldMkLst>
          <pc:docMk/>
          <pc:sldMk cId="0" sldId="260"/>
        </pc:sldMkLst>
      </pc:sldChg>
      <pc:sldChg chg="del">
        <pc:chgData name="ZINCK Yves [CEGEE]" userId="58ab786b-eff3-4fb5-b8c5-161f6b44608b" providerId="ADAL" clId="{46FC751A-B553-4852-941D-307912F56544}" dt="2024-01-16T08:22:40.688" v="663" actId="47"/>
        <pc:sldMkLst>
          <pc:docMk/>
          <pc:sldMk cId="0" sldId="261"/>
        </pc:sldMkLst>
      </pc:sldChg>
      <pc:sldChg chg="del">
        <pc:chgData name="ZINCK Yves [CEGEE]" userId="58ab786b-eff3-4fb5-b8c5-161f6b44608b" providerId="ADAL" clId="{46FC751A-B553-4852-941D-307912F56544}" dt="2024-01-16T08:23:56.855" v="744" actId="47"/>
        <pc:sldMkLst>
          <pc:docMk/>
          <pc:sldMk cId="0" sldId="262"/>
        </pc:sldMkLst>
      </pc:sldChg>
      <pc:sldChg chg="del">
        <pc:chgData name="ZINCK Yves [CEGEE]" userId="58ab786b-eff3-4fb5-b8c5-161f6b44608b" providerId="ADAL" clId="{46FC751A-B553-4852-941D-307912F56544}" dt="2024-01-16T09:39:05.812" v="929" actId="47"/>
        <pc:sldMkLst>
          <pc:docMk/>
          <pc:sldMk cId="0" sldId="263"/>
        </pc:sldMkLst>
      </pc:sldChg>
      <pc:sldChg chg="modSp mod">
        <pc:chgData name="ZINCK Yves [CEGEE]" userId="58ab786b-eff3-4fb5-b8c5-161f6b44608b" providerId="ADAL" clId="{46FC751A-B553-4852-941D-307912F56544}" dt="2024-01-19T16:41:15.257" v="3384" actId="20577"/>
        <pc:sldMkLst>
          <pc:docMk/>
          <pc:sldMk cId="4018691443" sldId="268"/>
        </pc:sldMkLst>
        <pc:spChg chg="mod">
          <ac:chgData name="ZINCK Yves [CEGEE]" userId="58ab786b-eff3-4fb5-b8c5-161f6b44608b" providerId="ADAL" clId="{46FC751A-B553-4852-941D-307912F56544}" dt="2024-01-19T16:41:15.257" v="3384" actId="20577"/>
          <ac:spMkLst>
            <pc:docMk/>
            <pc:sldMk cId="4018691443" sldId="268"/>
            <ac:spMk id="3" creationId="{A889D46D-81BD-4B0D-8959-EFD6B3C25377}"/>
          </ac:spMkLst>
        </pc:spChg>
      </pc:sldChg>
      <pc:sldChg chg="modSp mod">
        <pc:chgData name="ZINCK Yves [CEGEE]" userId="58ab786b-eff3-4fb5-b8c5-161f6b44608b" providerId="ADAL" clId="{46FC751A-B553-4852-941D-307912F56544}" dt="2024-01-19T17:06:58.323" v="3493" actId="20577"/>
        <pc:sldMkLst>
          <pc:docMk/>
          <pc:sldMk cId="4150120085" sldId="610"/>
        </pc:sldMkLst>
        <pc:spChg chg="mod">
          <ac:chgData name="ZINCK Yves [CEGEE]" userId="58ab786b-eff3-4fb5-b8c5-161f6b44608b" providerId="ADAL" clId="{46FC751A-B553-4852-941D-307912F56544}" dt="2024-01-16T16:26:22.008" v="3115" actId="3626"/>
          <ac:spMkLst>
            <pc:docMk/>
            <pc:sldMk cId="4150120085" sldId="610"/>
            <ac:spMk id="19" creationId="{92E6DD53-9B14-408E-87E1-20B693DC60A1}"/>
          </ac:spMkLst>
        </pc:spChg>
        <pc:spChg chg="mod">
          <ac:chgData name="ZINCK Yves [CEGEE]" userId="58ab786b-eff3-4fb5-b8c5-161f6b44608b" providerId="ADAL" clId="{46FC751A-B553-4852-941D-307912F56544}" dt="2024-01-19T17:06:58.323" v="3493" actId="20577"/>
          <ac:spMkLst>
            <pc:docMk/>
            <pc:sldMk cId="4150120085" sldId="610"/>
            <ac:spMk id="35" creationId="{C7A43934-AA99-422E-B7AE-A44B3953C958}"/>
          </ac:spMkLst>
        </pc:spChg>
      </pc:sldChg>
      <pc:sldChg chg="addSp delSp modSp mod ord">
        <pc:chgData name="ZINCK Yves [CEGEE]" userId="58ab786b-eff3-4fb5-b8c5-161f6b44608b" providerId="ADAL" clId="{46FC751A-B553-4852-941D-307912F56544}" dt="2024-01-16T08:24:13.089" v="746" actId="207"/>
        <pc:sldMkLst>
          <pc:docMk/>
          <pc:sldMk cId="1448720850" sldId="621"/>
        </pc:sldMkLst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" creationId="{60969F6B-A81D-38FC-A75C-1A0BED71A062}"/>
          </ac:spMkLst>
        </pc:spChg>
        <pc:spChg chg="add del mod">
          <ac:chgData name="ZINCK Yves [CEGEE]" userId="58ab786b-eff3-4fb5-b8c5-161f6b44608b" providerId="ADAL" clId="{46FC751A-B553-4852-941D-307912F56544}" dt="2024-01-16T08:16:11.878" v="593" actId="478"/>
          <ac:spMkLst>
            <pc:docMk/>
            <pc:sldMk cId="1448720850" sldId="621"/>
            <ac:spMk id="4" creationId="{2C828516-2EB6-B613-2D21-2D83685528FE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5" creationId="{6BD8109A-556B-33B1-A6A8-B164D53EAF85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7" creationId="{282C363F-DD51-A803-2721-2180812D2293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8" creationId="{49DD1AAB-EE28-63C1-16DC-BCCEA4103E15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9" creationId="{C57E7E23-0FD6-470B-0944-7478B76BCACE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10" creationId="{00FB34AE-87E1-97F7-EBD9-8204F85CF2BA}"/>
          </ac:spMkLst>
        </pc:spChg>
        <pc:spChg chg="mod">
          <ac:chgData name="ZINCK Yves [CEGEE]" userId="58ab786b-eff3-4fb5-b8c5-161f6b44608b" providerId="ADAL" clId="{46FC751A-B553-4852-941D-307912F56544}" dt="2024-01-16T08:17:03.948" v="603" actId="208"/>
          <ac:spMkLst>
            <pc:docMk/>
            <pc:sldMk cId="1448720850" sldId="621"/>
            <ac:spMk id="11" creationId="{0E8FC940-992B-CEE1-B683-FB799C755072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12" creationId="{BFD43BDE-F0A9-5A0B-5E01-75B434999485}"/>
          </ac:spMkLst>
        </pc:spChg>
        <pc:spChg chg="mod">
          <ac:chgData name="ZINCK Yves [CEGEE]" userId="58ab786b-eff3-4fb5-b8c5-161f6b44608b" providerId="ADAL" clId="{46FC751A-B553-4852-941D-307912F56544}" dt="2024-01-16T08:17:07.927" v="604" actId="208"/>
          <ac:spMkLst>
            <pc:docMk/>
            <pc:sldMk cId="1448720850" sldId="621"/>
            <ac:spMk id="13" creationId="{DB15CEE3-F83B-FA78-6AE0-CF3565BFC06A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17" creationId="{F44F70D5-F337-D22B-3A6F-628732312C19}"/>
          </ac:spMkLst>
        </pc:spChg>
        <pc:spChg chg="mod">
          <ac:chgData name="ZINCK Yves [CEGEE]" userId="58ab786b-eff3-4fb5-b8c5-161f6b44608b" providerId="ADAL" clId="{46FC751A-B553-4852-941D-307912F56544}" dt="2024-01-16T08:17:10.673" v="605" actId="208"/>
          <ac:spMkLst>
            <pc:docMk/>
            <pc:sldMk cId="1448720850" sldId="621"/>
            <ac:spMk id="18" creationId="{93F9CA32-D9E4-E570-0732-DA691FAE18FC}"/>
          </ac:spMkLst>
        </pc:spChg>
        <pc:spChg chg="mod">
          <ac:chgData name="ZINCK Yves [CEGEE]" userId="58ab786b-eff3-4fb5-b8c5-161f6b44608b" providerId="ADAL" clId="{46FC751A-B553-4852-941D-307912F56544}" dt="2024-01-16T08:15:24.302" v="572" actId="20577"/>
          <ac:spMkLst>
            <pc:docMk/>
            <pc:sldMk cId="1448720850" sldId="621"/>
            <ac:spMk id="19" creationId="{29051AD1-422B-4CEA-A80B-535CD2A5E100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0" creationId="{060FA67E-5379-75EE-AF22-D6ECEF5E94FE}"/>
          </ac:spMkLst>
        </pc:spChg>
        <pc:spChg chg="mod">
          <ac:chgData name="ZINCK Yves [CEGEE]" userId="58ab786b-eff3-4fb5-b8c5-161f6b44608b" providerId="ADAL" clId="{46FC751A-B553-4852-941D-307912F56544}" dt="2024-01-16T08:17:49.197" v="614" actId="208"/>
          <ac:spMkLst>
            <pc:docMk/>
            <pc:sldMk cId="1448720850" sldId="621"/>
            <ac:spMk id="21" creationId="{3B9C00FA-39F2-2B94-FE7B-5A422A6B1A9A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3" creationId="{135B01DD-2A47-FA36-1359-0A87F10F1CEB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4" creationId="{1F7D7084-709F-9B43-D708-D222970B1050}"/>
          </ac:spMkLst>
        </pc:spChg>
        <pc:spChg chg="del">
          <ac:chgData name="ZINCK Yves [CEGEE]" userId="58ab786b-eff3-4fb5-b8c5-161f6b44608b" providerId="ADAL" clId="{46FC751A-B553-4852-941D-307912F56544}" dt="2024-01-16T08:15:44.183" v="573" actId="478"/>
          <ac:spMkLst>
            <pc:docMk/>
            <pc:sldMk cId="1448720850" sldId="621"/>
            <ac:spMk id="25" creationId="{9A0BF405-1AF5-F21B-FE72-1ED829D07482}"/>
          </ac:spMkLst>
        </pc:spChg>
        <pc:spChg chg="del">
          <ac:chgData name="ZINCK Yves [CEGEE]" userId="58ab786b-eff3-4fb5-b8c5-161f6b44608b" providerId="ADAL" clId="{46FC751A-B553-4852-941D-307912F56544}" dt="2024-01-16T08:15:44.183" v="573" actId="478"/>
          <ac:spMkLst>
            <pc:docMk/>
            <pc:sldMk cId="1448720850" sldId="621"/>
            <ac:spMk id="26" creationId="{3A6E5D3A-B62F-C644-6481-493ABF27C191}"/>
          </ac:spMkLst>
        </pc:spChg>
        <pc:spChg chg="del">
          <ac:chgData name="ZINCK Yves [CEGEE]" userId="58ab786b-eff3-4fb5-b8c5-161f6b44608b" providerId="ADAL" clId="{46FC751A-B553-4852-941D-307912F56544}" dt="2024-01-16T08:15:44.183" v="573" actId="478"/>
          <ac:spMkLst>
            <pc:docMk/>
            <pc:sldMk cId="1448720850" sldId="621"/>
            <ac:spMk id="27" creationId="{5A71CFB1-EE6F-D099-CDA9-A3F4F047C4F2}"/>
          </ac:spMkLst>
        </pc:spChg>
        <pc:spChg chg="del">
          <ac:chgData name="ZINCK Yves [CEGEE]" userId="58ab786b-eff3-4fb5-b8c5-161f6b44608b" providerId="ADAL" clId="{46FC751A-B553-4852-941D-307912F56544}" dt="2024-01-16T08:15:44.183" v="573" actId="478"/>
          <ac:spMkLst>
            <pc:docMk/>
            <pc:sldMk cId="1448720850" sldId="621"/>
            <ac:spMk id="28" creationId="{7DF3B6E6-F37B-61E0-4E3A-0E2BD573C695}"/>
          </ac:spMkLst>
        </pc:spChg>
        <pc:spChg chg="del">
          <ac:chgData name="ZINCK Yves [CEGEE]" userId="58ab786b-eff3-4fb5-b8c5-161f6b44608b" providerId="ADAL" clId="{46FC751A-B553-4852-941D-307912F56544}" dt="2024-01-16T08:15:44.183" v="573" actId="478"/>
          <ac:spMkLst>
            <pc:docMk/>
            <pc:sldMk cId="1448720850" sldId="621"/>
            <ac:spMk id="60" creationId="{8C7D5C4E-E1E9-82CE-1A32-DBE3AD36A1FA}"/>
          </ac:spMkLst>
        </pc:spChg>
        <pc:spChg chg="del">
          <ac:chgData name="ZINCK Yves [CEGEE]" userId="58ab786b-eff3-4fb5-b8c5-161f6b44608b" providerId="ADAL" clId="{46FC751A-B553-4852-941D-307912F56544}" dt="2024-01-16T08:15:44.183" v="573" actId="478"/>
          <ac:spMkLst>
            <pc:docMk/>
            <pc:sldMk cId="1448720850" sldId="621"/>
            <ac:spMk id="61" creationId="{54B088BD-3E26-A9ED-BD58-4D9DA3858FB0}"/>
          </ac:spMkLst>
        </pc:spChg>
        <pc:spChg chg="del">
          <ac:chgData name="ZINCK Yves [CEGEE]" userId="58ab786b-eff3-4fb5-b8c5-161f6b44608b" providerId="ADAL" clId="{46FC751A-B553-4852-941D-307912F56544}" dt="2024-01-16T08:15:44.183" v="573" actId="478"/>
          <ac:spMkLst>
            <pc:docMk/>
            <pc:sldMk cId="1448720850" sldId="621"/>
            <ac:spMk id="84" creationId="{2CD3A313-28E3-5A03-7820-FCB7FDB1E7C7}"/>
          </ac:spMkLst>
        </pc:spChg>
        <pc:spChg chg="del">
          <ac:chgData name="ZINCK Yves [CEGEE]" userId="58ab786b-eff3-4fb5-b8c5-161f6b44608b" providerId="ADAL" clId="{46FC751A-B553-4852-941D-307912F56544}" dt="2024-01-16T08:15:44.183" v="573" actId="478"/>
          <ac:spMkLst>
            <pc:docMk/>
            <pc:sldMk cId="1448720850" sldId="621"/>
            <ac:spMk id="85" creationId="{F1E20447-CC04-2FD0-E987-F2398C5407E6}"/>
          </ac:spMkLst>
        </pc:spChg>
        <pc:spChg chg="del">
          <ac:chgData name="ZINCK Yves [CEGEE]" userId="58ab786b-eff3-4fb5-b8c5-161f6b44608b" providerId="ADAL" clId="{46FC751A-B553-4852-941D-307912F56544}" dt="2024-01-16T08:15:44.183" v="573" actId="478"/>
          <ac:spMkLst>
            <pc:docMk/>
            <pc:sldMk cId="1448720850" sldId="621"/>
            <ac:spMk id="102" creationId="{B4851F6C-A92E-F18E-8B09-70D1E4615918}"/>
          </ac:spMkLst>
        </pc:spChg>
        <pc:spChg chg="del">
          <ac:chgData name="ZINCK Yves [CEGEE]" userId="58ab786b-eff3-4fb5-b8c5-161f6b44608b" providerId="ADAL" clId="{46FC751A-B553-4852-941D-307912F56544}" dt="2024-01-16T08:15:44.183" v="573" actId="478"/>
          <ac:spMkLst>
            <pc:docMk/>
            <pc:sldMk cId="1448720850" sldId="621"/>
            <ac:spMk id="103" creationId="{8F1B3939-4E25-9730-19A5-59D7B60115DA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110" creationId="{80319B61-7F75-9AF7-6E03-D7205E837CFA}"/>
          </ac:spMkLst>
        </pc:spChg>
        <pc:spChg chg="add mod">
          <ac:chgData name="ZINCK Yves [CEGEE]" userId="58ab786b-eff3-4fb5-b8c5-161f6b44608b" providerId="ADAL" clId="{46FC751A-B553-4852-941D-307912F56544}" dt="2024-01-16T08:16:37.223" v="595" actId="207"/>
          <ac:spMkLst>
            <pc:docMk/>
            <pc:sldMk cId="1448720850" sldId="621"/>
            <ac:spMk id="111" creationId="{04CD39C3-CD06-B393-0A0A-61DD31987A19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112" creationId="{7E03D334-AE8A-5693-67BE-78F28B794D05}"/>
          </ac:spMkLst>
        </pc:spChg>
        <pc:spChg chg="mod">
          <ac:chgData name="ZINCK Yves [CEGEE]" userId="58ab786b-eff3-4fb5-b8c5-161f6b44608b" providerId="ADAL" clId="{46FC751A-B553-4852-941D-307912F56544}" dt="2024-01-16T08:17:55.359" v="615" actId="208"/>
          <ac:spMkLst>
            <pc:docMk/>
            <pc:sldMk cId="1448720850" sldId="621"/>
            <ac:spMk id="114" creationId="{2B65393D-88BB-DE07-D5BD-3E9B05936A5D}"/>
          </ac:spMkLst>
        </pc:spChg>
        <pc:spChg chg="mod">
          <ac:chgData name="ZINCK Yves [CEGEE]" userId="58ab786b-eff3-4fb5-b8c5-161f6b44608b" providerId="ADAL" clId="{46FC751A-B553-4852-941D-307912F56544}" dt="2024-01-16T08:17:55.359" v="615" actId="208"/>
          <ac:spMkLst>
            <pc:docMk/>
            <pc:sldMk cId="1448720850" sldId="621"/>
            <ac:spMk id="115" creationId="{066DEDB8-79B2-08B2-D178-E39E6A88794A}"/>
          </ac:spMkLst>
        </pc:spChg>
        <pc:spChg chg="mod">
          <ac:chgData name="ZINCK Yves [CEGEE]" userId="58ab786b-eff3-4fb5-b8c5-161f6b44608b" providerId="ADAL" clId="{46FC751A-B553-4852-941D-307912F56544}" dt="2024-01-16T08:17:55.359" v="615" actId="208"/>
          <ac:spMkLst>
            <pc:docMk/>
            <pc:sldMk cId="1448720850" sldId="621"/>
            <ac:spMk id="116" creationId="{824271AA-0FEF-13F8-7229-B8F26CB62FB8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117" creationId="{9013E5B5-EEE7-5720-2A89-656CDD1BADF1}"/>
          </ac:spMkLst>
        </pc:spChg>
        <pc:spChg chg="mod">
          <ac:chgData name="ZINCK Yves [CEGEE]" userId="58ab786b-eff3-4fb5-b8c5-161f6b44608b" providerId="ADAL" clId="{46FC751A-B553-4852-941D-307912F56544}" dt="2024-01-16T08:18:15.381" v="621" actId="208"/>
          <ac:spMkLst>
            <pc:docMk/>
            <pc:sldMk cId="1448720850" sldId="621"/>
            <ac:spMk id="120" creationId="{54DD820F-1DFD-E1BA-17E8-D51CC2152663}"/>
          </ac:spMkLst>
        </pc:spChg>
        <pc:spChg chg="mod">
          <ac:chgData name="ZINCK Yves [CEGEE]" userId="58ab786b-eff3-4fb5-b8c5-161f6b44608b" providerId="ADAL" clId="{46FC751A-B553-4852-941D-307912F56544}" dt="2024-01-16T08:22:24.020" v="662" actId="208"/>
          <ac:spMkLst>
            <pc:docMk/>
            <pc:sldMk cId="1448720850" sldId="621"/>
            <ac:spMk id="121" creationId="{3AC5C5FA-85CB-D1C0-7BD7-1F5CC7291ACB}"/>
          </ac:spMkLst>
        </pc:spChg>
        <pc:spChg chg="mod">
          <ac:chgData name="ZINCK Yves [CEGEE]" userId="58ab786b-eff3-4fb5-b8c5-161f6b44608b" providerId="ADAL" clId="{46FC751A-B553-4852-941D-307912F56544}" dt="2024-01-16T08:24:08.308" v="745" actId="207"/>
          <ac:spMkLst>
            <pc:docMk/>
            <pc:sldMk cId="1448720850" sldId="621"/>
            <ac:spMk id="122" creationId="{2E8EF080-4B0E-164D-4826-F44CAB263A6A}"/>
          </ac:spMkLst>
        </pc:spChg>
        <pc:spChg chg="mod">
          <ac:chgData name="ZINCK Yves [CEGEE]" userId="58ab786b-eff3-4fb5-b8c5-161f6b44608b" providerId="ADAL" clId="{46FC751A-B553-4852-941D-307912F56544}" dt="2024-01-16T08:18:15.381" v="621" actId="208"/>
          <ac:spMkLst>
            <pc:docMk/>
            <pc:sldMk cId="1448720850" sldId="621"/>
            <ac:spMk id="193" creationId="{7AE61C9F-DC18-DDBF-6E9F-B3CE434CC5F8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194" creationId="{C5366B58-AC40-20A6-3798-9E7D2385DAD0}"/>
          </ac:spMkLst>
        </pc:spChg>
        <pc:spChg chg="add mod">
          <ac:chgData name="ZINCK Yves [CEGEE]" userId="58ab786b-eff3-4fb5-b8c5-161f6b44608b" providerId="ADAL" clId="{46FC751A-B553-4852-941D-307912F56544}" dt="2024-01-16T08:16:47.564" v="597" actId="207"/>
          <ac:spMkLst>
            <pc:docMk/>
            <pc:sldMk cId="1448720850" sldId="621"/>
            <ac:spMk id="197" creationId="{16837FFC-9D25-D025-ECD4-35A476A30379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198" creationId="{BC2E03A1-FF47-35C1-C6DF-243F77D94BE0}"/>
          </ac:spMkLst>
        </pc:spChg>
        <pc:spChg chg="add mod">
          <ac:chgData name="ZINCK Yves [CEGEE]" userId="58ab786b-eff3-4fb5-b8c5-161f6b44608b" providerId="ADAL" clId="{46FC751A-B553-4852-941D-307912F56544}" dt="2024-01-16T08:16:48.943" v="598" actId="207"/>
          <ac:spMkLst>
            <pc:docMk/>
            <pc:sldMk cId="1448720850" sldId="621"/>
            <ac:spMk id="199" creationId="{3C16F3FC-EB37-6AA0-E323-BA3FD44B86C2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00" creationId="{108A9049-1275-8115-E789-7C1E954EA483}"/>
          </ac:spMkLst>
        </pc:spChg>
        <pc:spChg chg="add mod">
          <ac:chgData name="ZINCK Yves [CEGEE]" userId="58ab786b-eff3-4fb5-b8c5-161f6b44608b" providerId="ADAL" clId="{46FC751A-B553-4852-941D-307912F56544}" dt="2024-01-16T08:16:50.350" v="599" actId="207"/>
          <ac:spMkLst>
            <pc:docMk/>
            <pc:sldMk cId="1448720850" sldId="621"/>
            <ac:spMk id="201" creationId="{E0AD9947-3F5A-12D3-0177-68E43AF63F53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02" creationId="{9888D36D-BB85-AEBD-3C8C-2267B8C15932}"/>
          </ac:spMkLst>
        </pc:spChg>
        <pc:spChg chg="add mod">
          <ac:chgData name="ZINCK Yves [CEGEE]" userId="58ab786b-eff3-4fb5-b8c5-161f6b44608b" providerId="ADAL" clId="{46FC751A-B553-4852-941D-307912F56544}" dt="2024-01-16T08:16:51.757" v="600" actId="207"/>
          <ac:spMkLst>
            <pc:docMk/>
            <pc:sldMk cId="1448720850" sldId="621"/>
            <ac:spMk id="203" creationId="{D6B21B46-0725-42C4-E233-A2B46D603F7E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04" creationId="{DD7950C6-2CA6-006F-223A-9F203EC9926D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05" creationId="{08703CBA-7AFF-19DD-81A4-D4D78D0A2AF3}"/>
          </ac:spMkLst>
        </pc:spChg>
        <pc:spChg chg="add mod">
          <ac:chgData name="ZINCK Yves [CEGEE]" userId="58ab786b-eff3-4fb5-b8c5-161f6b44608b" providerId="ADAL" clId="{46FC751A-B553-4852-941D-307912F56544}" dt="2024-01-16T08:16:53.011" v="601" actId="207"/>
          <ac:spMkLst>
            <pc:docMk/>
            <pc:sldMk cId="1448720850" sldId="621"/>
            <ac:spMk id="206" creationId="{0F811063-816F-6E98-9E83-EFAB337392ED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07" creationId="{0D26EE68-722E-90DC-E38B-3F5DE397CCFB}"/>
          </ac:spMkLst>
        </pc:spChg>
        <pc:spChg chg="add mod">
          <ac:chgData name="ZINCK Yves [CEGEE]" userId="58ab786b-eff3-4fb5-b8c5-161f6b44608b" providerId="ADAL" clId="{46FC751A-B553-4852-941D-307912F56544}" dt="2024-01-16T08:24:13.089" v="746" actId="207"/>
          <ac:spMkLst>
            <pc:docMk/>
            <pc:sldMk cId="1448720850" sldId="621"/>
            <ac:spMk id="208" creationId="{C60FF25E-9D53-7109-681F-A2146285E9F9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09" creationId="{15C74605-6A3F-82AC-EF85-EC19CD93CE31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10" creationId="{FA2CDC9A-6063-E2DC-DBD8-F3E55BF451EF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13" creationId="{09DFC292-6F76-5E58-B300-3909324F8B3F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16" creationId="{760782E1-60F6-8237-8D8B-F3FE1AE0B7F2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18" creationId="{6EAE081B-9592-C998-95DE-411D417D3CBA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23" creationId="{14D853F1-1036-C0DD-8A9B-8054671518BE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24" creationId="{C15450C9-78D8-997B-3FCF-0F69AD056B58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25" creationId="{C46B1055-551D-96FA-8F0C-8E87FAC6E61C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33" creationId="{4F5A1EFD-1547-6FF5-016E-67E896AA4CA8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34" creationId="{7955B472-2935-F7AA-FE07-0065C8EEC5A6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35" creationId="{E3BE3175-ADAD-59A8-068B-789C6DB0FEFB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36" creationId="{962ECEE3-7FFF-402F-4006-2719D3C560E3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40" creationId="{63B9992D-3732-1B4D-4F8A-37C1662C11D7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41" creationId="{EC8C7E21-BFE9-B97B-34DB-77F56DD1F27B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42" creationId="{EF2FBCB8-92D3-D803-BA30-C03BED0F8D72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50" creationId="{1E963360-1B23-6A65-3E6A-FA320C17614C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51" creationId="{9BFB6F94-AD96-4672-440B-AC3CBEB939CD}"/>
          </ac:spMkLst>
        </pc:spChg>
        <pc:spChg chg="add mod">
          <ac:chgData name="ZINCK Yves [CEGEE]" userId="58ab786b-eff3-4fb5-b8c5-161f6b44608b" providerId="ADAL" clId="{46FC751A-B553-4852-941D-307912F56544}" dt="2024-01-16T08:19:07.500" v="628" actId="207"/>
          <ac:spMkLst>
            <pc:docMk/>
            <pc:sldMk cId="1448720850" sldId="621"/>
            <ac:spMk id="252" creationId="{98F55C22-0F27-0574-5419-C8E5F0BF9716}"/>
          </ac:spMkLst>
        </pc:spChg>
        <pc:spChg chg="add mod">
          <ac:chgData name="ZINCK Yves [CEGEE]" userId="58ab786b-eff3-4fb5-b8c5-161f6b44608b" providerId="ADAL" clId="{46FC751A-B553-4852-941D-307912F56544}" dt="2024-01-16T08:19:09.931" v="629" actId="207"/>
          <ac:spMkLst>
            <pc:docMk/>
            <pc:sldMk cId="1448720850" sldId="621"/>
            <ac:spMk id="253" creationId="{800F1A19-3213-6BA3-34F9-4D385049F690}"/>
          </ac:spMkLst>
        </pc:spChg>
        <pc:spChg chg="add mod">
          <ac:chgData name="ZINCK Yves [CEGEE]" userId="58ab786b-eff3-4fb5-b8c5-161f6b44608b" providerId="ADAL" clId="{46FC751A-B553-4852-941D-307912F56544}" dt="2024-01-16T08:19:25.317" v="634" actId="207"/>
          <ac:spMkLst>
            <pc:docMk/>
            <pc:sldMk cId="1448720850" sldId="621"/>
            <ac:spMk id="254" creationId="{20250F44-C100-E14E-6F3F-075665969672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56" creationId="{4A8F0034-D762-7B72-A52C-75C7640BEB28}"/>
          </ac:spMkLst>
        </pc:spChg>
        <pc:spChg chg="mod">
          <ac:chgData name="ZINCK Yves [CEGEE]" userId="58ab786b-eff3-4fb5-b8c5-161f6b44608b" providerId="ADAL" clId="{46FC751A-B553-4852-941D-307912F56544}" dt="2024-01-16T08:22:12.537" v="659" actId="208"/>
          <ac:spMkLst>
            <pc:docMk/>
            <pc:sldMk cId="1448720850" sldId="621"/>
            <ac:spMk id="257" creationId="{CB39E8B9-242E-F6BA-CF3F-3E00D8C6911C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58" creationId="{2302F514-B9A8-39D0-871D-48451805870C}"/>
          </ac:spMkLst>
        </pc:spChg>
        <pc:spChg chg="mod">
          <ac:chgData name="ZINCK Yves [CEGEE]" userId="58ab786b-eff3-4fb5-b8c5-161f6b44608b" providerId="ADAL" clId="{46FC751A-B553-4852-941D-307912F56544}" dt="2024-01-16T08:22:15.491" v="660" actId="208"/>
          <ac:spMkLst>
            <pc:docMk/>
            <pc:sldMk cId="1448720850" sldId="621"/>
            <ac:spMk id="259" creationId="{DBE46CDA-DE65-9A34-27DB-F301E4B4260D}"/>
          </ac:spMkLst>
        </pc:spChg>
        <pc:spChg chg="mod">
          <ac:chgData name="ZINCK Yves [CEGEE]" userId="58ab786b-eff3-4fb5-b8c5-161f6b44608b" providerId="ADAL" clId="{46FC751A-B553-4852-941D-307912F56544}" dt="2024-01-16T08:22:18.306" v="661" actId="208"/>
          <ac:spMkLst>
            <pc:docMk/>
            <pc:sldMk cId="1448720850" sldId="621"/>
            <ac:spMk id="260" creationId="{D32DBF0D-D65A-F596-2EDD-014C60354EC6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61" creationId="{ECFA43FB-CCB4-EA85-DAD9-389090FB1BA9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62" creationId="{F0E69C8A-D254-1F09-A5A4-E86343D8E43F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63" creationId="{A40D6A44-FB03-15E6-8732-DB8A6647B4E6}"/>
          </ac:spMkLst>
        </pc:spChg>
        <pc:spChg chg="add mod">
          <ac:chgData name="ZINCK Yves [CEGEE]" userId="58ab786b-eff3-4fb5-b8c5-161f6b44608b" providerId="ADAL" clId="{46FC751A-B553-4852-941D-307912F56544}" dt="2024-01-16T08:19:03.909" v="627" actId="207"/>
          <ac:spMkLst>
            <pc:docMk/>
            <pc:sldMk cId="1448720850" sldId="621"/>
            <ac:spMk id="264" creationId="{57512119-C462-2E7D-0503-B6B35CE2639B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65" creationId="{5053361A-F082-4755-5702-7904DCB257DD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66" creationId="{66D5A626-9E54-2EC0-F549-2921181F6D6E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67" creationId="{2010271C-7BAE-AAA7-5B09-74BAAAD77923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69" creationId="{EBF21751-49A3-1C4E-E07E-22463E054B65}"/>
          </ac:spMkLst>
        </pc:spChg>
        <pc:spChg chg="mod">
          <ac:chgData name="ZINCK Yves [CEGEE]" userId="58ab786b-eff3-4fb5-b8c5-161f6b44608b" providerId="ADAL" clId="{46FC751A-B553-4852-941D-307912F56544}" dt="2024-01-16T08:22:06.466" v="657" actId="208"/>
          <ac:spMkLst>
            <pc:docMk/>
            <pc:sldMk cId="1448720850" sldId="621"/>
            <ac:spMk id="270" creationId="{9FDEEEDE-84F4-8B37-4348-E3F053AABA0E}"/>
          </ac:spMkLst>
        </pc:spChg>
        <pc:spChg chg="mod">
          <ac:chgData name="ZINCK Yves [CEGEE]" userId="58ab786b-eff3-4fb5-b8c5-161f6b44608b" providerId="ADAL" clId="{46FC751A-B553-4852-941D-307912F56544}" dt="2024-01-16T08:16:00.268" v="574"/>
          <ac:spMkLst>
            <pc:docMk/>
            <pc:sldMk cId="1448720850" sldId="621"/>
            <ac:spMk id="271" creationId="{538C6829-B37B-9E10-C96C-6DF07F7401D9}"/>
          </ac:spMkLst>
        </pc:spChg>
        <pc:spChg chg="mod">
          <ac:chgData name="ZINCK Yves [CEGEE]" userId="58ab786b-eff3-4fb5-b8c5-161f6b44608b" providerId="ADAL" clId="{46FC751A-B553-4852-941D-307912F56544}" dt="2024-01-16T08:22:09.332" v="658" actId="208"/>
          <ac:spMkLst>
            <pc:docMk/>
            <pc:sldMk cId="1448720850" sldId="621"/>
            <ac:spMk id="272" creationId="{3D2954DA-95C9-0B0F-2D71-EA3582DBC02E}"/>
          </ac:spMkLst>
        </pc:spChg>
        <pc:spChg chg="add mod">
          <ac:chgData name="ZINCK Yves [CEGEE]" userId="58ab786b-eff3-4fb5-b8c5-161f6b44608b" providerId="ADAL" clId="{46FC751A-B553-4852-941D-307912F56544}" dt="2024-01-16T08:19:28.700" v="635" actId="207"/>
          <ac:spMkLst>
            <pc:docMk/>
            <pc:sldMk cId="1448720850" sldId="621"/>
            <ac:spMk id="277" creationId="{AF30F37F-B00F-6FBD-7B01-96A89E274C8C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78" creationId="{47F246F5-9CDD-631D-807F-0894CDF65D18}"/>
          </ac:spMkLst>
        </pc:spChg>
        <pc:spChg chg="add mod">
          <ac:chgData name="ZINCK Yves [CEGEE]" userId="58ab786b-eff3-4fb5-b8c5-161f6b44608b" providerId="ADAL" clId="{46FC751A-B553-4852-941D-307912F56544}" dt="2024-01-16T08:19:31.675" v="636" actId="207"/>
          <ac:spMkLst>
            <pc:docMk/>
            <pc:sldMk cId="1448720850" sldId="621"/>
            <ac:spMk id="279" creationId="{89E626A0-3FB9-A80A-F5E5-919C5C1B2ADD}"/>
          </ac:spMkLst>
        </pc:spChg>
        <pc:spChg chg="mod">
          <ac:chgData name="ZINCK Yves [CEGEE]" userId="58ab786b-eff3-4fb5-b8c5-161f6b44608b" providerId="ADAL" clId="{46FC751A-B553-4852-941D-307912F56544}" dt="2024-01-16T08:18:42.235" v="626" actId="208"/>
          <ac:spMkLst>
            <pc:docMk/>
            <pc:sldMk cId="1448720850" sldId="621"/>
            <ac:spMk id="281" creationId="{D7294B2A-3359-184F-0045-68260B819355}"/>
          </ac:spMkLst>
        </pc:spChg>
        <pc:spChg chg="mod">
          <ac:chgData name="ZINCK Yves [CEGEE]" userId="58ab786b-eff3-4fb5-b8c5-161f6b44608b" providerId="ADAL" clId="{46FC751A-B553-4852-941D-307912F56544}" dt="2024-01-16T08:18:42.235" v="626" actId="208"/>
          <ac:spMkLst>
            <pc:docMk/>
            <pc:sldMk cId="1448720850" sldId="621"/>
            <ac:spMk id="282" creationId="{194F8556-4985-E652-0F70-0D7CC63C5585}"/>
          </ac:spMkLst>
        </pc:spChg>
        <pc:spChg chg="add mod">
          <ac:chgData name="ZINCK Yves [CEGEE]" userId="58ab786b-eff3-4fb5-b8c5-161f6b44608b" providerId="ADAL" clId="{46FC751A-B553-4852-941D-307912F56544}" dt="2024-01-16T08:19:37.556" v="637" actId="207"/>
          <ac:spMkLst>
            <pc:docMk/>
            <pc:sldMk cId="1448720850" sldId="621"/>
            <ac:spMk id="283" creationId="{20E6D4E7-0421-A4CE-6DE6-8B2B0AA1F2A6}"/>
          </ac:spMkLst>
        </pc:spChg>
        <pc:spChg chg="mod">
          <ac:chgData name="ZINCK Yves [CEGEE]" userId="58ab786b-eff3-4fb5-b8c5-161f6b44608b" providerId="ADAL" clId="{46FC751A-B553-4852-941D-307912F56544}" dt="2024-01-16T08:16:54.089" v="602" actId="207"/>
          <ac:spMkLst>
            <pc:docMk/>
            <pc:sldMk cId="1448720850" sldId="621"/>
            <ac:spMk id="289" creationId="{058FEED6-7A1B-2C8F-4592-E6F15B5BCAC2}"/>
          </ac:spMkLst>
        </pc:spChg>
        <pc:spChg chg="mod">
          <ac:chgData name="ZINCK Yves [CEGEE]" userId="58ab786b-eff3-4fb5-b8c5-161f6b44608b" providerId="ADAL" clId="{46FC751A-B553-4852-941D-307912F56544}" dt="2024-01-16T08:16:54.089" v="602" actId="207"/>
          <ac:spMkLst>
            <pc:docMk/>
            <pc:sldMk cId="1448720850" sldId="621"/>
            <ac:spMk id="290" creationId="{10B0DD21-9235-C455-C68F-59C17FB1FC23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91" creationId="{E848938A-6CF3-0B11-5F1C-C7FE6EEEB931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92" creationId="{904A46D2-DBF6-6DB1-916E-D276E80A123F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293" creationId="{6D302CF0-9BCC-FA8A-78F7-65837878409F}"/>
          </ac:spMkLst>
        </pc:spChg>
        <pc:spChg chg="add mod">
          <ac:chgData name="ZINCK Yves [CEGEE]" userId="58ab786b-eff3-4fb5-b8c5-161f6b44608b" providerId="ADAL" clId="{46FC751A-B553-4852-941D-307912F56544}" dt="2024-01-16T08:19:52.085" v="641" actId="207"/>
          <ac:spMkLst>
            <pc:docMk/>
            <pc:sldMk cId="1448720850" sldId="621"/>
            <ac:spMk id="295" creationId="{C4D1E870-F0E0-4B89-5232-6CF2F915CE92}"/>
          </ac:spMkLst>
        </pc:spChg>
        <pc:spChg chg="add mod">
          <ac:chgData name="ZINCK Yves [CEGEE]" userId="58ab786b-eff3-4fb5-b8c5-161f6b44608b" providerId="ADAL" clId="{46FC751A-B553-4852-941D-307912F56544}" dt="2024-01-16T08:19:55.926" v="642" actId="207"/>
          <ac:spMkLst>
            <pc:docMk/>
            <pc:sldMk cId="1448720850" sldId="621"/>
            <ac:spMk id="296" creationId="{D8B63C55-3368-E264-2278-808B534CC1CA}"/>
          </ac:spMkLst>
        </pc:spChg>
        <pc:spChg chg="add mod">
          <ac:chgData name="ZINCK Yves [CEGEE]" userId="58ab786b-eff3-4fb5-b8c5-161f6b44608b" providerId="ADAL" clId="{46FC751A-B553-4852-941D-307912F56544}" dt="2024-01-16T08:19:59.991" v="643" actId="207"/>
          <ac:spMkLst>
            <pc:docMk/>
            <pc:sldMk cId="1448720850" sldId="621"/>
            <ac:spMk id="298" creationId="{1B9A92D2-8FAA-FF1F-6859-EA42BA01C378}"/>
          </ac:spMkLst>
        </pc:spChg>
        <pc:spChg chg="add mod">
          <ac:chgData name="ZINCK Yves [CEGEE]" userId="58ab786b-eff3-4fb5-b8c5-161f6b44608b" providerId="ADAL" clId="{46FC751A-B553-4852-941D-307912F56544}" dt="2024-01-16T08:19:41.037" v="638" actId="207"/>
          <ac:spMkLst>
            <pc:docMk/>
            <pc:sldMk cId="1448720850" sldId="621"/>
            <ac:spMk id="306" creationId="{03DCA1AC-65D6-1B1C-0976-5419BC439E3B}"/>
          </ac:spMkLst>
        </pc:spChg>
        <pc:spChg chg="add mod">
          <ac:chgData name="ZINCK Yves [CEGEE]" userId="58ab786b-eff3-4fb5-b8c5-161f6b44608b" providerId="ADAL" clId="{46FC751A-B553-4852-941D-307912F56544}" dt="2024-01-16T08:19:44.140" v="639" actId="207"/>
          <ac:spMkLst>
            <pc:docMk/>
            <pc:sldMk cId="1448720850" sldId="621"/>
            <ac:spMk id="313" creationId="{885DE96D-1F9E-094C-04AB-E88951F44B93}"/>
          </ac:spMkLst>
        </pc:spChg>
        <pc:spChg chg="add mod">
          <ac:chgData name="ZINCK Yves [CEGEE]" userId="58ab786b-eff3-4fb5-b8c5-161f6b44608b" providerId="ADAL" clId="{46FC751A-B553-4852-941D-307912F56544}" dt="2024-01-16T08:16:07.692" v="592" actId="1035"/>
          <ac:spMkLst>
            <pc:docMk/>
            <pc:sldMk cId="1448720850" sldId="621"/>
            <ac:spMk id="314" creationId="{F79F489E-7914-B3E8-6A2F-D009B24222D0}"/>
          </ac:spMkLst>
        </pc:spChg>
        <pc:grpChg chg="add mod">
          <ac:chgData name="ZINCK Yves [CEGEE]" userId="58ab786b-eff3-4fb5-b8c5-161f6b44608b" providerId="ADAL" clId="{46FC751A-B553-4852-941D-307912F56544}" dt="2024-01-16T08:21:02.383" v="649" actId="1076"/>
          <ac:grpSpMkLst>
            <pc:docMk/>
            <pc:sldMk cId="1448720850" sldId="621"/>
            <ac:grpSpMk id="6" creationId="{679043A9-AB35-BEBE-285A-2756ECEB4221}"/>
          </ac:grpSpMkLst>
        </pc:grpChg>
        <pc:grpChg chg="del">
          <ac:chgData name="ZINCK Yves [CEGEE]" userId="58ab786b-eff3-4fb5-b8c5-161f6b44608b" providerId="ADAL" clId="{46FC751A-B553-4852-941D-307912F56544}" dt="2024-01-16T08:15:44.183" v="573" actId="478"/>
          <ac:grpSpMkLst>
            <pc:docMk/>
            <pc:sldMk cId="1448720850" sldId="621"/>
            <ac:grpSpMk id="29" creationId="{7B3B69E2-86E9-47E4-A777-BDD22A9AE167}"/>
          </ac:grpSpMkLst>
        </pc:grpChg>
        <pc:grpChg chg="del">
          <ac:chgData name="ZINCK Yves [CEGEE]" userId="58ab786b-eff3-4fb5-b8c5-161f6b44608b" providerId="ADAL" clId="{46FC751A-B553-4852-941D-307912F56544}" dt="2024-01-16T08:15:44.183" v="573" actId="478"/>
          <ac:grpSpMkLst>
            <pc:docMk/>
            <pc:sldMk cId="1448720850" sldId="621"/>
            <ac:grpSpMk id="39" creationId="{57AD176F-90DA-1B7E-156B-F37EEAFADC60}"/>
          </ac:grpSpMkLst>
        </pc:grpChg>
        <pc:grpChg chg="del">
          <ac:chgData name="ZINCK Yves [CEGEE]" userId="58ab786b-eff3-4fb5-b8c5-161f6b44608b" providerId="ADAL" clId="{46FC751A-B553-4852-941D-307912F56544}" dt="2024-01-16T08:15:44.183" v="573" actId="478"/>
          <ac:grpSpMkLst>
            <pc:docMk/>
            <pc:sldMk cId="1448720850" sldId="621"/>
            <ac:grpSpMk id="57" creationId="{2B2FB8A1-7C84-C718-8225-A0779FAF2692}"/>
          </ac:grpSpMkLst>
        </pc:grpChg>
        <pc:grpChg chg="del">
          <ac:chgData name="ZINCK Yves [CEGEE]" userId="58ab786b-eff3-4fb5-b8c5-161f6b44608b" providerId="ADAL" clId="{46FC751A-B553-4852-941D-307912F56544}" dt="2024-01-16T08:15:44.183" v="573" actId="478"/>
          <ac:grpSpMkLst>
            <pc:docMk/>
            <pc:sldMk cId="1448720850" sldId="621"/>
            <ac:grpSpMk id="62" creationId="{0C9287A8-4E3D-452B-472F-FF3016B65D3A}"/>
          </ac:grpSpMkLst>
        </pc:grpChg>
        <pc:grpChg chg="del">
          <ac:chgData name="ZINCK Yves [CEGEE]" userId="58ab786b-eff3-4fb5-b8c5-161f6b44608b" providerId="ADAL" clId="{46FC751A-B553-4852-941D-307912F56544}" dt="2024-01-16T08:15:44.183" v="573" actId="478"/>
          <ac:grpSpMkLst>
            <pc:docMk/>
            <pc:sldMk cId="1448720850" sldId="621"/>
            <ac:grpSpMk id="86" creationId="{45F78ADA-5CE7-1EAA-EED1-FA00A6D3C92C}"/>
          </ac:grpSpMkLst>
        </pc:grpChg>
        <pc:grpChg chg="del">
          <ac:chgData name="ZINCK Yves [CEGEE]" userId="58ab786b-eff3-4fb5-b8c5-161f6b44608b" providerId="ADAL" clId="{46FC751A-B553-4852-941D-307912F56544}" dt="2024-01-16T08:15:44.183" v="573" actId="478"/>
          <ac:grpSpMkLst>
            <pc:docMk/>
            <pc:sldMk cId="1448720850" sldId="621"/>
            <ac:grpSpMk id="104" creationId="{6C6D1629-E550-19C0-D2E4-A17809AF0779}"/>
          </ac:grpSpMkLst>
        </pc:grpChg>
        <pc:grpChg chg="add mod">
          <ac:chgData name="ZINCK Yves [CEGEE]" userId="58ab786b-eff3-4fb5-b8c5-161f6b44608b" providerId="ADAL" clId="{46FC751A-B553-4852-941D-307912F56544}" dt="2024-01-16T08:16:07.692" v="592" actId="1035"/>
          <ac:grpSpMkLst>
            <pc:docMk/>
            <pc:sldMk cId="1448720850" sldId="621"/>
            <ac:grpSpMk id="113" creationId="{5A4A803C-06C9-C2C0-6979-01AE0E99DBB5}"/>
          </ac:grpSpMkLst>
        </pc:grpChg>
        <pc:grpChg chg="add mod">
          <ac:chgData name="ZINCK Yves [CEGEE]" userId="58ab786b-eff3-4fb5-b8c5-161f6b44608b" providerId="ADAL" clId="{46FC751A-B553-4852-941D-307912F56544}" dt="2024-01-16T08:16:07.692" v="592" actId="1035"/>
          <ac:grpSpMkLst>
            <pc:docMk/>
            <pc:sldMk cId="1448720850" sldId="621"/>
            <ac:grpSpMk id="118" creationId="{656B84E4-92AC-61F3-428C-8296DD8A1341}"/>
          </ac:grpSpMkLst>
        </pc:grpChg>
        <pc:grpChg chg="add mod">
          <ac:chgData name="ZINCK Yves [CEGEE]" userId="58ab786b-eff3-4fb5-b8c5-161f6b44608b" providerId="ADAL" clId="{46FC751A-B553-4852-941D-307912F56544}" dt="2024-01-16T08:16:07.692" v="592" actId="1035"/>
          <ac:grpSpMkLst>
            <pc:docMk/>
            <pc:sldMk cId="1448720850" sldId="621"/>
            <ac:grpSpMk id="211" creationId="{DF46148E-7A90-5DDC-E5CF-324794418EBE}"/>
          </ac:grpSpMkLst>
        </pc:grpChg>
        <pc:grpChg chg="add mod">
          <ac:chgData name="ZINCK Yves [CEGEE]" userId="58ab786b-eff3-4fb5-b8c5-161f6b44608b" providerId="ADAL" clId="{46FC751A-B553-4852-941D-307912F56544}" dt="2024-01-16T08:16:07.692" v="592" actId="1035"/>
          <ac:grpSpMkLst>
            <pc:docMk/>
            <pc:sldMk cId="1448720850" sldId="621"/>
            <ac:grpSpMk id="226" creationId="{74E14DC8-78AA-D3E7-E10E-4C72B0518070}"/>
          </ac:grpSpMkLst>
        </pc:grpChg>
        <pc:grpChg chg="add mod">
          <ac:chgData name="ZINCK Yves [CEGEE]" userId="58ab786b-eff3-4fb5-b8c5-161f6b44608b" providerId="ADAL" clId="{46FC751A-B553-4852-941D-307912F56544}" dt="2024-01-16T08:16:07.692" v="592" actId="1035"/>
          <ac:grpSpMkLst>
            <pc:docMk/>
            <pc:sldMk cId="1448720850" sldId="621"/>
            <ac:grpSpMk id="237" creationId="{5BBFD3F8-02A2-A316-106F-E835770023DC}"/>
          </ac:grpSpMkLst>
        </pc:grpChg>
        <pc:grpChg chg="add mod">
          <ac:chgData name="ZINCK Yves [CEGEE]" userId="58ab786b-eff3-4fb5-b8c5-161f6b44608b" providerId="ADAL" clId="{46FC751A-B553-4852-941D-307912F56544}" dt="2024-01-16T08:16:07.692" v="592" actId="1035"/>
          <ac:grpSpMkLst>
            <pc:docMk/>
            <pc:sldMk cId="1448720850" sldId="621"/>
            <ac:grpSpMk id="243" creationId="{74414B04-4A5F-0314-A4E0-5C7620A900F8}"/>
          </ac:grpSpMkLst>
        </pc:grpChg>
        <pc:grpChg chg="add mod">
          <ac:chgData name="ZINCK Yves [CEGEE]" userId="58ab786b-eff3-4fb5-b8c5-161f6b44608b" providerId="ADAL" clId="{46FC751A-B553-4852-941D-307912F56544}" dt="2024-01-16T08:16:07.692" v="592" actId="1035"/>
          <ac:grpSpMkLst>
            <pc:docMk/>
            <pc:sldMk cId="1448720850" sldId="621"/>
            <ac:grpSpMk id="255" creationId="{DFCEECD7-29E2-8303-5012-8A6BAC4FD154}"/>
          </ac:grpSpMkLst>
        </pc:grpChg>
        <pc:grpChg chg="add mod">
          <ac:chgData name="ZINCK Yves [CEGEE]" userId="58ab786b-eff3-4fb5-b8c5-161f6b44608b" providerId="ADAL" clId="{46FC751A-B553-4852-941D-307912F56544}" dt="2024-01-16T08:16:07.692" v="592" actId="1035"/>
          <ac:grpSpMkLst>
            <pc:docMk/>
            <pc:sldMk cId="1448720850" sldId="621"/>
            <ac:grpSpMk id="268" creationId="{33F7B137-E468-1C80-440F-9F5DEE47BEE6}"/>
          </ac:grpSpMkLst>
        </pc:grpChg>
        <pc:grpChg chg="add mod">
          <ac:chgData name="ZINCK Yves [CEGEE]" userId="58ab786b-eff3-4fb5-b8c5-161f6b44608b" providerId="ADAL" clId="{46FC751A-B553-4852-941D-307912F56544}" dt="2024-01-16T08:16:07.692" v="592" actId="1035"/>
          <ac:grpSpMkLst>
            <pc:docMk/>
            <pc:sldMk cId="1448720850" sldId="621"/>
            <ac:grpSpMk id="280" creationId="{803A153C-8210-1389-31D8-D87DC53D4A35}"/>
          </ac:grpSpMkLst>
        </pc:grpChg>
        <pc:grpChg chg="add mod">
          <ac:chgData name="ZINCK Yves [CEGEE]" userId="58ab786b-eff3-4fb5-b8c5-161f6b44608b" providerId="ADAL" clId="{46FC751A-B553-4852-941D-307912F56544}" dt="2024-01-16T08:16:54.089" v="602" actId="207"/>
          <ac:grpSpMkLst>
            <pc:docMk/>
            <pc:sldMk cId="1448720850" sldId="621"/>
            <ac:grpSpMk id="284" creationId="{D864829F-C9EE-7045-EC93-E3A9F8935D6D}"/>
          </ac:grpSpMkLst>
        </pc:grpChg>
        <pc:grpChg chg="add mod">
          <ac:chgData name="ZINCK Yves [CEGEE]" userId="58ab786b-eff3-4fb5-b8c5-161f6b44608b" providerId="ADAL" clId="{46FC751A-B553-4852-941D-307912F56544}" dt="2024-01-16T08:16:07.692" v="592" actId="1035"/>
          <ac:grpSpMkLst>
            <pc:docMk/>
            <pc:sldMk cId="1448720850" sldId="621"/>
            <ac:grpSpMk id="299" creationId="{92BD243E-3BBB-4C2B-8D79-25AA595DE140}"/>
          </ac:grpSpMkLst>
        </pc:grpChg>
        <pc:grpChg chg="add mod">
          <ac:chgData name="ZINCK Yves [CEGEE]" userId="58ab786b-eff3-4fb5-b8c5-161f6b44608b" providerId="ADAL" clId="{46FC751A-B553-4852-941D-307912F56544}" dt="2024-01-16T08:20:36.332" v="647"/>
          <ac:grpSpMkLst>
            <pc:docMk/>
            <pc:sldMk cId="1448720850" sldId="621"/>
            <ac:grpSpMk id="307" creationId="{864F705A-3524-C6A8-E7F4-12294C8C4A84}"/>
          </ac:grpSpMkLst>
        </pc:grpChg>
        <pc:grpChg chg="add mod">
          <ac:chgData name="ZINCK Yves [CEGEE]" userId="58ab786b-eff3-4fb5-b8c5-161f6b44608b" providerId="ADAL" clId="{46FC751A-B553-4852-941D-307912F56544}" dt="2024-01-16T08:16:07.692" v="592" actId="1035"/>
          <ac:grpSpMkLst>
            <pc:docMk/>
            <pc:sldMk cId="1448720850" sldId="621"/>
            <ac:grpSpMk id="315" creationId="{7116D774-4CF0-5FEB-4740-93FCAB2AA76E}"/>
          </ac:grpSpMkLst>
        </pc:grpChg>
        <pc:picChg chg="add del mod">
          <ac:chgData name="ZINCK Yves [CEGEE]" userId="58ab786b-eff3-4fb5-b8c5-161f6b44608b" providerId="ADAL" clId="{46FC751A-B553-4852-941D-307912F56544}" dt="2024-01-16T08:16:14.726" v="594" actId="478"/>
          <ac:picMkLst>
            <pc:docMk/>
            <pc:sldMk cId="1448720850" sldId="621"/>
            <ac:picMk id="3" creationId="{B6B59672-82B2-CFC3-2CA5-B27B86F789A9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14" creationId="{10AA06BD-A2B7-72F5-B261-A69421B0DF70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15" creationId="{AF78583E-0A99-43F4-BC83-99BF53CF6B8B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16" creationId="{DDA3CBED-8703-70EE-62A8-F49FE3867203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2" creationId="{95435C64-C8E4-4135-9C77-C908CA317B99}"/>
          </ac:picMkLst>
        </pc:picChg>
        <pc:picChg chg="mod">
          <ac:chgData name="ZINCK Yves [CEGEE]" userId="58ab786b-eff3-4fb5-b8c5-161f6b44608b" providerId="ADAL" clId="{46FC751A-B553-4852-941D-307912F56544}" dt="2024-01-16T08:18:15.381" v="621" actId="208"/>
          <ac:picMkLst>
            <pc:docMk/>
            <pc:sldMk cId="1448720850" sldId="621"/>
            <ac:picMk id="119" creationId="{745953F0-F4F3-CB70-3FBA-A0CCB9D210EE}"/>
          </ac:picMkLst>
        </pc:picChg>
        <pc:picChg chg="mod">
          <ac:chgData name="ZINCK Yves [CEGEE]" userId="58ab786b-eff3-4fb5-b8c5-161f6b44608b" providerId="ADAL" clId="{46FC751A-B553-4852-941D-307912F56544}" dt="2024-01-16T08:18:15.381" v="621" actId="208"/>
          <ac:picMkLst>
            <pc:docMk/>
            <pc:sldMk cId="1448720850" sldId="621"/>
            <ac:picMk id="123" creationId="{1D0572D5-E432-C0CA-DABB-F7C7551EF2E8}"/>
          </ac:picMkLst>
        </pc:picChg>
        <pc:picChg chg="mod">
          <ac:chgData name="ZINCK Yves [CEGEE]" userId="58ab786b-eff3-4fb5-b8c5-161f6b44608b" providerId="ADAL" clId="{46FC751A-B553-4852-941D-307912F56544}" dt="2024-01-16T08:20:32.523" v="645"/>
          <ac:picMkLst>
            <pc:docMk/>
            <pc:sldMk cId="1448720850" sldId="621"/>
            <ac:picMk id="124" creationId="{7ABA7730-4D9D-BA00-432D-5B2DC7C7609E}"/>
          </ac:picMkLst>
        </pc:picChg>
        <pc:picChg chg="mod">
          <ac:chgData name="ZINCK Yves [CEGEE]" userId="58ab786b-eff3-4fb5-b8c5-161f6b44608b" providerId="ADAL" clId="{46FC751A-B553-4852-941D-307912F56544}" dt="2024-01-16T08:20:29.599" v="644"/>
          <ac:picMkLst>
            <pc:docMk/>
            <pc:sldMk cId="1448720850" sldId="621"/>
            <ac:picMk id="125" creationId="{95A099AA-D7C4-74AD-F7A2-B8A5540CB73C}"/>
          </ac:picMkLst>
        </pc:picChg>
        <pc:picChg chg="mod">
          <ac:chgData name="ZINCK Yves [CEGEE]" userId="58ab786b-eff3-4fb5-b8c5-161f6b44608b" providerId="ADAL" clId="{46FC751A-B553-4852-941D-307912F56544}" dt="2024-01-16T08:18:15.381" v="621" actId="208"/>
          <ac:picMkLst>
            <pc:docMk/>
            <pc:sldMk cId="1448720850" sldId="621"/>
            <ac:picMk id="126" creationId="{206C94B7-9AEA-F022-1883-ABD95A021AFA}"/>
          </ac:picMkLst>
        </pc:picChg>
        <pc:picChg chg="mod">
          <ac:chgData name="ZINCK Yves [CEGEE]" userId="58ab786b-eff3-4fb5-b8c5-161f6b44608b" providerId="ADAL" clId="{46FC751A-B553-4852-941D-307912F56544}" dt="2024-01-16T08:20:34.537" v="646"/>
          <ac:picMkLst>
            <pc:docMk/>
            <pc:sldMk cId="1448720850" sldId="621"/>
            <ac:picMk id="127" creationId="{F7DA369F-70A6-AB2B-7957-1591B1B5A009}"/>
          </ac:picMkLst>
        </pc:picChg>
        <pc:picChg chg="mod">
          <ac:chgData name="ZINCK Yves [CEGEE]" userId="58ab786b-eff3-4fb5-b8c5-161f6b44608b" providerId="ADAL" clId="{46FC751A-B553-4852-941D-307912F56544}" dt="2024-01-16T08:18:15.381" v="621" actId="208"/>
          <ac:picMkLst>
            <pc:docMk/>
            <pc:sldMk cId="1448720850" sldId="621"/>
            <ac:picMk id="192" creationId="{41773E73-7FFB-361D-6373-505879394617}"/>
          </ac:picMkLst>
        </pc:picChg>
        <pc:picChg chg="del">
          <ac:chgData name="ZINCK Yves [CEGEE]" userId="58ab786b-eff3-4fb5-b8c5-161f6b44608b" providerId="ADAL" clId="{46FC751A-B553-4852-941D-307912F56544}" dt="2024-01-16T08:15:44.183" v="573" actId="478"/>
          <ac:picMkLst>
            <pc:docMk/>
            <pc:sldMk cId="1448720850" sldId="621"/>
            <ac:picMk id="195" creationId="{628D16FF-0C43-15DB-DBA0-68324C278001}"/>
          </ac:picMkLst>
        </pc:picChg>
        <pc:picChg chg="del">
          <ac:chgData name="ZINCK Yves [CEGEE]" userId="58ab786b-eff3-4fb5-b8c5-161f6b44608b" providerId="ADAL" clId="{46FC751A-B553-4852-941D-307912F56544}" dt="2024-01-16T08:15:44.183" v="573" actId="478"/>
          <ac:picMkLst>
            <pc:docMk/>
            <pc:sldMk cId="1448720850" sldId="621"/>
            <ac:picMk id="196" creationId="{D51FE802-DCF4-0205-D37F-EFE9F7C4B871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12" creationId="{207B2D83-6BCA-385C-E6ED-8903B35261EE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14" creationId="{A50BAEAF-0E6B-EE60-54F0-CC2429442BC3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15" creationId="{FE00EF98-35B1-B5B1-57F0-46AD3E05DD29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17" creationId="{18ED5567-6E0D-DF76-695C-9C9013A325EB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19" creationId="{F749C6FB-8A6B-B28C-7C67-3E635D1B2A7F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20" creationId="{A5EDA5CE-DCA0-D5B2-B0B1-EC4950E0B070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21" creationId="{B3168A5E-88CE-7DCF-C528-C007C4C6B450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22" creationId="{4459EBAF-D574-A5D4-6543-E161356FDBB5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27" creationId="{8FEE952B-91B1-30BC-7B0D-AC66BB8FAC6B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28" creationId="{8DB1718B-3A11-1E3C-02E6-621A2FEED8F6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29" creationId="{4CC2E5F0-C62F-26F4-C033-DCE0A778BF90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30" creationId="{9E412D24-B7CF-2614-AB78-9B9E59DD6683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31" creationId="{65379892-E86B-6612-5227-C009A733638B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32" creationId="{9777FE60-8849-BD88-8EFB-D9492E6D0A9C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38" creationId="{0824ED04-14D3-5ED7-E907-0733623695A9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39" creationId="{82E16FF8-BF0E-CFEB-79A5-99909456B26B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44" creationId="{4CCDC3D2-20CE-08BE-9D55-6B87F1956924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45" creationId="{1DDEDCB4-ED75-345B-1F4E-A7B18DE86340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46" creationId="{2C3F1636-99E0-B64B-3A9C-E09E0FAE0578}"/>
          </ac:picMkLst>
        </pc:picChg>
        <pc:picChg chg="mod">
          <ac:chgData name="ZINCK Yves [CEGEE]" userId="58ab786b-eff3-4fb5-b8c5-161f6b44608b" providerId="ADAL" clId="{46FC751A-B553-4852-941D-307912F56544}" dt="2024-01-16T08:21:38.820" v="652"/>
          <ac:picMkLst>
            <pc:docMk/>
            <pc:sldMk cId="1448720850" sldId="621"/>
            <ac:picMk id="247" creationId="{611DF71D-A63E-1D62-344A-56D92D276B25}"/>
          </ac:picMkLst>
        </pc:picChg>
        <pc:picChg chg="mod">
          <ac:chgData name="ZINCK Yves [CEGEE]" userId="58ab786b-eff3-4fb5-b8c5-161f6b44608b" providerId="ADAL" clId="{46FC751A-B553-4852-941D-307912F56544}" dt="2024-01-16T08:21:47.963" v="656"/>
          <ac:picMkLst>
            <pc:docMk/>
            <pc:sldMk cId="1448720850" sldId="621"/>
            <ac:picMk id="248" creationId="{0DC6D7A0-9CAE-93EF-26A1-3679B6B08D8B}"/>
          </ac:picMkLst>
        </pc:picChg>
        <pc:picChg chg="mod">
          <ac:chgData name="ZINCK Yves [CEGEE]" userId="58ab786b-eff3-4fb5-b8c5-161f6b44608b" providerId="ADAL" clId="{46FC751A-B553-4852-941D-307912F56544}" dt="2024-01-16T08:21:43.500" v="654"/>
          <ac:picMkLst>
            <pc:docMk/>
            <pc:sldMk cId="1448720850" sldId="621"/>
            <ac:picMk id="249" creationId="{D1E6E51E-3A0A-74E8-4F69-D00C169965D8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73" creationId="{DF8A64E4-A3B1-A9BA-F47C-0371BED3E5AB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74" creationId="{530F71BB-1121-FD3E-5607-8E6F027425E1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275" creationId="{45EC702E-9335-6AD4-90E4-CEE51B2144BD}"/>
          </ac:picMkLst>
        </pc:picChg>
        <pc:picChg chg="mod">
          <ac:chgData name="ZINCK Yves [CEGEE]" userId="58ab786b-eff3-4fb5-b8c5-161f6b44608b" providerId="ADAL" clId="{46FC751A-B553-4852-941D-307912F56544}" dt="2024-01-16T08:21:40.924" v="653"/>
          <ac:picMkLst>
            <pc:docMk/>
            <pc:sldMk cId="1448720850" sldId="621"/>
            <ac:picMk id="276" creationId="{F57FA7E6-72A9-EA6D-C086-7F354A4B4908}"/>
          </ac:picMkLst>
        </pc:picChg>
        <pc:picChg chg="mod">
          <ac:chgData name="ZINCK Yves [CEGEE]" userId="58ab786b-eff3-4fb5-b8c5-161f6b44608b" providerId="ADAL" clId="{46FC751A-B553-4852-941D-307912F56544}" dt="2024-01-16T08:18:34.604" v="625" actId="207"/>
          <ac:picMkLst>
            <pc:docMk/>
            <pc:sldMk cId="1448720850" sldId="621"/>
            <ac:picMk id="285" creationId="{CCF0AF65-7E5B-83AA-E7B8-DCFFDB09244C}"/>
          </ac:picMkLst>
        </pc:picChg>
        <pc:picChg chg="mod">
          <ac:chgData name="ZINCK Yves [CEGEE]" userId="58ab786b-eff3-4fb5-b8c5-161f6b44608b" providerId="ADAL" clId="{46FC751A-B553-4852-941D-307912F56544}" dt="2024-01-16T08:18:33.011" v="624" actId="207"/>
          <ac:picMkLst>
            <pc:docMk/>
            <pc:sldMk cId="1448720850" sldId="621"/>
            <ac:picMk id="286" creationId="{C2330038-6096-C249-C9D3-1A7398994852}"/>
          </ac:picMkLst>
        </pc:picChg>
        <pc:picChg chg="mod">
          <ac:chgData name="ZINCK Yves [CEGEE]" userId="58ab786b-eff3-4fb5-b8c5-161f6b44608b" providerId="ADAL" clId="{46FC751A-B553-4852-941D-307912F56544}" dt="2024-01-16T08:18:24.370" v="622" actId="207"/>
          <ac:picMkLst>
            <pc:docMk/>
            <pc:sldMk cId="1448720850" sldId="621"/>
            <ac:picMk id="287" creationId="{312372E3-919B-EFD0-1976-F24C9AFCE650}"/>
          </ac:picMkLst>
        </pc:picChg>
        <pc:picChg chg="mod">
          <ac:chgData name="ZINCK Yves [CEGEE]" userId="58ab786b-eff3-4fb5-b8c5-161f6b44608b" providerId="ADAL" clId="{46FC751A-B553-4852-941D-307912F56544}" dt="2024-01-16T08:18:29.493" v="623" actId="207"/>
          <ac:picMkLst>
            <pc:docMk/>
            <pc:sldMk cId="1448720850" sldId="621"/>
            <ac:picMk id="288" creationId="{2A5EED43-55B7-D9C3-5AC7-E1AC1B5EF37C}"/>
          </ac:picMkLst>
        </pc:picChg>
        <pc:picChg chg="add mod">
          <ac:chgData name="ZINCK Yves [CEGEE]" userId="58ab786b-eff3-4fb5-b8c5-161f6b44608b" providerId="ADAL" clId="{46FC751A-B553-4852-941D-307912F56544}" dt="2024-01-16T08:19:21.398" v="633" actId="1076"/>
          <ac:picMkLst>
            <pc:docMk/>
            <pc:sldMk cId="1448720850" sldId="621"/>
            <ac:picMk id="294" creationId="{36150337-7CD8-C5FA-A66F-54501852037A}"/>
          </ac:picMkLst>
        </pc:picChg>
        <pc:picChg chg="add mod">
          <ac:chgData name="ZINCK Yves [CEGEE]" userId="58ab786b-eff3-4fb5-b8c5-161f6b44608b" providerId="ADAL" clId="{46FC751A-B553-4852-941D-307912F56544}" dt="2024-01-16T08:16:07.692" v="592" actId="1035"/>
          <ac:picMkLst>
            <pc:docMk/>
            <pc:sldMk cId="1448720850" sldId="621"/>
            <ac:picMk id="297" creationId="{04348954-F2B1-2F99-76FF-5400FEA60F0F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300" creationId="{3A8029AE-1A08-9DFB-BA2D-3C7AF1D1F4D8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301" creationId="{8B312ADE-AE24-5CDA-ECCB-E547C2D268D0}"/>
          </ac:picMkLst>
        </pc:picChg>
        <pc:picChg chg="mod">
          <ac:chgData name="ZINCK Yves [CEGEE]" userId="58ab786b-eff3-4fb5-b8c5-161f6b44608b" providerId="ADAL" clId="{46FC751A-B553-4852-941D-307912F56544}" dt="2024-01-16T08:21:22.822" v="650"/>
          <ac:picMkLst>
            <pc:docMk/>
            <pc:sldMk cId="1448720850" sldId="621"/>
            <ac:picMk id="302" creationId="{FA875518-50F0-CAD6-E346-4BBA52B759A9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303" creationId="{3C335C0D-D53F-59FD-67E5-B6F92E1D831D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304" creationId="{0B184588-54BB-8F7B-D530-1008055FA688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305" creationId="{AFFCB61C-6CF3-0A38-6C74-5A963FE7E895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308" creationId="{5592BF57-16D8-8A07-4DF6-0182CD8D52F8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309" creationId="{C1DC99A3-923A-7F14-4548-AEE7A43CAD78}"/>
          </ac:picMkLst>
        </pc:picChg>
        <pc:picChg chg="mod">
          <ac:chgData name="ZINCK Yves [CEGEE]" userId="58ab786b-eff3-4fb5-b8c5-161f6b44608b" providerId="ADAL" clId="{46FC751A-B553-4852-941D-307912F56544}" dt="2024-01-16T08:21:28.346" v="651"/>
          <ac:picMkLst>
            <pc:docMk/>
            <pc:sldMk cId="1448720850" sldId="621"/>
            <ac:picMk id="310" creationId="{E58B912C-A39C-D0A5-2016-7925518DDAF1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311" creationId="{36549C11-66E0-A9FC-18BA-A3BDEF1F4FFD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312" creationId="{C0345920-70A1-76EC-0EB1-645E7BAFE301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316" creationId="{1DBF7019-133F-6DA1-3A40-B1B909D0552A}"/>
          </ac:picMkLst>
        </pc:picChg>
        <pc:picChg chg="mod">
          <ac:chgData name="ZINCK Yves [CEGEE]" userId="58ab786b-eff3-4fb5-b8c5-161f6b44608b" providerId="ADAL" clId="{46FC751A-B553-4852-941D-307912F56544}" dt="2024-01-16T08:16:00.268" v="574"/>
          <ac:picMkLst>
            <pc:docMk/>
            <pc:sldMk cId="1448720850" sldId="621"/>
            <ac:picMk id="317" creationId="{969D5F04-916B-7C83-021F-F9A1DEFAD24C}"/>
          </ac:picMkLst>
        </pc:picChg>
        <pc:picChg chg="mod">
          <ac:chgData name="ZINCK Yves [CEGEE]" userId="58ab786b-eff3-4fb5-b8c5-161f6b44608b" providerId="ADAL" clId="{46FC751A-B553-4852-941D-307912F56544}" dt="2024-01-16T08:21:45.835" v="655"/>
          <ac:picMkLst>
            <pc:docMk/>
            <pc:sldMk cId="1448720850" sldId="621"/>
            <ac:picMk id="318" creationId="{918B3CE7-1A93-D113-B297-99A3A0623259}"/>
          </ac:picMkLst>
        </pc:picChg>
      </pc:sldChg>
      <pc:sldChg chg="addSp delSp modSp mod ord">
        <pc:chgData name="ZINCK Yves [CEGEE]" userId="58ab786b-eff3-4fb5-b8c5-161f6b44608b" providerId="ADAL" clId="{46FC751A-B553-4852-941D-307912F56544}" dt="2024-01-16T08:31:33.131" v="851" actId="207"/>
        <pc:sldMkLst>
          <pc:docMk/>
          <pc:sldMk cId="2086509697" sldId="622"/>
        </pc:sldMkLst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2" creationId="{CF094CEE-F063-406C-D4B3-0797FAAA0AF5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3" creationId="{96CC0F59-AA40-66D9-A84F-9851DDCDE15B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4" creationId="{9DECDA26-3952-D623-4A76-E70C62EDFC93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5" creationId="{23F70EC4-87B6-B659-0963-00DEEF9C2E86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7" creationId="{BE482BE7-1CDF-83A5-8A0E-8F4D5C6CEDD2}"/>
          </ac:spMkLst>
        </pc:spChg>
        <pc:spChg chg="mod">
          <ac:chgData name="ZINCK Yves [CEGEE]" userId="58ab786b-eff3-4fb5-b8c5-161f6b44608b" providerId="ADAL" clId="{46FC751A-B553-4852-941D-307912F56544}" dt="2024-01-16T08:26:02.317" v="758" actId="207"/>
          <ac:spMkLst>
            <pc:docMk/>
            <pc:sldMk cId="2086509697" sldId="622"/>
            <ac:spMk id="10" creationId="{B5BD9A99-BFA5-6B2A-B518-A73010ECD52B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1" creationId="{B11DC9E5-60BE-ACD5-03F2-449689592B63}"/>
          </ac:spMkLst>
        </pc:spChg>
        <pc:spChg chg="mod">
          <ac:chgData name="ZINCK Yves [CEGEE]" userId="58ab786b-eff3-4fb5-b8c5-161f6b44608b" providerId="ADAL" clId="{46FC751A-B553-4852-941D-307912F56544}" dt="2024-01-16T08:25:53.923" v="757" actId="207"/>
          <ac:spMkLst>
            <pc:docMk/>
            <pc:sldMk cId="2086509697" sldId="622"/>
            <ac:spMk id="12" creationId="{56583E95-B9A1-DC57-1E7F-F7BBB6271A1E}"/>
          </ac:spMkLst>
        </pc:spChg>
        <pc:spChg chg="mod">
          <ac:chgData name="ZINCK Yves [CEGEE]" userId="58ab786b-eff3-4fb5-b8c5-161f6b44608b" providerId="ADAL" clId="{46FC751A-B553-4852-941D-307912F56544}" dt="2024-01-16T08:25:19.169" v="752" actId="207"/>
          <ac:spMkLst>
            <pc:docMk/>
            <pc:sldMk cId="2086509697" sldId="622"/>
            <ac:spMk id="13" creationId="{A7FDA95D-46EA-5625-A84B-3A74EE9304D9}"/>
          </ac:spMkLst>
        </pc:spChg>
        <pc:spChg chg="add del mod">
          <ac:chgData name="ZINCK Yves [CEGEE]" userId="58ab786b-eff3-4fb5-b8c5-161f6b44608b" providerId="ADAL" clId="{46FC751A-B553-4852-941D-307912F56544}" dt="2024-01-16T08:26:51.723" v="771" actId="478"/>
          <ac:spMkLst>
            <pc:docMk/>
            <pc:sldMk cId="2086509697" sldId="622"/>
            <ac:spMk id="14" creationId="{22BE6C16-C520-972C-5C82-3E2194642AED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6" creationId="{63DF7F45-6BA6-2E21-FEE5-6CBCB6775F5D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7" creationId="{31F83158-2754-9040-2522-CD3FF32EA576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8" creationId="{CA09EA8D-F989-CA50-DAC5-1F8501C3B25E}"/>
          </ac:spMkLst>
        </pc:spChg>
        <pc:spChg chg="mod">
          <ac:chgData name="ZINCK Yves [CEGEE]" userId="58ab786b-eff3-4fb5-b8c5-161f6b44608b" providerId="ADAL" clId="{46FC751A-B553-4852-941D-307912F56544}" dt="2024-01-16T08:23:09.133" v="718" actId="20577"/>
          <ac:spMkLst>
            <pc:docMk/>
            <pc:sldMk cId="2086509697" sldId="622"/>
            <ac:spMk id="19" creationId="{29051AD1-422B-4CEA-A80B-535CD2A5E100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20" creationId="{D072DF74-A8E9-4197-42B5-D96E0E49B075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21" creationId="{233EAE83-864D-46F6-3845-49AFA03EA4E1}"/>
          </ac:spMkLst>
        </pc:spChg>
        <pc:spChg chg="add mod">
          <ac:chgData name="ZINCK Yves [CEGEE]" userId="58ab786b-eff3-4fb5-b8c5-161f6b44608b" providerId="ADAL" clId="{46FC751A-B553-4852-941D-307912F56544}" dt="2024-01-16T08:31:33.131" v="851" actId="207"/>
          <ac:spMkLst>
            <pc:docMk/>
            <pc:sldMk cId="2086509697" sldId="622"/>
            <ac:spMk id="22" creationId="{18472982-C941-9387-AF37-FC0C2545E808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23" creationId="{11A4354C-B772-D492-F04F-6613D67CF4B8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24" creationId="{0B66E361-EF25-4E91-ED54-029F210AEE1B}"/>
          </ac:spMkLst>
        </pc:spChg>
        <pc:spChg chg="add mod">
          <ac:chgData name="ZINCK Yves [CEGEE]" userId="58ab786b-eff3-4fb5-b8c5-161f6b44608b" providerId="ADAL" clId="{46FC751A-B553-4852-941D-307912F56544}" dt="2024-01-16T08:24:29.314" v="747" actId="207"/>
          <ac:spMkLst>
            <pc:docMk/>
            <pc:sldMk cId="2086509697" sldId="622"/>
            <ac:spMk id="25" creationId="{9DF7FD79-2601-2638-9284-F302315E9445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26" creationId="{B70225B9-0037-887B-C668-31029B08C6D1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27" creationId="{3BA9B579-0B1B-00B3-714C-7603F7A734E8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28" creationId="{08BFF6E0-0B36-93FC-4A59-FAC1F8D4E14F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29" creationId="{E367AD45-4A5B-3E28-E7F9-ECAED635170C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30" creationId="{A01EC3E9-3595-47C6-E3BD-8AC7BC3ECB47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75" creationId="{5F0CA896-F9C9-EDF5-C975-35EF3BD05976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76" creationId="{FE85CEE8-9568-53FE-7E46-9213FDECF947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77" creationId="{BE17FEC0-CCAB-6091-8B44-567FDCDE168E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80" creationId="{6D6B3C54-8ABC-C860-31E9-161D23876AAC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81" creationId="{051DD7ED-D5C0-0789-A8A4-BAB1FF6C29BE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83" creationId="{E070A2C4-1B80-04ED-C114-A27A5C3E4CB5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84" creationId="{5D7C1F9F-28F7-0AB2-DD07-CBC75E1E7263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88" creationId="{0639A618-2864-FFA2-C6B8-551F27DD2C67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89" creationId="{7C1DDBCB-87F8-35E3-5EBE-F8C7EB7E14AC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90" creationId="{32F4AAAD-4F2A-884C-D453-A55CF81AF652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92" creationId="{5C3B01B9-1A3B-DB10-6B3B-70578998EAA7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93" creationId="{F9726138-C367-9510-0778-DC44B36D6129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94" creationId="{BB6446CE-4B99-545A-9FDF-ED72378E37D6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107" creationId="{6A82A750-178E-FC3A-F262-9B48EA00A515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108" creationId="{0D4AF02C-D855-635A-F1E6-84A4B8CE51F9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09" creationId="{84EC5646-7151-EE11-FA55-CA986D1F22E3}"/>
          </ac:spMkLst>
        </pc:spChg>
        <pc:spChg chg="mod">
          <ac:chgData name="ZINCK Yves [CEGEE]" userId="58ab786b-eff3-4fb5-b8c5-161f6b44608b" providerId="ADAL" clId="{46FC751A-B553-4852-941D-307912F56544}" dt="2024-01-16T08:26:32.513" v="763" actId="208"/>
          <ac:spMkLst>
            <pc:docMk/>
            <pc:sldMk cId="2086509697" sldId="622"/>
            <ac:spMk id="110" creationId="{5ED9FB12-8144-4069-D5A6-DE782D31D4FC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11" creationId="{B343F20E-3473-3664-7F80-DB98EBB1A482}"/>
          </ac:spMkLst>
        </pc:spChg>
        <pc:spChg chg="mod">
          <ac:chgData name="ZINCK Yves [CEGEE]" userId="58ab786b-eff3-4fb5-b8c5-161f6b44608b" providerId="ADAL" clId="{46FC751A-B553-4852-941D-307912F56544}" dt="2024-01-16T08:26:36.098" v="764" actId="208"/>
          <ac:spMkLst>
            <pc:docMk/>
            <pc:sldMk cId="2086509697" sldId="622"/>
            <ac:spMk id="112" creationId="{F027FBD1-41A8-90E6-5935-CCCFC539851D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16" creationId="{7AD80250-39E9-C5F4-1EEA-D8D3509C036C}"/>
          </ac:spMkLst>
        </pc:spChg>
        <pc:spChg chg="mod">
          <ac:chgData name="ZINCK Yves [CEGEE]" userId="58ab786b-eff3-4fb5-b8c5-161f6b44608b" providerId="ADAL" clId="{46FC751A-B553-4852-941D-307912F56544}" dt="2024-01-16T08:26:39.268" v="765" actId="208"/>
          <ac:spMkLst>
            <pc:docMk/>
            <pc:sldMk cId="2086509697" sldId="622"/>
            <ac:spMk id="117" creationId="{F7049DB6-2341-48BF-171B-C8F2836883D2}"/>
          </ac:spMkLst>
        </pc:spChg>
        <pc:spChg chg="del">
          <ac:chgData name="ZINCK Yves [CEGEE]" userId="58ab786b-eff3-4fb5-b8c5-161f6b44608b" providerId="ADAL" clId="{46FC751A-B553-4852-941D-307912F56544}" dt="2024-01-16T08:23:16.949" v="719" actId="478"/>
          <ac:spMkLst>
            <pc:docMk/>
            <pc:sldMk cId="2086509697" sldId="622"/>
            <ac:spMk id="118" creationId="{1EAF217C-67EC-72CD-212A-1E46855CFA3C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19" creationId="{98A49FD3-D650-90F7-CA65-AEF21B9E9F5D}"/>
          </ac:spMkLst>
        </pc:spChg>
        <pc:spChg chg="mod">
          <ac:chgData name="ZINCK Yves [CEGEE]" userId="58ab786b-eff3-4fb5-b8c5-161f6b44608b" providerId="ADAL" clId="{46FC751A-B553-4852-941D-307912F56544}" dt="2024-01-16T08:26:40.979" v="766" actId="208"/>
          <ac:spMkLst>
            <pc:docMk/>
            <pc:sldMk cId="2086509697" sldId="622"/>
            <ac:spMk id="120" creationId="{932C171D-66FA-D84C-FA38-921D0A0CF9C9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22" creationId="{32733268-F980-8D64-7968-B3395E88A7A3}"/>
          </ac:spMkLst>
        </pc:spChg>
        <pc:spChg chg="mod">
          <ac:chgData name="ZINCK Yves [CEGEE]" userId="58ab786b-eff3-4fb5-b8c5-161f6b44608b" providerId="ADAL" clId="{46FC751A-B553-4852-941D-307912F56544}" dt="2024-01-16T08:26:42.416" v="767" actId="208"/>
          <ac:spMkLst>
            <pc:docMk/>
            <pc:sldMk cId="2086509697" sldId="622"/>
            <ac:spMk id="123" creationId="{7C505798-D354-30C1-471A-147E44113A59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25" creationId="{1BC6CE23-A598-8B31-60BD-9EFE9D7A871E}"/>
          </ac:spMkLst>
        </pc:spChg>
        <pc:spChg chg="mod">
          <ac:chgData name="ZINCK Yves [CEGEE]" userId="58ab786b-eff3-4fb5-b8c5-161f6b44608b" providerId="ADAL" clId="{46FC751A-B553-4852-941D-307912F56544}" dt="2024-01-16T08:26:44.161" v="768" actId="208"/>
          <ac:spMkLst>
            <pc:docMk/>
            <pc:sldMk cId="2086509697" sldId="622"/>
            <ac:spMk id="126" creationId="{DF2A0D02-AC01-A1D4-F2C6-B424C1CCAE28}"/>
          </ac:spMkLst>
        </pc:spChg>
        <pc:spChg chg="mod">
          <ac:chgData name="ZINCK Yves [CEGEE]" userId="58ab786b-eff3-4fb5-b8c5-161f6b44608b" providerId="ADAL" clId="{46FC751A-B553-4852-941D-307912F56544}" dt="2024-01-16T08:27:03.611" v="772" actId="207"/>
          <ac:spMkLst>
            <pc:docMk/>
            <pc:sldMk cId="2086509697" sldId="622"/>
            <ac:spMk id="133" creationId="{B356649F-16A5-A230-9CAF-ED2F587EC126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34" creationId="{9A34E8FE-9651-C305-F468-0C860C58544F}"/>
          </ac:spMkLst>
        </pc:spChg>
        <pc:spChg chg="add mod">
          <ac:chgData name="ZINCK Yves [CEGEE]" userId="58ab786b-eff3-4fb5-b8c5-161f6b44608b" providerId="ADAL" clId="{46FC751A-B553-4852-941D-307912F56544}" dt="2024-01-16T08:27:06.697" v="773" actId="207"/>
          <ac:spMkLst>
            <pc:docMk/>
            <pc:sldMk cId="2086509697" sldId="622"/>
            <ac:spMk id="135" creationId="{94F542EB-2AB1-7D8E-5116-6A2BCA1B35D2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36" creationId="{FD896269-EB3C-9A7F-7DA4-009FAEA841A9}"/>
          </ac:spMkLst>
        </pc:spChg>
        <pc:spChg chg="add mod">
          <ac:chgData name="ZINCK Yves [CEGEE]" userId="58ab786b-eff3-4fb5-b8c5-161f6b44608b" providerId="ADAL" clId="{46FC751A-B553-4852-941D-307912F56544}" dt="2024-01-16T08:27:08.547" v="774" actId="207"/>
          <ac:spMkLst>
            <pc:docMk/>
            <pc:sldMk cId="2086509697" sldId="622"/>
            <ac:spMk id="137" creationId="{B0697A72-9D91-96A8-245E-103E30A030EB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38" creationId="{2D8E0D55-FC4A-72CA-02ED-7F7BC4BD0E85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39" creationId="{2043CC3D-E862-2F01-C442-C38F08E08052}"/>
          </ac:spMkLst>
        </pc:spChg>
        <pc:spChg chg="add mod">
          <ac:chgData name="ZINCK Yves [CEGEE]" userId="58ab786b-eff3-4fb5-b8c5-161f6b44608b" providerId="ADAL" clId="{46FC751A-B553-4852-941D-307912F56544}" dt="2024-01-16T08:27:09.848" v="775" actId="207"/>
          <ac:spMkLst>
            <pc:docMk/>
            <pc:sldMk cId="2086509697" sldId="622"/>
            <ac:spMk id="140" creationId="{24762345-F107-66BE-784F-123A06F9F0F1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41" creationId="{1D9FDDB6-32A4-C15D-B0E2-587622081720}"/>
          </ac:spMkLst>
        </pc:spChg>
        <pc:spChg chg="add mod">
          <ac:chgData name="ZINCK Yves [CEGEE]" userId="58ab786b-eff3-4fb5-b8c5-161f6b44608b" providerId="ADAL" clId="{46FC751A-B553-4852-941D-307912F56544}" dt="2024-01-16T08:27:10.865" v="776" actId="207"/>
          <ac:spMkLst>
            <pc:docMk/>
            <pc:sldMk cId="2086509697" sldId="622"/>
            <ac:spMk id="142" creationId="{BD797EB0-25DD-C5AD-2315-E08AFED83276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43" creationId="{1D65B39D-B330-1178-9805-AFB730B7F514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44" creationId="{9177CF33-65FF-0CFF-7D05-F9DB5B63C1E8}"/>
          </ac:spMkLst>
        </pc:spChg>
        <pc:spChg chg="add mod">
          <ac:chgData name="ZINCK Yves [CEGEE]" userId="58ab786b-eff3-4fb5-b8c5-161f6b44608b" providerId="ADAL" clId="{46FC751A-B553-4852-941D-307912F56544}" dt="2024-01-16T08:27:11.889" v="777" actId="207"/>
          <ac:spMkLst>
            <pc:docMk/>
            <pc:sldMk cId="2086509697" sldId="622"/>
            <ac:spMk id="145" creationId="{3155191A-6B9E-B280-A907-66853ACDDC50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46" creationId="{9C0AED32-48A7-5307-6836-3914627593B7}"/>
          </ac:spMkLst>
        </pc:spChg>
        <pc:spChg chg="add mod">
          <ac:chgData name="ZINCK Yves [CEGEE]" userId="58ab786b-eff3-4fb5-b8c5-161f6b44608b" providerId="ADAL" clId="{46FC751A-B553-4852-941D-307912F56544}" dt="2024-01-16T08:30:57.226" v="844" actId="207"/>
          <ac:spMkLst>
            <pc:docMk/>
            <pc:sldMk cId="2086509697" sldId="622"/>
            <ac:spMk id="147" creationId="{6278FB4D-040C-7DC8-5B9C-DDE3F76474CA}"/>
          </ac:spMkLst>
        </pc:spChg>
        <pc:spChg chg="add mod">
          <ac:chgData name="ZINCK Yves [CEGEE]" userId="58ab786b-eff3-4fb5-b8c5-161f6b44608b" providerId="ADAL" clId="{46FC751A-B553-4852-941D-307912F56544}" dt="2024-01-16T08:31:00.561" v="845" actId="207"/>
          <ac:spMkLst>
            <pc:docMk/>
            <pc:sldMk cId="2086509697" sldId="622"/>
            <ac:spMk id="148" creationId="{2609D53C-4FBD-6B8E-C42E-8B678FA3AEAE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49" creationId="{089C7765-B003-997B-CC80-E9A6B53FCBCA}"/>
          </ac:spMkLst>
        </pc:spChg>
        <pc:spChg chg="add mod">
          <ac:chgData name="ZINCK Yves [CEGEE]" userId="58ab786b-eff3-4fb5-b8c5-161f6b44608b" providerId="ADAL" clId="{46FC751A-B553-4852-941D-307912F56544}" dt="2024-01-16T08:31:04.051" v="846" actId="207"/>
          <ac:spMkLst>
            <pc:docMk/>
            <pc:sldMk cId="2086509697" sldId="622"/>
            <ac:spMk id="150" creationId="{AD9CD017-3C3D-9660-D578-9F6799E4BAD8}"/>
          </ac:spMkLst>
        </pc:spChg>
        <pc:spChg chg="add mod">
          <ac:chgData name="ZINCK Yves [CEGEE]" userId="58ab786b-eff3-4fb5-b8c5-161f6b44608b" providerId="ADAL" clId="{46FC751A-B553-4852-941D-307912F56544}" dt="2024-01-16T08:30:54.592" v="843" actId="207"/>
          <ac:spMkLst>
            <pc:docMk/>
            <pc:sldMk cId="2086509697" sldId="622"/>
            <ac:spMk id="151" creationId="{CBAFDFD3-9721-DB47-4631-B415721AA3C6}"/>
          </ac:spMkLst>
        </pc:spChg>
        <pc:spChg chg="add mod">
          <ac:chgData name="ZINCK Yves [CEGEE]" userId="58ab786b-eff3-4fb5-b8c5-161f6b44608b" providerId="ADAL" clId="{46FC751A-B553-4852-941D-307912F56544}" dt="2024-01-16T08:31:06.984" v="847" actId="207"/>
          <ac:spMkLst>
            <pc:docMk/>
            <pc:sldMk cId="2086509697" sldId="622"/>
            <ac:spMk id="153" creationId="{0BF37321-1513-E6CF-D5BC-95663D2C5539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54" creationId="{C02F404A-1B2F-A811-D605-A083F97EFF4D}"/>
          </ac:spMkLst>
        </pc:spChg>
        <pc:spChg chg="add mod">
          <ac:chgData name="ZINCK Yves [CEGEE]" userId="58ab786b-eff3-4fb5-b8c5-161f6b44608b" providerId="ADAL" clId="{46FC751A-B553-4852-941D-307912F56544}" dt="2024-01-16T08:31:14.128" v="848" actId="207"/>
          <ac:spMkLst>
            <pc:docMk/>
            <pc:sldMk cId="2086509697" sldId="622"/>
            <ac:spMk id="155" creationId="{E7A5F0E4-03E4-75EB-56F8-E216DC84B924}"/>
          </ac:spMkLst>
        </pc:spChg>
        <pc:spChg chg="mod">
          <ac:chgData name="ZINCK Yves [CEGEE]" userId="58ab786b-eff3-4fb5-b8c5-161f6b44608b" providerId="ADAL" clId="{46FC751A-B553-4852-941D-307912F56544}" dt="2024-01-16T08:26:46.113" v="769" actId="208"/>
          <ac:spMkLst>
            <pc:docMk/>
            <pc:sldMk cId="2086509697" sldId="622"/>
            <ac:spMk id="157" creationId="{6FD1DFD7-2A4A-B844-4178-6FEEEFB95944}"/>
          </ac:spMkLst>
        </pc:spChg>
        <pc:spChg chg="mod">
          <ac:chgData name="ZINCK Yves [CEGEE]" userId="58ab786b-eff3-4fb5-b8c5-161f6b44608b" providerId="ADAL" clId="{46FC751A-B553-4852-941D-307912F56544}" dt="2024-01-16T08:26:46.113" v="769" actId="208"/>
          <ac:spMkLst>
            <pc:docMk/>
            <pc:sldMk cId="2086509697" sldId="622"/>
            <ac:spMk id="158" creationId="{0CCB28BA-F21B-B05C-2CE2-6D104E48B762}"/>
          </ac:spMkLst>
        </pc:spChg>
        <pc:spChg chg="add mod">
          <ac:chgData name="ZINCK Yves [CEGEE]" userId="58ab786b-eff3-4fb5-b8c5-161f6b44608b" providerId="ADAL" clId="{46FC751A-B553-4852-941D-307912F56544}" dt="2024-01-16T08:31:17.840" v="849" actId="207"/>
          <ac:spMkLst>
            <pc:docMk/>
            <pc:sldMk cId="2086509697" sldId="622"/>
            <ac:spMk id="159" creationId="{3C72AF3A-E317-FED5-2B89-A528AE575464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60" creationId="{26BDD0DA-1664-78F2-6DF0-574DB5D1F96C}"/>
          </ac:spMkLst>
        </pc:spChg>
        <pc:spChg chg="mod">
          <ac:chgData name="ZINCK Yves [CEGEE]" userId="58ab786b-eff3-4fb5-b8c5-161f6b44608b" providerId="ADAL" clId="{46FC751A-B553-4852-941D-307912F56544}" dt="2024-01-16T08:27:22.070" v="780" actId="207"/>
          <ac:spMkLst>
            <pc:docMk/>
            <pc:sldMk cId="2086509697" sldId="622"/>
            <ac:spMk id="166" creationId="{5135AFDF-46A7-510A-C1AA-D9464993E1DC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67" creationId="{3FCB9692-07EA-57EA-9AC5-29242FCB44BF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68" creationId="{FA36248F-E3F4-24AC-8000-7037CE2619E6}"/>
          </ac:spMkLst>
        </pc:spChg>
        <pc:spChg chg="add mod">
          <ac:chgData name="ZINCK Yves [CEGEE]" userId="58ab786b-eff3-4fb5-b8c5-161f6b44608b" providerId="ADAL" clId="{46FC751A-B553-4852-941D-307912F56544}" dt="2024-01-16T08:31:27.425" v="850" actId="207"/>
          <ac:spMkLst>
            <pc:docMk/>
            <pc:sldMk cId="2086509697" sldId="622"/>
            <ac:spMk id="169" creationId="{C77E2AA0-486C-9F4A-E163-0DB5018E98CB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71" creationId="{E8790805-3E21-7C8F-F4BB-2653C4FA7B2D}"/>
          </ac:spMkLst>
        </pc:spChg>
        <pc:spChg chg="mod">
          <ac:chgData name="ZINCK Yves [CEGEE]" userId="58ab786b-eff3-4fb5-b8c5-161f6b44608b" providerId="ADAL" clId="{46FC751A-B553-4852-941D-307912F56544}" dt="2024-01-16T08:23:33.124" v="720"/>
          <ac:spMkLst>
            <pc:docMk/>
            <pc:sldMk cId="2086509697" sldId="622"/>
            <ac:spMk id="175" creationId="{CB8D5BB4-7A1E-D537-F011-65653C74D0E6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76" creationId="{F47514FB-4A2F-6027-1B3C-E6F899018805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78" creationId="{E4CD6D1F-191A-F2F7-58CB-0DD4F613B55C}"/>
          </ac:spMkLst>
        </pc:spChg>
        <pc:spChg chg="add mod">
          <ac:chgData name="ZINCK Yves [CEGEE]" userId="58ab786b-eff3-4fb5-b8c5-161f6b44608b" providerId="ADAL" clId="{46FC751A-B553-4852-941D-307912F56544}" dt="2024-01-16T08:25:15.156" v="751" actId="207"/>
          <ac:spMkLst>
            <pc:docMk/>
            <pc:sldMk cId="2086509697" sldId="622"/>
            <ac:spMk id="179" creationId="{8DEB72E2-9775-711D-831B-845C1061E877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80" creationId="{2099F806-EF97-DAFD-B6F1-DD32F9CBA2C3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81" creationId="{F823AB90-8707-CF41-5C79-A0B36CC9C8B6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82" creationId="{7B68138D-E225-34CB-267E-2D4D872C40F9}"/>
          </ac:spMkLst>
        </pc:spChg>
        <pc:spChg chg="mod">
          <ac:chgData name="ZINCK Yves [CEGEE]" userId="58ab786b-eff3-4fb5-b8c5-161f6b44608b" providerId="ADAL" clId="{46FC751A-B553-4852-941D-307912F56544}" dt="2024-01-16T08:25:12.018" v="750" actId="207"/>
          <ac:spMkLst>
            <pc:docMk/>
            <pc:sldMk cId="2086509697" sldId="622"/>
            <ac:spMk id="184" creationId="{EBEC2C73-F0E7-03B0-5E0A-734C1B31379C}"/>
          </ac:spMkLst>
        </pc:spChg>
        <pc:spChg chg="mod">
          <ac:chgData name="ZINCK Yves [CEGEE]" userId="58ab786b-eff3-4fb5-b8c5-161f6b44608b" providerId="ADAL" clId="{46FC751A-B553-4852-941D-307912F56544}" dt="2024-01-16T08:25:41.739" v="756" actId="207"/>
          <ac:spMkLst>
            <pc:docMk/>
            <pc:sldMk cId="2086509697" sldId="622"/>
            <ac:spMk id="185" creationId="{501616AC-4F75-1F8B-95E9-82C30FCA47B3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86" creationId="{98324D16-24F3-DEE3-5700-E0DBA48A9362}"/>
          </ac:spMkLst>
        </pc:spChg>
        <pc:spChg chg="add mod">
          <ac:chgData name="ZINCK Yves [CEGEE]" userId="58ab786b-eff3-4fb5-b8c5-161f6b44608b" providerId="ADAL" clId="{46FC751A-B553-4852-941D-307912F56544}" dt="2024-01-16T08:25:38.354" v="755" actId="207"/>
          <ac:spMkLst>
            <pc:docMk/>
            <pc:sldMk cId="2086509697" sldId="622"/>
            <ac:spMk id="187" creationId="{1AD62D03-7C9E-583E-6E30-8CD826527A83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88" creationId="{A2E08206-5DD9-A3C2-2C9B-F2444774812D}"/>
          </ac:spMkLst>
        </pc:spChg>
        <pc:spChg chg="del mod topLvl">
          <ac:chgData name="ZINCK Yves [CEGEE]" userId="58ab786b-eff3-4fb5-b8c5-161f6b44608b" providerId="ADAL" clId="{46FC751A-B553-4852-941D-307912F56544}" dt="2024-01-16T08:30:05.824" v="821" actId="478"/>
          <ac:spMkLst>
            <pc:docMk/>
            <pc:sldMk cId="2086509697" sldId="622"/>
            <ac:spMk id="190" creationId="{C85870D7-D38B-44D6-9716-DB6BFFD78325}"/>
          </ac:spMkLst>
        </pc:spChg>
        <pc:spChg chg="del mod topLvl">
          <ac:chgData name="ZINCK Yves [CEGEE]" userId="58ab786b-eff3-4fb5-b8c5-161f6b44608b" providerId="ADAL" clId="{46FC751A-B553-4852-941D-307912F56544}" dt="2024-01-16T08:27:59.274" v="786" actId="478"/>
          <ac:spMkLst>
            <pc:docMk/>
            <pc:sldMk cId="2086509697" sldId="622"/>
            <ac:spMk id="191" creationId="{5F92E9E7-0980-3E4E-0080-E9FCF194250A}"/>
          </ac:spMkLst>
        </pc:spChg>
        <pc:spChg chg="add mod">
          <ac:chgData name="ZINCK Yves [CEGEE]" userId="58ab786b-eff3-4fb5-b8c5-161f6b44608b" providerId="ADAL" clId="{46FC751A-B553-4852-941D-307912F56544}" dt="2024-01-16T08:24:52.619" v="748" actId="207"/>
          <ac:spMkLst>
            <pc:docMk/>
            <pc:sldMk cId="2086509697" sldId="622"/>
            <ac:spMk id="192" creationId="{5840D7C8-321A-8AEC-FBEC-3DDEFB5B87A9}"/>
          </ac:spMkLst>
        </pc:spChg>
        <pc:spChg chg="add mod">
          <ac:chgData name="ZINCK Yves [CEGEE]" userId="58ab786b-eff3-4fb5-b8c5-161f6b44608b" providerId="ADAL" clId="{46FC751A-B553-4852-941D-307912F56544}" dt="2024-01-16T08:24:52.619" v="748" actId="207"/>
          <ac:spMkLst>
            <pc:docMk/>
            <pc:sldMk cId="2086509697" sldId="622"/>
            <ac:spMk id="193" creationId="{D4D58F78-4431-B546-E183-7C7F2148137A}"/>
          </ac:spMkLst>
        </pc:spChg>
        <pc:spChg chg="add mod">
          <ac:chgData name="ZINCK Yves [CEGEE]" userId="58ab786b-eff3-4fb5-b8c5-161f6b44608b" providerId="ADAL" clId="{46FC751A-B553-4852-941D-307912F56544}" dt="2024-01-16T08:28:26.067" v="805" actId="20577"/>
          <ac:spMkLst>
            <pc:docMk/>
            <pc:sldMk cId="2086509697" sldId="622"/>
            <ac:spMk id="194" creationId="{451421F3-5556-F4D3-476F-B068B08A4AB7}"/>
          </ac:spMkLst>
        </pc:spChg>
        <pc:spChg chg="add del mod">
          <ac:chgData name="ZINCK Yves [CEGEE]" userId="58ab786b-eff3-4fb5-b8c5-161f6b44608b" providerId="ADAL" clId="{46FC751A-B553-4852-941D-307912F56544}" dt="2024-01-16T08:28:29.385" v="806" actId="478"/>
          <ac:spMkLst>
            <pc:docMk/>
            <pc:sldMk cId="2086509697" sldId="622"/>
            <ac:spMk id="195" creationId="{CEE103CF-4F87-3448-20C3-1931B874ACF8}"/>
          </ac:spMkLst>
        </pc:spChg>
        <pc:spChg chg="add mod">
          <ac:chgData name="ZINCK Yves [CEGEE]" userId="58ab786b-eff3-4fb5-b8c5-161f6b44608b" providerId="ADAL" clId="{46FC751A-B553-4852-941D-307912F56544}" dt="2024-01-16T08:25:25.448" v="753" actId="207"/>
          <ac:spMkLst>
            <pc:docMk/>
            <pc:sldMk cId="2086509697" sldId="622"/>
            <ac:spMk id="196" creationId="{00819147-2016-13D6-9B87-CFF8D05BCFC0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97" creationId="{141AF5C0-EA6D-A8A4-44DB-299BFC029A78}"/>
          </ac:spMkLst>
        </pc:spChg>
        <pc:spChg chg="add mod">
          <ac:chgData name="ZINCK Yves [CEGEE]" userId="58ab786b-eff3-4fb5-b8c5-161f6b44608b" providerId="ADAL" clId="{46FC751A-B553-4852-941D-307912F56544}" dt="2024-01-16T08:25:34.920" v="754" actId="207"/>
          <ac:spMkLst>
            <pc:docMk/>
            <pc:sldMk cId="2086509697" sldId="622"/>
            <ac:spMk id="198" creationId="{6FE30F4B-DD4F-CC00-BA2C-E5B764F8FD1B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199" creationId="{A240D9AF-C74C-C712-886D-6E327A3C840E}"/>
          </ac:spMkLst>
        </pc:spChg>
        <pc:spChg chg="add mod">
          <ac:chgData name="ZINCK Yves [CEGEE]" userId="58ab786b-eff3-4fb5-b8c5-161f6b44608b" providerId="ADAL" clId="{46FC751A-B553-4852-941D-307912F56544}" dt="2024-01-16T08:25:34.920" v="754" actId="207"/>
          <ac:spMkLst>
            <pc:docMk/>
            <pc:sldMk cId="2086509697" sldId="622"/>
            <ac:spMk id="200" creationId="{D97A3945-4094-22ED-46C4-BD698AAC7A18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201" creationId="{6A99A920-75ED-3F04-62F3-36B5CEE1A6CB}"/>
          </ac:spMkLst>
        </pc:spChg>
        <pc:spChg chg="add mod">
          <ac:chgData name="ZINCK Yves [CEGEE]" userId="58ab786b-eff3-4fb5-b8c5-161f6b44608b" providerId="ADAL" clId="{46FC751A-B553-4852-941D-307912F56544}" dt="2024-01-16T08:23:38.596" v="743" actId="1036"/>
          <ac:spMkLst>
            <pc:docMk/>
            <pc:sldMk cId="2086509697" sldId="622"/>
            <ac:spMk id="202" creationId="{DEAC8978-5260-471B-42BC-303B935CACBD}"/>
          </ac:spMkLst>
        </pc:spChg>
        <pc:grpChg chg="del">
          <ac:chgData name="ZINCK Yves [CEGEE]" userId="58ab786b-eff3-4fb5-b8c5-161f6b44608b" providerId="ADAL" clId="{46FC751A-B553-4852-941D-307912F56544}" dt="2024-01-16T08:23:16.949" v="719" actId="478"/>
          <ac:grpSpMkLst>
            <pc:docMk/>
            <pc:sldMk cId="2086509697" sldId="622"/>
            <ac:grpSpMk id="6" creationId="{92601FF9-D32A-6F53-DA1A-C5E8D6BADD58}"/>
          </ac:grpSpMkLst>
        </pc:grpChg>
        <pc:grpChg chg="add mod">
          <ac:chgData name="ZINCK Yves [CEGEE]" userId="58ab786b-eff3-4fb5-b8c5-161f6b44608b" providerId="ADAL" clId="{46FC751A-B553-4852-941D-307912F56544}" dt="2024-01-16T08:23:38.596" v="743" actId="1036"/>
          <ac:grpSpMkLst>
            <pc:docMk/>
            <pc:sldMk cId="2086509697" sldId="622"/>
            <ac:grpSpMk id="8" creationId="{32372D21-0E44-D7C1-B3ED-284C0AEA39B2}"/>
          </ac:grpSpMkLst>
        </pc:grpChg>
        <pc:grpChg chg="add mod">
          <ac:chgData name="ZINCK Yves [CEGEE]" userId="58ab786b-eff3-4fb5-b8c5-161f6b44608b" providerId="ADAL" clId="{46FC751A-B553-4852-941D-307912F56544}" dt="2024-01-16T08:23:38.596" v="743" actId="1036"/>
          <ac:grpSpMkLst>
            <pc:docMk/>
            <pc:sldMk cId="2086509697" sldId="622"/>
            <ac:grpSpMk id="15" creationId="{FF1D2B82-FB87-0D50-A9E9-3234DFBCF856}"/>
          </ac:grpSpMkLst>
        </pc:grpChg>
        <pc:grpChg chg="add mod">
          <ac:chgData name="ZINCK Yves [CEGEE]" userId="58ab786b-eff3-4fb5-b8c5-161f6b44608b" providerId="ADAL" clId="{46FC751A-B553-4852-941D-307912F56544}" dt="2024-01-16T08:23:38.596" v="743" actId="1036"/>
          <ac:grpSpMkLst>
            <pc:docMk/>
            <pc:sldMk cId="2086509697" sldId="622"/>
            <ac:grpSpMk id="31" creationId="{8750F9D8-81D7-8A1A-D747-93E916A5303A}"/>
          </ac:grpSpMkLst>
        </pc:grpChg>
        <pc:grpChg chg="del">
          <ac:chgData name="ZINCK Yves [CEGEE]" userId="58ab786b-eff3-4fb5-b8c5-161f6b44608b" providerId="ADAL" clId="{46FC751A-B553-4852-941D-307912F56544}" dt="2024-01-16T08:23:16.949" v="719" actId="478"/>
          <ac:grpSpMkLst>
            <pc:docMk/>
            <pc:sldMk cId="2086509697" sldId="622"/>
            <ac:grpSpMk id="43" creationId="{25C6FDB1-13FC-1B28-E32B-20BEC83AE760}"/>
          </ac:grpSpMkLst>
        </pc:grpChg>
        <pc:grpChg chg="del">
          <ac:chgData name="ZINCK Yves [CEGEE]" userId="58ab786b-eff3-4fb5-b8c5-161f6b44608b" providerId="ADAL" clId="{46FC751A-B553-4852-941D-307912F56544}" dt="2024-01-16T08:23:16.949" v="719" actId="478"/>
          <ac:grpSpMkLst>
            <pc:docMk/>
            <pc:sldMk cId="2086509697" sldId="622"/>
            <ac:grpSpMk id="97" creationId="{45680BF2-A228-9302-0CE6-95C70B7895DD}"/>
          </ac:grpSpMkLst>
        </pc:grpChg>
        <pc:grpChg chg="del">
          <ac:chgData name="ZINCK Yves [CEGEE]" userId="58ab786b-eff3-4fb5-b8c5-161f6b44608b" providerId="ADAL" clId="{46FC751A-B553-4852-941D-307912F56544}" dt="2024-01-16T08:23:16.949" v="719" actId="478"/>
          <ac:grpSpMkLst>
            <pc:docMk/>
            <pc:sldMk cId="2086509697" sldId="622"/>
            <ac:grpSpMk id="100" creationId="{703CE984-FE94-9689-295C-E04148700698}"/>
          </ac:grpSpMkLst>
        </pc:grpChg>
        <pc:grpChg chg="del">
          <ac:chgData name="ZINCK Yves [CEGEE]" userId="58ab786b-eff3-4fb5-b8c5-161f6b44608b" providerId="ADAL" clId="{46FC751A-B553-4852-941D-307912F56544}" dt="2024-01-16T08:23:16.949" v="719" actId="478"/>
          <ac:grpSpMkLst>
            <pc:docMk/>
            <pc:sldMk cId="2086509697" sldId="622"/>
            <ac:grpSpMk id="103" creationId="{75DD99B5-6D06-F80E-829A-981013B30033}"/>
          </ac:grpSpMkLst>
        </pc:grpChg>
        <pc:grpChg chg="add mod">
          <ac:chgData name="ZINCK Yves [CEGEE]" userId="58ab786b-eff3-4fb5-b8c5-161f6b44608b" providerId="ADAL" clId="{46FC751A-B553-4852-941D-307912F56544}" dt="2024-01-16T08:23:38.596" v="743" actId="1036"/>
          <ac:grpSpMkLst>
            <pc:docMk/>
            <pc:sldMk cId="2086509697" sldId="622"/>
            <ac:grpSpMk id="156" creationId="{1F35C61D-1CB8-A652-836C-10BF7EBF34BB}"/>
          </ac:grpSpMkLst>
        </pc:grpChg>
        <pc:grpChg chg="add mod">
          <ac:chgData name="ZINCK Yves [CEGEE]" userId="58ab786b-eff3-4fb5-b8c5-161f6b44608b" providerId="ADAL" clId="{46FC751A-B553-4852-941D-307912F56544}" dt="2024-01-16T08:27:22.070" v="780" actId="207"/>
          <ac:grpSpMkLst>
            <pc:docMk/>
            <pc:sldMk cId="2086509697" sldId="622"/>
            <ac:grpSpMk id="161" creationId="{52FF072D-5AD6-BD96-E64A-42B24DCEB925}"/>
          </ac:grpSpMkLst>
        </pc:grpChg>
        <pc:grpChg chg="add mod">
          <ac:chgData name="ZINCK Yves [CEGEE]" userId="58ab786b-eff3-4fb5-b8c5-161f6b44608b" providerId="ADAL" clId="{46FC751A-B553-4852-941D-307912F56544}" dt="2024-01-16T08:23:38.596" v="743" actId="1036"/>
          <ac:grpSpMkLst>
            <pc:docMk/>
            <pc:sldMk cId="2086509697" sldId="622"/>
            <ac:grpSpMk id="170" creationId="{25C94BF5-3E23-ACB8-C111-B70AA3D6BFB9}"/>
          </ac:grpSpMkLst>
        </pc:grpChg>
        <pc:grpChg chg="add mod">
          <ac:chgData name="ZINCK Yves [CEGEE]" userId="58ab786b-eff3-4fb5-b8c5-161f6b44608b" providerId="ADAL" clId="{46FC751A-B553-4852-941D-307912F56544}" dt="2024-01-16T08:23:38.596" v="743" actId="1036"/>
          <ac:grpSpMkLst>
            <pc:docMk/>
            <pc:sldMk cId="2086509697" sldId="622"/>
            <ac:grpSpMk id="183" creationId="{00DFBB3B-B288-D6D0-8318-8F7593ACD3A9}"/>
          </ac:grpSpMkLst>
        </pc:grpChg>
        <pc:grpChg chg="add del mod">
          <ac:chgData name="ZINCK Yves [CEGEE]" userId="58ab786b-eff3-4fb5-b8c5-161f6b44608b" providerId="ADAL" clId="{46FC751A-B553-4852-941D-307912F56544}" dt="2024-01-16T08:27:59.274" v="786" actId="478"/>
          <ac:grpSpMkLst>
            <pc:docMk/>
            <pc:sldMk cId="2086509697" sldId="622"/>
            <ac:grpSpMk id="189" creationId="{16D89722-EB7D-EAEC-4302-C8FEF4A9BB26}"/>
          </ac:grpSpMkLst>
        </pc:grpChg>
        <pc:picChg chg="mod">
          <ac:chgData name="ZINCK Yves [CEGEE]" userId="58ab786b-eff3-4fb5-b8c5-161f6b44608b" providerId="ADAL" clId="{46FC751A-B553-4852-941D-307912F56544}" dt="2024-01-16T08:23:33.124" v="720"/>
          <ac:picMkLst>
            <pc:docMk/>
            <pc:sldMk cId="2086509697" sldId="622"/>
            <ac:picMk id="9" creationId="{C14C840E-26FE-A0A3-6FF7-2DC485FD4D5D}"/>
          </ac:picMkLst>
        </pc:picChg>
        <pc:picChg chg="del">
          <ac:chgData name="ZINCK Yves [CEGEE]" userId="58ab786b-eff3-4fb5-b8c5-161f6b44608b" providerId="ADAL" clId="{46FC751A-B553-4852-941D-307912F56544}" dt="2024-01-16T08:23:16.949" v="719" actId="478"/>
          <ac:picMkLst>
            <pc:docMk/>
            <pc:sldMk cId="2086509697" sldId="622"/>
            <ac:picMk id="82" creationId="{5AFC691C-8A52-F2CD-C524-8D8E57C2FA9B}"/>
          </ac:picMkLst>
        </pc:picChg>
        <pc:picChg chg="del">
          <ac:chgData name="ZINCK Yves [CEGEE]" userId="58ab786b-eff3-4fb5-b8c5-161f6b44608b" providerId="ADAL" clId="{46FC751A-B553-4852-941D-307912F56544}" dt="2024-01-16T08:23:16.949" v="719" actId="478"/>
          <ac:picMkLst>
            <pc:docMk/>
            <pc:sldMk cId="2086509697" sldId="622"/>
            <ac:picMk id="87" creationId="{45FB32D9-AC16-A7CE-D4B1-0E1B2332A63B}"/>
          </ac:picMkLst>
        </pc:picChg>
        <pc:picChg chg="del">
          <ac:chgData name="ZINCK Yves [CEGEE]" userId="58ab786b-eff3-4fb5-b8c5-161f6b44608b" providerId="ADAL" clId="{46FC751A-B553-4852-941D-307912F56544}" dt="2024-01-16T08:23:16.949" v="719" actId="478"/>
          <ac:picMkLst>
            <pc:docMk/>
            <pc:sldMk cId="2086509697" sldId="622"/>
            <ac:picMk id="91" creationId="{7AAE178D-7A89-DD02-BF44-ADDEB139BBF8}"/>
          </ac:picMkLst>
        </pc:picChg>
        <pc:picChg chg="mod">
          <ac:chgData name="ZINCK Yves [CEGEE]" userId="58ab786b-eff3-4fb5-b8c5-161f6b44608b" providerId="ADAL" clId="{46FC751A-B553-4852-941D-307912F56544}" dt="2024-01-16T08:23:33.124" v="720"/>
          <ac:picMkLst>
            <pc:docMk/>
            <pc:sldMk cId="2086509697" sldId="622"/>
            <ac:picMk id="113" creationId="{775F8A8B-CD5E-2A4C-834A-DB30615AA6E0}"/>
          </ac:picMkLst>
        </pc:picChg>
        <pc:picChg chg="mod">
          <ac:chgData name="ZINCK Yves [CEGEE]" userId="58ab786b-eff3-4fb5-b8c5-161f6b44608b" providerId="ADAL" clId="{46FC751A-B553-4852-941D-307912F56544}" dt="2024-01-16T08:23:33.124" v="720"/>
          <ac:picMkLst>
            <pc:docMk/>
            <pc:sldMk cId="2086509697" sldId="622"/>
            <ac:picMk id="114" creationId="{CFC34555-8B56-2F9E-7E08-70874B177C28}"/>
          </ac:picMkLst>
        </pc:picChg>
        <pc:picChg chg="mod">
          <ac:chgData name="ZINCK Yves [CEGEE]" userId="58ab786b-eff3-4fb5-b8c5-161f6b44608b" providerId="ADAL" clId="{46FC751A-B553-4852-941D-307912F56544}" dt="2024-01-16T08:23:33.124" v="720"/>
          <ac:picMkLst>
            <pc:docMk/>
            <pc:sldMk cId="2086509697" sldId="622"/>
            <ac:picMk id="115" creationId="{8E19F7B7-B7D1-EB2F-CFD5-D79A35089C60}"/>
          </ac:picMkLst>
        </pc:picChg>
        <pc:picChg chg="mod">
          <ac:chgData name="ZINCK Yves [CEGEE]" userId="58ab786b-eff3-4fb5-b8c5-161f6b44608b" providerId="ADAL" clId="{46FC751A-B553-4852-941D-307912F56544}" dt="2024-01-16T08:23:33.124" v="720"/>
          <ac:picMkLst>
            <pc:docMk/>
            <pc:sldMk cId="2086509697" sldId="622"/>
            <ac:picMk id="121" creationId="{7618274C-AFD2-8E58-1DCC-8A2E0461EABD}"/>
          </ac:picMkLst>
        </pc:picChg>
        <pc:picChg chg="mod">
          <ac:chgData name="ZINCK Yves [CEGEE]" userId="58ab786b-eff3-4fb5-b8c5-161f6b44608b" providerId="ADAL" clId="{46FC751A-B553-4852-941D-307912F56544}" dt="2024-01-16T08:23:33.124" v="720"/>
          <ac:picMkLst>
            <pc:docMk/>
            <pc:sldMk cId="2086509697" sldId="622"/>
            <ac:picMk id="124" creationId="{E6B21B7F-1C41-E947-F65F-91D13CEF4329}"/>
          </ac:picMkLst>
        </pc:picChg>
        <pc:picChg chg="mod">
          <ac:chgData name="ZINCK Yves [CEGEE]" userId="58ab786b-eff3-4fb5-b8c5-161f6b44608b" providerId="ADAL" clId="{46FC751A-B553-4852-941D-307912F56544}" dt="2024-01-16T08:23:33.124" v="720"/>
          <ac:picMkLst>
            <pc:docMk/>
            <pc:sldMk cId="2086509697" sldId="622"/>
            <ac:picMk id="127" creationId="{1F0D2881-B93C-5279-C293-1D51D0CA9F6A}"/>
          </ac:picMkLst>
        </pc:picChg>
        <pc:picChg chg="mod">
          <ac:chgData name="ZINCK Yves [CEGEE]" userId="58ab786b-eff3-4fb5-b8c5-161f6b44608b" providerId="ADAL" clId="{46FC751A-B553-4852-941D-307912F56544}" dt="2024-01-16T08:26:25.585" v="762"/>
          <ac:picMkLst>
            <pc:docMk/>
            <pc:sldMk cId="2086509697" sldId="622"/>
            <ac:picMk id="128" creationId="{FC149780-EDD7-A3D3-3B6C-C3F7ED56E561}"/>
          </ac:picMkLst>
        </pc:picChg>
        <pc:picChg chg="mod">
          <ac:chgData name="ZINCK Yves [CEGEE]" userId="58ab786b-eff3-4fb5-b8c5-161f6b44608b" providerId="ADAL" clId="{46FC751A-B553-4852-941D-307912F56544}" dt="2024-01-16T08:26:24.480" v="761"/>
          <ac:picMkLst>
            <pc:docMk/>
            <pc:sldMk cId="2086509697" sldId="622"/>
            <ac:picMk id="129" creationId="{A3AC946A-EC24-D9FA-A3A9-203F4AC8F08D}"/>
          </ac:picMkLst>
        </pc:picChg>
        <pc:picChg chg="mod">
          <ac:chgData name="ZINCK Yves [CEGEE]" userId="58ab786b-eff3-4fb5-b8c5-161f6b44608b" providerId="ADAL" clId="{46FC751A-B553-4852-941D-307912F56544}" dt="2024-01-16T08:23:33.124" v="720"/>
          <ac:picMkLst>
            <pc:docMk/>
            <pc:sldMk cId="2086509697" sldId="622"/>
            <ac:picMk id="130" creationId="{D9D5D80D-DE0A-D5B9-6F6E-137C97D2487C}"/>
          </ac:picMkLst>
        </pc:picChg>
        <pc:picChg chg="mod">
          <ac:chgData name="ZINCK Yves [CEGEE]" userId="58ab786b-eff3-4fb5-b8c5-161f6b44608b" providerId="ADAL" clId="{46FC751A-B553-4852-941D-307912F56544}" dt="2024-01-16T08:26:22.530" v="760"/>
          <ac:picMkLst>
            <pc:docMk/>
            <pc:sldMk cId="2086509697" sldId="622"/>
            <ac:picMk id="131" creationId="{3062AA67-3281-AD02-378D-285EB020F37D}"/>
          </ac:picMkLst>
        </pc:picChg>
        <pc:picChg chg="mod">
          <ac:chgData name="ZINCK Yves [CEGEE]" userId="58ab786b-eff3-4fb5-b8c5-161f6b44608b" providerId="ADAL" clId="{46FC751A-B553-4852-941D-307912F56544}" dt="2024-01-16T08:23:33.124" v="720"/>
          <ac:picMkLst>
            <pc:docMk/>
            <pc:sldMk cId="2086509697" sldId="622"/>
            <ac:picMk id="132" creationId="{F1EE18E1-B45A-0F94-30C5-C50F36E99D2C}"/>
          </ac:picMkLst>
        </pc:picChg>
        <pc:picChg chg="add mod">
          <ac:chgData name="ZINCK Yves [CEGEE]" userId="58ab786b-eff3-4fb5-b8c5-161f6b44608b" providerId="ADAL" clId="{46FC751A-B553-4852-941D-307912F56544}" dt="2024-01-16T08:23:38.596" v="743" actId="1036"/>
          <ac:picMkLst>
            <pc:docMk/>
            <pc:sldMk cId="2086509697" sldId="622"/>
            <ac:picMk id="152" creationId="{858D934A-F04D-A7E4-AE8B-A92FC1B9D436}"/>
          </ac:picMkLst>
        </pc:picChg>
        <pc:picChg chg="mod">
          <ac:chgData name="ZINCK Yves [CEGEE]" userId="58ab786b-eff3-4fb5-b8c5-161f6b44608b" providerId="ADAL" clId="{46FC751A-B553-4852-941D-307912F56544}" dt="2024-01-16T08:27:41.522" v="783" actId="207"/>
          <ac:picMkLst>
            <pc:docMk/>
            <pc:sldMk cId="2086509697" sldId="622"/>
            <ac:picMk id="162" creationId="{AF5A1E08-05B7-E4BC-465A-CF980FF4EF4A}"/>
          </ac:picMkLst>
        </pc:picChg>
        <pc:picChg chg="mod">
          <ac:chgData name="ZINCK Yves [CEGEE]" userId="58ab786b-eff3-4fb5-b8c5-161f6b44608b" providerId="ADAL" clId="{46FC751A-B553-4852-941D-307912F56544}" dt="2024-01-16T08:27:45.018" v="784" actId="207"/>
          <ac:picMkLst>
            <pc:docMk/>
            <pc:sldMk cId="2086509697" sldId="622"/>
            <ac:picMk id="163" creationId="{F1146762-DB73-1D66-DF36-3FDBBCB26444}"/>
          </ac:picMkLst>
        </pc:picChg>
        <pc:picChg chg="mod">
          <ac:chgData name="ZINCK Yves [CEGEE]" userId="58ab786b-eff3-4fb5-b8c5-161f6b44608b" providerId="ADAL" clId="{46FC751A-B553-4852-941D-307912F56544}" dt="2024-01-16T08:27:38.116" v="782" actId="207"/>
          <ac:picMkLst>
            <pc:docMk/>
            <pc:sldMk cId="2086509697" sldId="622"/>
            <ac:picMk id="164" creationId="{DD9CDF81-8FB1-E877-1D35-531016E10ED0}"/>
          </ac:picMkLst>
        </pc:picChg>
        <pc:picChg chg="mod">
          <ac:chgData name="ZINCK Yves [CEGEE]" userId="58ab786b-eff3-4fb5-b8c5-161f6b44608b" providerId="ADAL" clId="{46FC751A-B553-4852-941D-307912F56544}" dt="2024-01-16T08:27:33.937" v="781" actId="207"/>
          <ac:picMkLst>
            <pc:docMk/>
            <pc:sldMk cId="2086509697" sldId="622"/>
            <ac:picMk id="165" creationId="{53BCE5E7-1C8A-302E-E4A0-F3A54EA76FF1}"/>
          </ac:picMkLst>
        </pc:picChg>
        <pc:picChg chg="mod">
          <ac:chgData name="ZINCK Yves [CEGEE]" userId="58ab786b-eff3-4fb5-b8c5-161f6b44608b" providerId="ADAL" clId="{46FC751A-B553-4852-941D-307912F56544}" dt="2024-01-16T08:23:33.124" v="720"/>
          <ac:picMkLst>
            <pc:docMk/>
            <pc:sldMk cId="2086509697" sldId="622"/>
            <ac:picMk id="172" creationId="{46F3E111-FA8F-E78F-41A2-3DABCDDE6E17}"/>
          </ac:picMkLst>
        </pc:picChg>
        <pc:picChg chg="mod">
          <ac:chgData name="ZINCK Yves [CEGEE]" userId="58ab786b-eff3-4fb5-b8c5-161f6b44608b" providerId="ADAL" clId="{46FC751A-B553-4852-941D-307912F56544}" dt="2024-01-16T08:23:33.124" v="720"/>
          <ac:picMkLst>
            <pc:docMk/>
            <pc:sldMk cId="2086509697" sldId="622"/>
            <ac:picMk id="173" creationId="{FECF8701-AC25-BC3A-1855-8227B50C9BF2}"/>
          </ac:picMkLst>
        </pc:picChg>
        <pc:picChg chg="mod">
          <ac:chgData name="ZINCK Yves [CEGEE]" userId="58ab786b-eff3-4fb5-b8c5-161f6b44608b" providerId="ADAL" clId="{46FC751A-B553-4852-941D-307912F56544}" dt="2024-01-16T08:26:17.760" v="759"/>
          <ac:picMkLst>
            <pc:docMk/>
            <pc:sldMk cId="2086509697" sldId="622"/>
            <ac:picMk id="174" creationId="{C975D04E-11C4-6458-6CCB-1F1E3E843ECC}"/>
          </ac:picMkLst>
        </pc:picChg>
        <pc:picChg chg="add mod">
          <ac:chgData name="ZINCK Yves [CEGEE]" userId="58ab786b-eff3-4fb5-b8c5-161f6b44608b" providerId="ADAL" clId="{46FC751A-B553-4852-941D-307912F56544}" dt="2024-01-16T08:23:38.596" v="743" actId="1036"/>
          <ac:picMkLst>
            <pc:docMk/>
            <pc:sldMk cId="2086509697" sldId="622"/>
            <ac:picMk id="177" creationId="{9CE99816-452B-3058-FE50-C7412197503D}"/>
          </ac:picMkLst>
        </pc:picChg>
        <pc:cxnChg chg="del">
          <ac:chgData name="ZINCK Yves [CEGEE]" userId="58ab786b-eff3-4fb5-b8c5-161f6b44608b" providerId="ADAL" clId="{46FC751A-B553-4852-941D-307912F56544}" dt="2024-01-16T08:23:16.949" v="719" actId="478"/>
          <ac:cxnSpMkLst>
            <pc:docMk/>
            <pc:sldMk cId="2086509697" sldId="622"/>
            <ac:cxnSpMk id="78" creationId="{53361771-D447-41A9-788D-C28BA55372C5}"/>
          </ac:cxnSpMkLst>
        </pc:cxnChg>
        <pc:cxnChg chg="del">
          <ac:chgData name="ZINCK Yves [CEGEE]" userId="58ab786b-eff3-4fb5-b8c5-161f6b44608b" providerId="ADAL" clId="{46FC751A-B553-4852-941D-307912F56544}" dt="2024-01-16T08:23:16.949" v="719" actId="478"/>
          <ac:cxnSpMkLst>
            <pc:docMk/>
            <pc:sldMk cId="2086509697" sldId="622"/>
            <ac:cxnSpMk id="79" creationId="{7C42CB58-CE12-EEB5-DF9C-B409DD137788}"/>
          </ac:cxnSpMkLst>
        </pc:cxnChg>
        <pc:cxnChg chg="del">
          <ac:chgData name="ZINCK Yves [CEGEE]" userId="58ab786b-eff3-4fb5-b8c5-161f6b44608b" providerId="ADAL" clId="{46FC751A-B553-4852-941D-307912F56544}" dt="2024-01-16T08:23:16.949" v="719" actId="478"/>
          <ac:cxnSpMkLst>
            <pc:docMk/>
            <pc:sldMk cId="2086509697" sldId="622"/>
            <ac:cxnSpMk id="85" creationId="{0F59949E-CEC5-E188-140D-75BBE63A58F2}"/>
          </ac:cxnSpMkLst>
        </pc:cxnChg>
        <pc:cxnChg chg="del">
          <ac:chgData name="ZINCK Yves [CEGEE]" userId="58ab786b-eff3-4fb5-b8c5-161f6b44608b" providerId="ADAL" clId="{46FC751A-B553-4852-941D-307912F56544}" dt="2024-01-16T08:23:16.949" v="719" actId="478"/>
          <ac:cxnSpMkLst>
            <pc:docMk/>
            <pc:sldMk cId="2086509697" sldId="622"/>
            <ac:cxnSpMk id="86" creationId="{A1680164-24E2-5541-36D7-ECC4F1F4B037}"/>
          </ac:cxnSpMkLst>
        </pc:cxnChg>
        <pc:cxnChg chg="del">
          <ac:chgData name="ZINCK Yves [CEGEE]" userId="58ab786b-eff3-4fb5-b8c5-161f6b44608b" providerId="ADAL" clId="{46FC751A-B553-4852-941D-307912F56544}" dt="2024-01-16T08:23:16.949" v="719" actId="478"/>
          <ac:cxnSpMkLst>
            <pc:docMk/>
            <pc:sldMk cId="2086509697" sldId="622"/>
            <ac:cxnSpMk id="95" creationId="{E2B199DE-3F4F-5702-EBFE-BF71FD688D74}"/>
          </ac:cxnSpMkLst>
        </pc:cxnChg>
        <pc:cxnChg chg="del">
          <ac:chgData name="ZINCK Yves [CEGEE]" userId="58ab786b-eff3-4fb5-b8c5-161f6b44608b" providerId="ADAL" clId="{46FC751A-B553-4852-941D-307912F56544}" dt="2024-01-16T08:23:16.949" v="719" actId="478"/>
          <ac:cxnSpMkLst>
            <pc:docMk/>
            <pc:sldMk cId="2086509697" sldId="622"/>
            <ac:cxnSpMk id="96" creationId="{FB023723-22B6-A403-14DF-4D302CEEE60C}"/>
          </ac:cxnSpMkLst>
        </pc:cxnChg>
        <pc:cxnChg chg="del">
          <ac:chgData name="ZINCK Yves [CEGEE]" userId="58ab786b-eff3-4fb5-b8c5-161f6b44608b" providerId="ADAL" clId="{46FC751A-B553-4852-941D-307912F56544}" dt="2024-01-16T08:23:16.949" v="719" actId="478"/>
          <ac:cxnSpMkLst>
            <pc:docMk/>
            <pc:sldMk cId="2086509697" sldId="622"/>
            <ac:cxnSpMk id="106" creationId="{0E473633-F5FF-A00A-6BE5-464FBE1D9847}"/>
          </ac:cxnSpMkLst>
        </pc:cxnChg>
        <pc:cxnChg chg="add mod">
          <ac:chgData name="ZINCK Yves [CEGEE]" userId="58ab786b-eff3-4fb5-b8c5-161f6b44608b" providerId="ADAL" clId="{46FC751A-B553-4852-941D-307912F56544}" dt="2024-01-16T08:30:13.047" v="829" actId="1035"/>
          <ac:cxnSpMkLst>
            <pc:docMk/>
            <pc:sldMk cId="2086509697" sldId="622"/>
            <ac:cxnSpMk id="204" creationId="{D9471354-AC7B-6B42-0AA5-CCFE119727F0}"/>
          </ac:cxnSpMkLst>
        </pc:cxnChg>
        <pc:cxnChg chg="add mod">
          <ac:chgData name="ZINCK Yves [CEGEE]" userId="58ab786b-eff3-4fb5-b8c5-161f6b44608b" providerId="ADAL" clId="{46FC751A-B553-4852-941D-307912F56544}" dt="2024-01-16T08:29:46.175" v="812" actId="14100"/>
          <ac:cxnSpMkLst>
            <pc:docMk/>
            <pc:sldMk cId="2086509697" sldId="622"/>
            <ac:cxnSpMk id="206" creationId="{6F1A0BCF-95C0-957E-3337-0B8230D94B9A}"/>
          </ac:cxnSpMkLst>
        </pc:cxnChg>
      </pc:sldChg>
      <pc:sldChg chg="addSp delSp modSp mod">
        <pc:chgData name="ZINCK Yves [CEGEE]" userId="58ab786b-eff3-4fb5-b8c5-161f6b44608b" providerId="ADAL" clId="{46FC751A-B553-4852-941D-307912F56544}" dt="2024-01-17T14:24:47.850" v="3208" actId="14100"/>
        <pc:sldMkLst>
          <pc:docMk/>
          <pc:sldMk cId="2897154218" sldId="623"/>
        </pc:sldMkLst>
        <pc:spChg chg="add mod">
          <ac:chgData name="ZINCK Yves [CEGEE]" userId="58ab786b-eff3-4fb5-b8c5-161f6b44608b" providerId="ADAL" clId="{46FC751A-B553-4852-941D-307912F56544}" dt="2024-01-17T14:24:47.850" v="3208" actId="14100"/>
          <ac:spMkLst>
            <pc:docMk/>
            <pc:sldMk cId="2897154218" sldId="623"/>
            <ac:spMk id="2" creationId="{45DA5284-26F4-85CA-C69A-3A05D0094570}"/>
          </ac:spMkLst>
        </pc:spChg>
        <pc:spChg chg="del">
          <ac:chgData name="ZINCK Yves [CEGEE]" userId="58ab786b-eff3-4fb5-b8c5-161f6b44608b" providerId="ADAL" clId="{46FC751A-B553-4852-941D-307912F56544}" dt="2024-01-16T09:52:53.799" v="1074" actId="478"/>
          <ac:spMkLst>
            <pc:docMk/>
            <pc:sldMk cId="2897154218" sldId="623"/>
            <ac:spMk id="2" creationId="{88DDD67C-DD4A-0EC4-0564-673457CB6B93}"/>
          </ac:spMkLst>
        </pc:spChg>
        <pc:spChg chg="mod">
          <ac:chgData name="ZINCK Yves [CEGEE]" userId="58ab786b-eff3-4fb5-b8c5-161f6b44608b" providerId="ADAL" clId="{46FC751A-B553-4852-941D-307912F56544}" dt="2024-01-16T09:52:43.971" v="1073" actId="20577"/>
          <ac:spMkLst>
            <pc:docMk/>
            <pc:sldMk cId="2897154218" sldId="623"/>
            <ac:spMk id="3" creationId="{373CB333-3DBB-E824-B17C-D1BC7F1723C0}"/>
          </ac:spMkLst>
        </pc:spChg>
        <pc:spChg chg="del">
          <ac:chgData name="ZINCK Yves [CEGEE]" userId="58ab786b-eff3-4fb5-b8c5-161f6b44608b" providerId="ADAL" clId="{46FC751A-B553-4852-941D-307912F56544}" dt="2024-01-16T09:52:53.799" v="1074" actId="478"/>
          <ac:spMkLst>
            <pc:docMk/>
            <pc:sldMk cId="2897154218" sldId="623"/>
            <ac:spMk id="4" creationId="{A09327C0-1A8C-46D7-5CE4-C717AB2988E8}"/>
          </ac:spMkLst>
        </pc:spChg>
        <pc:spChg chg="del">
          <ac:chgData name="ZINCK Yves [CEGEE]" userId="58ab786b-eff3-4fb5-b8c5-161f6b44608b" providerId="ADAL" clId="{46FC751A-B553-4852-941D-307912F56544}" dt="2024-01-16T09:52:53.799" v="1074" actId="478"/>
          <ac:spMkLst>
            <pc:docMk/>
            <pc:sldMk cId="2897154218" sldId="623"/>
            <ac:spMk id="5" creationId="{D7D31A4A-9ACE-339D-BCDA-36E03056A10E}"/>
          </ac:spMkLst>
        </pc:spChg>
        <pc:spChg chg="del">
          <ac:chgData name="ZINCK Yves [CEGEE]" userId="58ab786b-eff3-4fb5-b8c5-161f6b44608b" providerId="ADAL" clId="{46FC751A-B553-4852-941D-307912F56544}" dt="2024-01-16T09:52:53.799" v="1074" actId="478"/>
          <ac:spMkLst>
            <pc:docMk/>
            <pc:sldMk cId="2897154218" sldId="623"/>
            <ac:spMk id="6" creationId="{337EFB63-AAEE-7EEA-FB1D-60777C348ABB}"/>
          </ac:spMkLst>
        </pc:spChg>
        <pc:spChg chg="del">
          <ac:chgData name="ZINCK Yves [CEGEE]" userId="58ab786b-eff3-4fb5-b8c5-161f6b44608b" providerId="ADAL" clId="{46FC751A-B553-4852-941D-307912F56544}" dt="2024-01-16T09:52:53.799" v="1074" actId="478"/>
          <ac:spMkLst>
            <pc:docMk/>
            <pc:sldMk cId="2897154218" sldId="623"/>
            <ac:spMk id="35" creationId="{36B3989C-B7C5-41FA-3885-ED497CADA443}"/>
          </ac:spMkLst>
        </pc:spChg>
        <pc:spChg chg="del">
          <ac:chgData name="ZINCK Yves [CEGEE]" userId="58ab786b-eff3-4fb5-b8c5-161f6b44608b" providerId="ADAL" clId="{46FC751A-B553-4852-941D-307912F56544}" dt="2024-01-16T09:52:53.799" v="1074" actId="478"/>
          <ac:spMkLst>
            <pc:docMk/>
            <pc:sldMk cId="2897154218" sldId="623"/>
            <ac:spMk id="36" creationId="{429C53E7-E62C-5EDA-5A21-8DCBC6BCC094}"/>
          </ac:spMkLst>
        </pc:spChg>
        <pc:spChg chg="del">
          <ac:chgData name="ZINCK Yves [CEGEE]" userId="58ab786b-eff3-4fb5-b8c5-161f6b44608b" providerId="ADAL" clId="{46FC751A-B553-4852-941D-307912F56544}" dt="2024-01-16T09:52:53.799" v="1074" actId="478"/>
          <ac:spMkLst>
            <pc:docMk/>
            <pc:sldMk cId="2897154218" sldId="623"/>
            <ac:spMk id="37" creationId="{4C8E0BCC-6999-42F5-36C2-60E4180DA988}"/>
          </ac:spMkLst>
        </pc:spChg>
        <pc:spChg chg="del">
          <ac:chgData name="ZINCK Yves [CEGEE]" userId="58ab786b-eff3-4fb5-b8c5-161f6b44608b" providerId="ADAL" clId="{46FC751A-B553-4852-941D-307912F56544}" dt="2024-01-16T09:52:53.799" v="1074" actId="478"/>
          <ac:spMkLst>
            <pc:docMk/>
            <pc:sldMk cId="2897154218" sldId="623"/>
            <ac:spMk id="38" creationId="{B0C332D3-ED5C-9168-0D40-EE9BBE259D94}"/>
          </ac:spMkLst>
        </pc:spChg>
        <pc:spChg chg="del">
          <ac:chgData name="ZINCK Yves [CEGEE]" userId="58ab786b-eff3-4fb5-b8c5-161f6b44608b" providerId="ADAL" clId="{46FC751A-B553-4852-941D-307912F56544}" dt="2024-01-16T09:52:53.799" v="1074" actId="478"/>
          <ac:spMkLst>
            <pc:docMk/>
            <pc:sldMk cId="2897154218" sldId="623"/>
            <ac:spMk id="40" creationId="{A942992F-92A9-9DAA-2894-7077BFDAE4DC}"/>
          </ac:spMkLst>
        </pc:spChg>
        <pc:spChg chg="del">
          <ac:chgData name="ZINCK Yves [CEGEE]" userId="58ab786b-eff3-4fb5-b8c5-161f6b44608b" providerId="ADAL" clId="{46FC751A-B553-4852-941D-307912F56544}" dt="2024-01-16T09:52:53.799" v="1074" actId="478"/>
          <ac:spMkLst>
            <pc:docMk/>
            <pc:sldMk cId="2897154218" sldId="623"/>
            <ac:spMk id="42" creationId="{744FEDA0-EA39-909F-5198-163E9A9D08B8}"/>
          </ac:spMkLst>
        </pc:spChg>
        <pc:picChg chg="add mod">
          <ac:chgData name="ZINCK Yves [CEGEE]" userId="58ab786b-eff3-4fb5-b8c5-161f6b44608b" providerId="ADAL" clId="{46FC751A-B553-4852-941D-307912F56544}" dt="2024-01-16T12:26:48.534" v="1413" actId="1076"/>
          <ac:picMkLst>
            <pc:docMk/>
            <pc:sldMk cId="2897154218" sldId="623"/>
            <ac:picMk id="8" creationId="{B9717AA1-5978-0AC8-A449-75842B97B2B6}"/>
          </ac:picMkLst>
        </pc:picChg>
        <pc:picChg chg="add mod">
          <ac:chgData name="ZINCK Yves [CEGEE]" userId="58ab786b-eff3-4fb5-b8c5-161f6b44608b" providerId="ADAL" clId="{46FC751A-B553-4852-941D-307912F56544}" dt="2024-01-16T13:36:30.658" v="2192" actId="1076"/>
          <ac:picMkLst>
            <pc:docMk/>
            <pc:sldMk cId="2897154218" sldId="623"/>
            <ac:picMk id="10" creationId="{9BAA91A1-84F9-4EF9-D706-C270CF9F8001}"/>
          </ac:picMkLst>
        </pc:picChg>
        <pc:picChg chg="del">
          <ac:chgData name="ZINCK Yves [CEGEE]" userId="58ab786b-eff3-4fb5-b8c5-161f6b44608b" providerId="ADAL" clId="{46FC751A-B553-4852-941D-307912F56544}" dt="2024-01-16T09:52:53.799" v="1074" actId="478"/>
          <ac:picMkLst>
            <pc:docMk/>
            <pc:sldMk cId="2897154218" sldId="623"/>
            <ac:picMk id="39" creationId="{2EAB639C-43EF-7480-BC15-855B03C0B6E4}"/>
          </ac:picMkLst>
        </pc:picChg>
        <pc:picChg chg="del">
          <ac:chgData name="ZINCK Yves [CEGEE]" userId="58ab786b-eff3-4fb5-b8c5-161f6b44608b" providerId="ADAL" clId="{46FC751A-B553-4852-941D-307912F56544}" dt="2024-01-16T09:52:53.799" v="1074" actId="478"/>
          <ac:picMkLst>
            <pc:docMk/>
            <pc:sldMk cId="2897154218" sldId="623"/>
            <ac:picMk id="43" creationId="{4B71B512-ADB6-CDC6-3679-FF7AEE219FC3}"/>
          </ac:picMkLst>
        </pc:picChg>
        <pc:picChg chg="del">
          <ac:chgData name="ZINCK Yves [CEGEE]" userId="58ab786b-eff3-4fb5-b8c5-161f6b44608b" providerId="ADAL" clId="{46FC751A-B553-4852-941D-307912F56544}" dt="2024-01-16T09:52:53.799" v="1074" actId="478"/>
          <ac:picMkLst>
            <pc:docMk/>
            <pc:sldMk cId="2897154218" sldId="623"/>
            <ac:picMk id="44" creationId="{1E4B2761-2BC9-CE99-50C3-47E82CF90401}"/>
          </ac:picMkLst>
        </pc:picChg>
        <pc:picChg chg="del">
          <ac:chgData name="ZINCK Yves [CEGEE]" userId="58ab786b-eff3-4fb5-b8c5-161f6b44608b" providerId="ADAL" clId="{46FC751A-B553-4852-941D-307912F56544}" dt="2024-01-16T09:52:53.799" v="1074" actId="478"/>
          <ac:picMkLst>
            <pc:docMk/>
            <pc:sldMk cId="2897154218" sldId="623"/>
            <ac:picMk id="45" creationId="{8666BC1C-548D-92BD-8C2F-0458C0B45B2B}"/>
          </ac:picMkLst>
        </pc:picChg>
        <pc:picChg chg="del">
          <ac:chgData name="ZINCK Yves [CEGEE]" userId="58ab786b-eff3-4fb5-b8c5-161f6b44608b" providerId="ADAL" clId="{46FC751A-B553-4852-941D-307912F56544}" dt="2024-01-16T09:52:53.799" v="1074" actId="478"/>
          <ac:picMkLst>
            <pc:docMk/>
            <pc:sldMk cId="2897154218" sldId="623"/>
            <ac:picMk id="48" creationId="{D2AFB2B5-E222-3A42-7AD6-BF9B3CA09C25}"/>
          </ac:picMkLst>
        </pc:picChg>
        <pc:picChg chg="del">
          <ac:chgData name="ZINCK Yves [CEGEE]" userId="58ab786b-eff3-4fb5-b8c5-161f6b44608b" providerId="ADAL" clId="{46FC751A-B553-4852-941D-307912F56544}" dt="2024-01-16T09:52:53.799" v="1074" actId="478"/>
          <ac:picMkLst>
            <pc:docMk/>
            <pc:sldMk cId="2897154218" sldId="623"/>
            <ac:picMk id="49" creationId="{FDE4CF81-0D1E-023F-1407-5A78E886D298}"/>
          </ac:picMkLst>
        </pc:picChg>
        <pc:picChg chg="del">
          <ac:chgData name="ZINCK Yves [CEGEE]" userId="58ab786b-eff3-4fb5-b8c5-161f6b44608b" providerId="ADAL" clId="{46FC751A-B553-4852-941D-307912F56544}" dt="2024-01-16T09:52:53.799" v="1074" actId="478"/>
          <ac:picMkLst>
            <pc:docMk/>
            <pc:sldMk cId="2897154218" sldId="623"/>
            <ac:picMk id="50" creationId="{3E31528F-9C82-EF94-7716-B9C94919B935}"/>
          </ac:picMkLst>
        </pc:picChg>
        <pc:picChg chg="del">
          <ac:chgData name="ZINCK Yves [CEGEE]" userId="58ab786b-eff3-4fb5-b8c5-161f6b44608b" providerId="ADAL" clId="{46FC751A-B553-4852-941D-307912F56544}" dt="2024-01-16T09:52:53.799" v="1074" actId="478"/>
          <ac:picMkLst>
            <pc:docMk/>
            <pc:sldMk cId="2897154218" sldId="623"/>
            <ac:picMk id="51" creationId="{FD282F66-9797-3DB5-C757-E7BDD2D89AA0}"/>
          </ac:picMkLst>
        </pc:picChg>
        <pc:picChg chg="del">
          <ac:chgData name="ZINCK Yves [CEGEE]" userId="58ab786b-eff3-4fb5-b8c5-161f6b44608b" providerId="ADAL" clId="{46FC751A-B553-4852-941D-307912F56544}" dt="2024-01-16T09:52:56.280" v="1075" actId="478"/>
          <ac:picMkLst>
            <pc:docMk/>
            <pc:sldMk cId="2897154218" sldId="623"/>
            <ac:picMk id="52" creationId="{92A52CBD-19A7-997D-88B7-1B023C753270}"/>
          </ac:picMkLst>
        </pc:picChg>
        <pc:picChg chg="del">
          <ac:chgData name="ZINCK Yves [CEGEE]" userId="58ab786b-eff3-4fb5-b8c5-161f6b44608b" providerId="ADAL" clId="{46FC751A-B553-4852-941D-307912F56544}" dt="2024-01-16T09:52:53.799" v="1074" actId="478"/>
          <ac:picMkLst>
            <pc:docMk/>
            <pc:sldMk cId="2897154218" sldId="623"/>
            <ac:picMk id="53" creationId="{A9F96E2F-DBA7-C88E-20A1-EDBACA60B5AB}"/>
          </ac:picMkLst>
        </pc:picChg>
      </pc:sldChg>
      <pc:sldChg chg="del">
        <pc:chgData name="ZINCK Yves [CEGEE]" userId="58ab786b-eff3-4fb5-b8c5-161f6b44608b" providerId="ADAL" clId="{46FC751A-B553-4852-941D-307912F56544}" dt="2024-01-16T09:53:01.951" v="1076" actId="47"/>
        <pc:sldMkLst>
          <pc:docMk/>
          <pc:sldMk cId="192317443" sldId="624"/>
        </pc:sldMkLst>
      </pc:sldChg>
      <pc:sldChg chg="addSp delSp modSp mod ord">
        <pc:chgData name="ZINCK Yves [CEGEE]" userId="58ab786b-eff3-4fb5-b8c5-161f6b44608b" providerId="ADAL" clId="{46FC751A-B553-4852-941D-307912F56544}" dt="2024-01-16T13:32:14.607" v="1895"/>
        <pc:sldMkLst>
          <pc:docMk/>
          <pc:sldMk cId="2866148629" sldId="626"/>
        </pc:sldMkLst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2" creationId="{3F0FE733-D667-FCF9-B4A4-2EE52ECCC798}"/>
          </ac:spMkLst>
        </pc:spChg>
        <pc:spChg chg="del">
          <ac:chgData name="ZINCK Yves [CEGEE]" userId="58ab786b-eff3-4fb5-b8c5-161f6b44608b" providerId="ADAL" clId="{46FC751A-B553-4852-941D-307912F56544}" dt="2024-01-16T08:04:27.631" v="403" actId="478"/>
          <ac:spMkLst>
            <pc:docMk/>
            <pc:sldMk cId="2866148629" sldId="626"/>
            <ac:spMk id="3" creationId="{47C84316-8329-EBB1-46E1-2DDC4E4F3C10}"/>
          </ac:spMkLst>
        </pc:spChg>
        <pc:spChg chg="mod">
          <ac:chgData name="ZINCK Yves [CEGEE]" userId="58ab786b-eff3-4fb5-b8c5-161f6b44608b" providerId="ADAL" clId="{46FC751A-B553-4852-941D-307912F56544}" dt="2024-01-16T08:08:43.358" v="452" actId="207"/>
          <ac:spMkLst>
            <pc:docMk/>
            <pc:sldMk cId="2866148629" sldId="626"/>
            <ac:spMk id="8" creationId="{0C67307C-8BA3-B399-594E-24CBA25C0100}"/>
          </ac:spMkLst>
        </pc:spChg>
        <pc:spChg chg="mod">
          <ac:chgData name="ZINCK Yves [CEGEE]" userId="58ab786b-eff3-4fb5-b8c5-161f6b44608b" providerId="ADAL" clId="{46FC751A-B553-4852-941D-307912F56544}" dt="2024-01-16T08:06:04.417" v="422" actId="207"/>
          <ac:spMkLst>
            <pc:docMk/>
            <pc:sldMk cId="2866148629" sldId="626"/>
            <ac:spMk id="9" creationId="{DE19C1AA-E50F-60E7-F216-AAC83DA32042}"/>
          </ac:spMkLst>
        </pc:spChg>
        <pc:spChg chg="mod">
          <ac:chgData name="ZINCK Yves [CEGEE]" userId="58ab786b-eff3-4fb5-b8c5-161f6b44608b" providerId="ADAL" clId="{46FC751A-B553-4852-941D-307912F56544}" dt="2024-01-16T08:09:27.436" v="456" actId="207"/>
          <ac:spMkLst>
            <pc:docMk/>
            <pc:sldMk cId="2866148629" sldId="626"/>
            <ac:spMk id="10" creationId="{ED604817-957D-1E5B-DF1B-63F4C84CAF33}"/>
          </ac:spMkLst>
        </pc:spChg>
        <pc:spChg chg="mod">
          <ac:chgData name="ZINCK Yves [CEGEE]" userId="58ab786b-eff3-4fb5-b8c5-161f6b44608b" providerId="ADAL" clId="{46FC751A-B553-4852-941D-307912F56544}" dt="2024-01-16T08:06:04.417" v="422" actId="207"/>
          <ac:spMkLst>
            <pc:docMk/>
            <pc:sldMk cId="2866148629" sldId="626"/>
            <ac:spMk id="11" creationId="{85DF1EDD-47CB-C313-760D-28F482FE7180}"/>
          </ac:spMkLst>
        </pc:spChg>
        <pc:spChg chg="add del mod">
          <ac:chgData name="ZINCK Yves [CEGEE]" userId="58ab786b-eff3-4fb5-b8c5-161f6b44608b" providerId="ADAL" clId="{46FC751A-B553-4852-941D-307912F56544}" dt="2024-01-16T08:13:44.286" v="489" actId="478"/>
          <ac:spMkLst>
            <pc:docMk/>
            <pc:sldMk cId="2866148629" sldId="626"/>
            <ac:spMk id="12" creationId="{64284C93-BC13-336A-18EF-C84BCCE71206}"/>
          </ac:spMkLst>
        </pc:spChg>
        <pc:spChg chg="mod">
          <ac:chgData name="ZINCK Yves [CEGEE]" userId="58ab786b-eff3-4fb5-b8c5-161f6b44608b" providerId="ADAL" clId="{46FC751A-B553-4852-941D-307912F56544}" dt="2024-01-16T08:04:46.605" v="404"/>
          <ac:spMkLst>
            <pc:docMk/>
            <pc:sldMk cId="2866148629" sldId="626"/>
            <ac:spMk id="14" creationId="{08535BDC-EA2F-8571-494C-3BB97A584B7C}"/>
          </ac:spMkLst>
        </pc:spChg>
        <pc:spChg chg="mod">
          <ac:chgData name="ZINCK Yves [CEGEE]" userId="58ab786b-eff3-4fb5-b8c5-161f6b44608b" providerId="ADAL" clId="{46FC751A-B553-4852-941D-307912F56544}" dt="2024-01-16T08:04:46.605" v="404"/>
          <ac:spMkLst>
            <pc:docMk/>
            <pc:sldMk cId="2866148629" sldId="626"/>
            <ac:spMk id="15" creationId="{6131F660-1A24-1372-E89C-C692653CF5D8}"/>
          </ac:spMkLst>
        </pc:spChg>
        <pc:spChg chg="mod">
          <ac:chgData name="ZINCK Yves [CEGEE]" userId="58ab786b-eff3-4fb5-b8c5-161f6b44608b" providerId="ADAL" clId="{46FC751A-B553-4852-941D-307912F56544}" dt="2024-01-16T13:30:58.834" v="1878" actId="208"/>
          <ac:spMkLst>
            <pc:docMk/>
            <pc:sldMk cId="2866148629" sldId="626"/>
            <ac:spMk id="16" creationId="{60246645-F6CC-CB35-3CBD-B0692D33F6D5}"/>
          </ac:spMkLst>
        </pc:spChg>
        <pc:spChg chg="mod">
          <ac:chgData name="ZINCK Yves [CEGEE]" userId="58ab786b-eff3-4fb5-b8c5-161f6b44608b" providerId="ADAL" clId="{46FC751A-B553-4852-941D-307912F56544}" dt="2024-01-16T08:04:46.605" v="404"/>
          <ac:spMkLst>
            <pc:docMk/>
            <pc:sldMk cId="2866148629" sldId="626"/>
            <ac:spMk id="17" creationId="{01DE6644-20B2-726E-A04B-12961B642F74}"/>
          </ac:spMkLst>
        </pc:spChg>
        <pc:spChg chg="mod">
          <ac:chgData name="ZINCK Yves [CEGEE]" userId="58ab786b-eff3-4fb5-b8c5-161f6b44608b" providerId="ADAL" clId="{46FC751A-B553-4852-941D-307912F56544}" dt="2024-01-16T13:31:02.016" v="1879" actId="208"/>
          <ac:spMkLst>
            <pc:docMk/>
            <pc:sldMk cId="2866148629" sldId="626"/>
            <ac:spMk id="18" creationId="{BDDFADEA-8033-BC77-F2CE-5DA89F7582CD}"/>
          </ac:spMkLst>
        </pc:spChg>
        <pc:spChg chg="mod">
          <ac:chgData name="ZINCK Yves [CEGEE]" userId="58ab786b-eff3-4fb5-b8c5-161f6b44608b" providerId="ADAL" clId="{46FC751A-B553-4852-941D-307912F56544}" dt="2024-01-16T08:04:23.506" v="402" actId="20577"/>
          <ac:spMkLst>
            <pc:docMk/>
            <pc:sldMk cId="2866148629" sldId="626"/>
            <ac:spMk id="19" creationId="{29051AD1-422B-4CEA-A80B-535CD2A5E100}"/>
          </ac:spMkLst>
        </pc:spChg>
        <pc:spChg chg="mod">
          <ac:chgData name="ZINCK Yves [CEGEE]" userId="58ab786b-eff3-4fb5-b8c5-161f6b44608b" providerId="ADAL" clId="{46FC751A-B553-4852-941D-307912F56544}" dt="2024-01-16T08:04:46.605" v="404"/>
          <ac:spMkLst>
            <pc:docMk/>
            <pc:sldMk cId="2866148629" sldId="626"/>
            <ac:spMk id="23" creationId="{7AABE16A-7D51-ECF6-A017-0FF8BED0B9E3}"/>
          </ac:spMkLst>
        </pc:spChg>
        <pc:spChg chg="mod">
          <ac:chgData name="ZINCK Yves [CEGEE]" userId="58ab786b-eff3-4fb5-b8c5-161f6b44608b" providerId="ADAL" clId="{46FC751A-B553-4852-941D-307912F56544}" dt="2024-01-16T13:31:04.883" v="1880" actId="208"/>
          <ac:spMkLst>
            <pc:docMk/>
            <pc:sldMk cId="2866148629" sldId="626"/>
            <ac:spMk id="24" creationId="{5C2658FB-774D-569A-3FC1-EED044DE57D4}"/>
          </ac:spMkLst>
        </pc:spChg>
        <pc:spChg chg="mod">
          <ac:chgData name="ZINCK Yves [CEGEE]" userId="58ab786b-eff3-4fb5-b8c5-161f6b44608b" providerId="ADAL" clId="{46FC751A-B553-4852-941D-307912F56544}" dt="2024-01-16T08:04:46.605" v="404"/>
          <ac:spMkLst>
            <pc:docMk/>
            <pc:sldMk cId="2866148629" sldId="626"/>
            <ac:spMk id="25" creationId="{71C5E3CC-713F-3D14-2C75-3966B2841AD6}"/>
          </ac:spMkLst>
        </pc:spChg>
        <pc:spChg chg="mod">
          <ac:chgData name="ZINCK Yves [CEGEE]" userId="58ab786b-eff3-4fb5-b8c5-161f6b44608b" providerId="ADAL" clId="{46FC751A-B553-4852-941D-307912F56544}" dt="2024-01-16T13:31:07.499" v="1881" actId="208"/>
          <ac:spMkLst>
            <pc:docMk/>
            <pc:sldMk cId="2866148629" sldId="626"/>
            <ac:spMk id="26" creationId="{E59C74DA-1A1E-DD25-78DF-B672FD48B8F4}"/>
          </ac:spMkLst>
        </pc:spChg>
        <pc:spChg chg="mod">
          <ac:chgData name="ZINCK Yves [CEGEE]" userId="58ab786b-eff3-4fb5-b8c5-161f6b44608b" providerId="ADAL" clId="{46FC751A-B553-4852-941D-307912F56544}" dt="2024-01-16T13:31:19.473" v="1887" actId="208"/>
          <ac:spMkLst>
            <pc:docMk/>
            <pc:sldMk cId="2866148629" sldId="626"/>
            <ac:spMk id="35" creationId="{37BACF6C-6CCE-B5FB-DF43-132F42151486}"/>
          </ac:spMkLst>
        </pc:spChg>
        <pc:spChg chg="mod">
          <ac:chgData name="ZINCK Yves [CEGEE]" userId="58ab786b-eff3-4fb5-b8c5-161f6b44608b" providerId="ADAL" clId="{46FC751A-B553-4852-941D-307912F56544}" dt="2024-01-16T13:31:19.473" v="1887" actId="208"/>
          <ac:spMkLst>
            <pc:docMk/>
            <pc:sldMk cId="2866148629" sldId="626"/>
            <ac:spMk id="36" creationId="{74124DB5-CADE-5C7D-564D-DE48C5F559D6}"/>
          </ac:spMkLst>
        </pc:spChg>
        <pc:spChg chg="mod">
          <ac:chgData name="ZINCK Yves [CEGEE]" userId="58ab786b-eff3-4fb5-b8c5-161f6b44608b" providerId="ADAL" clId="{46FC751A-B553-4852-941D-307912F56544}" dt="2024-01-16T13:31:27.986" v="1889" actId="208"/>
          <ac:spMkLst>
            <pc:docMk/>
            <pc:sldMk cId="2866148629" sldId="626"/>
            <ac:spMk id="37" creationId="{6ADADEDA-B051-3156-485F-22AEDAAEBFD1}"/>
          </ac:spMkLst>
        </pc:spChg>
        <pc:spChg chg="mod">
          <ac:chgData name="ZINCK Yves [CEGEE]" userId="58ab786b-eff3-4fb5-b8c5-161f6b44608b" providerId="ADAL" clId="{46FC751A-B553-4852-941D-307912F56544}" dt="2024-01-16T13:31:37.442" v="1890" actId="208"/>
          <ac:spMkLst>
            <pc:docMk/>
            <pc:sldMk cId="2866148629" sldId="626"/>
            <ac:spMk id="38" creationId="{5B7EACAD-8D5C-87D5-8834-D7F3B902F8CD}"/>
          </ac:spMkLst>
        </pc:spChg>
        <pc:spChg chg="mod">
          <ac:chgData name="ZINCK Yves [CEGEE]" userId="58ab786b-eff3-4fb5-b8c5-161f6b44608b" providerId="ADAL" clId="{46FC751A-B553-4852-941D-307912F56544}" dt="2024-01-16T13:31:19.473" v="1887" actId="208"/>
          <ac:spMkLst>
            <pc:docMk/>
            <pc:sldMk cId="2866148629" sldId="626"/>
            <ac:spMk id="39" creationId="{FA1F81A7-F788-336F-281A-5A8D90E82206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40" creationId="{63655ED2-FDE9-2365-8549-BE254F2804DC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41" creationId="{6CFB2CA8-F020-A48C-9CEF-A8146BD15C32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42" creationId="{F2388C98-6136-83C2-C89C-3964A85D34EC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43" creationId="{824F019C-7B92-8B24-F683-24AE1E36B6BE}"/>
          </ac:spMkLst>
        </pc:spChg>
        <pc:spChg chg="mod">
          <ac:chgData name="ZINCK Yves [CEGEE]" userId="58ab786b-eff3-4fb5-b8c5-161f6b44608b" providerId="ADAL" clId="{46FC751A-B553-4852-941D-307912F56544}" dt="2024-01-16T13:31:14.954" v="1884" actId="208"/>
          <ac:spMkLst>
            <pc:docMk/>
            <pc:sldMk cId="2866148629" sldId="626"/>
            <ac:spMk id="45" creationId="{10E50842-0246-0A47-96A0-E4736F9889F0}"/>
          </ac:spMkLst>
        </pc:spChg>
        <pc:spChg chg="mod">
          <ac:chgData name="ZINCK Yves [CEGEE]" userId="58ab786b-eff3-4fb5-b8c5-161f6b44608b" providerId="ADAL" clId="{46FC751A-B553-4852-941D-307912F56544}" dt="2024-01-16T13:31:42.864" v="1891" actId="208"/>
          <ac:spMkLst>
            <pc:docMk/>
            <pc:sldMk cId="2866148629" sldId="626"/>
            <ac:spMk id="46" creationId="{609C6E01-4BB3-86AD-1541-B451B5EE7199}"/>
          </ac:spMkLst>
        </pc:spChg>
        <pc:spChg chg="mod">
          <ac:chgData name="ZINCK Yves [CEGEE]" userId="58ab786b-eff3-4fb5-b8c5-161f6b44608b" providerId="ADAL" clId="{46FC751A-B553-4852-941D-307912F56544}" dt="2024-01-16T13:31:14.954" v="1884" actId="208"/>
          <ac:spMkLst>
            <pc:docMk/>
            <pc:sldMk cId="2866148629" sldId="626"/>
            <ac:spMk id="48" creationId="{90240CE5-2CA4-D91F-FD0C-55FF5DD1ABAE}"/>
          </ac:spMkLst>
        </pc:spChg>
        <pc:spChg chg="mod">
          <ac:chgData name="ZINCK Yves [CEGEE]" userId="58ab786b-eff3-4fb5-b8c5-161f6b44608b" providerId="ADAL" clId="{46FC751A-B553-4852-941D-307912F56544}" dt="2024-01-16T13:31:47.754" v="1892" actId="208"/>
          <ac:spMkLst>
            <pc:docMk/>
            <pc:sldMk cId="2866148629" sldId="626"/>
            <ac:spMk id="49" creationId="{A03B90F4-CF3A-4C00-D90A-30F03A620518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50" creationId="{6512824F-8410-F784-571C-8FDCD86A7C44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51" creationId="{9E1D8735-9E64-3673-1554-0169A5C735AE}"/>
          </ac:spMkLst>
        </pc:spChg>
        <pc:spChg chg="mod">
          <ac:chgData name="ZINCK Yves [CEGEE]" userId="58ab786b-eff3-4fb5-b8c5-161f6b44608b" providerId="ADAL" clId="{46FC751A-B553-4852-941D-307912F56544}" dt="2024-01-16T08:11:53.367" v="470" actId="207"/>
          <ac:spMkLst>
            <pc:docMk/>
            <pc:sldMk cId="2866148629" sldId="626"/>
            <ac:spMk id="57" creationId="{C2EAA053-1EC8-4D97-0425-D4FE32E210D7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58" creationId="{B53CEDEB-3818-A8C3-6A33-96C8B6D6B47F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59" creationId="{F4F1F436-6303-AA0E-C193-19712D35B01A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60" creationId="{76E66539-C4A5-848E-E653-635E81CB3E1C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61" creationId="{EFE15E84-80D2-FC76-BAF1-96AF3C70BDE3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62" creationId="{7151E08F-CCD0-5A1B-39CA-C2B3819C10ED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63" creationId="{678887E2-0E1C-08F7-665E-7DBAEB8A6585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64" creationId="{8637D7C7-B986-C638-7D1B-E3FC96D21E6B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65" creationId="{F5EC3B39-C01A-B6EC-2B1B-515E608B4AA4}"/>
          </ac:spMkLst>
        </pc:spChg>
        <pc:spChg chg="mod">
          <ac:chgData name="ZINCK Yves [CEGEE]" userId="58ab786b-eff3-4fb5-b8c5-161f6b44608b" providerId="ADAL" clId="{46FC751A-B553-4852-941D-307912F56544}" dt="2024-01-16T08:13:27.248" v="487" actId="207"/>
          <ac:spMkLst>
            <pc:docMk/>
            <pc:sldMk cId="2866148629" sldId="626"/>
            <ac:spMk id="67" creationId="{BDDADB50-2D29-DAD3-376A-1321E459DD01}"/>
          </ac:spMkLst>
        </pc:spChg>
        <pc:spChg chg="mod">
          <ac:chgData name="ZINCK Yves [CEGEE]" userId="58ab786b-eff3-4fb5-b8c5-161f6b44608b" providerId="ADAL" clId="{46FC751A-B553-4852-941D-307912F56544}" dt="2024-01-16T08:11:21.930" v="467" actId="207"/>
          <ac:spMkLst>
            <pc:docMk/>
            <pc:sldMk cId="2866148629" sldId="626"/>
            <ac:spMk id="68" creationId="{0F1B7170-8206-C902-DD7B-7F7573774E7B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69" creationId="{621718AC-B182-2A8B-9B6C-C70ECE7B30A8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70" creationId="{9ABEE6D9-5928-4B31-2AF3-949439609965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71" creationId="{DA4C6334-B375-1571-E58C-84FEA811FB9C}"/>
          </ac:spMkLst>
        </pc:spChg>
        <pc:spChg chg="del mod topLvl">
          <ac:chgData name="ZINCK Yves [CEGEE]" userId="58ab786b-eff3-4fb5-b8c5-161f6b44608b" providerId="ADAL" clId="{46FC751A-B553-4852-941D-307912F56544}" dt="2024-01-16T08:30:23.089" v="830" actId="478"/>
          <ac:spMkLst>
            <pc:docMk/>
            <pc:sldMk cId="2866148629" sldId="626"/>
            <ac:spMk id="73" creationId="{25D2AF60-A3FC-80FC-47B9-8080278AC303}"/>
          </ac:spMkLst>
        </pc:spChg>
        <pc:spChg chg="mod topLvl">
          <ac:chgData name="ZINCK Yves [CEGEE]" userId="58ab786b-eff3-4fb5-b8c5-161f6b44608b" providerId="ADAL" clId="{46FC751A-B553-4852-941D-307912F56544}" dt="2024-01-16T08:30:23.089" v="830" actId="478"/>
          <ac:spMkLst>
            <pc:docMk/>
            <pc:sldMk cId="2866148629" sldId="626"/>
            <ac:spMk id="74" creationId="{1B21395D-21FF-C4AE-CE94-027D6E3A1298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75" creationId="{AAEA826A-0B75-C440-D318-AD45FC1395B1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76" creationId="{271EE139-6B38-0AF2-187E-F7B219384CE3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77" creationId="{37FA37A2-9C35-ACC4-0063-BC9DDC6A8CCC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78" creationId="{D46760B6-EEE0-EE0B-2CDB-C448C9C1FF1C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79" creationId="{2C61BF5A-6122-44D8-D36A-E53669B1C032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80" creationId="{69879C0A-EC1B-13A3-EFC7-AC2CA9AA8576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81" creationId="{7D7117AE-8566-D103-AEFA-44FA279EA0F2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82" creationId="{924742D2-0349-1B8A-F8AC-F44A6CD9CAA0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83" creationId="{C26E0B17-6664-7801-CE1D-ECE99728544C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84" creationId="{FA750E10-0114-9B80-FE96-C9362D881D1A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85" creationId="{55310E27-D651-FFE8-29E9-1EF1CAE7EB08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86" creationId="{AA11CBEE-DF29-0951-22F8-6FA9399F4370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87" creationId="{272625F7-2063-8405-2ABC-EF758E99C452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88" creationId="{DB470BE2-14AA-9418-F03D-957105897288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89" creationId="{749B18AF-7E0C-5332-304D-66F2F6E34903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90" creationId="{6285B003-194E-91E5-43F9-0F5B49F98AC8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91" creationId="{CB28E7C8-BF52-A1EB-11B7-2DE326D5A357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92" creationId="{0712322F-F9A4-97FD-3DCF-7893D26FBD8A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93" creationId="{75B19FFE-11AD-7206-EA97-499FB171001F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94" creationId="{6552DCB3-66C4-F2AE-A52E-DA735A0C5058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95" creationId="{7A3F1336-E45B-1AA6-1209-52E1B834E896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96" creationId="{950ECC45-2A95-B0E1-00CA-EBAB4A95A4C0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97" creationId="{0A6538B0-0DF6-5A5D-717B-B385132BD625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98" creationId="{67748B0B-8F0E-7CDA-B0A7-9E89917495F8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99" creationId="{D2647861-05F7-5478-E9DD-4527B2195BEA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100" creationId="{38B722EB-5F06-5141-354B-83D724F869F6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101" creationId="{B2A6D9ED-3F88-F916-0E19-AA87FAF96B81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102" creationId="{945C7350-9103-DCFC-EEA3-EEC912FE67DF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106" creationId="{5D928BCC-4AB9-D9B1-EB9E-06845AEA9166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107" creationId="{4FBFDF52-D665-15D2-D7CA-DA3157764339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108" creationId="{48599182-A329-1C22-0C10-2BFD8EA0C264}"/>
          </ac:spMkLst>
        </pc:spChg>
        <pc:spChg chg="add mod">
          <ac:chgData name="ZINCK Yves [CEGEE]" userId="58ab786b-eff3-4fb5-b8c5-161f6b44608b" providerId="ADAL" clId="{46FC751A-B553-4852-941D-307912F56544}" dt="2024-01-16T08:13:57.456" v="510" actId="1035"/>
          <ac:spMkLst>
            <pc:docMk/>
            <pc:sldMk cId="2866148629" sldId="626"/>
            <ac:spMk id="109" creationId="{4E22A362-56D7-1AF2-1C95-DC94302BFBF5}"/>
          </ac:spMkLst>
        </pc:spChg>
        <pc:grpChg chg="add mod">
          <ac:chgData name="ZINCK Yves [CEGEE]" userId="58ab786b-eff3-4fb5-b8c5-161f6b44608b" providerId="ADAL" clId="{46FC751A-B553-4852-941D-307912F56544}" dt="2024-01-16T08:13:57.456" v="510" actId="1035"/>
          <ac:grpSpMkLst>
            <pc:docMk/>
            <pc:sldMk cId="2866148629" sldId="626"/>
            <ac:grpSpMk id="6" creationId="{EE2A269B-6271-7359-1F01-4869A8A2E3F5}"/>
          </ac:grpSpMkLst>
        </pc:grpChg>
        <pc:grpChg chg="add mod">
          <ac:chgData name="ZINCK Yves [CEGEE]" userId="58ab786b-eff3-4fb5-b8c5-161f6b44608b" providerId="ADAL" clId="{46FC751A-B553-4852-941D-307912F56544}" dt="2024-01-16T08:13:57.456" v="510" actId="1035"/>
          <ac:grpSpMkLst>
            <pc:docMk/>
            <pc:sldMk cId="2866148629" sldId="626"/>
            <ac:grpSpMk id="13" creationId="{F473FB04-A5DC-42B3-FCB0-FB66384183EA}"/>
          </ac:grpSpMkLst>
        </pc:grpChg>
        <pc:grpChg chg="add mod">
          <ac:chgData name="ZINCK Yves [CEGEE]" userId="58ab786b-eff3-4fb5-b8c5-161f6b44608b" providerId="ADAL" clId="{46FC751A-B553-4852-941D-307912F56544}" dt="2024-01-16T08:13:57.456" v="510" actId="1035"/>
          <ac:grpSpMkLst>
            <pc:docMk/>
            <pc:sldMk cId="2866148629" sldId="626"/>
            <ac:grpSpMk id="34" creationId="{474CB557-2989-E94E-6879-3306534D056C}"/>
          </ac:grpSpMkLst>
        </pc:grpChg>
        <pc:grpChg chg="add mod">
          <ac:chgData name="ZINCK Yves [CEGEE]" userId="58ab786b-eff3-4fb5-b8c5-161f6b44608b" providerId="ADAL" clId="{46FC751A-B553-4852-941D-307912F56544}" dt="2024-01-16T08:13:57.456" v="510" actId="1035"/>
          <ac:grpSpMkLst>
            <pc:docMk/>
            <pc:sldMk cId="2866148629" sldId="626"/>
            <ac:grpSpMk id="44" creationId="{0BFD5488-9CDB-1F77-66D6-BD4C582FB0A7}"/>
          </ac:grpSpMkLst>
        </pc:grpChg>
        <pc:grpChg chg="add mod">
          <ac:chgData name="ZINCK Yves [CEGEE]" userId="58ab786b-eff3-4fb5-b8c5-161f6b44608b" providerId="ADAL" clId="{46FC751A-B553-4852-941D-307912F56544}" dt="2024-01-16T08:13:57.456" v="510" actId="1035"/>
          <ac:grpSpMkLst>
            <pc:docMk/>
            <pc:sldMk cId="2866148629" sldId="626"/>
            <ac:grpSpMk id="52" creationId="{4B15E1B1-73CC-2E16-7F2A-2724437D4427}"/>
          </ac:grpSpMkLst>
        </pc:grpChg>
        <pc:grpChg chg="add mod">
          <ac:chgData name="ZINCK Yves [CEGEE]" userId="58ab786b-eff3-4fb5-b8c5-161f6b44608b" providerId="ADAL" clId="{46FC751A-B553-4852-941D-307912F56544}" dt="2024-01-16T08:13:57.456" v="510" actId="1035"/>
          <ac:grpSpMkLst>
            <pc:docMk/>
            <pc:sldMk cId="2866148629" sldId="626"/>
            <ac:grpSpMk id="66" creationId="{219C5DDB-93E0-46CF-612F-F70893D80C1E}"/>
          </ac:grpSpMkLst>
        </pc:grpChg>
        <pc:grpChg chg="add del mod">
          <ac:chgData name="ZINCK Yves [CEGEE]" userId="58ab786b-eff3-4fb5-b8c5-161f6b44608b" providerId="ADAL" clId="{46FC751A-B553-4852-941D-307912F56544}" dt="2024-01-16T08:30:23.089" v="830" actId="478"/>
          <ac:grpSpMkLst>
            <pc:docMk/>
            <pc:sldMk cId="2866148629" sldId="626"/>
            <ac:grpSpMk id="72" creationId="{72EA0FEA-007F-F087-D4BB-732FC3C86963}"/>
          </ac:grpSpMkLst>
        </pc:grpChg>
        <pc:grpChg chg="add mod">
          <ac:chgData name="ZINCK Yves [CEGEE]" userId="58ab786b-eff3-4fb5-b8c5-161f6b44608b" providerId="ADAL" clId="{46FC751A-B553-4852-941D-307912F56544}" dt="2024-01-16T08:13:57.456" v="510" actId="1035"/>
          <ac:grpSpMkLst>
            <pc:docMk/>
            <pc:sldMk cId="2866148629" sldId="626"/>
            <ac:grpSpMk id="103" creationId="{F5EDFBCA-D925-5352-11AD-CAC87AA55496}"/>
          </ac:grpSpMkLst>
        </pc:grpChg>
        <pc:picChg chg="del">
          <ac:chgData name="ZINCK Yves [CEGEE]" userId="58ab786b-eff3-4fb5-b8c5-161f6b44608b" providerId="ADAL" clId="{46FC751A-B553-4852-941D-307912F56544}" dt="2024-01-16T08:04:27.631" v="403" actId="478"/>
          <ac:picMkLst>
            <pc:docMk/>
            <pc:sldMk cId="2866148629" sldId="626"/>
            <ac:picMk id="4" creationId="{4F97D431-3E98-C74E-1C38-2823B36A855C}"/>
          </ac:picMkLst>
        </pc:picChg>
        <pc:picChg chg="del">
          <ac:chgData name="ZINCK Yves [CEGEE]" userId="58ab786b-eff3-4fb5-b8c5-161f6b44608b" providerId="ADAL" clId="{46FC751A-B553-4852-941D-307912F56544}" dt="2024-01-16T08:04:27.631" v="403" actId="478"/>
          <ac:picMkLst>
            <pc:docMk/>
            <pc:sldMk cId="2866148629" sldId="626"/>
            <ac:picMk id="5" creationId="{9869BC5F-826F-F250-96D3-C51587D89BA4}"/>
          </ac:picMkLst>
        </pc:picChg>
        <pc:picChg chg="mod">
          <ac:chgData name="ZINCK Yves [CEGEE]" userId="58ab786b-eff3-4fb5-b8c5-161f6b44608b" providerId="ADAL" clId="{46FC751A-B553-4852-941D-307912F56544}" dt="2024-01-16T08:06:04.417" v="422" actId="207"/>
          <ac:picMkLst>
            <pc:docMk/>
            <pc:sldMk cId="2866148629" sldId="626"/>
            <ac:picMk id="7" creationId="{521CB56D-267B-F2A5-074A-90526C6E76BC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20" creationId="{032588DF-8D4D-B25F-DBB6-791197DBB125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21" creationId="{3405BFED-6592-CFA2-0D03-FC4A3E7BECB1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22" creationId="{2D353E12-1970-BC2D-C0BC-3B6F6BCB05F2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27" creationId="{B4C6038D-6B30-98DD-8AAA-15F3B2A0D5D3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28" creationId="{D57E5C85-2E4A-EE47-BA92-4FE66D9261B6}"/>
          </ac:picMkLst>
        </pc:picChg>
        <pc:picChg chg="mod">
          <ac:chgData name="ZINCK Yves [CEGEE]" userId="58ab786b-eff3-4fb5-b8c5-161f6b44608b" providerId="ADAL" clId="{46FC751A-B553-4852-941D-307912F56544}" dt="2024-01-16T13:32:08.869" v="1893"/>
          <ac:picMkLst>
            <pc:docMk/>
            <pc:sldMk cId="2866148629" sldId="626"/>
            <ac:picMk id="29" creationId="{CF6F602E-A5CA-EEAE-0328-25A85171D831}"/>
          </ac:picMkLst>
        </pc:picChg>
        <pc:picChg chg="mod">
          <ac:chgData name="ZINCK Yves [CEGEE]" userId="58ab786b-eff3-4fb5-b8c5-161f6b44608b" providerId="ADAL" clId="{46FC751A-B553-4852-941D-307912F56544}" dt="2024-01-16T13:32:11.764" v="1894"/>
          <ac:picMkLst>
            <pc:docMk/>
            <pc:sldMk cId="2866148629" sldId="626"/>
            <ac:picMk id="30" creationId="{68D081E9-CCFB-A442-BA26-5E56D4C206DE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31" creationId="{FE76FCEE-177F-9EEC-968F-5E3B17AC0098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32" creationId="{90D5522E-74D7-D9CE-1BD9-79DA6DD2AEFC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33" creationId="{DCDBF733-6451-B665-B16B-6E0620E574ED}"/>
          </ac:picMkLst>
        </pc:picChg>
        <pc:picChg chg="mod">
          <ac:chgData name="ZINCK Yves [CEGEE]" userId="58ab786b-eff3-4fb5-b8c5-161f6b44608b" providerId="ADAL" clId="{46FC751A-B553-4852-941D-307912F56544}" dt="2024-01-16T13:31:14.954" v="1884" actId="208"/>
          <ac:picMkLst>
            <pc:docMk/>
            <pc:sldMk cId="2866148629" sldId="626"/>
            <ac:picMk id="47" creationId="{F59B7784-385A-55BE-CB4D-91F865F3AFD9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53" creationId="{214B1066-CDB3-25D6-5BC4-49D386960EF5}"/>
          </ac:picMkLst>
        </pc:picChg>
        <pc:picChg chg="mod">
          <ac:chgData name="ZINCK Yves [CEGEE]" userId="58ab786b-eff3-4fb5-b8c5-161f6b44608b" providerId="ADAL" clId="{46FC751A-B553-4852-941D-307912F56544}" dt="2024-01-16T13:32:14.607" v="1895"/>
          <ac:picMkLst>
            <pc:docMk/>
            <pc:sldMk cId="2866148629" sldId="626"/>
            <ac:picMk id="54" creationId="{56F32A10-D4E5-C4E8-E322-658844385ECF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55" creationId="{CEE9E2E7-27E5-3DAE-5E22-49CB53340CAE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56" creationId="{913FBDA4-99A5-8550-6547-2CFE5A559768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104" creationId="{1E584880-BF04-F16D-A894-239ED012FDC8}"/>
          </ac:picMkLst>
        </pc:picChg>
        <pc:picChg chg="mod">
          <ac:chgData name="ZINCK Yves [CEGEE]" userId="58ab786b-eff3-4fb5-b8c5-161f6b44608b" providerId="ADAL" clId="{46FC751A-B553-4852-941D-307912F56544}" dt="2024-01-16T08:04:46.605" v="404"/>
          <ac:picMkLst>
            <pc:docMk/>
            <pc:sldMk cId="2866148629" sldId="626"/>
            <ac:picMk id="105" creationId="{CB8F6A9D-8DC3-89BE-C05C-382D0D65F83C}"/>
          </ac:picMkLst>
        </pc:picChg>
        <pc:cxnChg chg="add mod">
          <ac:chgData name="ZINCK Yves [CEGEE]" userId="58ab786b-eff3-4fb5-b8c5-161f6b44608b" providerId="ADAL" clId="{46FC751A-B553-4852-941D-307912F56544}" dt="2024-01-16T08:30:38.080" v="842" actId="1036"/>
          <ac:cxnSpMkLst>
            <pc:docMk/>
            <pc:sldMk cId="2866148629" sldId="626"/>
            <ac:cxnSpMk id="110" creationId="{123C7685-0CE4-74CC-3C77-049FE4E0280E}"/>
          </ac:cxnSpMkLst>
        </pc:cxnChg>
        <pc:cxnChg chg="add mod">
          <ac:chgData name="ZINCK Yves [CEGEE]" userId="58ab786b-eff3-4fb5-b8c5-161f6b44608b" providerId="ADAL" clId="{46FC751A-B553-4852-941D-307912F56544}" dt="2024-01-16T08:30:38.080" v="842" actId="1036"/>
          <ac:cxnSpMkLst>
            <pc:docMk/>
            <pc:sldMk cId="2866148629" sldId="626"/>
            <ac:cxnSpMk id="111" creationId="{880E12B4-463D-5808-F46E-C2CF78A5EB3C}"/>
          </ac:cxnSpMkLst>
        </pc:cxnChg>
      </pc:sldChg>
      <pc:sldChg chg="addSp delSp modSp mod">
        <pc:chgData name="ZINCK Yves [CEGEE]" userId="58ab786b-eff3-4fb5-b8c5-161f6b44608b" providerId="ADAL" clId="{46FC751A-B553-4852-941D-307912F56544}" dt="2024-01-16T09:38:04.209" v="928" actId="207"/>
        <pc:sldMkLst>
          <pc:docMk/>
          <pc:sldMk cId="2373070307" sldId="631"/>
        </pc:sldMkLst>
        <pc:spChg chg="mod">
          <ac:chgData name="ZINCK Yves [CEGEE]" userId="58ab786b-eff3-4fb5-b8c5-161f6b44608b" providerId="ADAL" clId="{46FC751A-B553-4852-941D-307912F56544}" dt="2024-01-16T08:32:24.192" v="914" actId="20577"/>
          <ac:spMkLst>
            <pc:docMk/>
            <pc:sldMk cId="2373070307" sldId="631"/>
            <ac:spMk id="3" creationId="{DC6D9B37-A00D-0776-E6C9-597BE01B3A49}"/>
          </ac:spMkLst>
        </pc:spChg>
        <pc:spChg chg="add mod">
          <ac:chgData name="ZINCK Yves [CEGEE]" userId="58ab786b-eff3-4fb5-b8c5-161f6b44608b" providerId="ADAL" clId="{46FC751A-B553-4852-941D-307912F56544}" dt="2024-01-16T08:39:30.374" v="922" actId="207"/>
          <ac:spMkLst>
            <pc:docMk/>
            <pc:sldMk cId="2373070307" sldId="631"/>
            <ac:spMk id="4" creationId="{F826D1C2-4E11-F2B7-8FCA-4CDEC24816C3}"/>
          </ac:spMkLst>
        </pc:spChg>
        <pc:spChg chg="add mod">
          <ac:chgData name="ZINCK Yves [CEGEE]" userId="58ab786b-eff3-4fb5-b8c5-161f6b44608b" providerId="ADAL" clId="{46FC751A-B553-4852-941D-307912F56544}" dt="2024-01-16T08:39:47.719" v="924" actId="207"/>
          <ac:spMkLst>
            <pc:docMk/>
            <pc:sldMk cId="2373070307" sldId="631"/>
            <ac:spMk id="5" creationId="{4206D6A7-D440-7476-259B-E41DB721DD1D}"/>
          </ac:spMkLst>
        </pc:spChg>
        <pc:spChg chg="mod">
          <ac:chgData name="ZINCK Yves [CEGEE]" userId="58ab786b-eff3-4fb5-b8c5-161f6b44608b" providerId="ADAL" clId="{46FC751A-B553-4852-941D-307912F56544}" dt="2024-01-16T08:39:30.374" v="922" actId="207"/>
          <ac:spMkLst>
            <pc:docMk/>
            <pc:sldMk cId="2373070307" sldId="631"/>
            <ac:spMk id="10" creationId="{BD39C0C5-BF15-B611-766E-870EEF56109E}"/>
          </ac:spMkLst>
        </pc:spChg>
        <pc:spChg chg="mod">
          <ac:chgData name="ZINCK Yves [CEGEE]" userId="58ab786b-eff3-4fb5-b8c5-161f6b44608b" providerId="ADAL" clId="{46FC751A-B553-4852-941D-307912F56544}" dt="2024-01-16T08:39:30.374" v="922" actId="207"/>
          <ac:spMkLst>
            <pc:docMk/>
            <pc:sldMk cId="2373070307" sldId="631"/>
            <ac:spMk id="12" creationId="{1060F59D-8D65-5F31-41F4-D805869D9972}"/>
          </ac:spMkLst>
        </pc:spChg>
        <pc:spChg chg="mod">
          <ac:chgData name="ZINCK Yves [CEGEE]" userId="58ab786b-eff3-4fb5-b8c5-161f6b44608b" providerId="ADAL" clId="{46FC751A-B553-4852-941D-307912F56544}" dt="2024-01-16T08:39:30.374" v="922" actId="207"/>
          <ac:spMkLst>
            <pc:docMk/>
            <pc:sldMk cId="2373070307" sldId="631"/>
            <ac:spMk id="13" creationId="{07457BEA-AE92-1A99-CC46-4DB4FD6DA8EE}"/>
          </ac:spMkLst>
        </pc:spChg>
        <pc:spChg chg="add mod">
          <ac:chgData name="ZINCK Yves [CEGEE]" userId="58ab786b-eff3-4fb5-b8c5-161f6b44608b" providerId="ADAL" clId="{46FC751A-B553-4852-941D-307912F56544}" dt="2024-01-16T08:39:44.073" v="923" actId="207"/>
          <ac:spMkLst>
            <pc:docMk/>
            <pc:sldMk cId="2373070307" sldId="631"/>
            <ac:spMk id="14" creationId="{D38D1CF6-FCAA-52B7-241B-7DAA7491774F}"/>
          </ac:spMkLst>
        </pc:spChg>
        <pc:spChg chg="add mod">
          <ac:chgData name="ZINCK Yves [CEGEE]" userId="58ab786b-eff3-4fb5-b8c5-161f6b44608b" providerId="ADAL" clId="{46FC751A-B553-4852-941D-307912F56544}" dt="2024-01-16T09:38:00.352" v="927" actId="207"/>
          <ac:spMkLst>
            <pc:docMk/>
            <pc:sldMk cId="2373070307" sldId="631"/>
            <ac:spMk id="15" creationId="{9FAAF0DD-04CB-4D59-9C18-6F210CB30431}"/>
          </ac:spMkLst>
        </pc:spChg>
        <pc:spChg chg="add mod">
          <ac:chgData name="ZINCK Yves [CEGEE]" userId="58ab786b-eff3-4fb5-b8c5-161f6b44608b" providerId="ADAL" clId="{46FC751A-B553-4852-941D-307912F56544}" dt="2024-01-16T09:38:04.209" v="928" actId="207"/>
          <ac:spMkLst>
            <pc:docMk/>
            <pc:sldMk cId="2373070307" sldId="631"/>
            <ac:spMk id="16" creationId="{B86161EB-0BEE-E334-CE13-4BF6BC43F3F5}"/>
          </ac:spMkLst>
        </pc:spChg>
        <pc:spChg chg="add mod">
          <ac:chgData name="ZINCK Yves [CEGEE]" userId="58ab786b-eff3-4fb5-b8c5-161f6b44608b" providerId="ADAL" clId="{46FC751A-B553-4852-941D-307912F56544}" dt="2024-01-16T08:39:30.374" v="922" actId="207"/>
          <ac:spMkLst>
            <pc:docMk/>
            <pc:sldMk cId="2373070307" sldId="631"/>
            <ac:spMk id="17" creationId="{96500EB3-8A68-26F3-0F93-B27573EE29E9}"/>
          </ac:spMkLst>
        </pc:spChg>
        <pc:spChg chg="add mod">
          <ac:chgData name="ZINCK Yves [CEGEE]" userId="58ab786b-eff3-4fb5-b8c5-161f6b44608b" providerId="ADAL" clId="{46FC751A-B553-4852-941D-307912F56544}" dt="2024-01-16T08:40:12.318" v="926" actId="113"/>
          <ac:spMkLst>
            <pc:docMk/>
            <pc:sldMk cId="2373070307" sldId="631"/>
            <ac:spMk id="19" creationId="{F458A6A7-73AC-4C6E-ADD3-8CAE471A201B}"/>
          </ac:spMkLst>
        </pc:spChg>
        <pc:grpChg chg="add mod">
          <ac:chgData name="ZINCK Yves [CEGEE]" userId="58ab786b-eff3-4fb5-b8c5-161f6b44608b" providerId="ADAL" clId="{46FC751A-B553-4852-941D-307912F56544}" dt="2024-01-16T08:39:30.374" v="922" actId="207"/>
          <ac:grpSpMkLst>
            <pc:docMk/>
            <pc:sldMk cId="2373070307" sldId="631"/>
            <ac:grpSpMk id="7" creationId="{51802B12-6E53-B789-A6CD-5E364283A9CD}"/>
          </ac:grpSpMkLst>
        </pc:grpChg>
        <pc:picChg chg="del">
          <ac:chgData name="ZINCK Yves [CEGEE]" userId="58ab786b-eff3-4fb5-b8c5-161f6b44608b" providerId="ADAL" clId="{46FC751A-B553-4852-941D-307912F56544}" dt="2024-01-16T08:32:31.343" v="915" actId="478"/>
          <ac:picMkLst>
            <pc:docMk/>
            <pc:sldMk cId="2373070307" sldId="631"/>
            <ac:picMk id="2" creationId="{1520DC0C-640C-DB38-4C75-ECB23C832E96}"/>
          </ac:picMkLst>
        </pc:picChg>
        <pc:picChg chg="del">
          <ac:chgData name="ZINCK Yves [CEGEE]" userId="58ab786b-eff3-4fb5-b8c5-161f6b44608b" providerId="ADAL" clId="{46FC751A-B553-4852-941D-307912F56544}" dt="2024-01-16T08:32:32.230" v="916" actId="478"/>
          <ac:picMkLst>
            <pc:docMk/>
            <pc:sldMk cId="2373070307" sldId="631"/>
            <ac:picMk id="6" creationId="{B742D701-C8AB-BF73-D3D4-0EDB7147828D}"/>
          </ac:picMkLst>
        </pc:picChg>
        <pc:picChg chg="mod">
          <ac:chgData name="ZINCK Yves [CEGEE]" userId="58ab786b-eff3-4fb5-b8c5-161f6b44608b" providerId="ADAL" clId="{46FC751A-B553-4852-941D-307912F56544}" dt="2024-01-16T08:39:30.374" v="922" actId="207"/>
          <ac:picMkLst>
            <pc:docMk/>
            <pc:sldMk cId="2373070307" sldId="631"/>
            <ac:picMk id="8" creationId="{21E6D55B-6426-0AFD-B068-2F577B8EF2B2}"/>
          </ac:picMkLst>
        </pc:picChg>
        <pc:picChg chg="mod">
          <ac:chgData name="ZINCK Yves [CEGEE]" userId="58ab786b-eff3-4fb5-b8c5-161f6b44608b" providerId="ADAL" clId="{46FC751A-B553-4852-941D-307912F56544}" dt="2024-01-16T08:39:30.374" v="922" actId="207"/>
          <ac:picMkLst>
            <pc:docMk/>
            <pc:sldMk cId="2373070307" sldId="631"/>
            <ac:picMk id="9" creationId="{35EB8B44-9BC8-2A6E-1795-B9B8CA189C1F}"/>
          </ac:picMkLst>
        </pc:picChg>
        <pc:picChg chg="mod">
          <ac:chgData name="ZINCK Yves [CEGEE]" userId="58ab786b-eff3-4fb5-b8c5-161f6b44608b" providerId="ADAL" clId="{46FC751A-B553-4852-941D-307912F56544}" dt="2024-01-16T08:39:30.374" v="922" actId="207"/>
          <ac:picMkLst>
            <pc:docMk/>
            <pc:sldMk cId="2373070307" sldId="631"/>
            <ac:picMk id="11" creationId="{589B2912-7AF7-5A1D-4550-28FA4B63239C}"/>
          </ac:picMkLst>
        </pc:picChg>
        <pc:picChg chg="add mod">
          <ac:chgData name="ZINCK Yves [CEGEE]" userId="58ab786b-eff3-4fb5-b8c5-161f6b44608b" providerId="ADAL" clId="{46FC751A-B553-4852-941D-307912F56544}" dt="2024-01-16T08:39:30.374" v="922" actId="207"/>
          <ac:picMkLst>
            <pc:docMk/>
            <pc:sldMk cId="2373070307" sldId="631"/>
            <ac:picMk id="18" creationId="{137377CF-842C-2A8F-4916-D60B223883FD}"/>
          </ac:picMkLst>
        </pc:picChg>
      </pc:sldChg>
      <pc:sldChg chg="addSp delSp modSp mod">
        <pc:chgData name="ZINCK Yves [CEGEE]" userId="58ab786b-eff3-4fb5-b8c5-161f6b44608b" providerId="ADAL" clId="{46FC751A-B553-4852-941D-307912F56544}" dt="2024-01-19T16:41:06.645" v="3382" actId="1035"/>
        <pc:sldMkLst>
          <pc:docMk/>
          <pc:sldMk cId="859402697" sldId="634"/>
        </pc:sldMkLst>
        <pc:spChg chg="add mod">
          <ac:chgData name="ZINCK Yves [CEGEE]" userId="58ab786b-eff3-4fb5-b8c5-161f6b44608b" providerId="ADAL" clId="{46FC751A-B553-4852-941D-307912F56544}" dt="2024-01-19T16:41:06.645" v="3382" actId="1035"/>
          <ac:spMkLst>
            <pc:docMk/>
            <pc:sldMk cId="859402697" sldId="634"/>
            <ac:spMk id="6" creationId="{EC8FFEB8-C722-D0C8-72A1-C84A16285353}"/>
          </ac:spMkLst>
        </pc:spChg>
        <pc:spChg chg="mod">
          <ac:chgData name="ZINCK Yves [CEGEE]" userId="58ab786b-eff3-4fb5-b8c5-161f6b44608b" providerId="ADAL" clId="{46FC751A-B553-4852-941D-307912F56544}" dt="2024-01-19T16:41:06.645" v="3382" actId="1035"/>
          <ac:spMkLst>
            <pc:docMk/>
            <pc:sldMk cId="859402697" sldId="634"/>
            <ac:spMk id="7" creationId="{58E01486-5DA0-C933-0317-74ED00C37392}"/>
          </ac:spMkLst>
        </pc:spChg>
        <pc:spChg chg="mod">
          <ac:chgData name="ZINCK Yves [CEGEE]" userId="58ab786b-eff3-4fb5-b8c5-161f6b44608b" providerId="ADAL" clId="{46FC751A-B553-4852-941D-307912F56544}" dt="2024-01-19T16:41:06.645" v="3382" actId="1035"/>
          <ac:spMkLst>
            <pc:docMk/>
            <pc:sldMk cId="859402697" sldId="634"/>
            <ac:spMk id="8" creationId="{054C10E4-792E-C1F4-E88C-5C39385C7EB0}"/>
          </ac:spMkLst>
        </pc:spChg>
        <pc:spChg chg="del mod">
          <ac:chgData name="ZINCK Yves [CEGEE]" userId="58ab786b-eff3-4fb5-b8c5-161f6b44608b" providerId="ADAL" clId="{46FC751A-B553-4852-941D-307912F56544}" dt="2024-01-16T09:50:35.268" v="999" actId="478"/>
          <ac:spMkLst>
            <pc:docMk/>
            <pc:sldMk cId="859402697" sldId="634"/>
            <ac:spMk id="11" creationId="{C077720E-E35D-51D2-3C7E-E83253A7DBF2}"/>
          </ac:spMkLst>
        </pc:spChg>
        <pc:picChg chg="add mod">
          <ac:chgData name="ZINCK Yves [CEGEE]" userId="58ab786b-eff3-4fb5-b8c5-161f6b44608b" providerId="ADAL" clId="{46FC751A-B553-4852-941D-307912F56544}" dt="2024-01-16T07:22:24.012" v="35" actId="1076"/>
          <ac:picMkLst>
            <pc:docMk/>
            <pc:sldMk cId="859402697" sldId="634"/>
            <ac:picMk id="3" creationId="{7D48A1E5-26CE-41E4-3BD7-CF397023E276}"/>
          </ac:picMkLst>
        </pc:picChg>
        <pc:picChg chg="del">
          <ac:chgData name="ZINCK Yves [CEGEE]" userId="58ab786b-eff3-4fb5-b8c5-161f6b44608b" providerId="ADAL" clId="{46FC751A-B553-4852-941D-307912F56544}" dt="2024-01-16T07:19:43.260" v="26" actId="478"/>
          <ac:picMkLst>
            <pc:docMk/>
            <pc:sldMk cId="859402697" sldId="634"/>
            <ac:picMk id="4" creationId="{9042C3D6-20AC-AB8A-688C-37F4C3CA098D}"/>
          </ac:picMkLst>
        </pc:picChg>
        <pc:picChg chg="add mod">
          <ac:chgData name="ZINCK Yves [CEGEE]" userId="58ab786b-eff3-4fb5-b8c5-161f6b44608b" providerId="ADAL" clId="{46FC751A-B553-4852-941D-307912F56544}" dt="2024-01-19T16:41:06.645" v="3382" actId="1035"/>
          <ac:picMkLst>
            <pc:docMk/>
            <pc:sldMk cId="859402697" sldId="634"/>
            <ac:picMk id="5" creationId="{610A7147-DAFD-4EC4-0C82-968A2921E237}"/>
          </ac:picMkLst>
        </pc:picChg>
      </pc:sldChg>
      <pc:sldChg chg="addSp delSp modSp mod modAnim">
        <pc:chgData name="ZINCK Yves [CEGEE]" userId="58ab786b-eff3-4fb5-b8c5-161f6b44608b" providerId="ADAL" clId="{46FC751A-B553-4852-941D-307912F56544}" dt="2024-01-19T16:34:43.323" v="3359" actId="20577"/>
        <pc:sldMkLst>
          <pc:docMk/>
          <pc:sldMk cId="604435750" sldId="644"/>
        </pc:sldMkLst>
        <pc:spChg chg="del">
          <ac:chgData name="ZINCK Yves [CEGEE]" userId="58ab786b-eff3-4fb5-b8c5-161f6b44608b" providerId="ADAL" clId="{46FC751A-B553-4852-941D-307912F56544}" dt="2024-01-16T07:23:59.710" v="61" actId="478"/>
          <ac:spMkLst>
            <pc:docMk/>
            <pc:sldMk cId="604435750" sldId="644"/>
            <ac:spMk id="2" creationId="{A92632C4-92F8-2B45-562C-A2C2A469DEB9}"/>
          </ac:spMkLst>
        </pc:spChg>
        <pc:spChg chg="del">
          <ac:chgData name="ZINCK Yves [CEGEE]" userId="58ab786b-eff3-4fb5-b8c5-161f6b44608b" providerId="ADAL" clId="{46FC751A-B553-4852-941D-307912F56544}" dt="2024-01-16T07:23:59.710" v="61" actId="478"/>
          <ac:spMkLst>
            <pc:docMk/>
            <pc:sldMk cId="604435750" sldId="644"/>
            <ac:spMk id="3" creationId="{59E370A3-5328-3144-C157-5B221AD443D9}"/>
          </ac:spMkLst>
        </pc:spChg>
        <pc:spChg chg="del">
          <ac:chgData name="ZINCK Yves [CEGEE]" userId="58ab786b-eff3-4fb5-b8c5-161f6b44608b" providerId="ADAL" clId="{46FC751A-B553-4852-941D-307912F56544}" dt="2024-01-16T07:23:59.710" v="61" actId="478"/>
          <ac:spMkLst>
            <pc:docMk/>
            <pc:sldMk cId="604435750" sldId="644"/>
            <ac:spMk id="4" creationId="{1BB80018-6BF0-4D80-EE79-EE32DE80B7FA}"/>
          </ac:spMkLst>
        </pc:spChg>
        <pc:spChg chg="del">
          <ac:chgData name="ZINCK Yves [CEGEE]" userId="58ab786b-eff3-4fb5-b8c5-161f6b44608b" providerId="ADAL" clId="{46FC751A-B553-4852-941D-307912F56544}" dt="2024-01-16T07:23:59.710" v="61" actId="478"/>
          <ac:spMkLst>
            <pc:docMk/>
            <pc:sldMk cId="604435750" sldId="644"/>
            <ac:spMk id="5" creationId="{77C866D3-3FE5-B093-958D-5AF5974503D9}"/>
          </ac:spMkLst>
        </pc:spChg>
        <pc:spChg chg="del">
          <ac:chgData name="ZINCK Yves [CEGEE]" userId="58ab786b-eff3-4fb5-b8c5-161f6b44608b" providerId="ADAL" clId="{46FC751A-B553-4852-941D-307912F56544}" dt="2024-01-16T07:23:59.710" v="61" actId="478"/>
          <ac:spMkLst>
            <pc:docMk/>
            <pc:sldMk cId="604435750" sldId="644"/>
            <ac:spMk id="6" creationId="{150EE184-0FD9-4416-E86D-116F775B06B7}"/>
          </ac:spMkLst>
        </pc:spChg>
        <pc:spChg chg="del">
          <ac:chgData name="ZINCK Yves [CEGEE]" userId="58ab786b-eff3-4fb5-b8c5-161f6b44608b" providerId="ADAL" clId="{46FC751A-B553-4852-941D-307912F56544}" dt="2024-01-16T07:23:59.710" v="61" actId="478"/>
          <ac:spMkLst>
            <pc:docMk/>
            <pc:sldMk cId="604435750" sldId="644"/>
            <ac:spMk id="7" creationId="{EC562E2C-D1D1-A90B-5AB9-6DFECD73D55E}"/>
          </ac:spMkLst>
        </pc:spChg>
        <pc:spChg chg="mod">
          <ac:chgData name="ZINCK Yves [CEGEE]" userId="58ab786b-eff3-4fb5-b8c5-161f6b44608b" providerId="ADAL" clId="{46FC751A-B553-4852-941D-307912F56544}" dt="2024-01-16T07:23:30.092" v="60" actId="20577"/>
          <ac:spMkLst>
            <pc:docMk/>
            <pc:sldMk cId="604435750" sldId="644"/>
            <ac:spMk id="19" creationId="{29051AD1-422B-4CEA-A80B-535CD2A5E100}"/>
          </ac:spMkLst>
        </pc:spChg>
        <pc:spChg chg="add mod">
          <ac:chgData name="ZINCK Yves [CEGEE]" userId="58ab786b-eff3-4fb5-b8c5-161f6b44608b" providerId="ADAL" clId="{46FC751A-B553-4852-941D-307912F56544}" dt="2024-01-19T16:34:43.323" v="3359" actId="20577"/>
          <ac:spMkLst>
            <pc:docMk/>
            <pc:sldMk cId="604435750" sldId="644"/>
            <ac:spMk id="57" creationId="{389B2F21-B065-F2B6-6427-BE674FE674CA}"/>
          </ac:spMkLst>
        </pc:spChg>
        <pc:spChg chg="mod">
          <ac:chgData name="ZINCK Yves [CEGEE]" userId="58ab786b-eff3-4fb5-b8c5-161f6b44608b" providerId="ADAL" clId="{46FC751A-B553-4852-941D-307912F56544}" dt="2024-01-16T07:31:23.545" v="67"/>
          <ac:spMkLst>
            <pc:docMk/>
            <pc:sldMk cId="604435750" sldId="644"/>
            <ac:spMk id="59" creationId="{A90CD74C-9242-8538-364E-5733E4D683C0}"/>
          </ac:spMkLst>
        </pc:spChg>
        <pc:spChg chg="mod">
          <ac:chgData name="ZINCK Yves [CEGEE]" userId="58ab786b-eff3-4fb5-b8c5-161f6b44608b" providerId="ADAL" clId="{46FC751A-B553-4852-941D-307912F56544}" dt="2024-01-19T16:33:55.294" v="3353" actId="14100"/>
          <ac:spMkLst>
            <pc:docMk/>
            <pc:sldMk cId="604435750" sldId="644"/>
            <ac:spMk id="60" creationId="{EDD232D1-28FD-2F35-AF8F-05959FFE5AA6}"/>
          </ac:spMkLst>
        </pc:spChg>
        <pc:spChg chg="del mod topLvl">
          <ac:chgData name="ZINCK Yves [CEGEE]" userId="58ab786b-eff3-4fb5-b8c5-161f6b44608b" providerId="ADAL" clId="{46FC751A-B553-4852-941D-307912F56544}" dt="2024-01-16T13:14:11.531" v="1519" actId="478"/>
          <ac:spMkLst>
            <pc:docMk/>
            <pc:sldMk cId="604435750" sldId="644"/>
            <ac:spMk id="62" creationId="{2E224D3C-AA16-A321-A1A5-668B00A01364}"/>
          </ac:spMkLst>
        </pc:spChg>
        <pc:spChg chg="del mod">
          <ac:chgData name="ZINCK Yves [CEGEE]" userId="58ab786b-eff3-4fb5-b8c5-161f6b44608b" providerId="ADAL" clId="{46FC751A-B553-4852-941D-307912F56544}" dt="2024-01-16T10:07:16.751" v="1398" actId="478"/>
          <ac:spMkLst>
            <pc:docMk/>
            <pc:sldMk cId="604435750" sldId="644"/>
            <ac:spMk id="64" creationId="{FD00DF21-C7BB-1F19-ABE0-CA8C5ACDEAC0}"/>
          </ac:spMkLst>
        </pc:spChg>
        <pc:spChg chg="del mod ord">
          <ac:chgData name="ZINCK Yves [CEGEE]" userId="58ab786b-eff3-4fb5-b8c5-161f6b44608b" providerId="ADAL" clId="{46FC751A-B553-4852-941D-307912F56544}" dt="2024-01-16T12:30:49.656" v="1430" actId="478"/>
          <ac:spMkLst>
            <pc:docMk/>
            <pc:sldMk cId="604435750" sldId="644"/>
            <ac:spMk id="66" creationId="{4199A8C9-C431-DC0E-4B5A-E171A83854F8}"/>
          </ac:spMkLst>
        </pc:spChg>
        <pc:spChg chg="del mod ord topLvl">
          <ac:chgData name="ZINCK Yves [CEGEE]" userId="58ab786b-eff3-4fb5-b8c5-161f6b44608b" providerId="ADAL" clId="{46FC751A-B553-4852-941D-307912F56544}" dt="2024-01-16T12:30:52.431" v="1431" actId="478"/>
          <ac:spMkLst>
            <pc:docMk/>
            <pc:sldMk cId="604435750" sldId="644"/>
            <ac:spMk id="67" creationId="{A1566163-D4C8-F2C8-F48D-BFC4ACBA47E1}"/>
          </ac:spMkLst>
        </pc:spChg>
        <pc:spChg chg="add mod">
          <ac:chgData name="ZINCK Yves [CEGEE]" userId="58ab786b-eff3-4fb5-b8c5-161f6b44608b" providerId="ADAL" clId="{46FC751A-B553-4852-941D-307912F56544}" dt="2024-01-16T13:13:24.940" v="1514" actId="1037"/>
          <ac:spMkLst>
            <pc:docMk/>
            <pc:sldMk cId="604435750" sldId="644"/>
            <ac:spMk id="68" creationId="{CF17CC22-82F7-522E-DA9A-B65F2573FD26}"/>
          </ac:spMkLst>
        </pc:spChg>
        <pc:spChg chg="add mod">
          <ac:chgData name="ZINCK Yves [CEGEE]" userId="58ab786b-eff3-4fb5-b8c5-161f6b44608b" providerId="ADAL" clId="{46FC751A-B553-4852-941D-307912F56544}" dt="2024-01-16T13:13:24.940" v="1514" actId="1037"/>
          <ac:spMkLst>
            <pc:docMk/>
            <pc:sldMk cId="604435750" sldId="644"/>
            <ac:spMk id="69" creationId="{C8799BA8-2D0D-20A6-6ED9-F692AA402881}"/>
          </ac:spMkLst>
        </pc:spChg>
        <pc:spChg chg="add mod">
          <ac:chgData name="ZINCK Yves [CEGEE]" userId="58ab786b-eff3-4fb5-b8c5-161f6b44608b" providerId="ADAL" clId="{46FC751A-B553-4852-941D-307912F56544}" dt="2024-01-16T13:18:41.292" v="1677" actId="1037"/>
          <ac:spMkLst>
            <pc:docMk/>
            <pc:sldMk cId="604435750" sldId="644"/>
            <ac:spMk id="70" creationId="{E29F1BD7-09EC-2CC8-98C2-42C536FD1A7D}"/>
          </ac:spMkLst>
        </pc:spChg>
        <pc:spChg chg="add mod">
          <ac:chgData name="ZINCK Yves [CEGEE]" userId="58ab786b-eff3-4fb5-b8c5-161f6b44608b" providerId="ADAL" clId="{46FC751A-B553-4852-941D-307912F56544}" dt="2024-01-16T13:18:41.292" v="1677" actId="1037"/>
          <ac:spMkLst>
            <pc:docMk/>
            <pc:sldMk cId="604435750" sldId="644"/>
            <ac:spMk id="71" creationId="{5A8B3AF4-DB2E-1F89-EDCC-335C74A7B70D}"/>
          </ac:spMkLst>
        </pc:spChg>
        <pc:spChg chg="add mod">
          <ac:chgData name="ZINCK Yves [CEGEE]" userId="58ab786b-eff3-4fb5-b8c5-161f6b44608b" providerId="ADAL" clId="{46FC751A-B553-4852-941D-307912F56544}" dt="2024-01-16T13:13:24.940" v="1514" actId="1037"/>
          <ac:spMkLst>
            <pc:docMk/>
            <pc:sldMk cId="604435750" sldId="644"/>
            <ac:spMk id="72" creationId="{46B35F68-210E-7171-A5A4-7F567115A5FC}"/>
          </ac:spMkLst>
        </pc:spChg>
        <pc:spChg chg="add mod">
          <ac:chgData name="ZINCK Yves [CEGEE]" userId="58ab786b-eff3-4fb5-b8c5-161f6b44608b" providerId="ADAL" clId="{46FC751A-B553-4852-941D-307912F56544}" dt="2024-01-16T13:18:41.292" v="1677" actId="1037"/>
          <ac:spMkLst>
            <pc:docMk/>
            <pc:sldMk cId="604435750" sldId="644"/>
            <ac:spMk id="73" creationId="{442380AA-35E0-5E8D-4DCD-BEDC8CAD04ED}"/>
          </ac:spMkLst>
        </pc:spChg>
        <pc:spChg chg="add mod">
          <ac:chgData name="ZINCK Yves [CEGEE]" userId="58ab786b-eff3-4fb5-b8c5-161f6b44608b" providerId="ADAL" clId="{46FC751A-B553-4852-941D-307912F56544}" dt="2024-01-16T13:19:44.105" v="1747" actId="14100"/>
          <ac:spMkLst>
            <pc:docMk/>
            <pc:sldMk cId="604435750" sldId="644"/>
            <ac:spMk id="74" creationId="{A7A314E6-B5C3-6C6A-9075-E8FE9F2AB929}"/>
          </ac:spMkLst>
        </pc:spChg>
        <pc:spChg chg="add mod">
          <ac:chgData name="ZINCK Yves [CEGEE]" userId="58ab786b-eff3-4fb5-b8c5-161f6b44608b" providerId="ADAL" clId="{46FC751A-B553-4852-941D-307912F56544}" dt="2024-01-16T13:19:05.652" v="1707" actId="1037"/>
          <ac:spMkLst>
            <pc:docMk/>
            <pc:sldMk cId="604435750" sldId="644"/>
            <ac:spMk id="75" creationId="{59E9F7C1-3536-96B2-69FB-2C0FE3972F25}"/>
          </ac:spMkLst>
        </pc:spChg>
        <pc:spChg chg="add mod">
          <ac:chgData name="ZINCK Yves [CEGEE]" userId="58ab786b-eff3-4fb5-b8c5-161f6b44608b" providerId="ADAL" clId="{46FC751A-B553-4852-941D-307912F56544}" dt="2024-01-16T13:13:24.940" v="1514" actId="1037"/>
          <ac:spMkLst>
            <pc:docMk/>
            <pc:sldMk cId="604435750" sldId="644"/>
            <ac:spMk id="76" creationId="{E482EBDD-18D0-140D-EF12-2CEE74318E29}"/>
          </ac:spMkLst>
        </pc:spChg>
        <pc:spChg chg="add mod">
          <ac:chgData name="ZINCK Yves [CEGEE]" userId="58ab786b-eff3-4fb5-b8c5-161f6b44608b" providerId="ADAL" clId="{46FC751A-B553-4852-941D-307912F56544}" dt="2024-01-16T07:31:23.545" v="67"/>
          <ac:spMkLst>
            <pc:docMk/>
            <pc:sldMk cId="604435750" sldId="644"/>
            <ac:spMk id="77" creationId="{7985B87C-0FB6-CB01-698D-6690E94EFB60}"/>
          </ac:spMkLst>
        </pc:spChg>
        <pc:spChg chg="add mod">
          <ac:chgData name="ZINCK Yves [CEGEE]" userId="58ab786b-eff3-4fb5-b8c5-161f6b44608b" providerId="ADAL" clId="{46FC751A-B553-4852-941D-307912F56544}" dt="2024-01-16T07:31:23.545" v="67"/>
          <ac:spMkLst>
            <pc:docMk/>
            <pc:sldMk cId="604435750" sldId="644"/>
            <ac:spMk id="78" creationId="{A1E097BA-ABDC-4212-0494-28BE598B0379}"/>
          </ac:spMkLst>
        </pc:spChg>
        <pc:spChg chg="add mod">
          <ac:chgData name="ZINCK Yves [CEGEE]" userId="58ab786b-eff3-4fb5-b8c5-161f6b44608b" providerId="ADAL" clId="{46FC751A-B553-4852-941D-307912F56544}" dt="2024-01-16T07:31:23.545" v="67"/>
          <ac:spMkLst>
            <pc:docMk/>
            <pc:sldMk cId="604435750" sldId="644"/>
            <ac:spMk id="79" creationId="{3E7240FE-60E5-8CA7-C777-FF28A566C8AB}"/>
          </ac:spMkLst>
        </pc:spChg>
        <pc:spChg chg="add mod">
          <ac:chgData name="ZINCK Yves [CEGEE]" userId="58ab786b-eff3-4fb5-b8c5-161f6b44608b" providerId="ADAL" clId="{46FC751A-B553-4852-941D-307912F56544}" dt="2024-01-16T13:13:24.940" v="1514" actId="1037"/>
          <ac:spMkLst>
            <pc:docMk/>
            <pc:sldMk cId="604435750" sldId="644"/>
            <ac:spMk id="80" creationId="{03AFF029-A00A-3786-ECE5-A4CEFF02DF45}"/>
          </ac:spMkLst>
        </pc:spChg>
        <pc:spChg chg="add mod">
          <ac:chgData name="ZINCK Yves [CEGEE]" userId="58ab786b-eff3-4fb5-b8c5-161f6b44608b" providerId="ADAL" clId="{46FC751A-B553-4852-941D-307912F56544}" dt="2024-01-16T13:20:24.257" v="1758" actId="1037"/>
          <ac:spMkLst>
            <pc:docMk/>
            <pc:sldMk cId="604435750" sldId="644"/>
            <ac:spMk id="90" creationId="{A8F6F23F-6553-6927-04BF-86354FD89DDD}"/>
          </ac:spMkLst>
        </pc:spChg>
        <pc:spChg chg="add mod">
          <ac:chgData name="ZINCK Yves [CEGEE]" userId="58ab786b-eff3-4fb5-b8c5-161f6b44608b" providerId="ADAL" clId="{46FC751A-B553-4852-941D-307912F56544}" dt="2024-01-16T13:20:26.979" v="1767" actId="1037"/>
          <ac:spMkLst>
            <pc:docMk/>
            <pc:sldMk cId="604435750" sldId="644"/>
            <ac:spMk id="91" creationId="{17597E1F-9BE1-E6CA-A24E-E195F317C33B}"/>
          </ac:spMkLst>
        </pc:spChg>
        <pc:spChg chg="add mod">
          <ac:chgData name="ZINCK Yves [CEGEE]" userId="58ab786b-eff3-4fb5-b8c5-161f6b44608b" providerId="ADAL" clId="{46FC751A-B553-4852-941D-307912F56544}" dt="2024-01-17T09:09:49.978" v="3116" actId="207"/>
          <ac:spMkLst>
            <pc:docMk/>
            <pc:sldMk cId="604435750" sldId="644"/>
            <ac:spMk id="92" creationId="{F219B8E3-170B-D28E-569B-E8808C7DBA79}"/>
          </ac:spMkLst>
        </pc:spChg>
        <pc:spChg chg="add mod ord">
          <ac:chgData name="ZINCK Yves [CEGEE]" userId="58ab786b-eff3-4fb5-b8c5-161f6b44608b" providerId="ADAL" clId="{46FC751A-B553-4852-941D-307912F56544}" dt="2024-01-16T13:20:15.936" v="1748" actId="6549"/>
          <ac:spMkLst>
            <pc:docMk/>
            <pc:sldMk cId="604435750" sldId="644"/>
            <ac:spMk id="93" creationId="{9C92FC7E-DE7D-CFA5-FF42-A7A6C4C19607}"/>
          </ac:spMkLst>
        </pc:spChg>
        <pc:spChg chg="add mod">
          <ac:chgData name="ZINCK Yves [CEGEE]" userId="58ab786b-eff3-4fb5-b8c5-161f6b44608b" providerId="ADAL" clId="{46FC751A-B553-4852-941D-307912F56544}" dt="2024-01-16T13:18:45.564" v="1687" actId="1037"/>
          <ac:spMkLst>
            <pc:docMk/>
            <pc:sldMk cId="604435750" sldId="644"/>
            <ac:spMk id="94" creationId="{3EA00FBC-2536-9B5A-4D3C-11022113DF6B}"/>
          </ac:spMkLst>
        </pc:spChg>
        <pc:spChg chg="add mod">
          <ac:chgData name="ZINCK Yves [CEGEE]" userId="58ab786b-eff3-4fb5-b8c5-161f6b44608b" providerId="ADAL" clId="{46FC751A-B553-4852-941D-307912F56544}" dt="2024-01-16T13:18:45.564" v="1687" actId="1037"/>
          <ac:spMkLst>
            <pc:docMk/>
            <pc:sldMk cId="604435750" sldId="644"/>
            <ac:spMk id="95" creationId="{C495280E-008B-6E04-3F08-08FCB4723FF8}"/>
          </ac:spMkLst>
        </pc:spChg>
        <pc:spChg chg="add mod ord">
          <ac:chgData name="ZINCK Yves [CEGEE]" userId="58ab786b-eff3-4fb5-b8c5-161f6b44608b" providerId="ADAL" clId="{46FC751A-B553-4852-941D-307912F56544}" dt="2024-01-16T13:19:28.386" v="1712" actId="14100"/>
          <ac:spMkLst>
            <pc:docMk/>
            <pc:sldMk cId="604435750" sldId="644"/>
            <ac:spMk id="98" creationId="{080070DF-66F4-8599-0974-C3A2E5B490A9}"/>
          </ac:spMkLst>
        </pc:spChg>
        <pc:grpChg chg="del">
          <ac:chgData name="ZINCK Yves [CEGEE]" userId="58ab786b-eff3-4fb5-b8c5-161f6b44608b" providerId="ADAL" clId="{46FC751A-B553-4852-941D-307912F56544}" dt="2024-01-16T07:23:59.710" v="61" actId="478"/>
          <ac:grpSpMkLst>
            <pc:docMk/>
            <pc:sldMk cId="604435750" sldId="644"/>
            <ac:grpSpMk id="8" creationId="{D1E2606D-C4DB-F9AE-893F-9BB2F1D685FB}"/>
          </ac:grpSpMkLst>
        </pc:grpChg>
        <pc:grpChg chg="del">
          <ac:chgData name="ZINCK Yves [CEGEE]" userId="58ab786b-eff3-4fb5-b8c5-161f6b44608b" providerId="ADAL" clId="{46FC751A-B553-4852-941D-307912F56544}" dt="2024-01-16T07:23:59.710" v="61" actId="478"/>
          <ac:grpSpMkLst>
            <pc:docMk/>
            <pc:sldMk cId="604435750" sldId="644"/>
            <ac:grpSpMk id="27" creationId="{C8510F6A-82CC-B377-FD0E-22FA4039B148}"/>
          </ac:grpSpMkLst>
        </pc:grpChg>
        <pc:grpChg chg="add mod">
          <ac:chgData name="ZINCK Yves [CEGEE]" userId="58ab786b-eff3-4fb5-b8c5-161f6b44608b" providerId="ADAL" clId="{46FC751A-B553-4852-941D-307912F56544}" dt="2024-01-16T13:17:14.652" v="1609" actId="14100"/>
          <ac:grpSpMkLst>
            <pc:docMk/>
            <pc:sldMk cId="604435750" sldId="644"/>
            <ac:grpSpMk id="58" creationId="{64623D5F-CC9E-AC43-DB23-513B9E5AC678}"/>
          </ac:grpSpMkLst>
        </pc:grpChg>
        <pc:grpChg chg="add del mod">
          <ac:chgData name="ZINCK Yves [CEGEE]" userId="58ab786b-eff3-4fb5-b8c5-161f6b44608b" providerId="ADAL" clId="{46FC751A-B553-4852-941D-307912F56544}" dt="2024-01-16T12:30:52.431" v="1431" actId="478"/>
          <ac:grpSpMkLst>
            <pc:docMk/>
            <pc:sldMk cId="604435750" sldId="644"/>
            <ac:grpSpMk id="61" creationId="{BF33AE26-9F98-3E04-278C-4C178241DFEB}"/>
          </ac:grpSpMkLst>
        </pc:grpChg>
        <pc:grpChg chg="del">
          <ac:chgData name="ZINCK Yves [CEGEE]" userId="58ab786b-eff3-4fb5-b8c5-161f6b44608b" providerId="ADAL" clId="{46FC751A-B553-4852-941D-307912F56544}" dt="2024-01-16T07:23:59.710" v="61" actId="478"/>
          <ac:grpSpMkLst>
            <pc:docMk/>
            <pc:sldMk cId="604435750" sldId="644"/>
            <ac:grpSpMk id="84" creationId="{0A6E1742-B085-7E40-4700-3955CA2F8722}"/>
          </ac:grpSpMkLst>
        </pc:grpChg>
        <pc:picChg chg="del mod">
          <ac:chgData name="ZINCK Yves [CEGEE]" userId="58ab786b-eff3-4fb5-b8c5-161f6b44608b" providerId="ADAL" clId="{46FC751A-B553-4852-941D-307912F56544}" dt="2024-01-16T10:07:15.095" v="1397" actId="478"/>
          <ac:picMkLst>
            <pc:docMk/>
            <pc:sldMk cId="604435750" sldId="644"/>
            <ac:picMk id="63" creationId="{F3FD1320-9ACD-4ADA-1F04-6BF57B10787A}"/>
          </ac:picMkLst>
        </pc:picChg>
        <pc:picChg chg="del mod">
          <ac:chgData name="ZINCK Yves [CEGEE]" userId="58ab786b-eff3-4fb5-b8c5-161f6b44608b" providerId="ADAL" clId="{46FC751A-B553-4852-941D-307912F56544}" dt="2024-01-16T10:07:12.315" v="1396" actId="478"/>
          <ac:picMkLst>
            <pc:docMk/>
            <pc:sldMk cId="604435750" sldId="644"/>
            <ac:picMk id="65" creationId="{979F5FC0-9056-FB9D-8A7B-FE7877443478}"/>
          </ac:picMkLst>
        </pc:picChg>
        <pc:picChg chg="add mod">
          <ac:chgData name="ZINCK Yves [CEGEE]" userId="58ab786b-eff3-4fb5-b8c5-161f6b44608b" providerId="ADAL" clId="{46FC751A-B553-4852-941D-307912F56544}" dt="2024-01-16T13:19:36.938" v="1745" actId="1037"/>
          <ac:picMkLst>
            <pc:docMk/>
            <pc:sldMk cId="604435750" sldId="644"/>
            <ac:picMk id="97" creationId="{099A02AD-D267-79C5-0009-B7CC2B34FE6D}"/>
          </ac:picMkLst>
        </pc:picChg>
      </pc:sldChg>
      <pc:sldChg chg="addSp delSp modSp mod">
        <pc:chgData name="ZINCK Yves [CEGEE]" userId="58ab786b-eff3-4fb5-b8c5-161f6b44608b" providerId="ADAL" clId="{46FC751A-B553-4852-941D-307912F56544}" dt="2024-01-19T16:43:40.096" v="3452" actId="20577"/>
        <pc:sldMkLst>
          <pc:docMk/>
          <pc:sldMk cId="2245232873" sldId="645"/>
        </pc:sldMkLst>
        <pc:spChg chg="add del mod">
          <ac:chgData name="ZINCK Yves [CEGEE]" userId="58ab786b-eff3-4fb5-b8c5-161f6b44608b" providerId="ADAL" clId="{46FC751A-B553-4852-941D-307912F56544}" dt="2024-01-16T07:48:55.362" v="176" actId="478"/>
          <ac:spMkLst>
            <pc:docMk/>
            <pc:sldMk cId="2245232873" sldId="645"/>
            <ac:spMk id="3" creationId="{E9A10A30-8A26-8AC6-B248-230B496744A8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5" creationId="{C2B432E6-5566-151E-35BD-95A4090DFB58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6" creationId="{BB9ADF9A-FC43-20FC-77FC-17FFCEDAC415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7" creationId="{92D93E14-F893-7903-0A0F-D5134F08238D}"/>
          </ac:spMkLst>
        </pc:spChg>
        <pc:spChg chg="mod">
          <ac:chgData name="ZINCK Yves [CEGEE]" userId="58ab786b-eff3-4fb5-b8c5-161f6b44608b" providerId="ADAL" clId="{46FC751A-B553-4852-941D-307912F56544}" dt="2024-01-16T07:51:35.777" v="196" actId="208"/>
          <ac:spMkLst>
            <pc:docMk/>
            <pc:sldMk cId="2245232873" sldId="645"/>
            <ac:spMk id="9" creationId="{7AFE7E0F-C625-2B19-D294-9FDDDC9434FE}"/>
          </ac:spMkLst>
        </pc:spChg>
        <pc:spChg chg="mod">
          <ac:chgData name="ZINCK Yves [CEGEE]" userId="58ab786b-eff3-4fb5-b8c5-161f6b44608b" providerId="ADAL" clId="{46FC751A-B553-4852-941D-307912F56544}" dt="2024-01-16T07:51:35.777" v="196" actId="208"/>
          <ac:spMkLst>
            <pc:docMk/>
            <pc:sldMk cId="2245232873" sldId="645"/>
            <ac:spMk id="10" creationId="{B10E6600-30BA-F6CA-AD2D-5651A2C6A91A}"/>
          </ac:spMkLst>
        </pc:spChg>
        <pc:spChg chg="del">
          <ac:chgData name="ZINCK Yves [CEGEE]" userId="58ab786b-eff3-4fb5-b8c5-161f6b44608b" providerId="ADAL" clId="{46FC751A-B553-4852-941D-307912F56544}" dt="2024-01-16T07:48:52.253" v="175" actId="478"/>
          <ac:spMkLst>
            <pc:docMk/>
            <pc:sldMk cId="2245232873" sldId="645"/>
            <ac:spMk id="11" creationId="{E9F3D8E8-037A-4843-F8F3-AB7E22885603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12" creationId="{EC5DA9E1-A6AF-743D-7C91-996179CEA47E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13" creationId="{DCD0E475-0C2C-EC02-44E3-8E882A34A475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14" creationId="{DAB4F862-CBEB-2749-3623-A44330A489B7}"/>
          </ac:spMkLst>
        </pc:spChg>
        <pc:spChg chg="del">
          <ac:chgData name="ZINCK Yves [CEGEE]" userId="58ab786b-eff3-4fb5-b8c5-161f6b44608b" providerId="ADAL" clId="{46FC751A-B553-4852-941D-307912F56544}" dt="2024-01-16T07:48:52.253" v="175" actId="478"/>
          <ac:spMkLst>
            <pc:docMk/>
            <pc:sldMk cId="2245232873" sldId="645"/>
            <ac:spMk id="15" creationId="{7FF81002-FDC5-EE6C-0C6F-490F45759EB8}"/>
          </ac:spMkLst>
        </pc:spChg>
        <pc:spChg chg="mod">
          <ac:chgData name="ZINCK Yves [CEGEE]" userId="58ab786b-eff3-4fb5-b8c5-161f6b44608b" providerId="ADAL" clId="{46FC751A-B553-4852-941D-307912F56544}" dt="2024-01-16T07:52:14.542" v="204" actId="207"/>
          <ac:spMkLst>
            <pc:docMk/>
            <pc:sldMk cId="2245232873" sldId="645"/>
            <ac:spMk id="17" creationId="{CE4CC17A-0A58-080B-D831-E426033E39E8}"/>
          </ac:spMkLst>
        </pc:spChg>
        <pc:spChg chg="mod">
          <ac:chgData name="ZINCK Yves [CEGEE]" userId="58ab786b-eff3-4fb5-b8c5-161f6b44608b" providerId="ADAL" clId="{46FC751A-B553-4852-941D-307912F56544}" dt="2024-01-16T07:52:14.542" v="204" actId="207"/>
          <ac:spMkLst>
            <pc:docMk/>
            <pc:sldMk cId="2245232873" sldId="645"/>
            <ac:spMk id="18" creationId="{16E3487E-BE14-2925-EE05-5E2F4B39CE08}"/>
          </ac:spMkLst>
        </pc:spChg>
        <pc:spChg chg="mod">
          <ac:chgData name="ZINCK Yves [CEGEE]" userId="58ab786b-eff3-4fb5-b8c5-161f6b44608b" providerId="ADAL" clId="{46FC751A-B553-4852-941D-307912F56544}" dt="2024-01-16T07:48:46.482" v="174" actId="20577"/>
          <ac:spMkLst>
            <pc:docMk/>
            <pc:sldMk cId="2245232873" sldId="645"/>
            <ac:spMk id="19" creationId="{29051AD1-422B-4CEA-A80B-535CD2A5E100}"/>
          </ac:spMkLst>
        </pc:spChg>
        <pc:spChg chg="add del mod">
          <ac:chgData name="ZINCK Yves [CEGEE]" userId="58ab786b-eff3-4fb5-b8c5-161f6b44608b" providerId="ADAL" clId="{46FC751A-B553-4852-941D-307912F56544}" dt="2024-01-16T07:51:07.318" v="189" actId="478"/>
          <ac:spMkLst>
            <pc:docMk/>
            <pc:sldMk cId="2245232873" sldId="645"/>
            <ac:spMk id="22" creationId="{41E70C91-5691-D92A-DA0C-B37713883FF5}"/>
          </ac:spMkLst>
        </pc:spChg>
        <pc:spChg chg="add del mod">
          <ac:chgData name="ZINCK Yves [CEGEE]" userId="58ab786b-eff3-4fb5-b8c5-161f6b44608b" providerId="ADAL" clId="{46FC751A-B553-4852-941D-307912F56544}" dt="2024-01-16T07:52:24.847" v="208" actId="478"/>
          <ac:spMkLst>
            <pc:docMk/>
            <pc:sldMk cId="2245232873" sldId="645"/>
            <ac:spMk id="23" creationId="{240A602C-636F-BF80-A47B-C06CABDB66CF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24" creationId="{8E22D136-AAB8-01C4-E705-9EF16B7CB62E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25" creationId="{D0CA2984-D221-4DDC-4E8D-D8BAFF6852AA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26" creationId="{5510B9F3-7E21-3650-72E8-6DAB02721EBB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27" creationId="{CA996242-2939-3DE6-CFC4-BF84FF2258E0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28" creationId="{785DBD3E-5725-FC89-6BF7-62F01B579448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29" creationId="{133872FF-603B-6344-E2B7-EF7470C6C75C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30" creationId="{264F010D-C6CE-40F9-54EC-FF9135ACA052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31" creationId="{83FDC30B-297F-1E89-B1E2-C9DEB42BCBEF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64" creationId="{55B36C7F-1356-3DC9-2121-59A18616DFBD}"/>
          </ac:spMkLst>
        </pc:spChg>
        <pc:spChg chg="add del">
          <ac:chgData name="ZINCK Yves [CEGEE]" userId="58ab786b-eff3-4fb5-b8c5-161f6b44608b" providerId="ADAL" clId="{46FC751A-B553-4852-941D-307912F56544}" dt="2024-01-16T07:53:24.914" v="219" actId="478"/>
          <ac:spMkLst>
            <pc:docMk/>
            <pc:sldMk cId="2245232873" sldId="645"/>
            <ac:spMk id="65" creationId="{C84CDAC1-0DF5-E2A2-43CF-5C8DD6563405}"/>
          </ac:spMkLst>
        </pc:spChg>
        <pc:spChg chg="add mod">
          <ac:chgData name="ZINCK Yves [CEGEE]" userId="58ab786b-eff3-4fb5-b8c5-161f6b44608b" providerId="ADAL" clId="{46FC751A-B553-4852-941D-307912F56544}" dt="2024-01-16T13:21:54.613" v="1829" actId="1035"/>
          <ac:spMkLst>
            <pc:docMk/>
            <pc:sldMk cId="2245232873" sldId="645"/>
            <ac:spMk id="66" creationId="{A0806942-95DC-6E05-CC59-E322607EE70D}"/>
          </ac:spMkLst>
        </pc:spChg>
        <pc:spChg chg="add mod">
          <ac:chgData name="ZINCK Yves [CEGEE]" userId="58ab786b-eff3-4fb5-b8c5-161f6b44608b" providerId="ADAL" clId="{46FC751A-B553-4852-941D-307912F56544}" dt="2024-01-19T16:43:40.096" v="3452" actId="20577"/>
          <ac:spMkLst>
            <pc:docMk/>
            <pc:sldMk cId="2245232873" sldId="645"/>
            <ac:spMk id="68" creationId="{7530D2B7-EF34-7501-1D32-45A2C271ABD1}"/>
          </ac:spMkLst>
        </pc:spChg>
        <pc:spChg chg="del">
          <ac:chgData name="ZINCK Yves [CEGEE]" userId="58ab786b-eff3-4fb5-b8c5-161f6b44608b" providerId="ADAL" clId="{46FC751A-B553-4852-941D-307912F56544}" dt="2024-01-16T07:48:52.253" v="175" actId="478"/>
          <ac:spMkLst>
            <pc:docMk/>
            <pc:sldMk cId="2245232873" sldId="645"/>
            <ac:spMk id="80" creationId="{A0B1DD51-137B-D10B-899D-AC4A124A6B28}"/>
          </ac:spMkLst>
        </pc:spChg>
        <pc:spChg chg="del">
          <ac:chgData name="ZINCK Yves [CEGEE]" userId="58ab786b-eff3-4fb5-b8c5-161f6b44608b" providerId="ADAL" clId="{46FC751A-B553-4852-941D-307912F56544}" dt="2024-01-16T07:48:52.253" v="175" actId="478"/>
          <ac:spMkLst>
            <pc:docMk/>
            <pc:sldMk cId="2245232873" sldId="645"/>
            <ac:spMk id="81" creationId="{0CBCA07E-AD2C-36C7-9EAF-D8D175C0EEE0}"/>
          </ac:spMkLst>
        </pc:spChg>
        <pc:grpChg chg="add mod">
          <ac:chgData name="ZINCK Yves [CEGEE]" userId="58ab786b-eff3-4fb5-b8c5-161f6b44608b" providerId="ADAL" clId="{46FC751A-B553-4852-941D-307912F56544}" dt="2024-01-16T13:21:54.613" v="1829" actId="1035"/>
          <ac:grpSpMkLst>
            <pc:docMk/>
            <pc:sldMk cId="2245232873" sldId="645"/>
            <ac:grpSpMk id="8" creationId="{F99E680E-DF46-0ACD-2F94-5C9F34FBDCF8}"/>
          </ac:grpSpMkLst>
        </pc:grpChg>
        <pc:grpChg chg="add del mod">
          <ac:chgData name="ZINCK Yves [CEGEE]" userId="58ab786b-eff3-4fb5-b8c5-161f6b44608b" providerId="ADAL" clId="{46FC751A-B553-4852-941D-307912F56544}" dt="2024-01-16T13:21:54.613" v="1829" actId="1035"/>
          <ac:grpSpMkLst>
            <pc:docMk/>
            <pc:sldMk cId="2245232873" sldId="645"/>
            <ac:grpSpMk id="16" creationId="{1AD11A29-252C-7C6A-0025-D6C2E4CB4191}"/>
          </ac:grpSpMkLst>
        </pc:grpChg>
        <pc:picChg chg="add del mod">
          <ac:chgData name="ZINCK Yves [CEGEE]" userId="58ab786b-eff3-4fb5-b8c5-161f6b44608b" providerId="ADAL" clId="{46FC751A-B553-4852-941D-307912F56544}" dt="2024-01-16T07:53:13.929" v="217" actId="478"/>
          <ac:picMkLst>
            <pc:docMk/>
            <pc:sldMk cId="2245232873" sldId="645"/>
            <ac:picMk id="4" creationId="{4D871975-FE12-E73E-C912-951F163208C1}"/>
          </ac:picMkLst>
        </pc:picChg>
        <pc:picChg chg="del mod">
          <ac:chgData name="ZINCK Yves [CEGEE]" userId="58ab786b-eff3-4fb5-b8c5-161f6b44608b" providerId="ADAL" clId="{46FC751A-B553-4852-941D-307912F56544}" dt="2024-01-16T07:52:17.968" v="205" actId="478"/>
          <ac:picMkLst>
            <pc:docMk/>
            <pc:sldMk cId="2245232873" sldId="645"/>
            <ac:picMk id="20" creationId="{AF6F0443-3AE0-B59A-5042-77E6F8B3A89D}"/>
          </ac:picMkLst>
        </pc:picChg>
        <pc:picChg chg="add del mod">
          <ac:chgData name="ZINCK Yves [CEGEE]" userId="58ab786b-eff3-4fb5-b8c5-161f6b44608b" providerId="ADAL" clId="{46FC751A-B553-4852-941D-307912F56544}" dt="2024-01-16T07:50:24.084" v="182" actId="478"/>
          <ac:picMkLst>
            <pc:docMk/>
            <pc:sldMk cId="2245232873" sldId="645"/>
            <ac:picMk id="21" creationId="{FFC42DFC-94E7-9033-C9F7-87E5DA848907}"/>
          </ac:picMkLst>
        </pc:picChg>
        <pc:picChg chg="add mod">
          <ac:chgData name="ZINCK Yves [CEGEE]" userId="58ab786b-eff3-4fb5-b8c5-161f6b44608b" providerId="ADAL" clId="{46FC751A-B553-4852-941D-307912F56544}" dt="2024-01-16T13:30:20.264" v="1877" actId="14100"/>
          <ac:picMkLst>
            <pc:docMk/>
            <pc:sldMk cId="2245232873" sldId="645"/>
            <ac:picMk id="70" creationId="{02663E95-90EE-EDB1-D9E7-139369346B8D}"/>
          </ac:picMkLst>
        </pc:picChg>
        <pc:picChg chg="del">
          <ac:chgData name="ZINCK Yves [CEGEE]" userId="58ab786b-eff3-4fb5-b8c5-161f6b44608b" providerId="ADAL" clId="{46FC751A-B553-4852-941D-307912F56544}" dt="2024-01-16T07:48:52.253" v="175" actId="478"/>
          <ac:picMkLst>
            <pc:docMk/>
            <pc:sldMk cId="2245232873" sldId="645"/>
            <ac:picMk id="85" creationId="{9427928E-3FF6-9F08-51EC-6BE9F4E78ECC}"/>
          </ac:picMkLst>
        </pc:picChg>
      </pc:sldChg>
      <pc:sldChg chg="addSp delSp modSp mod ord">
        <pc:chgData name="ZINCK Yves [CEGEE]" userId="58ab786b-eff3-4fb5-b8c5-161f6b44608b" providerId="ADAL" clId="{46FC751A-B553-4852-941D-307912F56544}" dt="2024-01-16T08:03:29.951" v="353"/>
        <pc:sldMkLst>
          <pc:docMk/>
          <pc:sldMk cId="2108563641" sldId="646"/>
        </pc:sldMkLst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2" creationId="{BCF7B0C3-7873-45DF-BDF8-54AF9A1D0824}"/>
          </ac:spMkLst>
        </pc:spChg>
        <pc:spChg chg="add del mod">
          <ac:chgData name="ZINCK Yves [CEGEE]" userId="58ab786b-eff3-4fb5-b8c5-161f6b44608b" providerId="ADAL" clId="{46FC751A-B553-4852-941D-307912F56544}" dt="2024-01-16T07:56:32.921" v="326" actId="478"/>
          <ac:spMkLst>
            <pc:docMk/>
            <pc:sldMk cId="2108563641" sldId="646"/>
            <ac:spMk id="4" creationId="{89339473-8D46-7E90-98F2-B87F05EC6F7E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5" creationId="{D53DD895-A811-020D-9F88-FF2ADEE6D196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7" creationId="{326D3CAA-FCC9-B024-F05B-E9E535B4FD8A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8" creationId="{82180FB0-9389-F561-1E63-65BEA2E27377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9" creationId="{97BFA5E6-C093-032D-ABE0-615441A26581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10" creationId="{ED28DC19-4A09-4C78-3687-3BEE2348D4F2}"/>
          </ac:spMkLst>
        </pc:spChg>
        <pc:spChg chg="mod">
          <ac:chgData name="ZINCK Yves [CEGEE]" userId="58ab786b-eff3-4fb5-b8c5-161f6b44608b" providerId="ADAL" clId="{46FC751A-B553-4852-941D-307912F56544}" dt="2024-01-16T07:57:13.643" v="331" actId="208"/>
          <ac:spMkLst>
            <pc:docMk/>
            <pc:sldMk cId="2108563641" sldId="646"/>
            <ac:spMk id="11" creationId="{F4FCDAF4-DBD9-0874-C084-B9152286B7CF}"/>
          </ac:spMkLst>
        </pc:spChg>
        <pc:spChg chg="del">
          <ac:chgData name="ZINCK Yves [CEGEE]" userId="58ab786b-eff3-4fb5-b8c5-161f6b44608b" providerId="ADAL" clId="{46FC751A-B553-4852-941D-307912F56544}" dt="2024-01-16T07:55:50.241" v="291" actId="478"/>
          <ac:spMkLst>
            <pc:docMk/>
            <pc:sldMk cId="2108563641" sldId="646"/>
            <ac:spMk id="12" creationId="{807577AA-C533-DE36-8B21-065F7782861E}"/>
          </ac:spMkLst>
        </pc:spChg>
        <pc:spChg chg="del">
          <ac:chgData name="ZINCK Yves [CEGEE]" userId="58ab786b-eff3-4fb5-b8c5-161f6b44608b" providerId="ADAL" clId="{46FC751A-B553-4852-941D-307912F56544}" dt="2024-01-16T07:55:50.241" v="291" actId="478"/>
          <ac:spMkLst>
            <pc:docMk/>
            <pc:sldMk cId="2108563641" sldId="646"/>
            <ac:spMk id="13" creationId="{28371C57-0FB7-9C33-1011-0FF7CF3D68BA}"/>
          </ac:spMkLst>
        </pc:spChg>
        <pc:spChg chg="del">
          <ac:chgData name="ZINCK Yves [CEGEE]" userId="58ab786b-eff3-4fb5-b8c5-161f6b44608b" providerId="ADAL" clId="{46FC751A-B553-4852-941D-307912F56544}" dt="2024-01-16T07:55:50.241" v="291" actId="478"/>
          <ac:spMkLst>
            <pc:docMk/>
            <pc:sldMk cId="2108563641" sldId="646"/>
            <ac:spMk id="14" creationId="{302082CA-E1CE-CA15-6323-713E305B26B1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15" creationId="{F7B926AF-D423-9D54-38E3-A120F95689FA}"/>
          </ac:spMkLst>
        </pc:spChg>
        <pc:spChg chg="mod">
          <ac:chgData name="ZINCK Yves [CEGEE]" userId="58ab786b-eff3-4fb5-b8c5-161f6b44608b" providerId="ADAL" clId="{46FC751A-B553-4852-941D-307912F56544}" dt="2024-01-16T07:57:28.831" v="333" actId="208"/>
          <ac:spMkLst>
            <pc:docMk/>
            <pc:sldMk cId="2108563641" sldId="646"/>
            <ac:spMk id="16" creationId="{98540D76-6090-3C34-7158-EC1E92A6F4F1}"/>
          </ac:spMkLst>
        </pc:spChg>
        <pc:spChg chg="mod">
          <ac:chgData name="ZINCK Yves [CEGEE]" userId="58ab786b-eff3-4fb5-b8c5-161f6b44608b" providerId="ADAL" clId="{46FC751A-B553-4852-941D-307912F56544}" dt="2024-01-16T07:55:42.785" v="287" actId="20577"/>
          <ac:spMkLst>
            <pc:docMk/>
            <pc:sldMk cId="2108563641" sldId="646"/>
            <ac:spMk id="19" creationId="{29051AD1-422B-4CEA-A80B-535CD2A5E100}"/>
          </ac:spMkLst>
        </pc:spChg>
        <pc:spChg chg="del">
          <ac:chgData name="ZINCK Yves [CEGEE]" userId="58ab786b-eff3-4fb5-b8c5-161f6b44608b" providerId="ADAL" clId="{46FC751A-B553-4852-941D-307912F56544}" dt="2024-01-16T07:55:50.241" v="291" actId="478"/>
          <ac:spMkLst>
            <pc:docMk/>
            <pc:sldMk cId="2108563641" sldId="646"/>
            <ac:spMk id="54" creationId="{3E70900A-F56C-3602-A609-FF0971612D02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55" creationId="{09E6FF83-0893-7828-008D-4457D58942A5}"/>
          </ac:spMkLst>
        </pc:spChg>
        <pc:spChg chg="del mod">
          <ac:chgData name="ZINCK Yves [CEGEE]" userId="58ab786b-eff3-4fb5-b8c5-161f6b44608b" providerId="ADAL" clId="{46FC751A-B553-4852-941D-307912F56544}" dt="2024-01-16T07:55:46.824" v="289" actId="478"/>
          <ac:spMkLst>
            <pc:docMk/>
            <pc:sldMk cId="2108563641" sldId="646"/>
            <ac:spMk id="78" creationId="{7B011530-DA0A-B1D1-9934-B73DB48216AD}"/>
          </ac:spMkLst>
        </pc:spChg>
        <pc:spChg chg="del">
          <ac:chgData name="ZINCK Yves [CEGEE]" userId="58ab786b-eff3-4fb5-b8c5-161f6b44608b" providerId="ADAL" clId="{46FC751A-B553-4852-941D-307912F56544}" dt="2024-01-16T07:55:50.241" v="291" actId="478"/>
          <ac:spMkLst>
            <pc:docMk/>
            <pc:sldMk cId="2108563641" sldId="646"/>
            <ac:spMk id="79" creationId="{447224DC-2F30-6158-B454-C040245B2507}"/>
          </ac:spMkLst>
        </pc:spChg>
        <pc:spChg chg="mod">
          <ac:chgData name="ZINCK Yves [CEGEE]" userId="58ab786b-eff3-4fb5-b8c5-161f6b44608b" providerId="ADAL" clId="{46FC751A-B553-4852-941D-307912F56544}" dt="2024-01-16T07:57:28.831" v="333" actId="208"/>
          <ac:spMkLst>
            <pc:docMk/>
            <pc:sldMk cId="2108563641" sldId="646"/>
            <ac:spMk id="80" creationId="{9A8EDB43-8D13-2B3B-795C-D53C9CA70DF1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81" creationId="{28B27F62-E1E2-F09F-E160-10DB2D8D40BC}"/>
          </ac:spMkLst>
        </pc:spChg>
        <pc:spChg chg="mod">
          <ac:chgData name="ZINCK Yves [CEGEE]" userId="58ab786b-eff3-4fb5-b8c5-161f6b44608b" providerId="ADAL" clId="{46FC751A-B553-4852-941D-307912F56544}" dt="2024-01-16T07:57:28.831" v="333" actId="208"/>
          <ac:spMkLst>
            <pc:docMk/>
            <pc:sldMk cId="2108563641" sldId="646"/>
            <ac:spMk id="82" creationId="{3BE106A7-D7E6-4AFD-4325-7C5D7D1F8E61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84" creationId="{DBB6F278-EF32-1B45-D2B7-4FF2F5DA0B81}"/>
          </ac:spMkLst>
        </pc:spChg>
        <pc:spChg chg="mod">
          <ac:chgData name="ZINCK Yves [CEGEE]" userId="58ab786b-eff3-4fb5-b8c5-161f6b44608b" providerId="ADAL" clId="{46FC751A-B553-4852-941D-307912F56544}" dt="2024-01-16T07:57:28.831" v="333" actId="208"/>
          <ac:spMkLst>
            <pc:docMk/>
            <pc:sldMk cId="2108563641" sldId="646"/>
            <ac:spMk id="85" creationId="{4484EAAC-C883-91F5-60E0-E64423BD8658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86" creationId="{42CDE85E-75B4-3B98-D798-014013F66F6B}"/>
          </ac:spMkLst>
        </pc:spChg>
        <pc:spChg chg="mod">
          <ac:chgData name="ZINCK Yves [CEGEE]" userId="58ab786b-eff3-4fb5-b8c5-161f6b44608b" providerId="ADAL" clId="{46FC751A-B553-4852-941D-307912F56544}" dt="2024-01-16T07:57:28.831" v="333" actId="208"/>
          <ac:spMkLst>
            <pc:docMk/>
            <pc:sldMk cId="2108563641" sldId="646"/>
            <ac:spMk id="87" creationId="{9290D23A-B713-37CD-1257-883AB9F15FE0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88" creationId="{6B2A0EE9-4EC2-87BE-42D0-EB672B002EB3}"/>
          </ac:spMkLst>
        </pc:spChg>
        <pc:spChg chg="mod">
          <ac:chgData name="ZINCK Yves [CEGEE]" userId="58ab786b-eff3-4fb5-b8c5-161f6b44608b" providerId="ADAL" clId="{46FC751A-B553-4852-941D-307912F56544}" dt="2024-01-16T07:57:28.831" v="333" actId="208"/>
          <ac:spMkLst>
            <pc:docMk/>
            <pc:sldMk cId="2108563641" sldId="646"/>
            <ac:spMk id="89" creationId="{D96DFC71-4D25-8739-3206-FE2542EF58C9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90" creationId="{C3142DCD-18F9-5A9A-6599-664D6CE16490}"/>
          </ac:spMkLst>
        </pc:spChg>
        <pc:spChg chg="mod">
          <ac:chgData name="ZINCK Yves [CEGEE]" userId="58ab786b-eff3-4fb5-b8c5-161f6b44608b" providerId="ADAL" clId="{46FC751A-B553-4852-941D-307912F56544}" dt="2024-01-16T07:59:55.987" v="350" actId="208"/>
          <ac:spMkLst>
            <pc:docMk/>
            <pc:sldMk cId="2108563641" sldId="646"/>
            <ac:spMk id="91" creationId="{D3677BC9-223E-CBCF-5C92-5EF96B208DAA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92" creationId="{B1BF82CB-6CC8-6E9D-147A-2C3B07B4568E}"/>
          </ac:spMkLst>
        </pc:spChg>
        <pc:spChg chg="mod">
          <ac:chgData name="ZINCK Yves [CEGEE]" userId="58ab786b-eff3-4fb5-b8c5-161f6b44608b" providerId="ADAL" clId="{46FC751A-B553-4852-941D-307912F56544}" dt="2024-01-16T07:59:55.987" v="350" actId="208"/>
          <ac:spMkLst>
            <pc:docMk/>
            <pc:sldMk cId="2108563641" sldId="646"/>
            <ac:spMk id="93" creationId="{A5F4F1EA-3F89-E6E7-8AC6-4354EBEA6276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94" creationId="{3F0594A9-46A0-BBEC-2ED4-09ADB86035EE}"/>
          </ac:spMkLst>
        </pc:spChg>
        <pc:spChg chg="mod">
          <ac:chgData name="ZINCK Yves [CEGEE]" userId="58ab786b-eff3-4fb5-b8c5-161f6b44608b" providerId="ADAL" clId="{46FC751A-B553-4852-941D-307912F56544}" dt="2024-01-16T07:59:55.987" v="350" actId="208"/>
          <ac:spMkLst>
            <pc:docMk/>
            <pc:sldMk cId="2108563641" sldId="646"/>
            <ac:spMk id="95" creationId="{4DD83FA8-FDAE-66E4-E0E4-DACCFD2DFB49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96" creationId="{0BC1DA32-ADAA-D941-6CD4-E25E30FCBCD3}"/>
          </ac:spMkLst>
        </pc:spChg>
        <pc:spChg chg="mod">
          <ac:chgData name="ZINCK Yves [CEGEE]" userId="58ab786b-eff3-4fb5-b8c5-161f6b44608b" providerId="ADAL" clId="{46FC751A-B553-4852-941D-307912F56544}" dt="2024-01-16T07:59:55.987" v="350" actId="208"/>
          <ac:spMkLst>
            <pc:docMk/>
            <pc:sldMk cId="2108563641" sldId="646"/>
            <ac:spMk id="97" creationId="{BFEDDEF8-74FE-0D84-6E71-622FD86AEA4E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98" creationId="{D9FC405E-9F1A-9159-140C-44657D682CE1}"/>
          </ac:spMkLst>
        </pc:spChg>
        <pc:spChg chg="mod">
          <ac:chgData name="ZINCK Yves [CEGEE]" userId="58ab786b-eff3-4fb5-b8c5-161f6b44608b" providerId="ADAL" clId="{46FC751A-B553-4852-941D-307912F56544}" dt="2024-01-16T07:59:55.987" v="350" actId="208"/>
          <ac:spMkLst>
            <pc:docMk/>
            <pc:sldMk cId="2108563641" sldId="646"/>
            <ac:spMk id="99" creationId="{B317FD96-09D4-1AFC-6B38-609F0B6A71B1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101" creationId="{0B2589D0-23E3-380A-CDCE-9344318D24EB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104" creationId="{6368F954-046E-C7C3-2B67-E8EDED1E9464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106" creationId="{F42A3C81-0782-7053-0821-9ECFBC9E70D7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108" creationId="{B909C2C4-4F1D-194E-71F7-51D33BDC446E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14" creationId="{F2D64B36-C49C-DE85-F9B4-D1F83974B238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15" creationId="{8BDBD1BC-40AC-6E9F-79F1-124F32585CB7}"/>
          </ac:spMkLst>
        </pc:spChg>
        <pc:spChg chg="add mod">
          <ac:chgData name="ZINCK Yves [CEGEE]" userId="58ab786b-eff3-4fb5-b8c5-161f6b44608b" providerId="ADAL" clId="{46FC751A-B553-4852-941D-307912F56544}" dt="2024-01-16T07:57:04.538" v="330" actId="207"/>
          <ac:spMkLst>
            <pc:docMk/>
            <pc:sldMk cId="2108563641" sldId="646"/>
            <ac:spMk id="116" creationId="{5DF7866A-B614-E823-4A14-EDE62E2F9E5D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17" creationId="{4AE487E8-2E78-6A03-8B2C-4776EAF68B36}"/>
          </ac:spMkLst>
        </pc:spChg>
        <pc:spChg chg="add mod">
          <ac:chgData name="ZINCK Yves [CEGEE]" userId="58ab786b-eff3-4fb5-b8c5-161f6b44608b" providerId="ADAL" clId="{46FC751A-B553-4852-941D-307912F56544}" dt="2024-01-16T07:58:11.595" v="341" actId="207"/>
          <ac:spMkLst>
            <pc:docMk/>
            <pc:sldMk cId="2108563641" sldId="646"/>
            <ac:spMk id="118" creationId="{6D1CA0CA-D2AB-0CB9-0D5C-86CB3AB00E79}"/>
          </ac:spMkLst>
        </pc:spChg>
        <pc:spChg chg="add mod">
          <ac:chgData name="ZINCK Yves [CEGEE]" userId="58ab786b-eff3-4fb5-b8c5-161f6b44608b" providerId="ADAL" clId="{46FC751A-B553-4852-941D-307912F56544}" dt="2024-01-16T07:58:11.595" v="341" actId="207"/>
          <ac:spMkLst>
            <pc:docMk/>
            <pc:sldMk cId="2108563641" sldId="646"/>
            <ac:spMk id="119" creationId="{FA3FE9FB-9589-3D75-59F9-39591682CE7C}"/>
          </ac:spMkLst>
        </pc:spChg>
        <pc:spChg chg="add mod">
          <ac:chgData name="ZINCK Yves [CEGEE]" userId="58ab786b-eff3-4fb5-b8c5-161f6b44608b" providerId="ADAL" clId="{46FC751A-B553-4852-941D-307912F56544}" dt="2024-01-16T07:58:33.015" v="344" actId="207"/>
          <ac:spMkLst>
            <pc:docMk/>
            <pc:sldMk cId="2108563641" sldId="646"/>
            <ac:spMk id="124" creationId="{29862DE4-619F-6DEB-EB2D-258A5FDBCCCE}"/>
          </ac:spMkLst>
        </pc:spChg>
        <pc:spChg chg="add mod">
          <ac:chgData name="ZINCK Yves [CEGEE]" userId="58ab786b-eff3-4fb5-b8c5-161f6b44608b" providerId="ADAL" clId="{46FC751A-B553-4852-941D-307912F56544}" dt="2024-01-16T07:58:33.015" v="344" actId="207"/>
          <ac:spMkLst>
            <pc:docMk/>
            <pc:sldMk cId="2108563641" sldId="646"/>
            <ac:spMk id="125" creationId="{0341CEE1-2B0F-273B-E34C-0017F21604A5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129" creationId="{11E6072D-9B64-5F35-47F9-49A42CBB4EF7}"/>
          </ac:spMkLst>
        </pc:spChg>
        <pc:spChg chg="mod">
          <ac:chgData name="ZINCK Yves [CEGEE]" userId="58ab786b-eff3-4fb5-b8c5-161f6b44608b" providerId="ADAL" clId="{46FC751A-B553-4852-941D-307912F56544}" dt="2024-01-16T07:56:08.372" v="292"/>
          <ac:spMkLst>
            <pc:docMk/>
            <pc:sldMk cId="2108563641" sldId="646"/>
            <ac:spMk id="130" creationId="{01A5B40D-8144-1977-6969-61DC5304F20F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31" creationId="{3F83BDF3-5059-25D6-7C01-07BBE0848F68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32" creationId="{97D7E58A-2432-CCB1-F863-C8B4E387C67E}"/>
          </ac:spMkLst>
        </pc:spChg>
        <pc:spChg chg="add mod">
          <ac:chgData name="ZINCK Yves [CEGEE]" userId="58ab786b-eff3-4fb5-b8c5-161f6b44608b" providerId="ADAL" clId="{46FC751A-B553-4852-941D-307912F56544}" dt="2024-01-16T07:58:33.015" v="344" actId="207"/>
          <ac:spMkLst>
            <pc:docMk/>
            <pc:sldMk cId="2108563641" sldId="646"/>
            <ac:spMk id="134" creationId="{71D3E541-9359-90E4-5284-3E47CD5C3A60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35" creationId="{10DEF742-D926-1617-682A-5258E96E69C6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36" creationId="{9E093B94-07B0-57CD-FBB1-58DE965178CB}"/>
          </ac:spMkLst>
        </pc:spChg>
        <pc:spChg chg="add mod">
          <ac:chgData name="ZINCK Yves [CEGEE]" userId="58ab786b-eff3-4fb5-b8c5-161f6b44608b" providerId="ADAL" clId="{46FC751A-B553-4852-941D-307912F56544}" dt="2024-01-16T07:58:33.015" v="344" actId="207"/>
          <ac:spMkLst>
            <pc:docMk/>
            <pc:sldMk cId="2108563641" sldId="646"/>
            <ac:spMk id="138" creationId="{D335B963-482D-6030-7ECD-AB11BAF836A7}"/>
          </ac:spMkLst>
        </pc:spChg>
        <pc:spChg chg="add mod">
          <ac:chgData name="ZINCK Yves [CEGEE]" userId="58ab786b-eff3-4fb5-b8c5-161f6b44608b" providerId="ADAL" clId="{46FC751A-B553-4852-941D-307912F56544}" dt="2024-01-16T07:58:33.015" v="344" actId="207"/>
          <ac:spMkLst>
            <pc:docMk/>
            <pc:sldMk cId="2108563641" sldId="646"/>
            <ac:spMk id="140" creationId="{66C9986C-1C5C-82D4-6AC9-3EDB7F8BE53B}"/>
          </ac:spMkLst>
        </pc:spChg>
        <pc:spChg chg="mod">
          <ac:chgData name="ZINCK Yves [CEGEE]" userId="58ab786b-eff3-4fb5-b8c5-161f6b44608b" providerId="ADAL" clId="{46FC751A-B553-4852-941D-307912F56544}" dt="2024-01-16T07:56:54.752" v="329" actId="207"/>
          <ac:spMkLst>
            <pc:docMk/>
            <pc:sldMk cId="2108563641" sldId="646"/>
            <ac:spMk id="143" creationId="{B4EC8750-2B6D-3166-1C51-55F9D7D4871C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68" creationId="{03AB91CB-AA1A-ACC8-C209-884F2B8317FE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69" creationId="{47766285-69CD-4CDF-AB07-1AC4D3F25EF3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70" creationId="{1B7A6081-652F-9819-3143-060C415E30C1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71" creationId="{235362E3-B455-7079-6EE9-B4FC5B4FDAAC}"/>
          </ac:spMkLst>
        </pc:spChg>
        <pc:spChg chg="add mod">
          <ac:chgData name="ZINCK Yves [CEGEE]" userId="58ab786b-eff3-4fb5-b8c5-161f6b44608b" providerId="ADAL" clId="{46FC751A-B553-4852-941D-307912F56544}" dt="2024-01-16T07:59:43.622" v="349" actId="207"/>
          <ac:spMkLst>
            <pc:docMk/>
            <pc:sldMk cId="2108563641" sldId="646"/>
            <ac:spMk id="172" creationId="{0E991134-ACA2-282C-9FB9-8D47DF0E3E09}"/>
          </ac:spMkLst>
        </pc:spChg>
        <pc:spChg chg="add mod">
          <ac:chgData name="ZINCK Yves [CEGEE]" userId="58ab786b-eff3-4fb5-b8c5-161f6b44608b" providerId="ADAL" clId="{46FC751A-B553-4852-941D-307912F56544}" dt="2024-01-16T07:59:43.622" v="349" actId="207"/>
          <ac:spMkLst>
            <pc:docMk/>
            <pc:sldMk cId="2108563641" sldId="646"/>
            <ac:spMk id="173" creationId="{89239208-088D-EDEB-2807-1466799E57D2}"/>
          </ac:spMkLst>
        </pc:spChg>
        <pc:spChg chg="add mod">
          <ac:chgData name="ZINCK Yves [CEGEE]" userId="58ab786b-eff3-4fb5-b8c5-161f6b44608b" providerId="ADAL" clId="{46FC751A-B553-4852-941D-307912F56544}" dt="2024-01-16T07:59:43.622" v="349" actId="207"/>
          <ac:spMkLst>
            <pc:docMk/>
            <pc:sldMk cId="2108563641" sldId="646"/>
            <ac:spMk id="174" creationId="{AFB59BBC-4FE7-C1CE-CAEA-B3026D301613}"/>
          </ac:spMkLst>
        </pc:spChg>
        <pc:spChg chg="add mod">
          <ac:chgData name="ZINCK Yves [CEGEE]" userId="58ab786b-eff3-4fb5-b8c5-161f6b44608b" providerId="ADAL" clId="{46FC751A-B553-4852-941D-307912F56544}" dt="2024-01-16T07:59:43.622" v="349" actId="207"/>
          <ac:spMkLst>
            <pc:docMk/>
            <pc:sldMk cId="2108563641" sldId="646"/>
            <ac:spMk id="175" creationId="{0EF5A2A9-D76B-F212-9759-D78BD373D574}"/>
          </ac:spMkLst>
        </pc:spChg>
        <pc:spChg chg="add mod">
          <ac:chgData name="ZINCK Yves [CEGEE]" userId="58ab786b-eff3-4fb5-b8c5-161f6b44608b" providerId="ADAL" clId="{46FC751A-B553-4852-941D-307912F56544}" dt="2024-01-16T07:59:43.622" v="349" actId="207"/>
          <ac:spMkLst>
            <pc:docMk/>
            <pc:sldMk cId="2108563641" sldId="646"/>
            <ac:spMk id="176" creationId="{AC59D355-842E-942B-A8C8-6C93E3E573FD}"/>
          </ac:spMkLst>
        </pc:spChg>
        <pc:spChg chg="mod">
          <ac:chgData name="ZINCK Yves [CEGEE]" userId="58ab786b-eff3-4fb5-b8c5-161f6b44608b" providerId="ADAL" clId="{46FC751A-B553-4852-941D-307912F56544}" dt="2024-01-16T07:57:39.598" v="334" actId="207"/>
          <ac:spMkLst>
            <pc:docMk/>
            <pc:sldMk cId="2108563641" sldId="646"/>
            <ac:spMk id="181" creationId="{2915A825-98F5-A549-AD97-4C618D3C0A09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82" creationId="{DD088081-4B0F-10FE-69AA-2469476E9258}"/>
          </ac:spMkLst>
        </pc:spChg>
        <pc:spChg chg="add mod">
          <ac:chgData name="ZINCK Yves [CEGEE]" userId="58ab786b-eff3-4fb5-b8c5-161f6b44608b" providerId="ADAL" clId="{46FC751A-B553-4852-941D-307912F56544}" dt="2024-01-16T07:57:42.688" v="335" actId="207"/>
          <ac:spMkLst>
            <pc:docMk/>
            <pc:sldMk cId="2108563641" sldId="646"/>
            <ac:spMk id="183" creationId="{A4A5C915-B9A5-F30C-B3B1-BFDD16F6B5D0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84" creationId="{150116E3-71FE-C877-17D5-C042D0C59263}"/>
          </ac:spMkLst>
        </pc:spChg>
        <pc:spChg chg="add mod">
          <ac:chgData name="ZINCK Yves [CEGEE]" userId="58ab786b-eff3-4fb5-b8c5-161f6b44608b" providerId="ADAL" clId="{46FC751A-B553-4852-941D-307912F56544}" dt="2024-01-16T07:57:45.822" v="336" actId="207"/>
          <ac:spMkLst>
            <pc:docMk/>
            <pc:sldMk cId="2108563641" sldId="646"/>
            <ac:spMk id="185" creationId="{D8C390DD-A32C-C77E-F9D9-BCF151EFD0E9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86" creationId="{E787193D-9922-FDB3-BDAF-859AB7CC732C}"/>
          </ac:spMkLst>
        </pc:spChg>
        <pc:spChg chg="add mod">
          <ac:chgData name="ZINCK Yves [CEGEE]" userId="58ab786b-eff3-4fb5-b8c5-161f6b44608b" providerId="ADAL" clId="{46FC751A-B553-4852-941D-307912F56544}" dt="2024-01-16T07:57:49.839" v="337" actId="207"/>
          <ac:spMkLst>
            <pc:docMk/>
            <pc:sldMk cId="2108563641" sldId="646"/>
            <ac:spMk id="187" creationId="{C91AF5EF-83C2-949A-8731-9118E6975B81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88" creationId="{CEE3978E-DD11-C667-D9B3-E9E5CBFD212C}"/>
          </ac:spMkLst>
        </pc:spChg>
        <pc:spChg chg="add mod">
          <ac:chgData name="ZINCK Yves [CEGEE]" userId="58ab786b-eff3-4fb5-b8c5-161f6b44608b" providerId="ADAL" clId="{46FC751A-B553-4852-941D-307912F56544}" dt="2024-01-16T07:57:54.695" v="338" actId="207"/>
          <ac:spMkLst>
            <pc:docMk/>
            <pc:sldMk cId="2108563641" sldId="646"/>
            <ac:spMk id="189" creationId="{35768767-3258-8139-FC8C-313F1C892BB0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90" creationId="{22BE7F9A-3C50-8BA6-A3BE-D834ACA28889}"/>
          </ac:spMkLst>
        </pc:spChg>
        <pc:spChg chg="add mod">
          <ac:chgData name="ZINCK Yves [CEGEE]" userId="58ab786b-eff3-4fb5-b8c5-161f6b44608b" providerId="ADAL" clId="{46FC751A-B553-4852-941D-307912F56544}" dt="2024-01-16T07:57:57.135" v="339" actId="207"/>
          <ac:spMkLst>
            <pc:docMk/>
            <pc:sldMk cId="2108563641" sldId="646"/>
            <ac:spMk id="191" creationId="{C331335F-C132-5163-900C-A6F7ADA3DA34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92" creationId="{9BD11565-3BA0-A1AD-3834-C2A185D0FC7C}"/>
          </ac:spMkLst>
        </pc:spChg>
        <pc:spChg chg="add mod">
          <ac:chgData name="ZINCK Yves [CEGEE]" userId="58ab786b-eff3-4fb5-b8c5-161f6b44608b" providerId="ADAL" clId="{46FC751A-B553-4852-941D-307912F56544}" dt="2024-01-16T07:58:02.506" v="340" actId="207"/>
          <ac:spMkLst>
            <pc:docMk/>
            <pc:sldMk cId="2108563641" sldId="646"/>
            <ac:spMk id="193" creationId="{0D156F96-48CD-F343-48D8-55C25E2BB749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94" creationId="{D0B5E8B4-E9A5-1E29-A76E-020829EEFE27}"/>
          </ac:spMkLst>
        </pc:spChg>
        <pc:spChg chg="add mod">
          <ac:chgData name="ZINCK Yves [CEGEE]" userId="58ab786b-eff3-4fb5-b8c5-161f6b44608b" providerId="ADAL" clId="{46FC751A-B553-4852-941D-307912F56544}" dt="2024-01-16T07:56:50.663" v="328" actId="207"/>
          <ac:spMkLst>
            <pc:docMk/>
            <pc:sldMk cId="2108563641" sldId="646"/>
            <ac:spMk id="195" creationId="{E99023B8-0E88-6906-5714-D9772E7B1CA6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96" creationId="{D409DBEF-56F3-6EFE-7F30-5453BF0386BB}"/>
          </ac:spMkLst>
        </pc:spChg>
        <pc:spChg chg="add mod">
          <ac:chgData name="ZINCK Yves [CEGEE]" userId="58ab786b-eff3-4fb5-b8c5-161f6b44608b" providerId="ADAL" clId="{46FC751A-B553-4852-941D-307912F56544}" dt="2024-01-16T07:56:23.730" v="325" actId="1036"/>
          <ac:spMkLst>
            <pc:docMk/>
            <pc:sldMk cId="2108563641" sldId="646"/>
            <ac:spMk id="197" creationId="{B5237329-3967-D7C3-0979-9B998EB24DB7}"/>
          </ac:spMkLst>
        </pc:spChg>
        <pc:spChg chg="add mod">
          <ac:chgData name="ZINCK Yves [CEGEE]" userId="58ab786b-eff3-4fb5-b8c5-161f6b44608b" providerId="ADAL" clId="{46FC751A-B553-4852-941D-307912F56544}" dt="2024-01-16T07:58:18.349" v="343" actId="571"/>
          <ac:spMkLst>
            <pc:docMk/>
            <pc:sldMk cId="2108563641" sldId="646"/>
            <ac:spMk id="201" creationId="{63B572F3-72A3-286D-30AD-16D4D2053968}"/>
          </ac:spMkLst>
        </pc:spChg>
        <pc:grpChg chg="add mod">
          <ac:chgData name="ZINCK Yves [CEGEE]" userId="58ab786b-eff3-4fb5-b8c5-161f6b44608b" providerId="ADAL" clId="{46FC751A-B553-4852-941D-307912F56544}" dt="2024-01-16T07:56:23.730" v="325" actId="1036"/>
          <ac:grpSpMkLst>
            <pc:docMk/>
            <pc:sldMk cId="2108563641" sldId="646"/>
            <ac:grpSpMk id="6" creationId="{DB1B7A05-9C75-6CCC-D97E-494C816634AD}"/>
          </ac:grpSpMkLst>
        </pc:grpChg>
        <pc:grpChg chg="del">
          <ac:chgData name="ZINCK Yves [CEGEE]" userId="58ab786b-eff3-4fb5-b8c5-161f6b44608b" providerId="ADAL" clId="{46FC751A-B553-4852-941D-307912F56544}" dt="2024-01-16T07:55:50.241" v="291" actId="478"/>
          <ac:grpSpMkLst>
            <pc:docMk/>
            <pc:sldMk cId="2108563641" sldId="646"/>
            <ac:grpSpMk id="17" creationId="{D600656A-54B6-1E8F-54A6-5366AAEC9D53}"/>
          </ac:grpSpMkLst>
        </pc:grpChg>
        <pc:grpChg chg="del">
          <ac:chgData name="ZINCK Yves [CEGEE]" userId="58ab786b-eff3-4fb5-b8c5-161f6b44608b" providerId="ADAL" clId="{46FC751A-B553-4852-941D-307912F56544}" dt="2024-01-16T07:55:50.241" v="291" actId="478"/>
          <ac:grpSpMkLst>
            <pc:docMk/>
            <pc:sldMk cId="2108563641" sldId="646"/>
            <ac:grpSpMk id="37" creationId="{EDC08256-2FA5-66F2-9C8C-097689D49729}"/>
          </ac:grpSpMkLst>
        </pc:grpChg>
        <pc:grpChg chg="del">
          <ac:chgData name="ZINCK Yves [CEGEE]" userId="58ab786b-eff3-4fb5-b8c5-161f6b44608b" providerId="ADAL" clId="{46FC751A-B553-4852-941D-307912F56544}" dt="2024-01-16T07:55:50.241" v="291" actId="478"/>
          <ac:grpSpMkLst>
            <pc:docMk/>
            <pc:sldMk cId="2108563641" sldId="646"/>
            <ac:grpSpMk id="56" creationId="{2A7F528C-4FF4-9E13-B9F9-5E2446A87647}"/>
          </ac:grpSpMkLst>
        </pc:grpChg>
        <pc:grpChg chg="add mod">
          <ac:chgData name="ZINCK Yves [CEGEE]" userId="58ab786b-eff3-4fb5-b8c5-161f6b44608b" providerId="ADAL" clId="{46FC751A-B553-4852-941D-307912F56544}" dt="2024-01-16T07:56:23.730" v="325" actId="1036"/>
          <ac:grpSpMkLst>
            <pc:docMk/>
            <pc:sldMk cId="2108563641" sldId="646"/>
            <ac:grpSpMk id="120" creationId="{44DC1980-CF6B-0AB4-3C7E-326AF7619B19}"/>
          </ac:grpSpMkLst>
        </pc:grpChg>
        <pc:grpChg chg="add mod">
          <ac:chgData name="ZINCK Yves [CEGEE]" userId="58ab786b-eff3-4fb5-b8c5-161f6b44608b" providerId="ADAL" clId="{46FC751A-B553-4852-941D-307912F56544}" dt="2024-01-16T07:56:23.730" v="325" actId="1036"/>
          <ac:grpSpMkLst>
            <pc:docMk/>
            <pc:sldMk cId="2108563641" sldId="646"/>
            <ac:grpSpMk id="126" creationId="{D9D39E88-FF7B-0B98-7F34-DAB32AA49388}"/>
          </ac:grpSpMkLst>
        </pc:grpChg>
        <pc:grpChg chg="add mod">
          <ac:chgData name="ZINCK Yves [CEGEE]" userId="58ab786b-eff3-4fb5-b8c5-161f6b44608b" providerId="ADAL" clId="{46FC751A-B553-4852-941D-307912F56544}" dt="2024-01-16T07:56:23.730" v="325" actId="1036"/>
          <ac:grpSpMkLst>
            <pc:docMk/>
            <pc:sldMk cId="2108563641" sldId="646"/>
            <ac:grpSpMk id="141" creationId="{B451D4A0-A7C3-8209-0D87-8D8042D6D90F}"/>
          </ac:grpSpMkLst>
        </pc:grpChg>
        <pc:grpChg chg="add mod">
          <ac:chgData name="ZINCK Yves [CEGEE]" userId="58ab786b-eff3-4fb5-b8c5-161f6b44608b" providerId="ADAL" clId="{46FC751A-B553-4852-941D-307912F56544}" dt="2024-01-16T07:56:23.730" v="325" actId="1036"/>
          <ac:grpSpMkLst>
            <pc:docMk/>
            <pc:sldMk cId="2108563641" sldId="646"/>
            <ac:grpSpMk id="177" creationId="{4BCE2E7E-4132-1E94-3857-47410F595884}"/>
          </ac:grpSpMkLst>
        </pc:grpChg>
        <pc:grpChg chg="add mod">
          <ac:chgData name="ZINCK Yves [CEGEE]" userId="58ab786b-eff3-4fb5-b8c5-161f6b44608b" providerId="ADAL" clId="{46FC751A-B553-4852-941D-307912F56544}" dt="2024-01-16T07:56:23.730" v="325" actId="1036"/>
          <ac:grpSpMkLst>
            <pc:docMk/>
            <pc:sldMk cId="2108563641" sldId="646"/>
            <ac:grpSpMk id="198" creationId="{21D8FC26-DD4E-B4F0-1A57-31F9A361F055}"/>
          </ac:grpSpMkLst>
        </pc:grpChg>
        <pc:picChg chg="add del mod">
          <ac:chgData name="ZINCK Yves [CEGEE]" userId="58ab786b-eff3-4fb5-b8c5-161f6b44608b" providerId="ADAL" clId="{46FC751A-B553-4852-941D-307912F56544}" dt="2024-01-16T07:56:35.761" v="327" actId="478"/>
          <ac:picMkLst>
            <pc:docMk/>
            <pc:sldMk cId="2108563641" sldId="646"/>
            <ac:picMk id="3" creationId="{478DF727-F6F5-4ED3-1F7A-3C4F1A3165C7}"/>
          </ac:picMkLst>
        </pc:picChg>
        <pc:picChg chg="del">
          <ac:chgData name="ZINCK Yves [CEGEE]" userId="58ab786b-eff3-4fb5-b8c5-161f6b44608b" providerId="ADAL" clId="{46FC751A-B553-4852-941D-307912F56544}" dt="2024-01-16T07:55:50.241" v="291" actId="478"/>
          <ac:picMkLst>
            <pc:docMk/>
            <pc:sldMk cId="2108563641" sldId="646"/>
            <ac:picMk id="76" creationId="{8402C1A2-E99C-5753-1C9F-BA0DC9E6BF12}"/>
          </ac:picMkLst>
        </pc:picChg>
        <pc:picChg chg="del">
          <ac:chgData name="ZINCK Yves [CEGEE]" userId="58ab786b-eff3-4fb5-b8c5-161f6b44608b" providerId="ADAL" clId="{46FC751A-B553-4852-941D-307912F56544}" dt="2024-01-16T07:55:50.241" v="291" actId="478"/>
          <ac:picMkLst>
            <pc:docMk/>
            <pc:sldMk cId="2108563641" sldId="646"/>
            <ac:picMk id="77" creationId="{E39B0075-0218-0F4C-B62A-9116C96F1BF6}"/>
          </ac:picMkLst>
        </pc:picChg>
        <pc:picChg chg="del">
          <ac:chgData name="ZINCK Yves [CEGEE]" userId="58ab786b-eff3-4fb5-b8c5-161f6b44608b" providerId="ADAL" clId="{46FC751A-B553-4852-941D-307912F56544}" dt="2024-01-16T07:55:47.184" v="290" actId="478"/>
          <ac:picMkLst>
            <pc:docMk/>
            <pc:sldMk cId="2108563641" sldId="646"/>
            <ac:picMk id="83" creationId="{A887B5F3-D8E8-FF7C-CD39-17C7AAEA0981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00" creationId="{8E818650-BDA8-B23A-4E6A-121D66159CEB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02" creationId="{F7223E18-2CCE-53FE-848E-A5B7A7AAFAEF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03" creationId="{59E9BA49-CF98-D0E7-B864-02C6DB0593E7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05" creationId="{F73A8402-68AE-94CA-84D4-DB98420FBB5F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07" creationId="{E3698229-391D-1AD2-5410-5C74D8006636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09" creationId="{B6511FAE-ED7F-3042-DF50-220A0252CD85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10" creationId="{16B5A42C-46BA-DE63-AD62-6DBFD6BC2248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11" creationId="{10373BFD-9C69-6E32-5893-0E8BE2E4DD66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12" creationId="{2D621E0E-F3AD-036B-8BE0-A20F1EDBEF58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13" creationId="{2ECE1772-206B-2558-0D6D-65008C979C29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21" creationId="{B850228F-A6DA-F6DF-BC55-5555EFA329B4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22" creationId="{419C8963-63FA-0D04-6EA2-A5F4D38C50B0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23" creationId="{C943E0CD-1821-EE87-6C0F-D263C325CE30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27" creationId="{222C9AD9-C614-68FC-C56C-84CBD6A9112B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28" creationId="{2968B1B1-F0BD-4268-33EB-18426B6098AB}"/>
          </ac:picMkLst>
        </pc:picChg>
        <pc:picChg chg="add mod">
          <ac:chgData name="ZINCK Yves [CEGEE]" userId="58ab786b-eff3-4fb5-b8c5-161f6b44608b" providerId="ADAL" clId="{46FC751A-B553-4852-941D-307912F56544}" dt="2024-01-16T07:56:23.730" v="325" actId="1036"/>
          <ac:picMkLst>
            <pc:docMk/>
            <pc:sldMk cId="2108563641" sldId="646"/>
            <ac:picMk id="133" creationId="{73C1E99F-820F-DE12-3ACA-C6AED4193F98}"/>
          </ac:picMkLst>
        </pc:picChg>
        <pc:picChg chg="add mod">
          <ac:chgData name="ZINCK Yves [CEGEE]" userId="58ab786b-eff3-4fb5-b8c5-161f6b44608b" providerId="ADAL" clId="{46FC751A-B553-4852-941D-307912F56544}" dt="2024-01-16T07:56:23.730" v="325" actId="1036"/>
          <ac:picMkLst>
            <pc:docMk/>
            <pc:sldMk cId="2108563641" sldId="646"/>
            <ac:picMk id="137" creationId="{F01B687B-DE18-4B72-342F-BCC52B15CDFB}"/>
          </ac:picMkLst>
        </pc:picChg>
        <pc:picChg chg="add mod">
          <ac:chgData name="ZINCK Yves [CEGEE]" userId="58ab786b-eff3-4fb5-b8c5-161f6b44608b" providerId="ADAL" clId="{46FC751A-B553-4852-941D-307912F56544}" dt="2024-01-16T07:56:23.730" v="325" actId="1036"/>
          <ac:picMkLst>
            <pc:docMk/>
            <pc:sldMk cId="2108563641" sldId="646"/>
            <ac:picMk id="139" creationId="{39BEC2ED-608F-CFE1-536F-A33E0693B5EA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42" creationId="{22BA7282-E348-12A5-60CE-8285D8E4E6D6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44" creationId="{E148FBD7-35A8-5695-BF99-979D2E390D29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45" creationId="{9F4D797D-D763-FF24-917C-70880DC1CA97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46" creationId="{51EA0586-7070-4EF3-AAB6-CF209BB3CD7F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47" creationId="{5923CF9E-99E8-AD01-F82A-E81AD1A3239C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48" creationId="{B5114DF5-67B0-0229-D706-D63B2117D862}"/>
          </ac:picMkLst>
        </pc:picChg>
        <pc:picChg chg="mod">
          <ac:chgData name="ZINCK Yves [CEGEE]" userId="58ab786b-eff3-4fb5-b8c5-161f6b44608b" providerId="ADAL" clId="{46FC751A-B553-4852-941D-307912F56544}" dt="2024-01-16T07:58:53.831" v="345"/>
          <ac:picMkLst>
            <pc:docMk/>
            <pc:sldMk cId="2108563641" sldId="646"/>
            <ac:picMk id="149" creationId="{32591C93-4F8E-28D4-01B2-6F41A14502AA}"/>
          </ac:picMkLst>
        </pc:picChg>
        <pc:picChg chg="mod">
          <ac:chgData name="ZINCK Yves [CEGEE]" userId="58ab786b-eff3-4fb5-b8c5-161f6b44608b" providerId="ADAL" clId="{46FC751A-B553-4852-941D-307912F56544}" dt="2024-01-16T07:59:06.988" v="346"/>
          <ac:picMkLst>
            <pc:docMk/>
            <pc:sldMk cId="2108563641" sldId="646"/>
            <ac:picMk id="150" creationId="{700B53FE-EBBF-D349-A245-72BE65408109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51" creationId="{59D4ABDA-EB96-A508-E551-DFDD517A9251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52" creationId="{3A444FA3-940D-773B-C6F7-BBA142326553}"/>
          </ac:picMkLst>
        </pc:picChg>
        <pc:picChg chg="mod">
          <ac:chgData name="ZINCK Yves [CEGEE]" userId="58ab786b-eff3-4fb5-b8c5-161f6b44608b" providerId="ADAL" clId="{46FC751A-B553-4852-941D-307912F56544}" dt="2024-01-16T07:59:06.988" v="346"/>
          <ac:picMkLst>
            <pc:docMk/>
            <pc:sldMk cId="2108563641" sldId="646"/>
            <ac:picMk id="153" creationId="{500890E2-67D1-EDFF-6382-28A6EB6A3E63}"/>
          </ac:picMkLst>
        </pc:picChg>
        <pc:picChg chg="mod">
          <ac:chgData name="ZINCK Yves [CEGEE]" userId="58ab786b-eff3-4fb5-b8c5-161f6b44608b" providerId="ADAL" clId="{46FC751A-B553-4852-941D-307912F56544}" dt="2024-01-16T08:03:23.937" v="351"/>
          <ac:picMkLst>
            <pc:docMk/>
            <pc:sldMk cId="2108563641" sldId="646"/>
            <ac:picMk id="154" creationId="{0D527D3C-1A28-04BA-1D34-D822BA8180AC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55" creationId="{15E4AB45-CFD8-F03E-0A64-9F77E7D2AC2A}"/>
          </ac:picMkLst>
        </pc:picChg>
        <pc:picChg chg="mod">
          <ac:chgData name="ZINCK Yves [CEGEE]" userId="58ab786b-eff3-4fb5-b8c5-161f6b44608b" providerId="ADAL" clId="{46FC751A-B553-4852-941D-307912F56544}" dt="2024-01-16T08:03:29.951" v="353"/>
          <ac:picMkLst>
            <pc:docMk/>
            <pc:sldMk cId="2108563641" sldId="646"/>
            <ac:picMk id="156" creationId="{B5CA716A-DB9B-EEF7-741F-F8D1B2084FA2}"/>
          </ac:picMkLst>
        </pc:picChg>
        <pc:picChg chg="mod">
          <ac:chgData name="ZINCK Yves [CEGEE]" userId="58ab786b-eff3-4fb5-b8c5-161f6b44608b" providerId="ADAL" clId="{46FC751A-B553-4852-941D-307912F56544}" dt="2024-01-16T08:03:28.288" v="352"/>
          <ac:picMkLst>
            <pc:docMk/>
            <pc:sldMk cId="2108563641" sldId="646"/>
            <ac:picMk id="157" creationId="{7EB42BFC-FEDB-ACF4-9170-CC00B05DBF83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58" creationId="{6950A8FC-B2D0-B7AC-2301-CF653E934D85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59" creationId="{6287FF99-662A-C5D9-FDA6-95A00CB5DF42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60" creationId="{437B16FF-5506-2B52-1FD1-FD3146F85ED5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61" creationId="{43389146-B286-890B-3BB3-A29186B48C10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62" creationId="{20461D99-3FE3-65BB-D4A5-11C7CACFADB0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63" creationId="{321394DA-0983-C064-5D57-7207C0A4A1B5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64" creationId="{7C43589B-E033-3C78-1F86-CF91EA4DF4FB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65" creationId="{2159CC32-28D3-16F7-D3A8-35C44CCAA111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66" creationId="{C7DC2692-D89A-518D-90EC-BE0F06263047}"/>
          </ac:picMkLst>
        </pc:picChg>
        <pc:picChg chg="mod">
          <ac:chgData name="ZINCK Yves [CEGEE]" userId="58ab786b-eff3-4fb5-b8c5-161f6b44608b" providerId="ADAL" clId="{46FC751A-B553-4852-941D-307912F56544}" dt="2024-01-16T07:59:28.842" v="348"/>
          <ac:picMkLst>
            <pc:docMk/>
            <pc:sldMk cId="2108563641" sldId="646"/>
            <ac:picMk id="167" creationId="{48041912-C6C1-3B88-7D46-5EB2E1151327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78" creationId="{883424DC-D389-A4A5-82FF-F4AB2DC43AF1}"/>
          </ac:picMkLst>
        </pc:picChg>
        <pc:picChg chg="mod">
          <ac:chgData name="ZINCK Yves [CEGEE]" userId="58ab786b-eff3-4fb5-b8c5-161f6b44608b" providerId="ADAL" clId="{46FC751A-B553-4852-941D-307912F56544}" dt="2024-01-16T07:59:26.123" v="347"/>
          <ac:picMkLst>
            <pc:docMk/>
            <pc:sldMk cId="2108563641" sldId="646"/>
            <ac:picMk id="179" creationId="{1264F7F0-77F8-64A7-0A30-445E1776F3A1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80" creationId="{6FAF3A52-72AD-C7F7-356A-FC549567E881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199" creationId="{4EED3EF7-F29B-7B9F-0AD2-4A97170F89C9}"/>
          </ac:picMkLst>
        </pc:picChg>
        <pc:picChg chg="mod">
          <ac:chgData name="ZINCK Yves [CEGEE]" userId="58ab786b-eff3-4fb5-b8c5-161f6b44608b" providerId="ADAL" clId="{46FC751A-B553-4852-941D-307912F56544}" dt="2024-01-16T07:56:08.372" v="292"/>
          <ac:picMkLst>
            <pc:docMk/>
            <pc:sldMk cId="2108563641" sldId="646"/>
            <ac:picMk id="200" creationId="{351B301D-EB7F-8776-4711-4351DE069DD7}"/>
          </ac:picMkLst>
        </pc:picChg>
      </pc:sldChg>
      <pc:sldChg chg="delSp add del mod">
        <pc:chgData name="ZINCK Yves [CEGEE]" userId="58ab786b-eff3-4fb5-b8c5-161f6b44608b" providerId="ADAL" clId="{46FC751A-B553-4852-941D-307912F56544}" dt="2024-01-16T13:33:41.422" v="1899" actId="47"/>
        <pc:sldMkLst>
          <pc:docMk/>
          <pc:sldMk cId="629832136" sldId="647"/>
        </pc:sldMkLst>
        <pc:picChg chg="del">
          <ac:chgData name="ZINCK Yves [CEGEE]" userId="58ab786b-eff3-4fb5-b8c5-161f6b44608b" providerId="ADAL" clId="{46FC751A-B553-4852-941D-307912F56544}" dt="2024-01-16T13:33:17.558" v="1897" actId="478"/>
          <ac:picMkLst>
            <pc:docMk/>
            <pc:sldMk cId="629832136" sldId="647"/>
            <ac:picMk id="8" creationId="{B9717AA1-5978-0AC8-A449-75842B97B2B6}"/>
          </ac:picMkLst>
        </pc:picChg>
      </pc:sldChg>
      <pc:sldChg chg="modSp new mod">
        <pc:chgData name="ZINCK Yves [CEGEE]" userId="58ab786b-eff3-4fb5-b8c5-161f6b44608b" providerId="ADAL" clId="{46FC751A-B553-4852-941D-307912F56544}" dt="2024-01-19T16:39:38.845" v="3362" actId="20577"/>
        <pc:sldMkLst>
          <pc:docMk/>
          <pc:sldMk cId="1290315977" sldId="648"/>
        </pc:sldMkLst>
        <pc:spChg chg="mod">
          <ac:chgData name="ZINCK Yves [CEGEE]" userId="58ab786b-eff3-4fb5-b8c5-161f6b44608b" providerId="ADAL" clId="{46FC751A-B553-4852-941D-307912F56544}" dt="2024-01-19T16:39:38.845" v="3362" actId="20577"/>
          <ac:spMkLst>
            <pc:docMk/>
            <pc:sldMk cId="1290315977" sldId="648"/>
            <ac:spMk id="2" creationId="{17EB651D-BE11-C737-4287-DD442630D700}"/>
          </ac:spMkLst>
        </pc:spChg>
        <pc:spChg chg="mod">
          <ac:chgData name="ZINCK Yves [CEGEE]" userId="58ab786b-eff3-4fb5-b8c5-161f6b44608b" providerId="ADAL" clId="{46FC751A-B553-4852-941D-307912F56544}" dt="2024-01-16T13:34:01.720" v="1933" actId="20577"/>
          <ac:spMkLst>
            <pc:docMk/>
            <pc:sldMk cId="1290315977" sldId="648"/>
            <ac:spMk id="3" creationId="{EB98E927-F309-8D08-1DBC-4BC2A1AF075B}"/>
          </ac:spMkLst>
        </pc:spChg>
      </pc:sldChg>
      <pc:sldChg chg="modSp add del mod">
        <pc:chgData name="ZINCK Yves [CEGEE]" userId="58ab786b-eff3-4fb5-b8c5-161f6b44608b" providerId="ADAL" clId="{46FC751A-B553-4852-941D-307912F56544}" dt="2024-01-22T09:00:46.279" v="3561" actId="47"/>
        <pc:sldMkLst>
          <pc:docMk/>
          <pc:sldMk cId="3877998529" sldId="649"/>
        </pc:sldMkLst>
        <pc:spChg chg="mod">
          <ac:chgData name="ZINCK Yves [CEGEE]" userId="58ab786b-eff3-4fb5-b8c5-161f6b44608b" providerId="ADAL" clId="{46FC751A-B553-4852-941D-307912F56544}" dt="2024-01-22T09:00:18.906" v="3557" actId="20577"/>
          <ac:spMkLst>
            <pc:docMk/>
            <pc:sldMk cId="3877998529" sldId="649"/>
            <ac:spMk id="3" creationId="{DC6D9B37-A00D-0776-E6C9-597BE01B3A49}"/>
          </ac:spMkLst>
        </pc:spChg>
      </pc:sldChg>
      <pc:sldChg chg="addSp delSp modSp new mod">
        <pc:chgData name="ZINCK Yves [CEGEE]" userId="58ab786b-eff3-4fb5-b8c5-161f6b44608b" providerId="ADAL" clId="{46FC751A-B553-4852-941D-307912F56544}" dt="2024-01-22T09:51:11.669" v="6469" actId="1440"/>
        <pc:sldMkLst>
          <pc:docMk/>
          <pc:sldMk cId="2674212341" sldId="650"/>
        </pc:sldMkLst>
        <pc:spChg chg="mod">
          <ac:chgData name="ZINCK Yves [CEGEE]" userId="58ab786b-eff3-4fb5-b8c5-161f6b44608b" providerId="ADAL" clId="{46FC751A-B553-4852-941D-307912F56544}" dt="2024-01-22T09:48:06.853" v="6435" actId="14100"/>
          <ac:spMkLst>
            <pc:docMk/>
            <pc:sldMk cId="2674212341" sldId="650"/>
            <ac:spMk id="2" creationId="{1F8ED7A4-10E9-CF9B-EE59-B3055069F5C5}"/>
          </ac:spMkLst>
        </pc:spChg>
        <pc:spChg chg="mod">
          <ac:chgData name="ZINCK Yves [CEGEE]" userId="58ab786b-eff3-4fb5-b8c5-161f6b44608b" providerId="ADAL" clId="{46FC751A-B553-4852-941D-307912F56544}" dt="2024-01-22T09:00:41.189" v="3560" actId="20577"/>
          <ac:spMkLst>
            <pc:docMk/>
            <pc:sldMk cId="2674212341" sldId="650"/>
            <ac:spMk id="3" creationId="{35A84895-F3AC-A68C-DC8B-43B52830C183}"/>
          </ac:spMkLst>
        </pc:spChg>
        <pc:spChg chg="add mod">
          <ac:chgData name="ZINCK Yves [CEGEE]" userId="58ab786b-eff3-4fb5-b8c5-161f6b44608b" providerId="ADAL" clId="{46FC751A-B553-4852-941D-307912F56544}" dt="2024-01-22T09:50:07.165" v="6453" actId="1076"/>
          <ac:spMkLst>
            <pc:docMk/>
            <pc:sldMk cId="2674212341" sldId="650"/>
            <ac:spMk id="10" creationId="{8E727A43-48B7-31FF-53E2-7E688ED41883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13" creationId="{3CB21B39-34D1-82A7-22FF-5D42E65920BA}"/>
          </ac:spMkLst>
        </pc:spChg>
        <pc:spChg chg="mod">
          <ac:chgData name="ZINCK Yves [CEGEE]" userId="58ab786b-eff3-4fb5-b8c5-161f6b44608b" providerId="ADAL" clId="{46FC751A-B553-4852-941D-307912F56544}" dt="2024-01-22T09:16:26.487" v="4438"/>
          <ac:spMkLst>
            <pc:docMk/>
            <pc:sldMk cId="2674212341" sldId="650"/>
            <ac:spMk id="16" creationId="{7C6D55BD-6735-6BF8-7543-4C2B813190C9}"/>
          </ac:spMkLst>
        </pc:spChg>
        <pc:spChg chg="mod">
          <ac:chgData name="ZINCK Yves [CEGEE]" userId="58ab786b-eff3-4fb5-b8c5-161f6b44608b" providerId="ADAL" clId="{46FC751A-B553-4852-941D-307912F56544}" dt="2024-01-22T09:16:26.487" v="4438"/>
          <ac:spMkLst>
            <pc:docMk/>
            <pc:sldMk cId="2674212341" sldId="650"/>
            <ac:spMk id="17" creationId="{C40341FE-5B24-A39A-6BD0-69FCBE2420F7}"/>
          </ac:spMkLst>
        </pc:spChg>
        <pc:spChg chg="mod">
          <ac:chgData name="ZINCK Yves [CEGEE]" userId="58ab786b-eff3-4fb5-b8c5-161f6b44608b" providerId="ADAL" clId="{46FC751A-B553-4852-941D-307912F56544}" dt="2024-01-22T09:16:26.487" v="4438"/>
          <ac:spMkLst>
            <pc:docMk/>
            <pc:sldMk cId="2674212341" sldId="650"/>
            <ac:spMk id="18" creationId="{A31E6422-E20A-C656-6BC4-AC0B098D67FB}"/>
          </ac:spMkLst>
        </pc:spChg>
        <pc:spChg chg="mod">
          <ac:chgData name="ZINCK Yves [CEGEE]" userId="58ab786b-eff3-4fb5-b8c5-161f6b44608b" providerId="ADAL" clId="{46FC751A-B553-4852-941D-307912F56544}" dt="2024-01-22T09:16:26.487" v="4438"/>
          <ac:spMkLst>
            <pc:docMk/>
            <pc:sldMk cId="2674212341" sldId="650"/>
            <ac:spMk id="25" creationId="{2BF64A94-C8DE-1C1E-9AA3-202E86ADEB6D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26" creationId="{24130985-6706-33F6-5832-54F49CF989DF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27" creationId="{8AAE719C-89C0-1FB1-AC5C-8C765660EB30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28" creationId="{C72EE238-BDA4-E893-6DC7-71E22E6496EE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29" creationId="{2055F559-74FC-9EE9-2868-591ACE881A0A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30" creationId="{DCEBA0C2-6A92-B4EF-6666-01230386716B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31" creationId="{DBC44520-A6A6-35F3-9D2F-65E10D50863D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32" creationId="{4CC10E05-B7A0-8452-81E1-39650237A702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33" creationId="{E69B6ECC-938B-FF6C-4227-412238D33B9F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34" creationId="{C89CDF1A-9A27-3742-C547-57C4E4DF34EF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35" creationId="{271D06B5-16C4-5F92-2CE2-8EE7B6396D22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36" creationId="{518580A7-332D-8EA0-E559-812623D2651C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37" creationId="{A17C97E8-28F3-4F14-5C46-7346244114F9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38" creationId="{21E7E5C0-0AB8-FCC6-9C9B-5D3B2257D7C9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39" creationId="{6379DD40-058B-5B18-E904-B465C3D7C459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40" creationId="{BF846A6D-1C2D-A78C-6DD5-7F0505654418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41" creationId="{B49084E0-54C0-917E-6A95-5B704B6D9AF0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42" creationId="{0DE9010B-3757-7918-DB90-FBE392BD499D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43" creationId="{65540343-0FF0-68D7-D6DE-C7B48192A831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44" creationId="{C93A8101-AEF1-79CA-764B-407CFD2AEBA9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45" creationId="{FAE28B76-FB2E-2167-B027-A2015EB1A25A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46" creationId="{C185328D-956A-477A-16C1-2FF965491E0E}"/>
          </ac:spMkLst>
        </pc:spChg>
        <pc:spChg chg="add del mod">
          <ac:chgData name="ZINCK Yves [CEGEE]" userId="58ab786b-eff3-4fb5-b8c5-161f6b44608b" providerId="ADAL" clId="{46FC751A-B553-4852-941D-307912F56544}" dt="2024-01-22T09:16:47.706" v="4441"/>
          <ac:spMkLst>
            <pc:docMk/>
            <pc:sldMk cId="2674212341" sldId="650"/>
            <ac:spMk id="48" creationId="{AB2494EF-7620-6EDF-ADE2-DDE5E0F3F73D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53" creationId="{BD9FC217-8C7B-2C70-5C4D-AB5EC56D66E1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54" creationId="{BBB701D2-2098-A714-DEC5-674D8AED5E1A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55" creationId="{71620DF1-BB6C-2CEF-F739-4A37A38A9F81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56" creationId="{3A4DBBBD-F72C-2D3F-2142-6E322F0BB151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57" creationId="{8FB40DF7-CE53-9B5C-7981-BAEBCB2FF97F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58" creationId="{F6F176E5-238E-B56F-2D2F-760801AE008E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59" creationId="{8B091940-FB8A-D85A-F136-72BB828AE6CD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60" creationId="{9CE60655-B7D4-88C9-45EC-D92660302BE9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61" creationId="{290C41F6-75AB-B517-6F84-3FE589CB1D31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62" creationId="{F44180E4-6FF1-194B-004A-5451B723C925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63" creationId="{7C3FAF9F-73D9-E1AE-C6D7-E217309ED7C9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65" creationId="{C65D816B-955D-BD1A-4C1C-2FDEC8894853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66" creationId="{68387817-AB48-A8A6-550A-F4D69DC7A943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75" creationId="{061A717F-D3D8-CD40-EC78-A4AD5AF87C16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76" creationId="{091436CE-857A-50C6-9B5C-C40C76BDA52F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77" creationId="{95EBA969-27C2-9FAB-1F32-697AF1439092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78" creationId="{DDDE290D-F31A-9572-E41A-00A2A607410E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79" creationId="{0A0E1812-C076-0B73-0304-BA5C0CA20445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80" creationId="{236035B5-56F7-94C1-4FE7-8CF302A3ACE1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81" creationId="{977382BB-AF6D-E2A7-C1FB-A035704F58CC}"/>
          </ac:spMkLst>
        </pc:spChg>
        <pc:spChg chg="add del mod">
          <ac:chgData name="ZINCK Yves [CEGEE]" userId="58ab786b-eff3-4fb5-b8c5-161f6b44608b" providerId="ADAL" clId="{46FC751A-B553-4852-941D-307912F56544}" dt="2024-01-22T09:44:08.737" v="5679"/>
          <ac:spMkLst>
            <pc:docMk/>
            <pc:sldMk cId="2674212341" sldId="650"/>
            <ac:spMk id="82" creationId="{E632BFD3-F83E-7DAE-50ED-7DFDCF6723A7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83" creationId="{71918313-0C42-B66B-BCE9-8DFB2B657C52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84" creationId="{04307149-2EDF-A282-F749-C800D8315D9F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85" creationId="{CF4AAE5C-CBB0-F32E-8F81-8BC83F8591BC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86" creationId="{3A0826FA-E9AB-E058-B2B4-3E89081E9AE1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87" creationId="{FAB51A2B-7D78-88D8-9892-E4C7519529C8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88" creationId="{D0137993-3F29-02D0-227C-E789B8DB210C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89" creationId="{BF59D0FE-3CF1-B750-24DD-7E250441C855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90" creationId="{9A04FD7D-8DE8-E5ED-93EC-674783FE720E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91" creationId="{3911ACAF-4FFF-7DDB-80D3-E2CEE8883E4E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92" creationId="{98B94A26-18C4-7C88-41C1-7D09D6AC0F0B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93" creationId="{4FD03207-245A-1DE6-53E4-91F17813911F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95" creationId="{EA02E935-7A4E-9A3E-D1B0-E0959B11D595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96" creationId="{601B7EAC-AD04-C62A-665F-8CC0BD3A2EDC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105" creationId="{B52B452A-16E7-76A8-5E44-26C8253C7265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106" creationId="{A1175843-47AC-C4F0-07C9-A6BC0F028BF2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107" creationId="{F89072A4-6400-3A1E-3A5C-7B659BAFB85F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108" creationId="{D081F03B-D35D-2021-C94B-6CA38BDBCB51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109" creationId="{F0B8528A-054D-882D-541E-8926026D9787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110" creationId="{A9885E05-9FF6-9C86-792A-1C0325C3ABDF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111" creationId="{DA06D5BC-24FD-68D9-83C6-62B2E16B0AE4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112" creationId="{E5801401-163C-8FB5-D9B7-2BD063FF6220}"/>
          </ac:spMkLst>
        </pc:spChg>
        <pc:spChg chg="add del mod">
          <ac:chgData name="ZINCK Yves [CEGEE]" userId="58ab786b-eff3-4fb5-b8c5-161f6b44608b" providerId="ADAL" clId="{46FC751A-B553-4852-941D-307912F56544}" dt="2024-01-22T09:44:26.136" v="5681"/>
          <ac:spMkLst>
            <pc:docMk/>
            <pc:sldMk cId="2674212341" sldId="650"/>
            <ac:spMk id="113" creationId="{4972D44A-66A6-82F4-FB73-9F1108263B23}"/>
          </ac:spMkLst>
        </pc:spChg>
        <pc:spChg chg="add del mod">
          <ac:chgData name="ZINCK Yves [CEGEE]" userId="58ab786b-eff3-4fb5-b8c5-161f6b44608b" providerId="ADAL" clId="{46FC751A-B553-4852-941D-307912F56544}" dt="2024-01-22T09:45:21.743" v="5689" actId="478"/>
          <ac:spMkLst>
            <pc:docMk/>
            <pc:sldMk cId="2674212341" sldId="650"/>
            <ac:spMk id="114" creationId="{049702CB-38D3-5974-D56A-C3D2D978C6A3}"/>
          </ac:spMkLst>
        </pc:spChg>
        <pc:spChg chg="add mod">
          <ac:chgData name="ZINCK Yves [CEGEE]" userId="58ab786b-eff3-4fb5-b8c5-161f6b44608b" providerId="ADAL" clId="{46FC751A-B553-4852-941D-307912F56544}" dt="2024-01-22T09:50:01.046" v="6452" actId="14100"/>
          <ac:spMkLst>
            <pc:docMk/>
            <pc:sldMk cId="2674212341" sldId="650"/>
            <ac:spMk id="115" creationId="{8894564E-E76A-9DBF-C225-2E5A0AF28E9F}"/>
          </ac:spMkLst>
        </pc:spChg>
        <pc:spChg chg="add mod">
          <ac:chgData name="ZINCK Yves [CEGEE]" userId="58ab786b-eff3-4fb5-b8c5-161f6b44608b" providerId="ADAL" clId="{46FC751A-B553-4852-941D-307912F56544}" dt="2024-01-22T09:50:12.723" v="6454" actId="1076"/>
          <ac:spMkLst>
            <pc:docMk/>
            <pc:sldMk cId="2674212341" sldId="650"/>
            <ac:spMk id="116" creationId="{3EC44F68-1656-4A52-10C1-1D2DFAD45A39}"/>
          </ac:spMkLst>
        </pc:spChg>
        <pc:spChg chg="add mod">
          <ac:chgData name="ZINCK Yves [CEGEE]" userId="58ab786b-eff3-4fb5-b8c5-161f6b44608b" providerId="ADAL" clId="{46FC751A-B553-4852-941D-307912F56544}" dt="2024-01-22T09:50:24.691" v="6456" actId="1076"/>
          <ac:spMkLst>
            <pc:docMk/>
            <pc:sldMk cId="2674212341" sldId="650"/>
            <ac:spMk id="117" creationId="{4E04B83F-9FDE-1A24-07F6-BEDC3D4EF5EF}"/>
          </ac:spMkLst>
        </pc:spChg>
        <pc:spChg chg="add mod">
          <ac:chgData name="ZINCK Yves [CEGEE]" userId="58ab786b-eff3-4fb5-b8c5-161f6b44608b" providerId="ADAL" clId="{46FC751A-B553-4852-941D-307912F56544}" dt="2024-01-22T09:50:17.499" v="6455" actId="1076"/>
          <ac:spMkLst>
            <pc:docMk/>
            <pc:sldMk cId="2674212341" sldId="650"/>
            <ac:spMk id="118" creationId="{D33E3862-F062-1E95-B288-EE16F17DEF69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19" creationId="{C70188D0-F9CA-1CC6-B82A-A2827EFFBCED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20" creationId="{5F0A26FF-ECDE-4021-C611-0AA3465D35EC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21" creationId="{57837E10-AFA8-9108-8CAB-ADB124F5D065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22" creationId="{9B17C43A-A3CD-CEED-84A5-B3C5C6EE3ACC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23" creationId="{AA3D1A97-B399-293A-96C2-FC9D9A390E1E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24" creationId="{1E560D2A-DE9D-D006-1208-34AEEFEE7F3F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25" creationId="{0897CE2B-3350-89D5-D05D-2017E237FF31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26" creationId="{EBF2D2E1-118E-6FAB-0F29-467941AECBBC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27" creationId="{8C732B11-EC12-A5B0-A6A1-02A51811F452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28" creationId="{84CA5E63-47AC-9A5D-446A-5E319EBDE42B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29" creationId="{0E646A3B-62B7-294B-B5C7-484359ADF7D4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30" creationId="{F32C5ECD-A552-8B7D-EBB1-D810003C4255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32" creationId="{CC7F7540-EC3B-5AEB-D430-2871D7E32D98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33" creationId="{90741E8C-F688-3A7B-5312-2447CED1A214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42" creationId="{63032B26-F0E2-1763-787B-6F918287AFCA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43" creationId="{20094E88-30A9-07ED-A14B-7F0A125C2328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44" creationId="{7F43B6C8-7C0C-5001-3BE4-D5C9E7FAF259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45" creationId="{D93F0267-F3C6-C3D5-977A-0BB1C5C9ACD5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46" creationId="{3DF5C91D-5A8C-D09E-E954-CB3129F72882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47" creationId="{3884D97F-B6DD-F994-02A0-6E1656EA8EDB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48" creationId="{7CF5AD96-80A7-EF6B-506A-E3A1ED6572A7}"/>
          </ac:spMkLst>
        </pc:spChg>
        <pc:spChg chg="add mod">
          <ac:chgData name="ZINCK Yves [CEGEE]" userId="58ab786b-eff3-4fb5-b8c5-161f6b44608b" providerId="ADAL" clId="{46FC751A-B553-4852-941D-307912F56544}" dt="2024-01-22T09:49:25.931" v="6447" actId="1076"/>
          <ac:spMkLst>
            <pc:docMk/>
            <pc:sldMk cId="2674212341" sldId="650"/>
            <ac:spMk id="149" creationId="{B838C86B-E9AB-4552-4C9A-B7C5CE33EAF1}"/>
          </ac:spMkLst>
        </pc:spChg>
        <pc:spChg chg="add mod">
          <ac:chgData name="ZINCK Yves [CEGEE]" userId="58ab786b-eff3-4fb5-b8c5-161f6b44608b" providerId="ADAL" clId="{46FC751A-B553-4852-941D-307912F56544}" dt="2024-01-22T09:49:45.276" v="6450" actId="14100"/>
          <ac:spMkLst>
            <pc:docMk/>
            <pc:sldMk cId="2674212341" sldId="650"/>
            <ac:spMk id="151" creationId="{8BDE11B9-9112-93D1-A940-213313266596}"/>
          </ac:spMkLst>
        </pc:spChg>
        <pc:grpChg chg="add del mod">
          <ac:chgData name="ZINCK Yves [CEGEE]" userId="58ab786b-eff3-4fb5-b8c5-161f6b44608b" providerId="ADAL" clId="{46FC751A-B553-4852-941D-307912F56544}" dt="2024-01-22T09:16:47.706" v="4441"/>
          <ac:grpSpMkLst>
            <pc:docMk/>
            <pc:sldMk cId="2674212341" sldId="650"/>
            <ac:grpSpMk id="14" creationId="{7DDEE525-9BDE-D18D-CD9B-571A0B66FE0C}"/>
          </ac:grpSpMkLst>
        </pc:grpChg>
        <pc:grpChg chg="add del mod">
          <ac:chgData name="ZINCK Yves [CEGEE]" userId="58ab786b-eff3-4fb5-b8c5-161f6b44608b" providerId="ADAL" clId="{46FC751A-B553-4852-941D-307912F56544}" dt="2024-01-22T09:16:47.706" v="4441"/>
          <ac:grpSpMkLst>
            <pc:docMk/>
            <pc:sldMk cId="2674212341" sldId="650"/>
            <ac:grpSpMk id="49" creationId="{0C75E9BF-37CC-F72F-CB12-BE62F6BB50A8}"/>
          </ac:grpSpMkLst>
        </pc:grpChg>
        <pc:picChg chg="add del mod">
          <ac:chgData name="ZINCK Yves [CEGEE]" userId="58ab786b-eff3-4fb5-b8c5-161f6b44608b" providerId="ADAL" clId="{46FC751A-B553-4852-941D-307912F56544}" dt="2024-01-22T09:14:37.274" v="4433" actId="478"/>
          <ac:picMkLst>
            <pc:docMk/>
            <pc:sldMk cId="2674212341" sldId="650"/>
            <ac:picMk id="5" creationId="{5EAE04E0-A651-24FB-FAF7-D495E19B3FD6}"/>
          </ac:picMkLst>
        </pc:picChg>
        <pc:picChg chg="add mod">
          <ac:chgData name="ZINCK Yves [CEGEE]" userId="58ab786b-eff3-4fb5-b8c5-161f6b44608b" providerId="ADAL" clId="{46FC751A-B553-4852-941D-307912F56544}" dt="2024-01-22T09:51:11.669" v="6469" actId="1440"/>
          <ac:picMkLst>
            <pc:docMk/>
            <pc:sldMk cId="2674212341" sldId="650"/>
            <ac:picMk id="7" creationId="{08DEBEC4-744B-1C78-B9ED-421C44989318}"/>
          </ac:picMkLst>
        </pc:picChg>
        <pc:picChg chg="add del mod">
          <ac:chgData name="ZINCK Yves [CEGEE]" userId="58ab786b-eff3-4fb5-b8c5-161f6b44608b" providerId="ADAL" clId="{46FC751A-B553-4852-941D-307912F56544}" dt="2024-01-22T09:51:11.172" v="6468" actId="1440"/>
          <ac:picMkLst>
            <pc:docMk/>
            <pc:sldMk cId="2674212341" sldId="650"/>
            <ac:picMk id="9" creationId="{CEFC5C05-DEC7-4CBE-4030-5844F944E2A4}"/>
          </ac:picMkLst>
        </pc:picChg>
        <pc:picChg chg="add del mod">
          <ac:chgData name="ZINCK Yves [CEGEE]" userId="58ab786b-eff3-4fb5-b8c5-161f6b44608b" providerId="ADAL" clId="{46FC751A-B553-4852-941D-307912F56544}" dt="2024-01-22T09:43:45.691" v="5677" actId="478"/>
          <ac:picMkLst>
            <pc:docMk/>
            <pc:sldMk cId="2674212341" sldId="650"/>
            <ac:picMk id="12" creationId="{2FC7343F-A480-578D-84D9-F296CFCAA163}"/>
          </ac:picMkLst>
        </pc:picChg>
        <pc:picChg chg="mod">
          <ac:chgData name="ZINCK Yves [CEGEE]" userId="58ab786b-eff3-4fb5-b8c5-161f6b44608b" providerId="ADAL" clId="{46FC751A-B553-4852-941D-307912F56544}" dt="2024-01-22T09:16:26.487" v="4438"/>
          <ac:picMkLst>
            <pc:docMk/>
            <pc:sldMk cId="2674212341" sldId="650"/>
            <ac:picMk id="15" creationId="{70AA215A-253B-28BC-42F4-24AE2643E33A}"/>
          </ac:picMkLst>
        </pc:picChg>
        <pc:picChg chg="mod">
          <ac:chgData name="ZINCK Yves [CEGEE]" userId="58ab786b-eff3-4fb5-b8c5-161f6b44608b" providerId="ADAL" clId="{46FC751A-B553-4852-941D-307912F56544}" dt="2024-01-22T09:16:26.487" v="4438"/>
          <ac:picMkLst>
            <pc:docMk/>
            <pc:sldMk cId="2674212341" sldId="650"/>
            <ac:picMk id="19" creationId="{F42AB7FB-5F44-7E59-A8F5-455C85432592}"/>
          </ac:picMkLst>
        </pc:picChg>
        <pc:picChg chg="mod">
          <ac:chgData name="ZINCK Yves [CEGEE]" userId="58ab786b-eff3-4fb5-b8c5-161f6b44608b" providerId="ADAL" clId="{46FC751A-B553-4852-941D-307912F56544}" dt="2024-01-22T09:16:26.487" v="4438"/>
          <ac:picMkLst>
            <pc:docMk/>
            <pc:sldMk cId="2674212341" sldId="650"/>
            <ac:picMk id="20" creationId="{995F20EE-7319-4724-8256-B68DB9EE7611}"/>
          </ac:picMkLst>
        </pc:picChg>
        <pc:picChg chg="mod">
          <ac:chgData name="ZINCK Yves [CEGEE]" userId="58ab786b-eff3-4fb5-b8c5-161f6b44608b" providerId="ADAL" clId="{46FC751A-B553-4852-941D-307912F56544}" dt="2024-01-22T09:16:26.487" v="4438"/>
          <ac:picMkLst>
            <pc:docMk/>
            <pc:sldMk cId="2674212341" sldId="650"/>
            <ac:picMk id="21" creationId="{18300A02-8CF5-7F72-45B8-A3B9CC5BE948}"/>
          </ac:picMkLst>
        </pc:picChg>
        <pc:picChg chg="mod">
          <ac:chgData name="ZINCK Yves [CEGEE]" userId="58ab786b-eff3-4fb5-b8c5-161f6b44608b" providerId="ADAL" clId="{46FC751A-B553-4852-941D-307912F56544}" dt="2024-01-22T09:16:26.487" v="4438"/>
          <ac:picMkLst>
            <pc:docMk/>
            <pc:sldMk cId="2674212341" sldId="650"/>
            <ac:picMk id="22" creationId="{2F6494E1-2E96-341C-956F-93650368167C}"/>
          </ac:picMkLst>
        </pc:picChg>
        <pc:picChg chg="mod">
          <ac:chgData name="ZINCK Yves [CEGEE]" userId="58ab786b-eff3-4fb5-b8c5-161f6b44608b" providerId="ADAL" clId="{46FC751A-B553-4852-941D-307912F56544}" dt="2024-01-22T09:16:26.487" v="4438"/>
          <ac:picMkLst>
            <pc:docMk/>
            <pc:sldMk cId="2674212341" sldId="650"/>
            <ac:picMk id="23" creationId="{86DCE3EE-D46E-10BF-BC4A-4C1DFE8DBCF0}"/>
          </ac:picMkLst>
        </pc:picChg>
        <pc:picChg chg="mod">
          <ac:chgData name="ZINCK Yves [CEGEE]" userId="58ab786b-eff3-4fb5-b8c5-161f6b44608b" providerId="ADAL" clId="{46FC751A-B553-4852-941D-307912F56544}" dt="2024-01-22T09:16:26.487" v="4438"/>
          <ac:picMkLst>
            <pc:docMk/>
            <pc:sldMk cId="2674212341" sldId="650"/>
            <ac:picMk id="24" creationId="{F6404C70-43A7-D547-BD55-48631B3381A3}"/>
          </ac:picMkLst>
        </pc:picChg>
        <pc:picChg chg="add del mod">
          <ac:chgData name="ZINCK Yves [CEGEE]" userId="58ab786b-eff3-4fb5-b8c5-161f6b44608b" providerId="ADAL" clId="{46FC751A-B553-4852-941D-307912F56544}" dt="2024-01-22T09:16:47.706" v="4441"/>
          <ac:picMkLst>
            <pc:docMk/>
            <pc:sldMk cId="2674212341" sldId="650"/>
            <ac:picMk id="47" creationId="{47920898-9E4E-9BF4-EC67-3069B4148E78}"/>
          </ac:picMkLst>
        </pc:picChg>
        <pc:picChg chg="mod">
          <ac:chgData name="ZINCK Yves [CEGEE]" userId="58ab786b-eff3-4fb5-b8c5-161f6b44608b" providerId="ADAL" clId="{46FC751A-B553-4852-941D-307912F56544}" dt="2024-01-22T09:16:26.487" v="4438"/>
          <ac:picMkLst>
            <pc:docMk/>
            <pc:sldMk cId="2674212341" sldId="650"/>
            <ac:picMk id="50" creationId="{4F140A0C-218D-21DB-72E6-FC30B44A2B27}"/>
          </ac:picMkLst>
        </pc:picChg>
        <pc:picChg chg="mod">
          <ac:chgData name="ZINCK Yves [CEGEE]" userId="58ab786b-eff3-4fb5-b8c5-161f6b44608b" providerId="ADAL" clId="{46FC751A-B553-4852-941D-307912F56544}" dt="2024-01-22T09:16:26.487" v="4438"/>
          <ac:picMkLst>
            <pc:docMk/>
            <pc:sldMk cId="2674212341" sldId="650"/>
            <ac:picMk id="51" creationId="{28050006-8323-945D-D5BA-55DF11978DCE}"/>
          </ac:picMkLst>
        </pc:picChg>
        <pc:picChg chg="mod">
          <ac:chgData name="ZINCK Yves [CEGEE]" userId="58ab786b-eff3-4fb5-b8c5-161f6b44608b" providerId="ADAL" clId="{46FC751A-B553-4852-941D-307912F56544}" dt="2024-01-22T09:16:26.487" v="4438"/>
          <ac:picMkLst>
            <pc:docMk/>
            <pc:sldMk cId="2674212341" sldId="650"/>
            <ac:picMk id="52" creationId="{51713A37-DF9B-4E8D-27D0-C407DC74BF90}"/>
          </ac:picMkLst>
        </pc:picChg>
        <pc:picChg chg="add del mod">
          <ac:chgData name="ZINCK Yves [CEGEE]" userId="58ab786b-eff3-4fb5-b8c5-161f6b44608b" providerId="ADAL" clId="{46FC751A-B553-4852-941D-307912F56544}" dt="2024-01-22T09:44:08.737" v="5679"/>
          <ac:picMkLst>
            <pc:docMk/>
            <pc:sldMk cId="2674212341" sldId="650"/>
            <ac:picMk id="64" creationId="{E126B36B-DA98-A27E-BC39-F964420D5DAA}"/>
          </ac:picMkLst>
        </pc:picChg>
        <pc:picChg chg="add del mod">
          <ac:chgData name="ZINCK Yves [CEGEE]" userId="58ab786b-eff3-4fb5-b8c5-161f6b44608b" providerId="ADAL" clId="{46FC751A-B553-4852-941D-307912F56544}" dt="2024-01-22T09:44:08.737" v="5679"/>
          <ac:picMkLst>
            <pc:docMk/>
            <pc:sldMk cId="2674212341" sldId="650"/>
            <ac:picMk id="67" creationId="{5369C19C-B42C-8CBD-1C0A-35AD9A8B7B88}"/>
          </ac:picMkLst>
        </pc:picChg>
        <pc:picChg chg="add del mod">
          <ac:chgData name="ZINCK Yves [CEGEE]" userId="58ab786b-eff3-4fb5-b8c5-161f6b44608b" providerId="ADAL" clId="{46FC751A-B553-4852-941D-307912F56544}" dt="2024-01-22T09:44:08.737" v="5679"/>
          <ac:picMkLst>
            <pc:docMk/>
            <pc:sldMk cId="2674212341" sldId="650"/>
            <ac:picMk id="68" creationId="{3F2AF36F-CB95-74FC-EA77-2B5DE889FDCC}"/>
          </ac:picMkLst>
        </pc:picChg>
        <pc:picChg chg="add del mod">
          <ac:chgData name="ZINCK Yves [CEGEE]" userId="58ab786b-eff3-4fb5-b8c5-161f6b44608b" providerId="ADAL" clId="{46FC751A-B553-4852-941D-307912F56544}" dt="2024-01-22T09:44:08.737" v="5679"/>
          <ac:picMkLst>
            <pc:docMk/>
            <pc:sldMk cId="2674212341" sldId="650"/>
            <ac:picMk id="69" creationId="{2BA5DE93-8C7D-A1E4-5C06-8E21C1CEA4FF}"/>
          </ac:picMkLst>
        </pc:picChg>
        <pc:picChg chg="add del mod">
          <ac:chgData name="ZINCK Yves [CEGEE]" userId="58ab786b-eff3-4fb5-b8c5-161f6b44608b" providerId="ADAL" clId="{46FC751A-B553-4852-941D-307912F56544}" dt="2024-01-22T09:44:08.737" v="5679"/>
          <ac:picMkLst>
            <pc:docMk/>
            <pc:sldMk cId="2674212341" sldId="650"/>
            <ac:picMk id="70" creationId="{F8B5FA2B-E8BE-CA9B-CC11-15F51776019B}"/>
          </ac:picMkLst>
        </pc:picChg>
        <pc:picChg chg="add del mod">
          <ac:chgData name="ZINCK Yves [CEGEE]" userId="58ab786b-eff3-4fb5-b8c5-161f6b44608b" providerId="ADAL" clId="{46FC751A-B553-4852-941D-307912F56544}" dt="2024-01-22T09:44:08.737" v="5679"/>
          <ac:picMkLst>
            <pc:docMk/>
            <pc:sldMk cId="2674212341" sldId="650"/>
            <ac:picMk id="71" creationId="{5C4342D6-E47C-7CD9-A718-FA4006C6F287}"/>
          </ac:picMkLst>
        </pc:picChg>
        <pc:picChg chg="add del mod">
          <ac:chgData name="ZINCK Yves [CEGEE]" userId="58ab786b-eff3-4fb5-b8c5-161f6b44608b" providerId="ADAL" clId="{46FC751A-B553-4852-941D-307912F56544}" dt="2024-01-22T09:44:08.737" v="5679"/>
          <ac:picMkLst>
            <pc:docMk/>
            <pc:sldMk cId="2674212341" sldId="650"/>
            <ac:picMk id="72" creationId="{BC374AF4-42B5-3578-E2CC-30882DC7CD8F}"/>
          </ac:picMkLst>
        </pc:picChg>
        <pc:picChg chg="add del mod">
          <ac:chgData name="ZINCK Yves [CEGEE]" userId="58ab786b-eff3-4fb5-b8c5-161f6b44608b" providerId="ADAL" clId="{46FC751A-B553-4852-941D-307912F56544}" dt="2024-01-22T09:44:08.737" v="5679"/>
          <ac:picMkLst>
            <pc:docMk/>
            <pc:sldMk cId="2674212341" sldId="650"/>
            <ac:picMk id="73" creationId="{EA4CB25C-0C21-D346-5DDE-B9227715E242}"/>
          </ac:picMkLst>
        </pc:picChg>
        <pc:picChg chg="add del mod">
          <ac:chgData name="ZINCK Yves [CEGEE]" userId="58ab786b-eff3-4fb5-b8c5-161f6b44608b" providerId="ADAL" clId="{46FC751A-B553-4852-941D-307912F56544}" dt="2024-01-22T09:44:08.737" v="5679"/>
          <ac:picMkLst>
            <pc:docMk/>
            <pc:sldMk cId="2674212341" sldId="650"/>
            <ac:picMk id="74" creationId="{F18219C3-C0A5-B68A-108A-EA7C21260B05}"/>
          </ac:picMkLst>
        </pc:picChg>
        <pc:picChg chg="add del mod">
          <ac:chgData name="ZINCK Yves [CEGEE]" userId="58ab786b-eff3-4fb5-b8c5-161f6b44608b" providerId="ADAL" clId="{46FC751A-B553-4852-941D-307912F56544}" dt="2024-01-22T09:44:26.136" v="5681"/>
          <ac:picMkLst>
            <pc:docMk/>
            <pc:sldMk cId="2674212341" sldId="650"/>
            <ac:picMk id="94" creationId="{BB1A2F9B-1011-E75F-E8B0-34CD9FF692DA}"/>
          </ac:picMkLst>
        </pc:picChg>
        <pc:picChg chg="add del mod">
          <ac:chgData name="ZINCK Yves [CEGEE]" userId="58ab786b-eff3-4fb5-b8c5-161f6b44608b" providerId="ADAL" clId="{46FC751A-B553-4852-941D-307912F56544}" dt="2024-01-22T09:44:26.136" v="5681"/>
          <ac:picMkLst>
            <pc:docMk/>
            <pc:sldMk cId="2674212341" sldId="650"/>
            <ac:picMk id="97" creationId="{B4AB92E2-762B-5A91-A334-9E9C8F396641}"/>
          </ac:picMkLst>
        </pc:picChg>
        <pc:picChg chg="add del mod">
          <ac:chgData name="ZINCK Yves [CEGEE]" userId="58ab786b-eff3-4fb5-b8c5-161f6b44608b" providerId="ADAL" clId="{46FC751A-B553-4852-941D-307912F56544}" dt="2024-01-22T09:44:26.136" v="5681"/>
          <ac:picMkLst>
            <pc:docMk/>
            <pc:sldMk cId="2674212341" sldId="650"/>
            <ac:picMk id="98" creationId="{D558F341-6609-BA14-24D4-B59444EC1213}"/>
          </ac:picMkLst>
        </pc:picChg>
        <pc:picChg chg="add del mod">
          <ac:chgData name="ZINCK Yves [CEGEE]" userId="58ab786b-eff3-4fb5-b8c5-161f6b44608b" providerId="ADAL" clId="{46FC751A-B553-4852-941D-307912F56544}" dt="2024-01-22T09:44:26.136" v="5681"/>
          <ac:picMkLst>
            <pc:docMk/>
            <pc:sldMk cId="2674212341" sldId="650"/>
            <ac:picMk id="99" creationId="{EF8FBC6D-DCE4-79EC-C051-F8739F5F6F26}"/>
          </ac:picMkLst>
        </pc:picChg>
        <pc:picChg chg="add del mod">
          <ac:chgData name="ZINCK Yves [CEGEE]" userId="58ab786b-eff3-4fb5-b8c5-161f6b44608b" providerId="ADAL" clId="{46FC751A-B553-4852-941D-307912F56544}" dt="2024-01-22T09:44:26.136" v="5681"/>
          <ac:picMkLst>
            <pc:docMk/>
            <pc:sldMk cId="2674212341" sldId="650"/>
            <ac:picMk id="100" creationId="{180F97E5-FC14-9742-F80E-D158C93F61FB}"/>
          </ac:picMkLst>
        </pc:picChg>
        <pc:picChg chg="add del mod">
          <ac:chgData name="ZINCK Yves [CEGEE]" userId="58ab786b-eff3-4fb5-b8c5-161f6b44608b" providerId="ADAL" clId="{46FC751A-B553-4852-941D-307912F56544}" dt="2024-01-22T09:44:26.136" v="5681"/>
          <ac:picMkLst>
            <pc:docMk/>
            <pc:sldMk cId="2674212341" sldId="650"/>
            <ac:picMk id="101" creationId="{39C3B466-8605-30CF-0C6F-2AA003CA1921}"/>
          </ac:picMkLst>
        </pc:picChg>
        <pc:picChg chg="add del mod">
          <ac:chgData name="ZINCK Yves [CEGEE]" userId="58ab786b-eff3-4fb5-b8c5-161f6b44608b" providerId="ADAL" clId="{46FC751A-B553-4852-941D-307912F56544}" dt="2024-01-22T09:44:26.136" v="5681"/>
          <ac:picMkLst>
            <pc:docMk/>
            <pc:sldMk cId="2674212341" sldId="650"/>
            <ac:picMk id="102" creationId="{7F368ADE-A5DE-7EB4-E624-D956859FBE95}"/>
          </ac:picMkLst>
        </pc:picChg>
        <pc:picChg chg="add del mod">
          <ac:chgData name="ZINCK Yves [CEGEE]" userId="58ab786b-eff3-4fb5-b8c5-161f6b44608b" providerId="ADAL" clId="{46FC751A-B553-4852-941D-307912F56544}" dt="2024-01-22T09:44:26.136" v="5681"/>
          <ac:picMkLst>
            <pc:docMk/>
            <pc:sldMk cId="2674212341" sldId="650"/>
            <ac:picMk id="103" creationId="{05B6BD88-DE2C-1932-72C5-49D668D43D66}"/>
          </ac:picMkLst>
        </pc:picChg>
        <pc:picChg chg="add del mod">
          <ac:chgData name="ZINCK Yves [CEGEE]" userId="58ab786b-eff3-4fb5-b8c5-161f6b44608b" providerId="ADAL" clId="{46FC751A-B553-4852-941D-307912F56544}" dt="2024-01-22T09:44:26.136" v="5681"/>
          <ac:picMkLst>
            <pc:docMk/>
            <pc:sldMk cId="2674212341" sldId="650"/>
            <ac:picMk id="104" creationId="{4E642150-2626-4528-FBB9-6E55EE4BB7BD}"/>
          </ac:picMkLst>
        </pc:picChg>
        <pc:picChg chg="add mod">
          <ac:chgData name="ZINCK Yves [CEGEE]" userId="58ab786b-eff3-4fb5-b8c5-161f6b44608b" providerId="ADAL" clId="{46FC751A-B553-4852-941D-307912F56544}" dt="2024-01-22T09:49:25.931" v="6447" actId="1076"/>
          <ac:picMkLst>
            <pc:docMk/>
            <pc:sldMk cId="2674212341" sldId="650"/>
            <ac:picMk id="131" creationId="{BAD7EF94-0783-A876-5258-A572EEECD7F3}"/>
          </ac:picMkLst>
        </pc:picChg>
        <pc:picChg chg="add mod">
          <ac:chgData name="ZINCK Yves [CEGEE]" userId="58ab786b-eff3-4fb5-b8c5-161f6b44608b" providerId="ADAL" clId="{46FC751A-B553-4852-941D-307912F56544}" dt="2024-01-22T09:49:25.931" v="6447" actId="1076"/>
          <ac:picMkLst>
            <pc:docMk/>
            <pc:sldMk cId="2674212341" sldId="650"/>
            <ac:picMk id="134" creationId="{15676155-25C6-5B7D-6FE1-8A9C909AAED8}"/>
          </ac:picMkLst>
        </pc:picChg>
        <pc:picChg chg="add mod">
          <ac:chgData name="ZINCK Yves [CEGEE]" userId="58ab786b-eff3-4fb5-b8c5-161f6b44608b" providerId="ADAL" clId="{46FC751A-B553-4852-941D-307912F56544}" dt="2024-01-22T09:49:25.931" v="6447" actId="1076"/>
          <ac:picMkLst>
            <pc:docMk/>
            <pc:sldMk cId="2674212341" sldId="650"/>
            <ac:picMk id="135" creationId="{89A177AE-3804-C149-F776-BFE20007285F}"/>
          </ac:picMkLst>
        </pc:picChg>
        <pc:picChg chg="add mod">
          <ac:chgData name="ZINCK Yves [CEGEE]" userId="58ab786b-eff3-4fb5-b8c5-161f6b44608b" providerId="ADAL" clId="{46FC751A-B553-4852-941D-307912F56544}" dt="2024-01-22T09:49:25.931" v="6447" actId="1076"/>
          <ac:picMkLst>
            <pc:docMk/>
            <pc:sldMk cId="2674212341" sldId="650"/>
            <ac:picMk id="136" creationId="{0F0DAF88-9163-5715-5566-953C4CDD4BAC}"/>
          </ac:picMkLst>
        </pc:picChg>
        <pc:picChg chg="add mod">
          <ac:chgData name="ZINCK Yves [CEGEE]" userId="58ab786b-eff3-4fb5-b8c5-161f6b44608b" providerId="ADAL" clId="{46FC751A-B553-4852-941D-307912F56544}" dt="2024-01-22T09:49:25.931" v="6447" actId="1076"/>
          <ac:picMkLst>
            <pc:docMk/>
            <pc:sldMk cId="2674212341" sldId="650"/>
            <ac:picMk id="137" creationId="{0EB3B44D-4DC4-FD04-396B-EA089697B896}"/>
          </ac:picMkLst>
        </pc:picChg>
        <pc:picChg chg="add mod">
          <ac:chgData name="ZINCK Yves [CEGEE]" userId="58ab786b-eff3-4fb5-b8c5-161f6b44608b" providerId="ADAL" clId="{46FC751A-B553-4852-941D-307912F56544}" dt="2024-01-22T09:49:25.931" v="6447" actId="1076"/>
          <ac:picMkLst>
            <pc:docMk/>
            <pc:sldMk cId="2674212341" sldId="650"/>
            <ac:picMk id="138" creationId="{95647105-E72E-8182-A89F-D9865ECABF79}"/>
          </ac:picMkLst>
        </pc:picChg>
        <pc:picChg chg="add mod">
          <ac:chgData name="ZINCK Yves [CEGEE]" userId="58ab786b-eff3-4fb5-b8c5-161f6b44608b" providerId="ADAL" clId="{46FC751A-B553-4852-941D-307912F56544}" dt="2024-01-22T09:49:25.931" v="6447" actId="1076"/>
          <ac:picMkLst>
            <pc:docMk/>
            <pc:sldMk cId="2674212341" sldId="650"/>
            <ac:picMk id="139" creationId="{4AFB2160-D044-D5E3-DD31-3AD3C3A28158}"/>
          </ac:picMkLst>
        </pc:picChg>
        <pc:picChg chg="add mod">
          <ac:chgData name="ZINCK Yves [CEGEE]" userId="58ab786b-eff3-4fb5-b8c5-161f6b44608b" providerId="ADAL" clId="{46FC751A-B553-4852-941D-307912F56544}" dt="2024-01-22T09:49:25.931" v="6447" actId="1076"/>
          <ac:picMkLst>
            <pc:docMk/>
            <pc:sldMk cId="2674212341" sldId="650"/>
            <ac:picMk id="140" creationId="{A3BF3A0F-5619-6409-133B-E893A6DF4A22}"/>
          </ac:picMkLst>
        </pc:picChg>
        <pc:picChg chg="add mod">
          <ac:chgData name="ZINCK Yves [CEGEE]" userId="58ab786b-eff3-4fb5-b8c5-161f6b44608b" providerId="ADAL" clId="{46FC751A-B553-4852-941D-307912F56544}" dt="2024-01-22T09:49:25.931" v="6447" actId="1076"/>
          <ac:picMkLst>
            <pc:docMk/>
            <pc:sldMk cId="2674212341" sldId="650"/>
            <ac:picMk id="141" creationId="{B1B86497-40B0-7509-1D58-C930C20846FB}"/>
          </ac:picMkLst>
        </pc:picChg>
      </pc:sldChg>
      <pc:sldChg chg="addSp delSp modSp new del mod">
        <pc:chgData name="ZINCK Yves [CEGEE]" userId="58ab786b-eff3-4fb5-b8c5-161f6b44608b" providerId="ADAL" clId="{46FC751A-B553-4852-941D-307912F56544}" dt="2024-01-22T09:51:47.155" v="6470" actId="47"/>
        <pc:sldMkLst>
          <pc:docMk/>
          <pc:sldMk cId="1208065058" sldId="651"/>
        </pc:sldMkLst>
        <pc:spChg chg="del">
          <ac:chgData name="ZINCK Yves [CEGEE]" userId="58ab786b-eff3-4fb5-b8c5-161f6b44608b" providerId="ADAL" clId="{46FC751A-B553-4852-941D-307912F56544}" dt="2024-01-22T09:16:52.917" v="4443" actId="478"/>
          <ac:spMkLst>
            <pc:docMk/>
            <pc:sldMk cId="1208065058" sldId="651"/>
            <ac:spMk id="2" creationId="{04D48BDA-953B-5926-B2CF-879423649F17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4" creationId="{A21BCC16-A920-458F-7C64-E17F28F53F60}"/>
          </ac:spMkLst>
        </pc:spChg>
        <pc:spChg chg="mod">
          <ac:chgData name="ZINCK Yves [CEGEE]" userId="58ab786b-eff3-4fb5-b8c5-161f6b44608b" providerId="ADAL" clId="{46FC751A-B553-4852-941D-307912F56544}" dt="2024-01-22T09:16:54.066" v="4444"/>
          <ac:spMkLst>
            <pc:docMk/>
            <pc:sldMk cId="1208065058" sldId="651"/>
            <ac:spMk id="7" creationId="{2A8F37B5-62A3-7CE8-6AF8-A6E09D1BBC3E}"/>
          </ac:spMkLst>
        </pc:spChg>
        <pc:spChg chg="mod">
          <ac:chgData name="ZINCK Yves [CEGEE]" userId="58ab786b-eff3-4fb5-b8c5-161f6b44608b" providerId="ADAL" clId="{46FC751A-B553-4852-941D-307912F56544}" dt="2024-01-22T09:16:54.066" v="4444"/>
          <ac:spMkLst>
            <pc:docMk/>
            <pc:sldMk cId="1208065058" sldId="651"/>
            <ac:spMk id="8" creationId="{FB8B5D81-FB58-9CF4-5832-9116AAB06642}"/>
          </ac:spMkLst>
        </pc:spChg>
        <pc:spChg chg="mod">
          <ac:chgData name="ZINCK Yves [CEGEE]" userId="58ab786b-eff3-4fb5-b8c5-161f6b44608b" providerId="ADAL" clId="{46FC751A-B553-4852-941D-307912F56544}" dt="2024-01-22T09:16:54.066" v="4444"/>
          <ac:spMkLst>
            <pc:docMk/>
            <pc:sldMk cId="1208065058" sldId="651"/>
            <ac:spMk id="9" creationId="{31E6C7FE-4E6A-F1E4-01F3-617412E6FAE7}"/>
          </ac:spMkLst>
        </pc:spChg>
        <pc:spChg chg="mod">
          <ac:chgData name="ZINCK Yves [CEGEE]" userId="58ab786b-eff3-4fb5-b8c5-161f6b44608b" providerId="ADAL" clId="{46FC751A-B553-4852-941D-307912F56544}" dt="2024-01-22T09:16:54.066" v="4444"/>
          <ac:spMkLst>
            <pc:docMk/>
            <pc:sldMk cId="1208065058" sldId="651"/>
            <ac:spMk id="16" creationId="{F8156B7C-FB46-0D45-FF31-C0C83B2CA3FF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17" creationId="{C6F02904-094F-DECB-BBD2-57C8ECF0C0F2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18" creationId="{45B3F183-46D2-297E-F08E-D322B19BCFB3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19" creationId="{2723AD1C-1938-CA55-6749-35E063B84051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20" creationId="{7A46501D-7DE2-CC34-3E82-BE3DF6247B98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21" creationId="{3C47086D-5997-86C3-0165-AF8B9D8ADCDF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22" creationId="{CA03880F-E233-5F98-DDCF-7510D1C4D303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23" creationId="{2F55B859-7EDD-19F6-FC8A-7D3D0F888023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24" creationId="{2B3E1385-6ACE-C82E-A29B-81606DC0BB79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25" creationId="{A211F292-8DB6-CA41-6CD4-41D7CB6AF28F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26" creationId="{257335DA-32E3-5F68-BF7F-09EA686D69C3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27" creationId="{FE05A796-90B2-1439-48DC-C762EBDC5C4E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28" creationId="{7470875A-D1D0-CE6E-5007-C781ED73CFD4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29" creationId="{D0A5D235-486E-B856-894D-EFB53F48B7DC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30" creationId="{6873B422-B855-7869-262D-882F8C6EA736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31" creationId="{CFE9332A-A3A8-3E45-883B-513A76115D65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32" creationId="{864D0166-CC61-6BAE-028B-E08238EC041F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33" creationId="{3FF9C9DF-CB28-4D87-F091-F356460A33FB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34" creationId="{75E795B0-F6A9-0697-720C-46D4DE5AD966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35" creationId="{ED69AB58-9BE4-66F4-F12F-78E33AD47632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36" creationId="{745AD57A-D23D-374B-F4DF-52127C63ECC9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37" creationId="{607FE08E-1242-98E9-C9DC-108E9509B708}"/>
          </ac:spMkLst>
        </pc:spChg>
        <pc:spChg chg="add del mod">
          <ac:chgData name="ZINCK Yves [CEGEE]" userId="58ab786b-eff3-4fb5-b8c5-161f6b44608b" providerId="ADAL" clId="{46FC751A-B553-4852-941D-307912F56544}" dt="2024-01-22T09:16:57.537" v="4445"/>
          <ac:spMkLst>
            <pc:docMk/>
            <pc:sldMk cId="1208065058" sldId="651"/>
            <ac:spMk id="39" creationId="{D4019468-FAD2-4B20-2337-DE0020D44B86}"/>
          </ac:spMkLst>
        </pc:spChg>
        <pc:grpChg chg="add del mod">
          <ac:chgData name="ZINCK Yves [CEGEE]" userId="58ab786b-eff3-4fb5-b8c5-161f6b44608b" providerId="ADAL" clId="{46FC751A-B553-4852-941D-307912F56544}" dt="2024-01-22T09:16:57.537" v="4445"/>
          <ac:grpSpMkLst>
            <pc:docMk/>
            <pc:sldMk cId="1208065058" sldId="651"/>
            <ac:grpSpMk id="5" creationId="{05CAD9CB-23BF-18EA-8631-B2315FB97869}"/>
          </ac:grpSpMkLst>
        </pc:grpChg>
        <pc:grpChg chg="add del mod">
          <ac:chgData name="ZINCK Yves [CEGEE]" userId="58ab786b-eff3-4fb5-b8c5-161f6b44608b" providerId="ADAL" clId="{46FC751A-B553-4852-941D-307912F56544}" dt="2024-01-22T09:16:57.537" v="4445"/>
          <ac:grpSpMkLst>
            <pc:docMk/>
            <pc:sldMk cId="1208065058" sldId="651"/>
            <ac:grpSpMk id="40" creationId="{0456F8A8-2463-DC00-9418-1F9568C0188F}"/>
          </ac:grpSpMkLst>
        </pc:grpChg>
        <pc:picChg chg="mod">
          <ac:chgData name="ZINCK Yves [CEGEE]" userId="58ab786b-eff3-4fb5-b8c5-161f6b44608b" providerId="ADAL" clId="{46FC751A-B553-4852-941D-307912F56544}" dt="2024-01-22T09:16:54.066" v="4444"/>
          <ac:picMkLst>
            <pc:docMk/>
            <pc:sldMk cId="1208065058" sldId="651"/>
            <ac:picMk id="6" creationId="{D1CD08D0-1E08-B71F-CBF3-C268CB484169}"/>
          </ac:picMkLst>
        </pc:picChg>
        <pc:picChg chg="mod">
          <ac:chgData name="ZINCK Yves [CEGEE]" userId="58ab786b-eff3-4fb5-b8c5-161f6b44608b" providerId="ADAL" clId="{46FC751A-B553-4852-941D-307912F56544}" dt="2024-01-22T09:16:54.066" v="4444"/>
          <ac:picMkLst>
            <pc:docMk/>
            <pc:sldMk cId="1208065058" sldId="651"/>
            <ac:picMk id="10" creationId="{1840FED8-D476-868D-0AAD-E3C142858613}"/>
          </ac:picMkLst>
        </pc:picChg>
        <pc:picChg chg="mod">
          <ac:chgData name="ZINCK Yves [CEGEE]" userId="58ab786b-eff3-4fb5-b8c5-161f6b44608b" providerId="ADAL" clId="{46FC751A-B553-4852-941D-307912F56544}" dt="2024-01-22T09:16:54.066" v="4444"/>
          <ac:picMkLst>
            <pc:docMk/>
            <pc:sldMk cId="1208065058" sldId="651"/>
            <ac:picMk id="11" creationId="{6BAF9D5C-1B15-3255-DC37-6E613B115927}"/>
          </ac:picMkLst>
        </pc:picChg>
        <pc:picChg chg="mod">
          <ac:chgData name="ZINCK Yves [CEGEE]" userId="58ab786b-eff3-4fb5-b8c5-161f6b44608b" providerId="ADAL" clId="{46FC751A-B553-4852-941D-307912F56544}" dt="2024-01-22T09:16:54.066" v="4444"/>
          <ac:picMkLst>
            <pc:docMk/>
            <pc:sldMk cId="1208065058" sldId="651"/>
            <ac:picMk id="12" creationId="{146F65BE-1E92-5CB0-C96E-B78E5241BD6C}"/>
          </ac:picMkLst>
        </pc:picChg>
        <pc:picChg chg="mod">
          <ac:chgData name="ZINCK Yves [CEGEE]" userId="58ab786b-eff3-4fb5-b8c5-161f6b44608b" providerId="ADAL" clId="{46FC751A-B553-4852-941D-307912F56544}" dt="2024-01-22T09:16:54.066" v="4444"/>
          <ac:picMkLst>
            <pc:docMk/>
            <pc:sldMk cId="1208065058" sldId="651"/>
            <ac:picMk id="13" creationId="{839EA9B3-289D-D227-B65F-D5E9AC9FE10C}"/>
          </ac:picMkLst>
        </pc:picChg>
        <pc:picChg chg="mod">
          <ac:chgData name="ZINCK Yves [CEGEE]" userId="58ab786b-eff3-4fb5-b8c5-161f6b44608b" providerId="ADAL" clId="{46FC751A-B553-4852-941D-307912F56544}" dt="2024-01-22T09:16:54.066" v="4444"/>
          <ac:picMkLst>
            <pc:docMk/>
            <pc:sldMk cId="1208065058" sldId="651"/>
            <ac:picMk id="14" creationId="{5F7CB1C8-9458-B457-DD6F-7BF58F0A6759}"/>
          </ac:picMkLst>
        </pc:picChg>
        <pc:picChg chg="mod">
          <ac:chgData name="ZINCK Yves [CEGEE]" userId="58ab786b-eff3-4fb5-b8c5-161f6b44608b" providerId="ADAL" clId="{46FC751A-B553-4852-941D-307912F56544}" dt="2024-01-22T09:16:54.066" v="4444"/>
          <ac:picMkLst>
            <pc:docMk/>
            <pc:sldMk cId="1208065058" sldId="651"/>
            <ac:picMk id="15" creationId="{58F5E01F-9AB0-59B7-E6D9-E0F9307E651A}"/>
          </ac:picMkLst>
        </pc:picChg>
        <pc:picChg chg="add del mod">
          <ac:chgData name="ZINCK Yves [CEGEE]" userId="58ab786b-eff3-4fb5-b8c5-161f6b44608b" providerId="ADAL" clId="{46FC751A-B553-4852-941D-307912F56544}" dt="2024-01-22T09:16:57.537" v="4445"/>
          <ac:picMkLst>
            <pc:docMk/>
            <pc:sldMk cId="1208065058" sldId="651"/>
            <ac:picMk id="38" creationId="{144B392C-A5C7-B04C-5127-C279EA34C0A6}"/>
          </ac:picMkLst>
        </pc:picChg>
        <pc:picChg chg="mod">
          <ac:chgData name="ZINCK Yves [CEGEE]" userId="58ab786b-eff3-4fb5-b8c5-161f6b44608b" providerId="ADAL" clId="{46FC751A-B553-4852-941D-307912F56544}" dt="2024-01-22T09:16:54.066" v="4444"/>
          <ac:picMkLst>
            <pc:docMk/>
            <pc:sldMk cId="1208065058" sldId="651"/>
            <ac:picMk id="41" creationId="{F8676B79-2FD4-6435-3719-D760A8578D47}"/>
          </ac:picMkLst>
        </pc:picChg>
        <pc:picChg chg="mod">
          <ac:chgData name="ZINCK Yves [CEGEE]" userId="58ab786b-eff3-4fb5-b8c5-161f6b44608b" providerId="ADAL" clId="{46FC751A-B553-4852-941D-307912F56544}" dt="2024-01-22T09:16:54.066" v="4444"/>
          <ac:picMkLst>
            <pc:docMk/>
            <pc:sldMk cId="1208065058" sldId="651"/>
            <ac:picMk id="42" creationId="{BE7AA53B-0D0E-A468-EB5B-C1E754B37401}"/>
          </ac:picMkLst>
        </pc:picChg>
        <pc:picChg chg="mod">
          <ac:chgData name="ZINCK Yves [CEGEE]" userId="58ab786b-eff3-4fb5-b8c5-161f6b44608b" providerId="ADAL" clId="{46FC751A-B553-4852-941D-307912F56544}" dt="2024-01-22T09:16:54.066" v="4444"/>
          <ac:picMkLst>
            <pc:docMk/>
            <pc:sldMk cId="1208065058" sldId="651"/>
            <ac:picMk id="43" creationId="{D3D198CC-4BAC-3E0C-7C4D-B6DBC382909F}"/>
          </ac:picMkLst>
        </pc:picChg>
      </pc:sldChg>
      <pc:sldChg chg="addSp delSp modSp add del mod ord">
        <pc:chgData name="ZINCK Yves [CEGEE]" userId="58ab786b-eff3-4fb5-b8c5-161f6b44608b" providerId="ADAL" clId="{46FC751A-B553-4852-941D-307912F56544}" dt="2024-01-22T09:51:57.569" v="6471" actId="47"/>
        <pc:sldMkLst>
          <pc:docMk/>
          <pc:sldMk cId="3904329388" sldId="652"/>
        </pc:sldMkLst>
        <pc:spChg chg="add mod">
          <ac:chgData name="ZINCK Yves [CEGEE]" userId="58ab786b-eff3-4fb5-b8c5-161f6b44608b" providerId="ADAL" clId="{46FC751A-B553-4852-941D-307912F56544}" dt="2024-01-22T09:36:47.872" v="5454" actId="14100"/>
          <ac:spMkLst>
            <pc:docMk/>
            <pc:sldMk cId="3904329388" sldId="652"/>
            <ac:spMk id="3" creationId="{548AEB75-8372-0DA8-6FC4-0ADEA2F3E1BA}"/>
          </ac:spMkLst>
        </pc:spChg>
        <pc:spChg chg="add mod">
          <ac:chgData name="ZINCK Yves [CEGEE]" userId="58ab786b-eff3-4fb5-b8c5-161f6b44608b" providerId="ADAL" clId="{46FC751A-B553-4852-941D-307912F56544}" dt="2024-01-22T09:36:47.872" v="5454" actId="14100"/>
          <ac:spMkLst>
            <pc:docMk/>
            <pc:sldMk cId="3904329388" sldId="652"/>
            <ac:spMk id="4" creationId="{2713A40B-C382-06FC-9D4B-47C678A8FA1D}"/>
          </ac:spMkLst>
        </pc:spChg>
        <pc:spChg chg="mod">
          <ac:chgData name="ZINCK Yves [CEGEE]" userId="58ab786b-eff3-4fb5-b8c5-161f6b44608b" providerId="ADAL" clId="{46FC751A-B553-4852-941D-307912F56544}" dt="2024-01-22T09:25:55.852" v="5079" actId="14100"/>
          <ac:spMkLst>
            <pc:docMk/>
            <pc:sldMk cId="3904329388" sldId="652"/>
            <ac:spMk id="5" creationId="{D53DD895-A811-020D-9F88-FF2ADEE6D196}"/>
          </ac:spMkLst>
        </pc:spChg>
        <pc:spChg chg="add del">
          <ac:chgData name="ZINCK Yves [CEGEE]" userId="58ab786b-eff3-4fb5-b8c5-161f6b44608b" providerId="ADAL" clId="{46FC751A-B553-4852-941D-307912F56544}" dt="2024-01-22T09:18:27.825" v="4478" actId="478"/>
          <ac:spMkLst>
            <pc:docMk/>
            <pc:sldMk cId="3904329388" sldId="652"/>
            <ac:spMk id="9" creationId="{97BFA5E6-C093-032D-ABE0-615441A26581}"/>
          </ac:spMkLst>
        </pc:spChg>
        <pc:spChg chg="mod">
          <ac:chgData name="ZINCK Yves [CEGEE]" userId="58ab786b-eff3-4fb5-b8c5-161f6b44608b" providerId="ADAL" clId="{46FC751A-B553-4852-941D-307912F56544}" dt="2024-01-22T09:20:54.655" v="4561" actId="1037"/>
          <ac:spMkLst>
            <pc:docMk/>
            <pc:sldMk cId="3904329388" sldId="652"/>
            <ac:spMk id="11" creationId="{F4FCDAF4-DBD9-0874-C084-B9152286B7CF}"/>
          </ac:spMkLst>
        </pc:spChg>
        <pc:spChg chg="add mod">
          <ac:chgData name="ZINCK Yves [CEGEE]" userId="58ab786b-eff3-4fb5-b8c5-161f6b44608b" providerId="ADAL" clId="{46FC751A-B553-4852-941D-307912F56544}" dt="2024-01-22T09:36:47.872" v="5454" actId="14100"/>
          <ac:spMkLst>
            <pc:docMk/>
            <pc:sldMk cId="3904329388" sldId="652"/>
            <ac:spMk id="12" creationId="{9952B48F-EB05-BF1C-76C2-63072DA13F0A}"/>
          </ac:spMkLst>
        </pc:spChg>
        <pc:spChg chg="add mod">
          <ac:chgData name="ZINCK Yves [CEGEE]" userId="58ab786b-eff3-4fb5-b8c5-161f6b44608b" providerId="ADAL" clId="{46FC751A-B553-4852-941D-307912F56544}" dt="2024-01-22T09:36:55.665" v="5456" actId="14100"/>
          <ac:spMkLst>
            <pc:docMk/>
            <pc:sldMk cId="3904329388" sldId="652"/>
            <ac:spMk id="13" creationId="{38DD179B-E5AA-1C79-AACE-D2A5FDEDA4FA}"/>
          </ac:spMkLst>
        </pc:spChg>
        <pc:spChg chg="add mod">
          <ac:chgData name="ZINCK Yves [CEGEE]" userId="58ab786b-eff3-4fb5-b8c5-161f6b44608b" providerId="ADAL" clId="{46FC751A-B553-4852-941D-307912F56544}" dt="2024-01-22T09:36:52.833" v="5455" actId="14100"/>
          <ac:spMkLst>
            <pc:docMk/>
            <pc:sldMk cId="3904329388" sldId="652"/>
            <ac:spMk id="14" creationId="{014CC823-4FCF-9243-7A18-5F1E9133E3EA}"/>
          </ac:spMkLst>
        </pc:spChg>
        <pc:spChg chg="add mod">
          <ac:chgData name="ZINCK Yves [CEGEE]" userId="58ab786b-eff3-4fb5-b8c5-161f6b44608b" providerId="ADAL" clId="{46FC751A-B553-4852-941D-307912F56544}" dt="2024-01-22T09:36:58.369" v="5457" actId="14100"/>
          <ac:spMkLst>
            <pc:docMk/>
            <pc:sldMk cId="3904329388" sldId="652"/>
            <ac:spMk id="17" creationId="{B8C68EFA-B0C7-AA7A-2347-158D2D17ACA0}"/>
          </ac:spMkLst>
        </pc:spChg>
        <pc:spChg chg="add mod">
          <ac:chgData name="ZINCK Yves [CEGEE]" userId="58ab786b-eff3-4fb5-b8c5-161f6b44608b" providerId="ADAL" clId="{46FC751A-B553-4852-941D-307912F56544}" dt="2024-01-22T09:40:20.822" v="5619" actId="1037"/>
          <ac:spMkLst>
            <pc:docMk/>
            <pc:sldMk cId="3904329388" sldId="652"/>
            <ac:spMk id="30" creationId="{A9F1042F-4600-D104-23F0-AA333EBFC758}"/>
          </ac:spMkLst>
        </pc:spChg>
        <pc:spChg chg="add mod">
          <ac:chgData name="ZINCK Yves [CEGEE]" userId="58ab786b-eff3-4fb5-b8c5-161f6b44608b" providerId="ADAL" clId="{46FC751A-B553-4852-941D-307912F56544}" dt="2024-01-22T09:40:29.034" v="5624" actId="1076"/>
          <ac:spMkLst>
            <pc:docMk/>
            <pc:sldMk cId="3904329388" sldId="652"/>
            <ac:spMk id="31" creationId="{7C26FB82-62D8-D85E-F062-D574D504F4D5}"/>
          </ac:spMkLst>
        </pc:spChg>
        <pc:spChg chg="add mod">
          <ac:chgData name="ZINCK Yves [CEGEE]" userId="58ab786b-eff3-4fb5-b8c5-161f6b44608b" providerId="ADAL" clId="{46FC751A-B553-4852-941D-307912F56544}" dt="2024-01-22T09:40:54.655" v="5631" actId="1076"/>
          <ac:spMkLst>
            <pc:docMk/>
            <pc:sldMk cId="3904329388" sldId="652"/>
            <ac:spMk id="32" creationId="{C8281D4E-8B67-A17A-C687-6D1ABF0BEE46}"/>
          </ac:spMkLst>
        </pc:spChg>
        <pc:spChg chg="add mod">
          <ac:chgData name="ZINCK Yves [CEGEE]" userId="58ab786b-eff3-4fb5-b8c5-161f6b44608b" providerId="ADAL" clId="{46FC751A-B553-4852-941D-307912F56544}" dt="2024-01-22T09:42:35.099" v="5659" actId="1076"/>
          <ac:spMkLst>
            <pc:docMk/>
            <pc:sldMk cId="3904329388" sldId="652"/>
            <ac:spMk id="33" creationId="{E007283A-97B8-092C-3DA4-E796B86FE1BE}"/>
          </ac:spMkLst>
        </pc:spChg>
        <pc:spChg chg="add mod">
          <ac:chgData name="ZINCK Yves [CEGEE]" userId="58ab786b-eff3-4fb5-b8c5-161f6b44608b" providerId="ADAL" clId="{46FC751A-B553-4852-941D-307912F56544}" dt="2024-01-22T09:42:50.558" v="5665" actId="20577"/>
          <ac:spMkLst>
            <pc:docMk/>
            <pc:sldMk cId="3904329388" sldId="652"/>
            <ac:spMk id="34" creationId="{D82BFB92-5D22-85EF-A8B4-627DD3B7654E}"/>
          </ac:spMkLst>
        </pc:spChg>
        <pc:spChg chg="add mod">
          <ac:chgData name="ZINCK Yves [CEGEE]" userId="58ab786b-eff3-4fb5-b8c5-161f6b44608b" providerId="ADAL" clId="{46FC751A-B553-4852-941D-307912F56544}" dt="2024-01-22T09:42:42.873" v="5661" actId="1076"/>
          <ac:spMkLst>
            <pc:docMk/>
            <pc:sldMk cId="3904329388" sldId="652"/>
            <ac:spMk id="35" creationId="{7C2FBFDF-A9F9-56E4-1E83-5D081656BF41}"/>
          </ac:spMkLst>
        </pc:spChg>
        <pc:spChg chg="add mod">
          <ac:chgData name="ZINCK Yves [CEGEE]" userId="58ab786b-eff3-4fb5-b8c5-161f6b44608b" providerId="ADAL" clId="{46FC751A-B553-4852-941D-307912F56544}" dt="2024-01-22T09:42:57.080" v="5669" actId="20577"/>
          <ac:spMkLst>
            <pc:docMk/>
            <pc:sldMk cId="3904329388" sldId="652"/>
            <ac:spMk id="36" creationId="{87348993-25BE-3BB0-C6AE-D4C70941509D}"/>
          </ac:spMkLst>
        </pc:spChg>
        <pc:spChg chg="add mod">
          <ac:chgData name="ZINCK Yves [CEGEE]" userId="58ab786b-eff3-4fb5-b8c5-161f6b44608b" providerId="ADAL" clId="{46FC751A-B553-4852-941D-307912F56544}" dt="2024-01-22T09:43:20.080" v="5672" actId="14100"/>
          <ac:spMkLst>
            <pc:docMk/>
            <pc:sldMk cId="3904329388" sldId="652"/>
            <ac:spMk id="37" creationId="{B93AFA87-DB98-E3E7-FF57-CA027EDF689E}"/>
          </ac:spMkLst>
        </pc:spChg>
        <pc:spChg chg="del">
          <ac:chgData name="ZINCK Yves [CEGEE]" userId="58ab786b-eff3-4fb5-b8c5-161f6b44608b" providerId="ADAL" clId="{46FC751A-B553-4852-941D-307912F56544}" dt="2024-01-22T09:19:31.811" v="4509" actId="478"/>
          <ac:spMkLst>
            <pc:docMk/>
            <pc:sldMk cId="3904329388" sldId="652"/>
            <ac:spMk id="90" creationId="{C3142DCD-18F9-5A9A-6599-664D6CE16490}"/>
          </ac:spMkLst>
        </pc:spChg>
        <pc:spChg chg="del">
          <ac:chgData name="ZINCK Yves [CEGEE]" userId="58ab786b-eff3-4fb5-b8c5-161f6b44608b" providerId="ADAL" clId="{46FC751A-B553-4852-941D-307912F56544}" dt="2024-01-22T09:19:25.036" v="4505" actId="478"/>
          <ac:spMkLst>
            <pc:docMk/>
            <pc:sldMk cId="3904329388" sldId="652"/>
            <ac:spMk id="91" creationId="{D3677BC9-223E-CBCF-5C92-5EF96B208DAA}"/>
          </ac:spMkLst>
        </pc:spChg>
        <pc:spChg chg="del">
          <ac:chgData name="ZINCK Yves [CEGEE]" userId="58ab786b-eff3-4fb5-b8c5-161f6b44608b" providerId="ADAL" clId="{46FC751A-B553-4852-941D-307912F56544}" dt="2024-01-22T09:19:42.493" v="4513" actId="478"/>
          <ac:spMkLst>
            <pc:docMk/>
            <pc:sldMk cId="3904329388" sldId="652"/>
            <ac:spMk id="92" creationId="{B1BF82CB-6CC8-6E9D-147A-2C3B07B4568E}"/>
          </ac:spMkLst>
        </pc:spChg>
        <pc:spChg chg="del">
          <ac:chgData name="ZINCK Yves [CEGEE]" userId="58ab786b-eff3-4fb5-b8c5-161f6b44608b" providerId="ADAL" clId="{46FC751A-B553-4852-941D-307912F56544}" dt="2024-01-22T09:19:37.857" v="4511" actId="478"/>
          <ac:spMkLst>
            <pc:docMk/>
            <pc:sldMk cId="3904329388" sldId="652"/>
            <ac:spMk id="93" creationId="{A5F4F1EA-3F89-E6E7-8AC6-4354EBEA6276}"/>
          </ac:spMkLst>
        </pc:spChg>
        <pc:spChg chg="del">
          <ac:chgData name="ZINCK Yves [CEGEE]" userId="58ab786b-eff3-4fb5-b8c5-161f6b44608b" providerId="ADAL" clId="{46FC751A-B553-4852-941D-307912F56544}" dt="2024-01-22T09:17:56.832" v="4463" actId="478"/>
          <ac:spMkLst>
            <pc:docMk/>
            <pc:sldMk cId="3904329388" sldId="652"/>
            <ac:spMk id="94" creationId="{3F0594A9-46A0-BBEC-2ED4-09ADB86035EE}"/>
          </ac:spMkLst>
        </pc:spChg>
        <pc:spChg chg="del">
          <ac:chgData name="ZINCK Yves [CEGEE]" userId="58ab786b-eff3-4fb5-b8c5-161f6b44608b" providerId="ADAL" clId="{46FC751A-B553-4852-941D-307912F56544}" dt="2024-01-22T09:18:02.290" v="4466" actId="478"/>
          <ac:spMkLst>
            <pc:docMk/>
            <pc:sldMk cId="3904329388" sldId="652"/>
            <ac:spMk id="95" creationId="{4DD83FA8-FDAE-66E4-E0E4-DACCFD2DFB49}"/>
          </ac:spMkLst>
        </pc:spChg>
        <pc:spChg chg="del">
          <ac:chgData name="ZINCK Yves [CEGEE]" userId="58ab786b-eff3-4fb5-b8c5-161f6b44608b" providerId="ADAL" clId="{46FC751A-B553-4852-941D-307912F56544}" dt="2024-01-22T09:18:06.075" v="4468" actId="478"/>
          <ac:spMkLst>
            <pc:docMk/>
            <pc:sldMk cId="3904329388" sldId="652"/>
            <ac:spMk id="96" creationId="{0BC1DA32-ADAA-D941-6CD4-E25E30FCBCD3}"/>
          </ac:spMkLst>
        </pc:spChg>
        <pc:spChg chg="del">
          <ac:chgData name="ZINCK Yves [CEGEE]" userId="58ab786b-eff3-4fb5-b8c5-161f6b44608b" providerId="ADAL" clId="{46FC751A-B553-4852-941D-307912F56544}" dt="2024-01-22T09:18:04.153" v="4467" actId="478"/>
          <ac:spMkLst>
            <pc:docMk/>
            <pc:sldMk cId="3904329388" sldId="652"/>
            <ac:spMk id="97" creationId="{BFEDDEF8-74FE-0D84-6E71-622FD86AEA4E}"/>
          </ac:spMkLst>
        </pc:spChg>
        <pc:spChg chg="del">
          <ac:chgData name="ZINCK Yves [CEGEE]" userId="58ab786b-eff3-4fb5-b8c5-161f6b44608b" providerId="ADAL" clId="{46FC751A-B553-4852-941D-307912F56544}" dt="2024-01-22T09:19:19.495" v="4503" actId="478"/>
          <ac:spMkLst>
            <pc:docMk/>
            <pc:sldMk cId="3904329388" sldId="652"/>
            <ac:spMk id="98" creationId="{D9FC405E-9F1A-9159-140C-44657D682CE1}"/>
          </ac:spMkLst>
        </pc:spChg>
        <pc:spChg chg="del">
          <ac:chgData name="ZINCK Yves [CEGEE]" userId="58ab786b-eff3-4fb5-b8c5-161f6b44608b" providerId="ADAL" clId="{46FC751A-B553-4852-941D-307912F56544}" dt="2024-01-22T09:19:22.153" v="4504" actId="478"/>
          <ac:spMkLst>
            <pc:docMk/>
            <pc:sldMk cId="3904329388" sldId="652"/>
            <ac:spMk id="99" creationId="{B317FD96-09D4-1AFC-6B38-609F0B6A71B1}"/>
          </ac:spMkLst>
        </pc:spChg>
        <pc:spChg chg="del">
          <ac:chgData name="ZINCK Yves [CEGEE]" userId="58ab786b-eff3-4fb5-b8c5-161f6b44608b" providerId="ADAL" clId="{46FC751A-B553-4852-941D-307912F56544}" dt="2024-01-22T09:18:32.421" v="4479" actId="478"/>
          <ac:spMkLst>
            <pc:docMk/>
            <pc:sldMk cId="3904329388" sldId="652"/>
            <ac:spMk id="101" creationId="{0B2589D0-23E3-380A-CDCE-9344318D24EB}"/>
          </ac:spMkLst>
        </pc:spChg>
        <pc:spChg chg="del">
          <ac:chgData name="ZINCK Yves [CEGEE]" userId="58ab786b-eff3-4fb5-b8c5-161f6b44608b" providerId="ADAL" clId="{46FC751A-B553-4852-941D-307912F56544}" dt="2024-01-22T09:17:45.771" v="4458" actId="478"/>
          <ac:spMkLst>
            <pc:docMk/>
            <pc:sldMk cId="3904329388" sldId="652"/>
            <ac:spMk id="104" creationId="{6368F954-046E-C7C3-2B67-E8EDED1E9464}"/>
          </ac:spMkLst>
        </pc:spChg>
        <pc:spChg chg="del">
          <ac:chgData name="ZINCK Yves [CEGEE]" userId="58ab786b-eff3-4fb5-b8c5-161f6b44608b" providerId="ADAL" clId="{46FC751A-B553-4852-941D-307912F56544}" dt="2024-01-22T09:17:26.405" v="4449" actId="478"/>
          <ac:spMkLst>
            <pc:docMk/>
            <pc:sldMk cId="3904329388" sldId="652"/>
            <ac:spMk id="106" creationId="{F42A3C81-0782-7053-0821-9ECFBC9E70D7}"/>
          </ac:spMkLst>
        </pc:spChg>
        <pc:spChg chg="del">
          <ac:chgData name="ZINCK Yves [CEGEE]" userId="58ab786b-eff3-4fb5-b8c5-161f6b44608b" providerId="ADAL" clId="{46FC751A-B553-4852-941D-307912F56544}" dt="2024-01-22T09:18:34.757" v="4480" actId="478"/>
          <ac:spMkLst>
            <pc:docMk/>
            <pc:sldMk cId="3904329388" sldId="652"/>
            <ac:spMk id="108" creationId="{B909C2C4-4F1D-194E-71F7-51D33BDC446E}"/>
          </ac:spMkLst>
        </pc:spChg>
        <pc:spChg chg="mod">
          <ac:chgData name="ZINCK Yves [CEGEE]" userId="58ab786b-eff3-4fb5-b8c5-161f6b44608b" providerId="ADAL" clId="{46FC751A-B553-4852-941D-307912F56544}" dt="2024-01-22T09:22:22.381" v="4841" actId="1035"/>
          <ac:spMkLst>
            <pc:docMk/>
            <pc:sldMk cId="3904329388" sldId="652"/>
            <ac:spMk id="114" creationId="{F2D64B36-C49C-DE85-F9B4-D1F83974B238}"/>
          </ac:spMkLst>
        </pc:spChg>
        <pc:spChg chg="del">
          <ac:chgData name="ZINCK Yves [CEGEE]" userId="58ab786b-eff3-4fb5-b8c5-161f6b44608b" providerId="ADAL" clId="{46FC751A-B553-4852-941D-307912F56544}" dt="2024-01-22T09:20:15.795" v="4519" actId="478"/>
          <ac:spMkLst>
            <pc:docMk/>
            <pc:sldMk cId="3904329388" sldId="652"/>
            <ac:spMk id="115" creationId="{8BDBD1BC-40AC-6E9F-79F1-124F32585CB7}"/>
          </ac:spMkLst>
        </pc:spChg>
        <pc:spChg chg="del mod">
          <ac:chgData name="ZINCK Yves [CEGEE]" userId="58ab786b-eff3-4fb5-b8c5-161f6b44608b" providerId="ADAL" clId="{46FC751A-B553-4852-941D-307912F56544}" dt="2024-01-22T09:49:01.556" v="6445" actId="478"/>
          <ac:spMkLst>
            <pc:docMk/>
            <pc:sldMk cId="3904329388" sldId="652"/>
            <ac:spMk id="116" creationId="{5DF7866A-B614-E823-4A14-EDE62E2F9E5D}"/>
          </ac:spMkLst>
        </pc:spChg>
        <pc:spChg chg="add del mod ord">
          <ac:chgData name="ZINCK Yves [CEGEE]" userId="58ab786b-eff3-4fb5-b8c5-161f6b44608b" providerId="ADAL" clId="{46FC751A-B553-4852-941D-307912F56544}" dt="2024-01-22T09:43:36.020" v="5676" actId="1076"/>
          <ac:spMkLst>
            <pc:docMk/>
            <pc:sldMk cId="3904329388" sldId="652"/>
            <ac:spMk id="117" creationId="{4AE487E8-2E78-6A03-8B2C-4776EAF68B36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18" creationId="{6D1CA0CA-D2AB-0CB9-0D5C-86CB3AB00E79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19" creationId="{FA3FE9FB-9589-3D75-59F9-39591682CE7C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24" creationId="{29862DE4-619F-6DEB-EB2D-258A5FDBCCCE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25" creationId="{0341CEE1-2B0F-273B-E34C-0017F21604A5}"/>
          </ac:spMkLst>
        </pc:spChg>
        <pc:spChg chg="del">
          <ac:chgData name="ZINCK Yves [CEGEE]" userId="58ab786b-eff3-4fb5-b8c5-161f6b44608b" providerId="ADAL" clId="{46FC751A-B553-4852-941D-307912F56544}" dt="2024-01-22T09:18:54.491" v="4491" actId="478"/>
          <ac:spMkLst>
            <pc:docMk/>
            <pc:sldMk cId="3904329388" sldId="652"/>
            <ac:spMk id="129" creationId="{11E6072D-9B64-5F35-47F9-49A42CBB4EF7}"/>
          </ac:spMkLst>
        </pc:spChg>
        <pc:spChg chg="mod topLvl">
          <ac:chgData name="ZINCK Yves [CEGEE]" userId="58ab786b-eff3-4fb5-b8c5-161f6b44608b" providerId="ADAL" clId="{46FC751A-B553-4852-941D-307912F56544}" dt="2024-01-22T09:48:57.480" v="6444" actId="478"/>
          <ac:spMkLst>
            <pc:docMk/>
            <pc:sldMk cId="3904329388" sldId="652"/>
            <ac:spMk id="130" creationId="{01A5B40D-8144-1977-6969-61DC5304F20F}"/>
          </ac:spMkLst>
        </pc:spChg>
        <pc:spChg chg="mod">
          <ac:chgData name="ZINCK Yves [CEGEE]" userId="58ab786b-eff3-4fb5-b8c5-161f6b44608b" providerId="ADAL" clId="{46FC751A-B553-4852-941D-307912F56544}" dt="2024-01-22T09:24:48.701" v="4968" actId="1035"/>
          <ac:spMkLst>
            <pc:docMk/>
            <pc:sldMk cId="3904329388" sldId="652"/>
            <ac:spMk id="131" creationId="{3F83BDF3-5059-25D6-7C01-07BBE0848F68}"/>
          </ac:spMkLst>
        </pc:spChg>
        <pc:spChg chg="del">
          <ac:chgData name="ZINCK Yves [CEGEE]" userId="58ab786b-eff3-4fb5-b8c5-161f6b44608b" providerId="ADAL" clId="{46FC751A-B553-4852-941D-307912F56544}" dt="2024-01-22T09:18:57.836" v="4493" actId="478"/>
          <ac:spMkLst>
            <pc:docMk/>
            <pc:sldMk cId="3904329388" sldId="652"/>
            <ac:spMk id="132" creationId="{97D7E58A-2432-CCB1-F863-C8B4E387C67E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34" creationId="{71D3E541-9359-90E4-5284-3E47CD5C3A60}"/>
          </ac:spMkLst>
        </pc:spChg>
        <pc:spChg chg="mod">
          <ac:chgData name="ZINCK Yves [CEGEE]" userId="58ab786b-eff3-4fb5-b8c5-161f6b44608b" providerId="ADAL" clId="{46FC751A-B553-4852-941D-307912F56544}" dt="2024-01-22T09:25:49.532" v="5078" actId="14100"/>
          <ac:spMkLst>
            <pc:docMk/>
            <pc:sldMk cId="3904329388" sldId="652"/>
            <ac:spMk id="135" creationId="{10DEF742-D926-1617-682A-5258E96E69C6}"/>
          </ac:spMkLst>
        </pc:spChg>
        <pc:spChg chg="mod">
          <ac:chgData name="ZINCK Yves [CEGEE]" userId="58ab786b-eff3-4fb5-b8c5-161f6b44608b" providerId="ADAL" clId="{46FC751A-B553-4852-941D-307912F56544}" dt="2024-01-22T09:41:00.177" v="5637" actId="1036"/>
          <ac:spMkLst>
            <pc:docMk/>
            <pc:sldMk cId="3904329388" sldId="652"/>
            <ac:spMk id="136" creationId="{9E093B94-07B0-57CD-FBB1-58DE965178CB}"/>
          </ac:spMkLst>
        </pc:spChg>
        <pc:spChg chg="del mod ord">
          <ac:chgData name="ZINCK Yves [CEGEE]" userId="58ab786b-eff3-4fb5-b8c5-161f6b44608b" providerId="ADAL" clId="{46FC751A-B553-4852-941D-307912F56544}" dt="2024-01-22T09:39:54.353" v="5605" actId="478"/>
          <ac:spMkLst>
            <pc:docMk/>
            <pc:sldMk cId="3904329388" sldId="652"/>
            <ac:spMk id="138" creationId="{D335B963-482D-6030-7ECD-AB11BAF836A7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40" creationId="{66C9986C-1C5C-82D4-6AC9-3EDB7F8BE53B}"/>
          </ac:spMkLst>
        </pc:spChg>
        <pc:spChg chg="del">
          <ac:chgData name="ZINCK Yves [CEGEE]" userId="58ab786b-eff3-4fb5-b8c5-161f6b44608b" providerId="ADAL" clId="{46FC751A-B553-4852-941D-307912F56544}" dt="2024-01-22T09:19:51.595" v="4515" actId="478"/>
          <ac:spMkLst>
            <pc:docMk/>
            <pc:sldMk cId="3904329388" sldId="652"/>
            <ac:spMk id="143" creationId="{B4EC8750-2B6D-3166-1C51-55F9D7D4871C}"/>
          </ac:spMkLst>
        </pc:spChg>
        <pc:spChg chg="del">
          <ac:chgData name="ZINCK Yves [CEGEE]" userId="58ab786b-eff3-4fb5-b8c5-161f6b44608b" providerId="ADAL" clId="{46FC751A-B553-4852-941D-307912F56544}" dt="2024-01-22T09:17:49.329" v="4460" actId="478"/>
          <ac:spMkLst>
            <pc:docMk/>
            <pc:sldMk cId="3904329388" sldId="652"/>
            <ac:spMk id="168" creationId="{03AB91CB-AA1A-ACC8-C209-884F2B8317FE}"/>
          </ac:spMkLst>
        </pc:spChg>
        <pc:spChg chg="del">
          <ac:chgData name="ZINCK Yves [CEGEE]" userId="58ab786b-eff3-4fb5-b8c5-161f6b44608b" providerId="ADAL" clId="{46FC751A-B553-4852-941D-307912F56544}" dt="2024-01-22T09:17:29.799" v="4451" actId="478"/>
          <ac:spMkLst>
            <pc:docMk/>
            <pc:sldMk cId="3904329388" sldId="652"/>
            <ac:spMk id="169" creationId="{47766285-69CD-4CDF-AB07-1AC4D3F25EF3}"/>
          </ac:spMkLst>
        </pc:spChg>
        <pc:spChg chg="del">
          <ac:chgData name="ZINCK Yves [CEGEE]" userId="58ab786b-eff3-4fb5-b8c5-161f6b44608b" providerId="ADAL" clId="{46FC751A-B553-4852-941D-307912F56544}" dt="2024-01-22T09:18:36.223" v="4481" actId="478"/>
          <ac:spMkLst>
            <pc:docMk/>
            <pc:sldMk cId="3904329388" sldId="652"/>
            <ac:spMk id="170" creationId="{1B7A6081-652F-9819-3143-060C415E30C1}"/>
          </ac:spMkLst>
        </pc:spChg>
        <pc:spChg chg="del">
          <ac:chgData name="ZINCK Yves [CEGEE]" userId="58ab786b-eff3-4fb5-b8c5-161f6b44608b" providerId="ADAL" clId="{46FC751A-B553-4852-941D-307912F56544}" dt="2024-01-22T09:18:52.517" v="4490" actId="478"/>
          <ac:spMkLst>
            <pc:docMk/>
            <pc:sldMk cId="3904329388" sldId="652"/>
            <ac:spMk id="171" creationId="{235362E3-B455-7079-6EE9-B4FC5B4FDAAC}"/>
          </ac:spMkLst>
        </pc:spChg>
        <pc:spChg chg="del">
          <ac:chgData name="ZINCK Yves [CEGEE]" userId="58ab786b-eff3-4fb5-b8c5-161f6b44608b" providerId="ADAL" clId="{46FC751A-B553-4852-941D-307912F56544}" dt="2024-01-22T09:19:26.264" v="4506" actId="478"/>
          <ac:spMkLst>
            <pc:docMk/>
            <pc:sldMk cId="3904329388" sldId="652"/>
            <ac:spMk id="172" creationId="{0E991134-ACA2-282C-9FB9-8D47DF0E3E09}"/>
          </ac:spMkLst>
        </pc:spChg>
        <pc:spChg chg="del">
          <ac:chgData name="ZINCK Yves [CEGEE]" userId="58ab786b-eff3-4fb5-b8c5-161f6b44608b" providerId="ADAL" clId="{46FC751A-B553-4852-941D-307912F56544}" dt="2024-01-22T09:19:43.895" v="4514" actId="478"/>
          <ac:spMkLst>
            <pc:docMk/>
            <pc:sldMk cId="3904329388" sldId="652"/>
            <ac:spMk id="173" creationId="{89239208-088D-EDEB-2807-1466799E57D2}"/>
          </ac:spMkLst>
        </pc:spChg>
        <pc:spChg chg="del">
          <ac:chgData name="ZINCK Yves [CEGEE]" userId="58ab786b-eff3-4fb5-b8c5-161f6b44608b" providerId="ADAL" clId="{46FC751A-B553-4852-941D-307912F56544}" dt="2024-01-22T09:18:16.949" v="4473" actId="478"/>
          <ac:spMkLst>
            <pc:docMk/>
            <pc:sldMk cId="3904329388" sldId="652"/>
            <ac:spMk id="174" creationId="{AFB59BBC-4FE7-C1CE-CAEA-B3026D301613}"/>
          </ac:spMkLst>
        </pc:spChg>
        <pc:spChg chg="del">
          <ac:chgData name="ZINCK Yves [CEGEE]" userId="58ab786b-eff3-4fb5-b8c5-161f6b44608b" providerId="ADAL" clId="{46FC751A-B553-4852-941D-307912F56544}" dt="2024-01-22T09:18:20.162" v="4475" actId="478"/>
          <ac:spMkLst>
            <pc:docMk/>
            <pc:sldMk cId="3904329388" sldId="652"/>
            <ac:spMk id="175" creationId="{0EF5A2A9-D76B-F212-9759-D78BD373D574}"/>
          </ac:spMkLst>
        </pc:spChg>
        <pc:spChg chg="del">
          <ac:chgData name="ZINCK Yves [CEGEE]" userId="58ab786b-eff3-4fb5-b8c5-161f6b44608b" providerId="ADAL" clId="{46FC751A-B553-4852-941D-307912F56544}" dt="2024-01-22T09:19:11.623" v="4499" actId="478"/>
          <ac:spMkLst>
            <pc:docMk/>
            <pc:sldMk cId="3904329388" sldId="652"/>
            <ac:spMk id="176" creationId="{AC59D355-842E-942B-A8C8-6C93E3E573FD}"/>
          </ac:spMkLst>
        </pc:spChg>
        <pc:spChg chg="del mod topLvl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81" creationId="{2915A825-98F5-A549-AD97-4C618D3C0A09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82" creationId="{DD088081-4B0F-10FE-69AA-2469476E9258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83" creationId="{A4A5C915-B9A5-F30C-B3B1-BFDD16F6B5D0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84" creationId="{150116E3-71FE-C877-17D5-C042D0C59263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85" creationId="{D8C390DD-A32C-C77E-F9D9-BCF151EFD0E9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86" creationId="{E787193D-9922-FDB3-BDAF-859AB7CC732C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87" creationId="{C91AF5EF-83C2-949A-8731-9118E6975B81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88" creationId="{CEE3978E-DD11-C667-D9B3-E9E5CBFD212C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89" creationId="{35768767-3258-8139-FC8C-313F1C892BB0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90" creationId="{22BE7F9A-3C50-8BA6-A3BE-D834ACA28889}"/>
          </ac:spMkLst>
        </pc:spChg>
        <pc:spChg chg="mod ord">
          <ac:chgData name="ZINCK Yves [CEGEE]" userId="58ab786b-eff3-4fb5-b8c5-161f6b44608b" providerId="ADAL" clId="{46FC751A-B553-4852-941D-307912F56544}" dt="2024-01-22T09:42:12.851" v="5655" actId="14100"/>
          <ac:spMkLst>
            <pc:docMk/>
            <pc:sldMk cId="3904329388" sldId="652"/>
            <ac:spMk id="191" creationId="{C331335F-C132-5163-900C-A6F7ADA3DA34}"/>
          </ac:spMkLst>
        </pc:spChg>
        <pc:spChg chg="mod ord">
          <ac:chgData name="ZINCK Yves [CEGEE]" userId="58ab786b-eff3-4fb5-b8c5-161f6b44608b" providerId="ADAL" clId="{46FC751A-B553-4852-941D-307912F56544}" dt="2024-01-22T09:42:25.335" v="5657" actId="1076"/>
          <ac:spMkLst>
            <pc:docMk/>
            <pc:sldMk cId="3904329388" sldId="652"/>
            <ac:spMk id="192" creationId="{9BD11565-3BA0-A1AD-3834-C2A185D0FC7C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93" creationId="{0D156F96-48CD-F343-48D8-55C25E2BB749}"/>
          </ac:spMkLst>
        </pc:spChg>
        <pc:spChg chg="del mod">
          <ac:chgData name="ZINCK Yves [CEGEE]" userId="58ab786b-eff3-4fb5-b8c5-161f6b44608b" providerId="ADAL" clId="{46FC751A-B553-4852-941D-307912F56544}" dt="2024-01-22T09:48:49.119" v="6441" actId="478"/>
          <ac:spMkLst>
            <pc:docMk/>
            <pc:sldMk cId="3904329388" sldId="652"/>
            <ac:spMk id="194" creationId="{D0B5E8B4-E9A5-1E29-A76E-020829EEFE27}"/>
          </ac:spMkLst>
        </pc:spChg>
        <pc:spChg chg="del">
          <ac:chgData name="ZINCK Yves [CEGEE]" userId="58ab786b-eff3-4fb5-b8c5-161f6b44608b" providerId="ADAL" clId="{46FC751A-B553-4852-941D-307912F56544}" dt="2024-01-22T09:19:53.417" v="4516" actId="478"/>
          <ac:spMkLst>
            <pc:docMk/>
            <pc:sldMk cId="3904329388" sldId="652"/>
            <ac:spMk id="195" creationId="{E99023B8-0E88-6906-5714-D9772E7B1CA6}"/>
          </ac:spMkLst>
        </pc:spChg>
        <pc:spChg chg="del">
          <ac:chgData name="ZINCK Yves [CEGEE]" userId="58ab786b-eff3-4fb5-b8c5-161f6b44608b" providerId="ADAL" clId="{46FC751A-B553-4852-941D-307912F56544}" dt="2024-01-22T09:19:55.224" v="4517" actId="478"/>
          <ac:spMkLst>
            <pc:docMk/>
            <pc:sldMk cId="3904329388" sldId="652"/>
            <ac:spMk id="196" creationId="{D409DBEF-56F3-6EFE-7F30-5453BF0386BB}"/>
          </ac:spMkLst>
        </pc:spChg>
        <pc:spChg chg="del">
          <ac:chgData name="ZINCK Yves [CEGEE]" userId="58ab786b-eff3-4fb5-b8c5-161f6b44608b" providerId="ADAL" clId="{46FC751A-B553-4852-941D-307912F56544}" dt="2024-01-22T09:20:09.286" v="4518" actId="478"/>
          <ac:spMkLst>
            <pc:docMk/>
            <pc:sldMk cId="3904329388" sldId="652"/>
            <ac:spMk id="197" creationId="{B5237329-3967-D7C3-0979-9B998EB24DB7}"/>
          </ac:spMkLst>
        </pc:spChg>
        <pc:grpChg chg="add del mod">
          <ac:chgData name="ZINCK Yves [CEGEE]" userId="58ab786b-eff3-4fb5-b8c5-161f6b44608b" providerId="ADAL" clId="{46FC751A-B553-4852-941D-307912F56544}" dt="2024-01-22T09:24:10.995" v="4864" actId="478"/>
          <ac:grpSpMkLst>
            <pc:docMk/>
            <pc:sldMk cId="3904329388" sldId="652"/>
            <ac:grpSpMk id="6" creationId="{DB1B7A05-9C75-6CCC-D97E-494C816634AD}"/>
          </ac:grpSpMkLst>
        </pc:grpChg>
        <pc:grpChg chg="del mod">
          <ac:chgData name="ZINCK Yves [CEGEE]" userId="58ab786b-eff3-4fb5-b8c5-161f6b44608b" providerId="ADAL" clId="{46FC751A-B553-4852-941D-307912F56544}" dt="2024-01-22T09:48:49.119" v="6441" actId="478"/>
          <ac:grpSpMkLst>
            <pc:docMk/>
            <pc:sldMk cId="3904329388" sldId="652"/>
            <ac:grpSpMk id="120" creationId="{44DC1980-CF6B-0AB4-3C7E-326AF7619B19}"/>
          </ac:grpSpMkLst>
        </pc:grpChg>
        <pc:grpChg chg="add del">
          <ac:chgData name="ZINCK Yves [CEGEE]" userId="58ab786b-eff3-4fb5-b8c5-161f6b44608b" providerId="ADAL" clId="{46FC751A-B553-4852-941D-307912F56544}" dt="2024-01-22T09:48:57.480" v="6444" actId="478"/>
          <ac:grpSpMkLst>
            <pc:docMk/>
            <pc:sldMk cId="3904329388" sldId="652"/>
            <ac:grpSpMk id="126" creationId="{D9D39E88-FF7B-0B98-7F34-DAB32AA49388}"/>
          </ac:grpSpMkLst>
        </pc:grpChg>
        <pc:grpChg chg="add del mod">
          <ac:chgData name="ZINCK Yves [CEGEE]" userId="58ab786b-eff3-4fb5-b8c5-161f6b44608b" providerId="ADAL" clId="{46FC751A-B553-4852-941D-307912F56544}" dt="2024-01-22T09:28:51.916" v="5216" actId="478"/>
          <ac:grpSpMkLst>
            <pc:docMk/>
            <pc:sldMk cId="3904329388" sldId="652"/>
            <ac:grpSpMk id="141" creationId="{B451D4A0-A7C3-8209-0D87-8D8042D6D90F}"/>
          </ac:grpSpMkLst>
        </pc:grpChg>
        <pc:grpChg chg="del">
          <ac:chgData name="ZINCK Yves [CEGEE]" userId="58ab786b-eff3-4fb5-b8c5-161f6b44608b" providerId="ADAL" clId="{46FC751A-B553-4852-941D-307912F56544}" dt="2024-01-22T09:19:17.614" v="4502" actId="478"/>
          <ac:grpSpMkLst>
            <pc:docMk/>
            <pc:sldMk cId="3904329388" sldId="652"/>
            <ac:grpSpMk id="177" creationId="{4BCE2E7E-4132-1E94-3857-47410F595884}"/>
          </ac:grpSpMkLst>
        </pc:grpChg>
        <pc:grpChg chg="del mod">
          <ac:chgData name="ZINCK Yves [CEGEE]" userId="58ab786b-eff3-4fb5-b8c5-161f6b44608b" providerId="ADAL" clId="{46FC751A-B553-4852-941D-307912F56544}" dt="2024-01-22T09:48:49.119" v="6441" actId="478"/>
          <ac:grpSpMkLst>
            <pc:docMk/>
            <pc:sldMk cId="3904329388" sldId="652"/>
            <ac:grpSpMk id="198" creationId="{21D8FC26-DD4E-B4F0-1A57-31F9A361F055}"/>
          </ac:grpSpMkLst>
        </pc:grpChg>
        <pc:picChg chg="add mod">
          <ac:chgData name="ZINCK Yves [CEGEE]" userId="58ab786b-eff3-4fb5-b8c5-161f6b44608b" providerId="ADAL" clId="{46FC751A-B553-4852-941D-307912F56544}" dt="2024-01-22T09:38:21.143" v="5534" actId="1076"/>
          <ac:picMkLst>
            <pc:docMk/>
            <pc:sldMk cId="3904329388" sldId="652"/>
            <ac:picMk id="18" creationId="{9191D74B-BD73-1349-93BA-3AED4FB8B789}"/>
          </ac:picMkLst>
        </pc:picChg>
        <pc:picChg chg="add mod">
          <ac:chgData name="ZINCK Yves [CEGEE]" userId="58ab786b-eff3-4fb5-b8c5-161f6b44608b" providerId="ADAL" clId="{46FC751A-B553-4852-941D-307912F56544}" dt="2024-01-22T09:37:51.779" v="5528" actId="1076"/>
          <ac:picMkLst>
            <pc:docMk/>
            <pc:sldMk cId="3904329388" sldId="652"/>
            <ac:picMk id="20" creationId="{5C4CE479-654B-1335-65C4-D7E932A1A63D}"/>
          </ac:picMkLst>
        </pc:picChg>
        <pc:picChg chg="add mod">
          <ac:chgData name="ZINCK Yves [CEGEE]" userId="58ab786b-eff3-4fb5-b8c5-161f6b44608b" providerId="ADAL" clId="{46FC751A-B553-4852-941D-307912F56544}" dt="2024-01-22T09:35:24.727" v="5315" actId="1035"/>
          <ac:picMkLst>
            <pc:docMk/>
            <pc:sldMk cId="3904329388" sldId="652"/>
            <ac:picMk id="21" creationId="{0C996B62-DFE9-73E9-B9AA-4D2CCBB46804}"/>
          </ac:picMkLst>
        </pc:picChg>
        <pc:picChg chg="add del">
          <ac:chgData name="ZINCK Yves [CEGEE]" userId="58ab786b-eff3-4fb5-b8c5-161f6b44608b" providerId="ADAL" clId="{46FC751A-B553-4852-941D-307912F56544}" dt="2024-01-22T09:32:10.162" v="5224" actId="478"/>
          <ac:picMkLst>
            <pc:docMk/>
            <pc:sldMk cId="3904329388" sldId="652"/>
            <ac:picMk id="23" creationId="{DA9C6BC6-35AC-B4F4-34D7-045A1EFFE65E}"/>
          </ac:picMkLst>
        </pc:picChg>
        <pc:picChg chg="add mod">
          <ac:chgData name="ZINCK Yves [CEGEE]" userId="58ab786b-eff3-4fb5-b8c5-161f6b44608b" providerId="ADAL" clId="{46FC751A-B553-4852-941D-307912F56544}" dt="2024-01-22T09:35:02.498" v="5280" actId="1038"/>
          <ac:picMkLst>
            <pc:docMk/>
            <pc:sldMk cId="3904329388" sldId="652"/>
            <ac:picMk id="25" creationId="{67D8FFEC-BF6A-FAD3-DB28-E0158E6CF42A}"/>
          </ac:picMkLst>
        </pc:picChg>
        <pc:picChg chg="add mod">
          <ac:chgData name="ZINCK Yves [CEGEE]" userId="58ab786b-eff3-4fb5-b8c5-161f6b44608b" providerId="ADAL" clId="{46FC751A-B553-4852-941D-307912F56544}" dt="2024-01-22T09:37:19.203" v="5525" actId="1035"/>
          <ac:picMkLst>
            <pc:docMk/>
            <pc:sldMk cId="3904329388" sldId="652"/>
            <ac:picMk id="26" creationId="{D02BE65C-73CE-CD98-59FA-AAC518E11638}"/>
          </ac:picMkLst>
        </pc:picChg>
        <pc:picChg chg="add mod">
          <ac:chgData name="ZINCK Yves [CEGEE]" userId="58ab786b-eff3-4fb5-b8c5-161f6b44608b" providerId="ADAL" clId="{46FC751A-B553-4852-941D-307912F56544}" dt="2024-01-22T09:38:13.889" v="5533" actId="1076"/>
          <ac:picMkLst>
            <pc:docMk/>
            <pc:sldMk cId="3904329388" sldId="652"/>
            <ac:picMk id="27" creationId="{AD44EC4B-C672-0966-D2C8-D931161000AD}"/>
          </ac:picMkLst>
        </pc:picChg>
        <pc:picChg chg="add mod">
          <ac:chgData name="ZINCK Yves [CEGEE]" userId="58ab786b-eff3-4fb5-b8c5-161f6b44608b" providerId="ADAL" clId="{46FC751A-B553-4852-941D-307912F56544}" dt="2024-01-22T09:35:22.390" v="5306" actId="1035"/>
          <ac:picMkLst>
            <pc:docMk/>
            <pc:sldMk cId="3904329388" sldId="652"/>
            <ac:picMk id="28" creationId="{F052AF4D-AA12-B0BF-1E91-300C806164BB}"/>
          </ac:picMkLst>
        </pc:picChg>
        <pc:picChg chg="add mod">
          <ac:chgData name="ZINCK Yves [CEGEE]" userId="58ab786b-eff3-4fb5-b8c5-161f6b44608b" providerId="ADAL" clId="{46FC751A-B553-4852-941D-307912F56544}" dt="2024-01-22T09:37:56.264" v="5529" actId="1076"/>
          <ac:picMkLst>
            <pc:docMk/>
            <pc:sldMk cId="3904329388" sldId="652"/>
            <ac:picMk id="29" creationId="{FBE483F7-09C0-1B48-3F1E-D8895D30F52F}"/>
          </ac:picMkLst>
        </pc:picChg>
        <pc:picChg chg="del">
          <ac:chgData name="ZINCK Yves [CEGEE]" userId="58ab786b-eff3-4fb5-b8c5-161f6b44608b" providerId="ADAL" clId="{46FC751A-B553-4852-941D-307912F56544}" dt="2024-01-22T09:18:24.502" v="4476" actId="478"/>
          <ac:picMkLst>
            <pc:docMk/>
            <pc:sldMk cId="3904329388" sldId="652"/>
            <ac:picMk id="100" creationId="{8E818650-BDA8-B23A-4E6A-121D66159CEB}"/>
          </ac:picMkLst>
        </pc:picChg>
        <pc:picChg chg="del">
          <ac:chgData name="ZINCK Yves [CEGEE]" userId="58ab786b-eff3-4fb5-b8c5-161f6b44608b" providerId="ADAL" clId="{46FC751A-B553-4852-941D-307912F56544}" dt="2024-01-22T09:18:51.338" v="4489" actId="478"/>
          <ac:picMkLst>
            <pc:docMk/>
            <pc:sldMk cId="3904329388" sldId="652"/>
            <ac:picMk id="102" creationId="{F7223E18-2CCE-53FE-848E-A5B7A7AAFAEF}"/>
          </ac:picMkLst>
        </pc:picChg>
        <pc:picChg chg="del">
          <ac:chgData name="ZINCK Yves [CEGEE]" userId="58ab786b-eff3-4fb5-b8c5-161f6b44608b" providerId="ADAL" clId="{46FC751A-B553-4852-941D-307912F56544}" dt="2024-01-22T09:17:43.442" v="4457" actId="478"/>
          <ac:picMkLst>
            <pc:docMk/>
            <pc:sldMk cId="3904329388" sldId="652"/>
            <ac:picMk id="103" creationId="{59E9BA49-CF98-D0E7-B864-02C6DB0593E7}"/>
          </ac:picMkLst>
        </pc:picChg>
        <pc:picChg chg="del">
          <ac:chgData name="ZINCK Yves [CEGEE]" userId="58ab786b-eff3-4fb5-b8c5-161f6b44608b" providerId="ADAL" clId="{46FC751A-B553-4852-941D-307912F56544}" dt="2024-01-22T09:17:28.103" v="4450" actId="478"/>
          <ac:picMkLst>
            <pc:docMk/>
            <pc:sldMk cId="3904329388" sldId="652"/>
            <ac:picMk id="105" creationId="{F73A8402-68AE-94CA-84D4-DB98420FBB5F}"/>
          </ac:picMkLst>
        </pc:picChg>
        <pc:picChg chg="del">
          <ac:chgData name="ZINCK Yves [CEGEE]" userId="58ab786b-eff3-4fb5-b8c5-161f6b44608b" providerId="ADAL" clId="{46FC751A-B553-4852-941D-307912F56544}" dt="2024-01-22T09:18:44.370" v="4485" actId="478"/>
          <ac:picMkLst>
            <pc:docMk/>
            <pc:sldMk cId="3904329388" sldId="652"/>
            <ac:picMk id="107" creationId="{E3698229-391D-1AD2-5410-5C74D8006636}"/>
          </ac:picMkLst>
        </pc:picChg>
        <pc:picChg chg="del">
          <ac:chgData name="ZINCK Yves [CEGEE]" userId="58ab786b-eff3-4fb5-b8c5-161f6b44608b" providerId="ADAL" clId="{46FC751A-B553-4852-941D-307912F56544}" dt="2024-01-22T09:17:35.870" v="4454" actId="478"/>
          <ac:picMkLst>
            <pc:docMk/>
            <pc:sldMk cId="3904329388" sldId="652"/>
            <ac:picMk id="109" creationId="{B6511FAE-ED7F-3042-DF50-220A0252CD85}"/>
          </ac:picMkLst>
        </pc:picChg>
        <pc:picChg chg="del">
          <ac:chgData name="ZINCK Yves [CEGEE]" userId="58ab786b-eff3-4fb5-b8c5-161f6b44608b" providerId="ADAL" clId="{46FC751A-B553-4852-941D-307912F56544}" dt="2024-01-22T09:17:47.950" v="4459" actId="478"/>
          <ac:picMkLst>
            <pc:docMk/>
            <pc:sldMk cId="3904329388" sldId="652"/>
            <ac:picMk id="110" creationId="{16B5A42C-46BA-DE63-AD62-6DBFD6BC2248}"/>
          </ac:picMkLst>
        </pc:picChg>
        <pc:picChg chg="del">
          <ac:chgData name="ZINCK Yves [CEGEE]" userId="58ab786b-eff3-4fb5-b8c5-161f6b44608b" providerId="ADAL" clId="{46FC751A-B553-4852-941D-307912F56544}" dt="2024-01-22T09:17:53.478" v="4462" actId="478"/>
          <ac:picMkLst>
            <pc:docMk/>
            <pc:sldMk cId="3904329388" sldId="652"/>
            <ac:picMk id="111" creationId="{10373BFD-9C69-6E32-5893-0E8BE2E4DD66}"/>
          </ac:picMkLst>
        </pc:picChg>
        <pc:picChg chg="del">
          <ac:chgData name="ZINCK Yves [CEGEE]" userId="58ab786b-eff3-4fb5-b8c5-161f6b44608b" providerId="ADAL" clId="{46FC751A-B553-4852-941D-307912F56544}" dt="2024-01-22T09:17:41.830" v="4456" actId="478"/>
          <ac:picMkLst>
            <pc:docMk/>
            <pc:sldMk cId="3904329388" sldId="652"/>
            <ac:picMk id="112" creationId="{2D621E0E-F3AD-036B-8BE0-A20F1EDBEF58}"/>
          </ac:picMkLst>
        </pc:picChg>
        <pc:picChg chg="del">
          <ac:chgData name="ZINCK Yves [CEGEE]" userId="58ab786b-eff3-4fb5-b8c5-161f6b44608b" providerId="ADAL" clId="{46FC751A-B553-4852-941D-307912F56544}" dt="2024-01-22T09:18:48.693" v="4488" actId="478"/>
          <ac:picMkLst>
            <pc:docMk/>
            <pc:sldMk cId="3904329388" sldId="652"/>
            <ac:picMk id="113" creationId="{2ECE1772-206B-2558-0D6D-65008C979C29}"/>
          </ac:picMkLst>
        </pc:picChg>
        <pc:picChg chg="del topLvl">
          <ac:chgData name="ZINCK Yves [CEGEE]" userId="58ab786b-eff3-4fb5-b8c5-161f6b44608b" providerId="ADAL" clId="{46FC751A-B553-4852-941D-307912F56544}" dt="2024-01-22T09:48:57.480" v="6444" actId="478"/>
          <ac:picMkLst>
            <pc:docMk/>
            <pc:sldMk cId="3904329388" sldId="652"/>
            <ac:picMk id="127" creationId="{222C9AD9-C614-68FC-C56C-84CBD6A9112B}"/>
          </ac:picMkLst>
        </pc:picChg>
        <pc:picChg chg="del">
          <ac:chgData name="ZINCK Yves [CEGEE]" userId="58ab786b-eff3-4fb5-b8c5-161f6b44608b" providerId="ADAL" clId="{46FC751A-B553-4852-941D-307912F56544}" dt="2024-01-22T09:18:56.184" v="4492" actId="478"/>
          <ac:picMkLst>
            <pc:docMk/>
            <pc:sldMk cId="3904329388" sldId="652"/>
            <ac:picMk id="128" creationId="{2968B1B1-F0BD-4268-33EB-18426B6098AB}"/>
          </ac:picMkLst>
        </pc:picChg>
        <pc:picChg chg="del">
          <ac:chgData name="ZINCK Yves [CEGEE]" userId="58ab786b-eff3-4fb5-b8c5-161f6b44608b" providerId="ADAL" clId="{46FC751A-B553-4852-941D-307912F56544}" dt="2024-01-22T09:19:06.397" v="4498" actId="478"/>
          <ac:picMkLst>
            <pc:docMk/>
            <pc:sldMk cId="3904329388" sldId="652"/>
            <ac:picMk id="133" creationId="{73C1E99F-820F-DE12-3ACA-C6AED4193F98}"/>
          </ac:picMkLst>
        </pc:picChg>
        <pc:picChg chg="mod ord">
          <ac:chgData name="ZINCK Yves [CEGEE]" userId="58ab786b-eff3-4fb5-b8c5-161f6b44608b" providerId="ADAL" clId="{46FC751A-B553-4852-941D-307912F56544}" dt="2024-01-22T09:37:58.267" v="5532" actId="1035"/>
          <ac:picMkLst>
            <pc:docMk/>
            <pc:sldMk cId="3904329388" sldId="652"/>
            <ac:picMk id="137" creationId="{F01B687B-DE18-4B72-342F-BCC52B15CDFB}"/>
          </ac:picMkLst>
        </pc:picChg>
        <pc:picChg chg="del mod">
          <ac:chgData name="ZINCK Yves [CEGEE]" userId="58ab786b-eff3-4fb5-b8c5-161f6b44608b" providerId="ADAL" clId="{46FC751A-B553-4852-941D-307912F56544}" dt="2024-01-22T09:48:49.119" v="6441" actId="478"/>
          <ac:picMkLst>
            <pc:docMk/>
            <pc:sldMk cId="3904329388" sldId="652"/>
            <ac:picMk id="139" creationId="{39BEC2ED-608F-CFE1-536F-A33E0693B5EA}"/>
          </ac:picMkLst>
        </pc:picChg>
        <pc:picChg chg="del">
          <ac:chgData name="ZINCK Yves [CEGEE]" userId="58ab786b-eff3-4fb5-b8c5-161f6b44608b" providerId="ADAL" clId="{46FC751A-B553-4852-941D-307912F56544}" dt="2024-01-22T09:18:42.645" v="4484" actId="478"/>
          <ac:picMkLst>
            <pc:docMk/>
            <pc:sldMk cId="3904329388" sldId="652"/>
            <ac:picMk id="145" creationId="{9F4D797D-D763-FF24-917C-70880DC1CA97}"/>
          </ac:picMkLst>
        </pc:picChg>
        <pc:picChg chg="del">
          <ac:chgData name="ZINCK Yves [CEGEE]" userId="58ab786b-eff3-4fb5-b8c5-161f6b44608b" providerId="ADAL" clId="{46FC751A-B553-4852-941D-307912F56544}" dt="2024-01-22T09:19:01.952" v="4496" actId="478"/>
          <ac:picMkLst>
            <pc:docMk/>
            <pc:sldMk cId="3904329388" sldId="652"/>
            <ac:picMk id="146" creationId="{51EA0586-7070-4EF3-AAB6-CF209BB3CD7F}"/>
          </ac:picMkLst>
        </pc:picChg>
        <pc:picChg chg="del">
          <ac:chgData name="ZINCK Yves [CEGEE]" userId="58ab786b-eff3-4fb5-b8c5-161f6b44608b" providerId="ADAL" clId="{46FC751A-B553-4852-941D-307912F56544}" dt="2024-01-22T09:18:38.221" v="4482" actId="478"/>
          <ac:picMkLst>
            <pc:docMk/>
            <pc:sldMk cId="3904329388" sldId="652"/>
            <ac:picMk id="147" creationId="{5923CF9E-99E8-AD01-F82A-E81AD1A3239C}"/>
          </ac:picMkLst>
        </pc:picChg>
        <pc:picChg chg="del">
          <ac:chgData name="ZINCK Yves [CEGEE]" userId="58ab786b-eff3-4fb5-b8c5-161f6b44608b" providerId="ADAL" clId="{46FC751A-B553-4852-941D-307912F56544}" dt="2024-01-22T09:18:40.258" v="4483" actId="478"/>
          <ac:picMkLst>
            <pc:docMk/>
            <pc:sldMk cId="3904329388" sldId="652"/>
            <ac:picMk id="148" creationId="{B5114DF5-67B0-0229-D706-D63B2117D862}"/>
          </ac:picMkLst>
        </pc:picChg>
        <pc:picChg chg="mod ord">
          <ac:chgData name="ZINCK Yves [CEGEE]" userId="58ab786b-eff3-4fb5-b8c5-161f6b44608b" providerId="ADAL" clId="{46FC751A-B553-4852-941D-307912F56544}" dt="2024-01-22T09:28:30.813" v="5211" actId="166"/>
          <ac:picMkLst>
            <pc:docMk/>
            <pc:sldMk cId="3904329388" sldId="652"/>
            <ac:picMk id="152" creationId="{3A444FA3-940D-773B-C6F7-BBA142326553}"/>
          </ac:picMkLst>
        </pc:picChg>
        <pc:picChg chg="del">
          <ac:chgData name="ZINCK Yves [CEGEE]" userId="58ab786b-eff3-4fb5-b8c5-161f6b44608b" providerId="ADAL" clId="{46FC751A-B553-4852-941D-307912F56544}" dt="2024-01-22T09:19:05.048" v="4497" actId="478"/>
          <ac:picMkLst>
            <pc:docMk/>
            <pc:sldMk cId="3904329388" sldId="652"/>
            <ac:picMk id="154" creationId="{0D527D3C-1A28-04BA-1D34-D822BA8180AC}"/>
          </ac:picMkLst>
        </pc:picChg>
        <pc:picChg chg="del">
          <ac:chgData name="ZINCK Yves [CEGEE]" userId="58ab786b-eff3-4fb5-b8c5-161f6b44608b" providerId="ADAL" clId="{46FC751A-B553-4852-941D-307912F56544}" dt="2024-01-22T09:17:51.407" v="4461" actId="478"/>
          <ac:picMkLst>
            <pc:docMk/>
            <pc:sldMk cId="3904329388" sldId="652"/>
            <ac:picMk id="156" creationId="{B5CA716A-DB9B-EEF7-741F-F8D1B2084FA2}"/>
          </ac:picMkLst>
        </pc:picChg>
        <pc:picChg chg="del">
          <ac:chgData name="ZINCK Yves [CEGEE]" userId="58ab786b-eff3-4fb5-b8c5-161f6b44608b" providerId="ADAL" clId="{46FC751A-B553-4852-941D-307912F56544}" dt="2024-01-22T09:17:39.886" v="4455" actId="478"/>
          <ac:picMkLst>
            <pc:docMk/>
            <pc:sldMk cId="3904329388" sldId="652"/>
            <ac:picMk id="157" creationId="{7EB42BFC-FEDB-ACF4-9170-CC00B05DBF83}"/>
          </ac:picMkLst>
        </pc:picChg>
        <pc:picChg chg="del">
          <ac:chgData name="ZINCK Yves [CEGEE]" userId="58ab786b-eff3-4fb5-b8c5-161f6b44608b" providerId="ADAL" clId="{46FC751A-B553-4852-941D-307912F56544}" dt="2024-01-22T09:19:39.431" v="4512" actId="478"/>
          <ac:picMkLst>
            <pc:docMk/>
            <pc:sldMk cId="3904329388" sldId="652"/>
            <ac:picMk id="159" creationId="{6287FF99-662A-C5D9-FDA6-95A00CB5DF42}"/>
          </ac:picMkLst>
        </pc:picChg>
        <pc:picChg chg="del">
          <ac:chgData name="ZINCK Yves [CEGEE]" userId="58ab786b-eff3-4fb5-b8c5-161f6b44608b" providerId="ADAL" clId="{46FC751A-B553-4852-941D-307912F56544}" dt="2024-01-22T09:19:35.078" v="4510" actId="478"/>
          <ac:picMkLst>
            <pc:docMk/>
            <pc:sldMk cId="3904329388" sldId="652"/>
            <ac:picMk id="160" creationId="{437B16FF-5506-2B52-1FD1-FD3146F85ED5}"/>
          </ac:picMkLst>
        </pc:picChg>
        <pc:picChg chg="del">
          <ac:chgData name="ZINCK Yves [CEGEE]" userId="58ab786b-eff3-4fb5-b8c5-161f6b44608b" providerId="ADAL" clId="{46FC751A-B553-4852-941D-307912F56544}" dt="2024-01-22T09:19:28.187" v="4507" actId="478"/>
          <ac:picMkLst>
            <pc:docMk/>
            <pc:sldMk cId="3904329388" sldId="652"/>
            <ac:picMk id="161" creationId="{43389146-B286-890B-3BB3-A29186B48C10}"/>
          </ac:picMkLst>
        </pc:picChg>
        <pc:picChg chg="del">
          <ac:chgData name="ZINCK Yves [CEGEE]" userId="58ab786b-eff3-4fb5-b8c5-161f6b44608b" providerId="ADAL" clId="{46FC751A-B553-4852-941D-307912F56544}" dt="2024-01-22T09:19:29.924" v="4508" actId="478"/>
          <ac:picMkLst>
            <pc:docMk/>
            <pc:sldMk cId="3904329388" sldId="652"/>
            <ac:picMk id="162" creationId="{20461D99-3FE3-65BB-D4A5-11C7CACFADB0}"/>
          </ac:picMkLst>
        </pc:picChg>
        <pc:picChg chg="del">
          <ac:chgData name="ZINCK Yves [CEGEE]" userId="58ab786b-eff3-4fb5-b8c5-161f6b44608b" providerId="ADAL" clId="{46FC751A-B553-4852-941D-307912F56544}" dt="2024-01-22T09:18:13.837" v="4471" actId="478"/>
          <ac:picMkLst>
            <pc:docMk/>
            <pc:sldMk cId="3904329388" sldId="652"/>
            <ac:picMk id="163" creationId="{321394DA-0983-C064-5D57-7207C0A4A1B5}"/>
          </ac:picMkLst>
        </pc:picChg>
        <pc:picChg chg="del">
          <ac:chgData name="ZINCK Yves [CEGEE]" userId="58ab786b-eff3-4fb5-b8c5-161f6b44608b" providerId="ADAL" clId="{46FC751A-B553-4852-941D-307912F56544}" dt="2024-01-22T09:18:08.734" v="4469" actId="478"/>
          <ac:picMkLst>
            <pc:docMk/>
            <pc:sldMk cId="3904329388" sldId="652"/>
            <ac:picMk id="164" creationId="{7C43589B-E033-3C78-1F86-CF91EA4DF4FB}"/>
          </ac:picMkLst>
        </pc:picChg>
        <pc:picChg chg="del">
          <ac:chgData name="ZINCK Yves [CEGEE]" userId="58ab786b-eff3-4fb5-b8c5-161f6b44608b" providerId="ADAL" clId="{46FC751A-B553-4852-941D-307912F56544}" dt="2024-01-22T09:18:15.253" v="4472" actId="478"/>
          <ac:picMkLst>
            <pc:docMk/>
            <pc:sldMk cId="3904329388" sldId="652"/>
            <ac:picMk id="165" creationId="{2159CC32-28D3-16F7-D3A8-35C44CCAA111}"/>
          </ac:picMkLst>
        </pc:picChg>
        <pc:picChg chg="del">
          <ac:chgData name="ZINCK Yves [CEGEE]" userId="58ab786b-eff3-4fb5-b8c5-161f6b44608b" providerId="ADAL" clId="{46FC751A-B553-4852-941D-307912F56544}" dt="2024-01-22T09:18:19.051" v="4474" actId="478"/>
          <ac:picMkLst>
            <pc:docMk/>
            <pc:sldMk cId="3904329388" sldId="652"/>
            <ac:picMk id="166" creationId="{C7DC2692-D89A-518D-90EC-BE0F06263047}"/>
          </ac:picMkLst>
        </pc:picChg>
        <pc:picChg chg="del">
          <ac:chgData name="ZINCK Yves [CEGEE]" userId="58ab786b-eff3-4fb5-b8c5-161f6b44608b" providerId="ADAL" clId="{46FC751A-B553-4852-941D-307912F56544}" dt="2024-01-22T09:18:10.205" v="4470" actId="478"/>
          <ac:picMkLst>
            <pc:docMk/>
            <pc:sldMk cId="3904329388" sldId="652"/>
            <ac:picMk id="167" creationId="{48041912-C6C1-3B88-7D46-5EB2E1151327}"/>
          </ac:picMkLst>
        </pc:picChg>
        <pc:picChg chg="del">
          <ac:chgData name="ZINCK Yves [CEGEE]" userId="58ab786b-eff3-4fb5-b8c5-161f6b44608b" providerId="ADAL" clId="{46FC751A-B553-4852-941D-307912F56544}" dt="2024-01-22T09:19:13.590" v="4500" actId="478"/>
          <ac:picMkLst>
            <pc:docMk/>
            <pc:sldMk cId="3904329388" sldId="652"/>
            <ac:picMk id="178" creationId="{883424DC-D389-A4A5-82FF-F4AB2DC43AF1}"/>
          </ac:picMkLst>
        </pc:picChg>
        <pc:picChg chg="del">
          <ac:chgData name="ZINCK Yves [CEGEE]" userId="58ab786b-eff3-4fb5-b8c5-161f6b44608b" providerId="ADAL" clId="{46FC751A-B553-4852-941D-307912F56544}" dt="2024-01-22T09:19:15.850" v="4501" actId="478"/>
          <ac:picMkLst>
            <pc:docMk/>
            <pc:sldMk cId="3904329388" sldId="652"/>
            <ac:picMk id="179" creationId="{1264F7F0-77F8-64A7-0A30-445E1776F3A1}"/>
          </ac:picMkLst>
        </pc:picChg>
        <pc:picChg chg="del topLvl">
          <ac:chgData name="ZINCK Yves [CEGEE]" userId="58ab786b-eff3-4fb5-b8c5-161f6b44608b" providerId="ADAL" clId="{46FC751A-B553-4852-941D-307912F56544}" dt="2024-01-22T09:19:17.614" v="4502" actId="478"/>
          <ac:picMkLst>
            <pc:docMk/>
            <pc:sldMk cId="3904329388" sldId="652"/>
            <ac:picMk id="180" creationId="{6FAF3A52-72AD-C7F7-356A-FC549567E881}"/>
          </ac:picMkLst>
        </pc:picChg>
      </pc:sldChg>
      <pc:sldMasterChg chg="delSldLayout modSldLayout">
        <pc:chgData name="ZINCK Yves [CEGEE]" userId="58ab786b-eff3-4fb5-b8c5-161f6b44608b" providerId="ADAL" clId="{46FC751A-B553-4852-941D-307912F56544}" dt="2024-01-19T16:33:08.151" v="3350" actId="20577"/>
        <pc:sldMasterMkLst>
          <pc:docMk/>
          <pc:sldMasterMk cId="4183690594" sldId="2147483648"/>
        </pc:sldMasterMkLst>
        <pc:sldLayoutChg chg="modSp mod">
          <pc:chgData name="ZINCK Yves [CEGEE]" userId="58ab786b-eff3-4fb5-b8c5-161f6b44608b" providerId="ADAL" clId="{46FC751A-B553-4852-941D-307912F56544}" dt="2024-01-19T16:32:51.453" v="3325" actId="20577"/>
          <pc:sldLayoutMkLst>
            <pc:docMk/>
            <pc:sldMasterMk cId="4183690594" sldId="2147483648"/>
            <pc:sldLayoutMk cId="4083465071" sldId="2147483675"/>
          </pc:sldLayoutMkLst>
          <pc:spChg chg="mod">
            <ac:chgData name="ZINCK Yves [CEGEE]" userId="58ab786b-eff3-4fb5-b8c5-161f6b44608b" providerId="ADAL" clId="{46FC751A-B553-4852-941D-307912F56544}" dt="2024-01-19T16:32:51.453" v="3325" actId="20577"/>
            <ac:spMkLst>
              <pc:docMk/>
              <pc:sldMasterMk cId="4183690594" sldId="2147483648"/>
              <pc:sldLayoutMk cId="4083465071" sldId="2147483675"/>
              <ac:spMk id="2" creationId="{8C6FAB31-FB46-4F9D-638D-097A945C7E98}"/>
            </ac:spMkLst>
          </pc:spChg>
        </pc:sldLayoutChg>
        <pc:sldLayoutChg chg="modSp mod">
          <pc:chgData name="ZINCK Yves [CEGEE]" userId="58ab786b-eff3-4fb5-b8c5-161f6b44608b" providerId="ADAL" clId="{46FC751A-B553-4852-941D-307912F56544}" dt="2024-01-19T16:33:08.151" v="3350" actId="20577"/>
          <pc:sldLayoutMkLst>
            <pc:docMk/>
            <pc:sldMasterMk cId="4183690594" sldId="2147483648"/>
            <pc:sldLayoutMk cId="1756913260" sldId="2147483683"/>
          </pc:sldLayoutMkLst>
          <pc:spChg chg="mod">
            <ac:chgData name="ZINCK Yves [CEGEE]" userId="58ab786b-eff3-4fb5-b8c5-161f6b44608b" providerId="ADAL" clId="{46FC751A-B553-4852-941D-307912F56544}" dt="2024-01-19T16:33:08.151" v="3350" actId="20577"/>
            <ac:spMkLst>
              <pc:docMk/>
              <pc:sldMasterMk cId="4183690594" sldId="2147483648"/>
              <pc:sldLayoutMk cId="1756913260" sldId="2147483683"/>
              <ac:spMk id="2" creationId="{36EC8667-B2C9-8408-6F96-F539EA0D4C06}"/>
            </ac:spMkLst>
          </pc:spChg>
        </pc:sldLayoutChg>
        <pc:sldLayoutChg chg="del">
          <pc:chgData name="ZINCK Yves [CEGEE]" userId="58ab786b-eff3-4fb5-b8c5-161f6b44608b" providerId="ADAL" clId="{46FC751A-B553-4852-941D-307912F56544}" dt="2024-01-16T07:54:24.703" v="224" actId="47"/>
          <pc:sldLayoutMkLst>
            <pc:docMk/>
            <pc:sldMasterMk cId="4183690594" sldId="2147483648"/>
            <pc:sldLayoutMk cId="3521237997" sldId="2147483710"/>
          </pc:sldLayoutMkLst>
        </pc:sldLayoutChg>
      </pc:sldMasterChg>
      <pc:sldMasterChg chg="del delSldLayout">
        <pc:chgData name="ZINCK Yves [CEGEE]" userId="58ab786b-eff3-4fb5-b8c5-161f6b44608b" providerId="ADAL" clId="{46FC751A-B553-4852-941D-307912F56544}" dt="2024-01-16T09:39:05.812" v="929" actId="47"/>
        <pc:sldMasterMkLst>
          <pc:docMk/>
          <pc:sldMasterMk cId="492527368" sldId="2147483710"/>
        </pc:sldMasterMkLst>
        <pc:sldLayoutChg chg="del">
          <pc:chgData name="ZINCK Yves [CEGEE]" userId="58ab786b-eff3-4fb5-b8c5-161f6b44608b" providerId="ADAL" clId="{46FC751A-B553-4852-941D-307912F56544}" dt="2024-01-16T09:39:05.812" v="929" actId="47"/>
          <pc:sldLayoutMkLst>
            <pc:docMk/>
            <pc:sldMasterMk cId="492527368" sldId="2147483710"/>
            <pc:sldLayoutMk cId="193205152" sldId="2147483711"/>
          </pc:sldLayoutMkLst>
        </pc:sldLayoutChg>
        <pc:sldLayoutChg chg="del">
          <pc:chgData name="ZINCK Yves [CEGEE]" userId="58ab786b-eff3-4fb5-b8c5-161f6b44608b" providerId="ADAL" clId="{46FC751A-B553-4852-941D-307912F56544}" dt="2024-01-16T09:39:05.812" v="929" actId="47"/>
          <pc:sldLayoutMkLst>
            <pc:docMk/>
            <pc:sldMasterMk cId="492527368" sldId="2147483710"/>
            <pc:sldLayoutMk cId="1515269314" sldId="2147483712"/>
          </pc:sldLayoutMkLst>
        </pc:sldLayoutChg>
        <pc:sldLayoutChg chg="del">
          <pc:chgData name="ZINCK Yves [CEGEE]" userId="58ab786b-eff3-4fb5-b8c5-161f6b44608b" providerId="ADAL" clId="{46FC751A-B553-4852-941D-307912F56544}" dt="2024-01-16T09:39:05.812" v="929" actId="47"/>
          <pc:sldLayoutMkLst>
            <pc:docMk/>
            <pc:sldMasterMk cId="492527368" sldId="2147483710"/>
            <pc:sldLayoutMk cId="2812976172" sldId="2147483713"/>
          </pc:sldLayoutMkLst>
        </pc:sldLayoutChg>
        <pc:sldLayoutChg chg="del">
          <pc:chgData name="ZINCK Yves [CEGEE]" userId="58ab786b-eff3-4fb5-b8c5-161f6b44608b" providerId="ADAL" clId="{46FC751A-B553-4852-941D-307912F56544}" dt="2024-01-16T09:39:05.812" v="929" actId="47"/>
          <pc:sldLayoutMkLst>
            <pc:docMk/>
            <pc:sldMasterMk cId="492527368" sldId="2147483710"/>
            <pc:sldLayoutMk cId="2455547839" sldId="2147483714"/>
          </pc:sldLayoutMkLst>
        </pc:sldLayoutChg>
        <pc:sldLayoutChg chg="del">
          <pc:chgData name="ZINCK Yves [CEGEE]" userId="58ab786b-eff3-4fb5-b8c5-161f6b44608b" providerId="ADAL" clId="{46FC751A-B553-4852-941D-307912F56544}" dt="2024-01-16T09:39:05.812" v="929" actId="47"/>
          <pc:sldLayoutMkLst>
            <pc:docMk/>
            <pc:sldMasterMk cId="492527368" sldId="2147483710"/>
            <pc:sldLayoutMk cId="1403957040" sldId="2147483715"/>
          </pc:sldLayoutMkLst>
        </pc:sldLayoutChg>
      </pc:sldMasterChg>
      <pc:sldMasterChg chg="del delSldLayout">
        <pc:chgData name="ZINCK Yves [CEGEE]" userId="58ab786b-eff3-4fb5-b8c5-161f6b44608b" providerId="ADAL" clId="{46FC751A-B553-4852-941D-307912F56544}" dt="2024-01-16T07:48:24.613" v="140" actId="47"/>
        <pc:sldMasterMkLst>
          <pc:docMk/>
          <pc:sldMasterMk cId="3574307334" sldId="2147483710"/>
        </pc:sldMasterMkLst>
        <pc:sldLayoutChg chg="del">
          <pc:chgData name="ZINCK Yves [CEGEE]" userId="58ab786b-eff3-4fb5-b8c5-161f6b44608b" providerId="ADAL" clId="{46FC751A-B553-4852-941D-307912F56544}" dt="2024-01-16T07:48:24.613" v="140" actId="47"/>
          <pc:sldLayoutMkLst>
            <pc:docMk/>
            <pc:sldMasterMk cId="3574307334" sldId="2147483710"/>
            <pc:sldLayoutMk cId="3286014178" sldId="2147483711"/>
          </pc:sldLayoutMkLst>
        </pc:sldLayoutChg>
        <pc:sldLayoutChg chg="del">
          <pc:chgData name="ZINCK Yves [CEGEE]" userId="58ab786b-eff3-4fb5-b8c5-161f6b44608b" providerId="ADAL" clId="{46FC751A-B553-4852-941D-307912F56544}" dt="2024-01-16T07:48:24.613" v="140" actId="47"/>
          <pc:sldLayoutMkLst>
            <pc:docMk/>
            <pc:sldMasterMk cId="3574307334" sldId="2147483710"/>
            <pc:sldLayoutMk cId="3457764664" sldId="2147483712"/>
          </pc:sldLayoutMkLst>
        </pc:sldLayoutChg>
        <pc:sldLayoutChg chg="del">
          <pc:chgData name="ZINCK Yves [CEGEE]" userId="58ab786b-eff3-4fb5-b8c5-161f6b44608b" providerId="ADAL" clId="{46FC751A-B553-4852-941D-307912F56544}" dt="2024-01-16T07:48:24.613" v="140" actId="47"/>
          <pc:sldLayoutMkLst>
            <pc:docMk/>
            <pc:sldMasterMk cId="3574307334" sldId="2147483710"/>
            <pc:sldLayoutMk cId="2335314044" sldId="2147483713"/>
          </pc:sldLayoutMkLst>
        </pc:sldLayoutChg>
        <pc:sldLayoutChg chg="del">
          <pc:chgData name="ZINCK Yves [CEGEE]" userId="58ab786b-eff3-4fb5-b8c5-161f6b44608b" providerId="ADAL" clId="{46FC751A-B553-4852-941D-307912F56544}" dt="2024-01-16T07:48:24.613" v="140" actId="47"/>
          <pc:sldLayoutMkLst>
            <pc:docMk/>
            <pc:sldMasterMk cId="3574307334" sldId="2147483710"/>
            <pc:sldLayoutMk cId="621521172" sldId="2147483714"/>
          </pc:sldLayoutMkLst>
        </pc:sldLayoutChg>
        <pc:sldLayoutChg chg="del">
          <pc:chgData name="ZINCK Yves [CEGEE]" userId="58ab786b-eff3-4fb5-b8c5-161f6b44608b" providerId="ADAL" clId="{46FC751A-B553-4852-941D-307912F56544}" dt="2024-01-16T07:48:24.613" v="140" actId="47"/>
          <pc:sldLayoutMkLst>
            <pc:docMk/>
            <pc:sldMasterMk cId="3574307334" sldId="2147483710"/>
            <pc:sldLayoutMk cId="3358287615" sldId="214748371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22/01/2024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B6E3E-140C-411A-87D3-856606D25FE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089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B6E3E-140C-411A-87D3-856606D25FE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171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B6E3E-140C-411A-87D3-856606D25FE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720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1274345" y="-11665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0" y="22538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EC8667-B2C9-8408-6F96-F539EA0D4C06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Catalogue monétique 2024 - Semaine S4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C6FAB31-FB46-4F9D-638D-097A945C7E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Catalogue monétique 2024 - Semaine S4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3" r:id="rId2"/>
    <p:sldLayoutId id="2147483675" r:id="rId3"/>
    <p:sldLayoutId id="2147483708" r:id="rId4"/>
    <p:sldLayoutId id="214748370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jp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1.png"/><Relationship Id="rId7" Type="http://schemas.openxmlformats.org/officeDocument/2006/relationships/image" Target="../media/image32.png"/><Relationship Id="rId12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19.png"/><Relationship Id="rId18" Type="http://schemas.openxmlformats.org/officeDocument/2006/relationships/image" Target="../media/image43.png"/><Relationship Id="rId26" Type="http://schemas.openxmlformats.org/officeDocument/2006/relationships/image" Target="../media/image48.png"/><Relationship Id="rId3" Type="http://schemas.openxmlformats.org/officeDocument/2006/relationships/image" Target="../media/image22.pn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40.png"/><Relationship Id="rId17" Type="http://schemas.openxmlformats.org/officeDocument/2006/relationships/image" Target="../media/image42.png"/><Relationship Id="rId25" Type="http://schemas.openxmlformats.org/officeDocument/2006/relationships/image" Target="../media/image47.png"/><Relationship Id="rId2" Type="http://schemas.openxmlformats.org/officeDocument/2006/relationships/image" Target="../media/image21.png"/><Relationship Id="rId16" Type="http://schemas.openxmlformats.org/officeDocument/2006/relationships/image" Target="../media/image20.jp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9.png"/><Relationship Id="rId24" Type="http://schemas.openxmlformats.org/officeDocument/2006/relationships/image" Target="../media/image25.png"/><Relationship Id="rId5" Type="http://schemas.openxmlformats.org/officeDocument/2006/relationships/image" Target="../media/image26.png"/><Relationship Id="rId15" Type="http://schemas.openxmlformats.org/officeDocument/2006/relationships/image" Target="../media/image30.png"/><Relationship Id="rId23" Type="http://schemas.openxmlformats.org/officeDocument/2006/relationships/image" Target="../media/image27.png"/><Relationship Id="rId10" Type="http://schemas.openxmlformats.org/officeDocument/2006/relationships/image" Target="../media/image15.png"/><Relationship Id="rId19" Type="http://schemas.openxmlformats.org/officeDocument/2006/relationships/image" Target="../media/image44.png"/><Relationship Id="rId4" Type="http://schemas.openxmlformats.org/officeDocument/2006/relationships/image" Target="../media/image23.png"/><Relationship Id="rId9" Type="http://schemas.openxmlformats.org/officeDocument/2006/relationships/image" Target="../media/image38.png"/><Relationship Id="rId14" Type="http://schemas.openxmlformats.org/officeDocument/2006/relationships/image" Target="../media/image41.png"/><Relationship Id="rId22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0.jpg"/><Relationship Id="rId3" Type="http://schemas.openxmlformats.org/officeDocument/2006/relationships/image" Target="../media/image21.png"/><Relationship Id="rId7" Type="http://schemas.openxmlformats.org/officeDocument/2006/relationships/image" Target="../media/image47.png"/><Relationship Id="rId12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0" Type="http://schemas.openxmlformats.org/officeDocument/2006/relationships/image" Target="../media/image33.png"/><Relationship Id="rId4" Type="http://schemas.openxmlformats.org/officeDocument/2006/relationships/image" Target="../media/image35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g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image" Target="../media/image54.pn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cegee-b-rm-professionnels@cegee.caisse-epargne.fr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836/gamme-tpe/32227/synthese-des-offres-de-location-2024.pdf" TargetMode="External"/><Relationship Id="rId7" Type="http://schemas.openxmlformats.org/officeDocument/2006/relationships/hyperlink" Target="https://easytpe.d.bbg/" TargetMode="External"/><Relationship Id="rId2" Type="http://schemas.openxmlformats.org/officeDocument/2006/relationships/hyperlink" Target="http://commerciaux.celca.caisse-epargne.fr/download/1836/gamme-tpe/32231/catalogue-metropole-tpe-2024-v2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1836/gamme-tpe/32229/location-courte-duree-2024.pdf" TargetMode="External"/><Relationship Id="rId5" Type="http://schemas.openxmlformats.org/officeDocument/2006/relationships/hyperlink" Target="http://commerciaux.celca.caisse-epargne.fr/download/1836/gamme-tpe/32230/gamme-ce-boost-pay-business-2024.pdf" TargetMode="External"/><Relationship Id="rId4" Type="http://schemas.openxmlformats.org/officeDocument/2006/relationships/hyperlink" Target="http://commerciaux.celca.caisse-epargne.fr/download/1836/gamme-tpe/32228/gamme-tpe-2024.pdf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22/01/2024    S4 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Lancement de DIAG Solutions Paiements</a:t>
            </a:r>
            <a:endParaRPr lang="fr-FR" sz="1100" b="1" dirty="0">
              <a:ln>
                <a:solidFill>
                  <a:prstClr val="white"/>
                </a:soli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 algn="ctr">
              <a:defRPr/>
            </a:pPr>
            <a:r>
              <a:rPr lang="fr-FR" sz="1100" b="1" dirty="0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E01486-5DA0-C933-0317-74ED00C37392}"/>
              </a:ext>
            </a:extLst>
          </p:cNvPr>
          <p:cNvSpPr/>
          <p:nvPr/>
        </p:nvSpPr>
        <p:spPr>
          <a:xfrm>
            <a:off x="6384925" y="2363856"/>
            <a:ext cx="52156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20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Le catalogue monétique 2024 et ses nouveautés</a:t>
            </a:r>
            <a:endParaRPr lang="fr-FR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C10E4-792E-C1F4-E88C-5C39385C7EB0}"/>
              </a:ext>
            </a:extLst>
          </p:cNvPr>
          <p:cNvSpPr/>
          <p:nvPr/>
        </p:nvSpPr>
        <p:spPr>
          <a:xfrm>
            <a:off x="6096000" y="2170419"/>
            <a:ext cx="5735515" cy="2278257"/>
          </a:xfrm>
          <a:prstGeom prst="rect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48A1E5-26CE-41E4-3BD7-CF397023E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691" y="1194894"/>
            <a:ext cx="4226301" cy="50427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0A7147-DAFD-4EC4-0C82-968A2921E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4901">
            <a:off x="7439593" y="4207714"/>
            <a:ext cx="3468904" cy="11867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8FFEB8-C722-D0C8-72A1-C84A16285353}"/>
              </a:ext>
            </a:extLst>
          </p:cNvPr>
          <p:cNvSpPr/>
          <p:nvPr/>
        </p:nvSpPr>
        <p:spPr>
          <a:xfrm rot="650752">
            <a:off x="7439039" y="4440364"/>
            <a:ext cx="328308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Univers LT Std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nivers LT Std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Entrée en vigueur : le 22 janvier.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402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extLst>
              <a:ext uri="{FF2B5EF4-FFF2-40B4-BE49-F238E27FC236}">
                <a16:creationId xmlns:a16="http://schemas.microsoft.com/office/drawing/2014/main" id="{080070DF-66F4-8599-0974-C3A2E5B490A9}"/>
              </a:ext>
            </a:extLst>
          </p:cNvPr>
          <p:cNvSpPr/>
          <p:nvPr/>
        </p:nvSpPr>
        <p:spPr>
          <a:xfrm>
            <a:off x="7949184" y="4761199"/>
            <a:ext cx="4090415" cy="80736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3693" y="-110669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Stratégie matériels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389B2F21-B065-F2B6-6427-BE674FE674CA}"/>
              </a:ext>
            </a:extLst>
          </p:cNvPr>
          <p:cNvSpPr txBox="1"/>
          <p:nvPr/>
        </p:nvSpPr>
        <p:spPr>
          <a:xfrm>
            <a:off x="426720" y="978378"/>
            <a:ext cx="11402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2024 va marquer l’achèvement de la stratégie de BPCE PS de bascule vers l’équipement des nouveaux clients en TPE Android connecté, en intégrant une diversification de leurs fournisseurs de matériels</a:t>
            </a:r>
            <a:endParaRPr lang="fr-FR" dirty="0"/>
          </a:p>
        </p:txBody>
      </p:sp>
      <p:grpSp>
        <p:nvGrpSpPr>
          <p:cNvPr id="58" name="object 8">
            <a:extLst>
              <a:ext uri="{FF2B5EF4-FFF2-40B4-BE49-F238E27FC236}">
                <a16:creationId xmlns:a16="http://schemas.microsoft.com/office/drawing/2014/main" id="{64623D5F-CC9E-AC43-DB23-513B9E5AC678}"/>
              </a:ext>
            </a:extLst>
          </p:cNvPr>
          <p:cNvGrpSpPr/>
          <p:nvPr/>
        </p:nvGrpSpPr>
        <p:grpSpPr>
          <a:xfrm>
            <a:off x="2268726" y="5815584"/>
            <a:ext cx="9560721" cy="650240"/>
            <a:chOff x="2006345" y="4361688"/>
            <a:chExt cx="6520815" cy="487680"/>
          </a:xfrm>
        </p:grpSpPr>
        <p:sp>
          <p:nvSpPr>
            <p:cNvPr id="59" name="object 9">
              <a:extLst>
                <a:ext uri="{FF2B5EF4-FFF2-40B4-BE49-F238E27FC236}">
                  <a16:creationId xmlns:a16="http://schemas.microsoft.com/office/drawing/2014/main" id="{A90CD74C-9242-8538-364E-5733E4D683C0}"/>
                </a:ext>
              </a:extLst>
            </p:cNvPr>
            <p:cNvSpPr/>
            <p:nvPr/>
          </p:nvSpPr>
          <p:spPr>
            <a:xfrm>
              <a:off x="2006345" y="4562678"/>
              <a:ext cx="6520815" cy="76200"/>
            </a:xfrm>
            <a:custGeom>
              <a:avLst/>
              <a:gdLst/>
              <a:ahLst/>
              <a:cxnLst/>
              <a:rect l="l" t="t" r="r" b="b"/>
              <a:pathLst>
                <a:path w="6520815" h="76200">
                  <a:moveTo>
                    <a:pt x="19050" y="27990"/>
                  </a:moveTo>
                  <a:lnTo>
                    <a:pt x="0" y="27990"/>
                  </a:lnTo>
                  <a:lnTo>
                    <a:pt x="0" y="47040"/>
                  </a:lnTo>
                  <a:lnTo>
                    <a:pt x="19050" y="47040"/>
                  </a:lnTo>
                  <a:lnTo>
                    <a:pt x="19050" y="27990"/>
                  </a:lnTo>
                  <a:close/>
                </a:path>
                <a:path w="6520815" h="76200">
                  <a:moveTo>
                    <a:pt x="57150" y="27990"/>
                  </a:moveTo>
                  <a:lnTo>
                    <a:pt x="38100" y="27990"/>
                  </a:lnTo>
                  <a:lnTo>
                    <a:pt x="38100" y="47040"/>
                  </a:lnTo>
                  <a:lnTo>
                    <a:pt x="57150" y="47040"/>
                  </a:lnTo>
                  <a:lnTo>
                    <a:pt x="57150" y="27990"/>
                  </a:lnTo>
                  <a:close/>
                </a:path>
                <a:path w="6520815" h="76200">
                  <a:moveTo>
                    <a:pt x="76200" y="27990"/>
                  </a:moveTo>
                  <a:lnTo>
                    <a:pt x="76200" y="47040"/>
                  </a:lnTo>
                  <a:lnTo>
                    <a:pt x="95250" y="47053"/>
                  </a:lnTo>
                  <a:lnTo>
                    <a:pt x="95250" y="28003"/>
                  </a:lnTo>
                  <a:lnTo>
                    <a:pt x="76200" y="27990"/>
                  </a:lnTo>
                  <a:close/>
                </a:path>
                <a:path w="6520815" h="76200">
                  <a:moveTo>
                    <a:pt x="133350" y="28003"/>
                  </a:moveTo>
                  <a:lnTo>
                    <a:pt x="114300" y="28003"/>
                  </a:lnTo>
                  <a:lnTo>
                    <a:pt x="114300" y="47053"/>
                  </a:lnTo>
                  <a:lnTo>
                    <a:pt x="133350" y="47053"/>
                  </a:lnTo>
                  <a:lnTo>
                    <a:pt x="133350" y="28003"/>
                  </a:lnTo>
                  <a:close/>
                </a:path>
                <a:path w="6520815" h="76200">
                  <a:moveTo>
                    <a:pt x="171450" y="28003"/>
                  </a:moveTo>
                  <a:lnTo>
                    <a:pt x="152400" y="28003"/>
                  </a:lnTo>
                  <a:lnTo>
                    <a:pt x="152400" y="47053"/>
                  </a:lnTo>
                  <a:lnTo>
                    <a:pt x="171450" y="47053"/>
                  </a:lnTo>
                  <a:lnTo>
                    <a:pt x="171450" y="28003"/>
                  </a:lnTo>
                  <a:close/>
                </a:path>
                <a:path w="6520815" h="76200">
                  <a:moveTo>
                    <a:pt x="209550" y="28003"/>
                  </a:moveTo>
                  <a:lnTo>
                    <a:pt x="190500" y="28003"/>
                  </a:lnTo>
                  <a:lnTo>
                    <a:pt x="190500" y="47053"/>
                  </a:lnTo>
                  <a:lnTo>
                    <a:pt x="209550" y="47053"/>
                  </a:lnTo>
                  <a:lnTo>
                    <a:pt x="209550" y="28003"/>
                  </a:lnTo>
                  <a:close/>
                </a:path>
                <a:path w="6520815" h="76200">
                  <a:moveTo>
                    <a:pt x="228600" y="28003"/>
                  </a:moveTo>
                  <a:lnTo>
                    <a:pt x="228600" y="47053"/>
                  </a:lnTo>
                  <a:lnTo>
                    <a:pt x="247650" y="47066"/>
                  </a:lnTo>
                  <a:lnTo>
                    <a:pt x="247650" y="28016"/>
                  </a:lnTo>
                  <a:lnTo>
                    <a:pt x="228600" y="28003"/>
                  </a:lnTo>
                  <a:close/>
                </a:path>
                <a:path w="6520815" h="76200">
                  <a:moveTo>
                    <a:pt x="285750" y="28016"/>
                  </a:moveTo>
                  <a:lnTo>
                    <a:pt x="266700" y="28016"/>
                  </a:lnTo>
                  <a:lnTo>
                    <a:pt x="266700" y="47066"/>
                  </a:lnTo>
                  <a:lnTo>
                    <a:pt x="285750" y="47066"/>
                  </a:lnTo>
                  <a:lnTo>
                    <a:pt x="285750" y="28016"/>
                  </a:lnTo>
                  <a:close/>
                </a:path>
                <a:path w="6520815" h="76200">
                  <a:moveTo>
                    <a:pt x="323850" y="28016"/>
                  </a:moveTo>
                  <a:lnTo>
                    <a:pt x="304800" y="28016"/>
                  </a:lnTo>
                  <a:lnTo>
                    <a:pt x="304800" y="47066"/>
                  </a:lnTo>
                  <a:lnTo>
                    <a:pt x="323850" y="47066"/>
                  </a:lnTo>
                  <a:lnTo>
                    <a:pt x="323850" y="28016"/>
                  </a:lnTo>
                  <a:close/>
                </a:path>
                <a:path w="6520815" h="76200">
                  <a:moveTo>
                    <a:pt x="361950" y="28016"/>
                  </a:moveTo>
                  <a:lnTo>
                    <a:pt x="342900" y="28016"/>
                  </a:lnTo>
                  <a:lnTo>
                    <a:pt x="342900" y="47066"/>
                  </a:lnTo>
                  <a:lnTo>
                    <a:pt x="361950" y="47066"/>
                  </a:lnTo>
                  <a:lnTo>
                    <a:pt x="361950" y="28016"/>
                  </a:lnTo>
                  <a:close/>
                </a:path>
                <a:path w="6520815" h="76200">
                  <a:moveTo>
                    <a:pt x="400050" y="28028"/>
                  </a:moveTo>
                  <a:lnTo>
                    <a:pt x="381000" y="28028"/>
                  </a:lnTo>
                  <a:lnTo>
                    <a:pt x="381000" y="47078"/>
                  </a:lnTo>
                  <a:lnTo>
                    <a:pt x="400050" y="47078"/>
                  </a:lnTo>
                  <a:lnTo>
                    <a:pt x="400050" y="28028"/>
                  </a:lnTo>
                  <a:close/>
                </a:path>
                <a:path w="6520815" h="76200">
                  <a:moveTo>
                    <a:pt x="438150" y="28028"/>
                  </a:moveTo>
                  <a:lnTo>
                    <a:pt x="419100" y="28028"/>
                  </a:lnTo>
                  <a:lnTo>
                    <a:pt x="419100" y="47078"/>
                  </a:lnTo>
                  <a:lnTo>
                    <a:pt x="438150" y="47078"/>
                  </a:lnTo>
                  <a:lnTo>
                    <a:pt x="438150" y="28028"/>
                  </a:lnTo>
                  <a:close/>
                </a:path>
                <a:path w="6520815" h="76200">
                  <a:moveTo>
                    <a:pt x="476250" y="28028"/>
                  </a:moveTo>
                  <a:lnTo>
                    <a:pt x="457200" y="28028"/>
                  </a:lnTo>
                  <a:lnTo>
                    <a:pt x="457200" y="47078"/>
                  </a:lnTo>
                  <a:lnTo>
                    <a:pt x="476250" y="47078"/>
                  </a:lnTo>
                  <a:lnTo>
                    <a:pt x="476250" y="28028"/>
                  </a:lnTo>
                  <a:close/>
                </a:path>
                <a:path w="6520815" h="76200">
                  <a:moveTo>
                    <a:pt x="495300" y="28028"/>
                  </a:moveTo>
                  <a:lnTo>
                    <a:pt x="495300" y="47078"/>
                  </a:lnTo>
                  <a:lnTo>
                    <a:pt x="514350" y="47091"/>
                  </a:lnTo>
                  <a:lnTo>
                    <a:pt x="514350" y="28041"/>
                  </a:lnTo>
                  <a:lnTo>
                    <a:pt x="495300" y="28028"/>
                  </a:lnTo>
                  <a:close/>
                </a:path>
                <a:path w="6520815" h="76200">
                  <a:moveTo>
                    <a:pt x="552450" y="28041"/>
                  </a:moveTo>
                  <a:lnTo>
                    <a:pt x="533400" y="28041"/>
                  </a:lnTo>
                  <a:lnTo>
                    <a:pt x="533400" y="47091"/>
                  </a:lnTo>
                  <a:lnTo>
                    <a:pt x="552450" y="47091"/>
                  </a:lnTo>
                  <a:lnTo>
                    <a:pt x="552450" y="28041"/>
                  </a:lnTo>
                  <a:close/>
                </a:path>
                <a:path w="6520815" h="76200">
                  <a:moveTo>
                    <a:pt x="590550" y="28041"/>
                  </a:moveTo>
                  <a:lnTo>
                    <a:pt x="571500" y="28041"/>
                  </a:lnTo>
                  <a:lnTo>
                    <a:pt x="571500" y="47091"/>
                  </a:lnTo>
                  <a:lnTo>
                    <a:pt x="590550" y="47091"/>
                  </a:lnTo>
                  <a:lnTo>
                    <a:pt x="590550" y="28041"/>
                  </a:lnTo>
                  <a:close/>
                </a:path>
                <a:path w="6520815" h="76200">
                  <a:moveTo>
                    <a:pt x="628650" y="28041"/>
                  </a:moveTo>
                  <a:lnTo>
                    <a:pt x="609600" y="28041"/>
                  </a:lnTo>
                  <a:lnTo>
                    <a:pt x="609600" y="47091"/>
                  </a:lnTo>
                  <a:lnTo>
                    <a:pt x="628650" y="47091"/>
                  </a:lnTo>
                  <a:lnTo>
                    <a:pt x="628650" y="28041"/>
                  </a:lnTo>
                  <a:close/>
                </a:path>
                <a:path w="6520815" h="76200">
                  <a:moveTo>
                    <a:pt x="647700" y="28041"/>
                  </a:moveTo>
                  <a:lnTo>
                    <a:pt x="647700" y="47091"/>
                  </a:lnTo>
                  <a:lnTo>
                    <a:pt x="666750" y="47104"/>
                  </a:lnTo>
                  <a:lnTo>
                    <a:pt x="666750" y="28054"/>
                  </a:lnTo>
                  <a:lnTo>
                    <a:pt x="647700" y="28041"/>
                  </a:lnTo>
                  <a:close/>
                </a:path>
                <a:path w="6520815" h="76200">
                  <a:moveTo>
                    <a:pt x="704850" y="28054"/>
                  </a:moveTo>
                  <a:lnTo>
                    <a:pt x="685800" y="28054"/>
                  </a:lnTo>
                  <a:lnTo>
                    <a:pt x="685800" y="47104"/>
                  </a:lnTo>
                  <a:lnTo>
                    <a:pt x="704850" y="47104"/>
                  </a:lnTo>
                  <a:lnTo>
                    <a:pt x="704850" y="28054"/>
                  </a:lnTo>
                  <a:close/>
                </a:path>
                <a:path w="6520815" h="76200">
                  <a:moveTo>
                    <a:pt x="742950" y="28054"/>
                  </a:moveTo>
                  <a:lnTo>
                    <a:pt x="723900" y="28054"/>
                  </a:lnTo>
                  <a:lnTo>
                    <a:pt x="723900" y="47104"/>
                  </a:lnTo>
                  <a:lnTo>
                    <a:pt x="742950" y="47104"/>
                  </a:lnTo>
                  <a:lnTo>
                    <a:pt x="742950" y="28054"/>
                  </a:lnTo>
                  <a:close/>
                </a:path>
                <a:path w="6520815" h="76200">
                  <a:moveTo>
                    <a:pt x="781050" y="28054"/>
                  </a:moveTo>
                  <a:lnTo>
                    <a:pt x="762000" y="28054"/>
                  </a:lnTo>
                  <a:lnTo>
                    <a:pt x="762000" y="47104"/>
                  </a:lnTo>
                  <a:lnTo>
                    <a:pt x="781050" y="47104"/>
                  </a:lnTo>
                  <a:lnTo>
                    <a:pt x="781050" y="28054"/>
                  </a:lnTo>
                  <a:close/>
                </a:path>
                <a:path w="6520815" h="76200">
                  <a:moveTo>
                    <a:pt x="819150" y="28066"/>
                  </a:moveTo>
                  <a:lnTo>
                    <a:pt x="800100" y="28066"/>
                  </a:lnTo>
                  <a:lnTo>
                    <a:pt x="800100" y="47116"/>
                  </a:lnTo>
                  <a:lnTo>
                    <a:pt x="819150" y="47116"/>
                  </a:lnTo>
                  <a:lnTo>
                    <a:pt x="819150" y="28066"/>
                  </a:lnTo>
                  <a:close/>
                </a:path>
                <a:path w="6520815" h="76200">
                  <a:moveTo>
                    <a:pt x="857250" y="28066"/>
                  </a:moveTo>
                  <a:lnTo>
                    <a:pt x="838200" y="28066"/>
                  </a:lnTo>
                  <a:lnTo>
                    <a:pt x="838200" y="47116"/>
                  </a:lnTo>
                  <a:lnTo>
                    <a:pt x="857250" y="47116"/>
                  </a:lnTo>
                  <a:lnTo>
                    <a:pt x="857250" y="28066"/>
                  </a:lnTo>
                  <a:close/>
                </a:path>
                <a:path w="6520815" h="76200">
                  <a:moveTo>
                    <a:pt x="895350" y="28066"/>
                  </a:moveTo>
                  <a:lnTo>
                    <a:pt x="876300" y="28066"/>
                  </a:lnTo>
                  <a:lnTo>
                    <a:pt x="876300" y="47116"/>
                  </a:lnTo>
                  <a:lnTo>
                    <a:pt x="895350" y="47116"/>
                  </a:lnTo>
                  <a:lnTo>
                    <a:pt x="895350" y="28066"/>
                  </a:lnTo>
                  <a:close/>
                </a:path>
                <a:path w="6520815" h="76200">
                  <a:moveTo>
                    <a:pt x="914400" y="28066"/>
                  </a:moveTo>
                  <a:lnTo>
                    <a:pt x="914400" y="47116"/>
                  </a:lnTo>
                  <a:lnTo>
                    <a:pt x="933450" y="47129"/>
                  </a:lnTo>
                  <a:lnTo>
                    <a:pt x="933450" y="28079"/>
                  </a:lnTo>
                  <a:lnTo>
                    <a:pt x="914400" y="28066"/>
                  </a:lnTo>
                  <a:close/>
                </a:path>
                <a:path w="6520815" h="76200">
                  <a:moveTo>
                    <a:pt x="971550" y="28079"/>
                  </a:moveTo>
                  <a:lnTo>
                    <a:pt x="952500" y="28079"/>
                  </a:lnTo>
                  <a:lnTo>
                    <a:pt x="952500" y="47129"/>
                  </a:lnTo>
                  <a:lnTo>
                    <a:pt x="971550" y="47129"/>
                  </a:lnTo>
                  <a:lnTo>
                    <a:pt x="971550" y="28079"/>
                  </a:lnTo>
                  <a:close/>
                </a:path>
                <a:path w="6520815" h="76200">
                  <a:moveTo>
                    <a:pt x="1009650" y="28079"/>
                  </a:moveTo>
                  <a:lnTo>
                    <a:pt x="990600" y="28079"/>
                  </a:lnTo>
                  <a:lnTo>
                    <a:pt x="990600" y="47129"/>
                  </a:lnTo>
                  <a:lnTo>
                    <a:pt x="1009650" y="47129"/>
                  </a:lnTo>
                  <a:lnTo>
                    <a:pt x="1009650" y="28079"/>
                  </a:lnTo>
                  <a:close/>
                </a:path>
                <a:path w="6520815" h="76200">
                  <a:moveTo>
                    <a:pt x="1047750" y="28079"/>
                  </a:moveTo>
                  <a:lnTo>
                    <a:pt x="1028700" y="28079"/>
                  </a:lnTo>
                  <a:lnTo>
                    <a:pt x="1028700" y="47129"/>
                  </a:lnTo>
                  <a:lnTo>
                    <a:pt x="1047750" y="47129"/>
                  </a:lnTo>
                  <a:lnTo>
                    <a:pt x="1047750" y="28079"/>
                  </a:lnTo>
                  <a:close/>
                </a:path>
                <a:path w="6520815" h="76200">
                  <a:moveTo>
                    <a:pt x="1085850" y="28092"/>
                  </a:moveTo>
                  <a:lnTo>
                    <a:pt x="1066800" y="28092"/>
                  </a:lnTo>
                  <a:lnTo>
                    <a:pt x="1066800" y="47142"/>
                  </a:lnTo>
                  <a:lnTo>
                    <a:pt x="1085850" y="47142"/>
                  </a:lnTo>
                  <a:lnTo>
                    <a:pt x="1085850" y="28092"/>
                  </a:lnTo>
                  <a:close/>
                </a:path>
                <a:path w="6520815" h="76200">
                  <a:moveTo>
                    <a:pt x="1123950" y="28092"/>
                  </a:moveTo>
                  <a:lnTo>
                    <a:pt x="1104900" y="28092"/>
                  </a:lnTo>
                  <a:lnTo>
                    <a:pt x="1104900" y="47142"/>
                  </a:lnTo>
                  <a:lnTo>
                    <a:pt x="1123950" y="47142"/>
                  </a:lnTo>
                  <a:lnTo>
                    <a:pt x="1123950" y="28092"/>
                  </a:lnTo>
                  <a:close/>
                </a:path>
                <a:path w="6520815" h="76200">
                  <a:moveTo>
                    <a:pt x="1162050" y="28092"/>
                  </a:moveTo>
                  <a:lnTo>
                    <a:pt x="1143000" y="28092"/>
                  </a:lnTo>
                  <a:lnTo>
                    <a:pt x="1143000" y="47142"/>
                  </a:lnTo>
                  <a:lnTo>
                    <a:pt x="1162050" y="47142"/>
                  </a:lnTo>
                  <a:lnTo>
                    <a:pt x="1162050" y="28092"/>
                  </a:lnTo>
                  <a:close/>
                </a:path>
                <a:path w="6520815" h="76200">
                  <a:moveTo>
                    <a:pt x="1200150" y="28092"/>
                  </a:moveTo>
                  <a:lnTo>
                    <a:pt x="1181100" y="28092"/>
                  </a:lnTo>
                  <a:lnTo>
                    <a:pt x="1181100" y="47142"/>
                  </a:lnTo>
                  <a:lnTo>
                    <a:pt x="1200150" y="47142"/>
                  </a:lnTo>
                  <a:lnTo>
                    <a:pt x="1200150" y="28092"/>
                  </a:lnTo>
                  <a:close/>
                </a:path>
                <a:path w="6520815" h="76200">
                  <a:moveTo>
                    <a:pt x="1238250" y="28105"/>
                  </a:moveTo>
                  <a:lnTo>
                    <a:pt x="1219200" y="28105"/>
                  </a:lnTo>
                  <a:lnTo>
                    <a:pt x="1219200" y="47155"/>
                  </a:lnTo>
                  <a:lnTo>
                    <a:pt x="1238250" y="47155"/>
                  </a:lnTo>
                  <a:lnTo>
                    <a:pt x="1238250" y="28105"/>
                  </a:lnTo>
                  <a:close/>
                </a:path>
                <a:path w="6520815" h="76200">
                  <a:moveTo>
                    <a:pt x="1276350" y="28105"/>
                  </a:moveTo>
                  <a:lnTo>
                    <a:pt x="1257300" y="28105"/>
                  </a:lnTo>
                  <a:lnTo>
                    <a:pt x="1257300" y="47155"/>
                  </a:lnTo>
                  <a:lnTo>
                    <a:pt x="1276350" y="47155"/>
                  </a:lnTo>
                  <a:lnTo>
                    <a:pt x="1276350" y="28105"/>
                  </a:lnTo>
                  <a:close/>
                </a:path>
                <a:path w="6520815" h="76200">
                  <a:moveTo>
                    <a:pt x="1314450" y="28105"/>
                  </a:moveTo>
                  <a:lnTo>
                    <a:pt x="1295400" y="28105"/>
                  </a:lnTo>
                  <a:lnTo>
                    <a:pt x="1295400" y="47155"/>
                  </a:lnTo>
                  <a:lnTo>
                    <a:pt x="1314450" y="47155"/>
                  </a:lnTo>
                  <a:lnTo>
                    <a:pt x="1314450" y="28105"/>
                  </a:lnTo>
                  <a:close/>
                </a:path>
                <a:path w="6520815" h="76200">
                  <a:moveTo>
                    <a:pt x="1333500" y="28105"/>
                  </a:moveTo>
                  <a:lnTo>
                    <a:pt x="1333500" y="47155"/>
                  </a:lnTo>
                  <a:lnTo>
                    <a:pt x="1352550" y="47167"/>
                  </a:lnTo>
                  <a:lnTo>
                    <a:pt x="1352550" y="28117"/>
                  </a:lnTo>
                  <a:lnTo>
                    <a:pt x="1333500" y="28105"/>
                  </a:lnTo>
                  <a:close/>
                </a:path>
                <a:path w="6520815" h="76200">
                  <a:moveTo>
                    <a:pt x="1390650" y="28117"/>
                  </a:moveTo>
                  <a:lnTo>
                    <a:pt x="1371600" y="28117"/>
                  </a:lnTo>
                  <a:lnTo>
                    <a:pt x="1371600" y="47167"/>
                  </a:lnTo>
                  <a:lnTo>
                    <a:pt x="1390650" y="47167"/>
                  </a:lnTo>
                  <a:lnTo>
                    <a:pt x="1390650" y="28117"/>
                  </a:lnTo>
                  <a:close/>
                </a:path>
                <a:path w="6520815" h="76200">
                  <a:moveTo>
                    <a:pt x="1428750" y="28117"/>
                  </a:moveTo>
                  <a:lnTo>
                    <a:pt x="1409700" y="28117"/>
                  </a:lnTo>
                  <a:lnTo>
                    <a:pt x="1409700" y="47167"/>
                  </a:lnTo>
                  <a:lnTo>
                    <a:pt x="1428750" y="47167"/>
                  </a:lnTo>
                  <a:lnTo>
                    <a:pt x="1428750" y="28117"/>
                  </a:lnTo>
                  <a:close/>
                </a:path>
                <a:path w="6520815" h="76200">
                  <a:moveTo>
                    <a:pt x="1466850" y="28117"/>
                  </a:moveTo>
                  <a:lnTo>
                    <a:pt x="1447800" y="28117"/>
                  </a:lnTo>
                  <a:lnTo>
                    <a:pt x="1447800" y="47167"/>
                  </a:lnTo>
                  <a:lnTo>
                    <a:pt x="1466850" y="47167"/>
                  </a:lnTo>
                  <a:lnTo>
                    <a:pt x="1466850" y="28117"/>
                  </a:lnTo>
                  <a:close/>
                </a:path>
                <a:path w="6520815" h="76200">
                  <a:moveTo>
                    <a:pt x="1485900" y="28117"/>
                  </a:moveTo>
                  <a:lnTo>
                    <a:pt x="1485900" y="47167"/>
                  </a:lnTo>
                  <a:lnTo>
                    <a:pt x="1504950" y="47180"/>
                  </a:lnTo>
                  <a:lnTo>
                    <a:pt x="1504950" y="28130"/>
                  </a:lnTo>
                  <a:lnTo>
                    <a:pt x="1485900" y="28117"/>
                  </a:lnTo>
                  <a:close/>
                </a:path>
                <a:path w="6520815" h="76200">
                  <a:moveTo>
                    <a:pt x="1543050" y="28130"/>
                  </a:moveTo>
                  <a:lnTo>
                    <a:pt x="1524000" y="28130"/>
                  </a:lnTo>
                  <a:lnTo>
                    <a:pt x="1524000" y="47180"/>
                  </a:lnTo>
                  <a:lnTo>
                    <a:pt x="1543050" y="47180"/>
                  </a:lnTo>
                  <a:lnTo>
                    <a:pt x="1543050" y="28130"/>
                  </a:lnTo>
                  <a:close/>
                </a:path>
                <a:path w="6520815" h="76200">
                  <a:moveTo>
                    <a:pt x="1581150" y="28130"/>
                  </a:moveTo>
                  <a:lnTo>
                    <a:pt x="1562100" y="28130"/>
                  </a:lnTo>
                  <a:lnTo>
                    <a:pt x="1562100" y="47180"/>
                  </a:lnTo>
                  <a:lnTo>
                    <a:pt x="1581150" y="47180"/>
                  </a:lnTo>
                  <a:lnTo>
                    <a:pt x="1581150" y="28130"/>
                  </a:lnTo>
                  <a:close/>
                </a:path>
                <a:path w="6520815" h="76200">
                  <a:moveTo>
                    <a:pt x="1619250" y="28130"/>
                  </a:moveTo>
                  <a:lnTo>
                    <a:pt x="1600200" y="28130"/>
                  </a:lnTo>
                  <a:lnTo>
                    <a:pt x="1600200" y="47180"/>
                  </a:lnTo>
                  <a:lnTo>
                    <a:pt x="1619250" y="47180"/>
                  </a:lnTo>
                  <a:lnTo>
                    <a:pt x="1619250" y="28130"/>
                  </a:lnTo>
                  <a:close/>
                </a:path>
                <a:path w="6520815" h="76200">
                  <a:moveTo>
                    <a:pt x="1657350" y="28143"/>
                  </a:moveTo>
                  <a:lnTo>
                    <a:pt x="1638300" y="28143"/>
                  </a:lnTo>
                  <a:lnTo>
                    <a:pt x="1638300" y="47193"/>
                  </a:lnTo>
                  <a:lnTo>
                    <a:pt x="1657350" y="47193"/>
                  </a:lnTo>
                  <a:lnTo>
                    <a:pt x="1657350" y="28143"/>
                  </a:lnTo>
                  <a:close/>
                </a:path>
                <a:path w="6520815" h="76200">
                  <a:moveTo>
                    <a:pt x="1695450" y="28143"/>
                  </a:moveTo>
                  <a:lnTo>
                    <a:pt x="1676400" y="28143"/>
                  </a:lnTo>
                  <a:lnTo>
                    <a:pt x="1676400" y="47193"/>
                  </a:lnTo>
                  <a:lnTo>
                    <a:pt x="1695450" y="47193"/>
                  </a:lnTo>
                  <a:lnTo>
                    <a:pt x="1695450" y="28143"/>
                  </a:lnTo>
                  <a:close/>
                </a:path>
                <a:path w="6520815" h="76200">
                  <a:moveTo>
                    <a:pt x="1733550" y="28143"/>
                  </a:moveTo>
                  <a:lnTo>
                    <a:pt x="1714500" y="28143"/>
                  </a:lnTo>
                  <a:lnTo>
                    <a:pt x="1714500" y="47193"/>
                  </a:lnTo>
                  <a:lnTo>
                    <a:pt x="1733550" y="47193"/>
                  </a:lnTo>
                  <a:lnTo>
                    <a:pt x="1733550" y="28143"/>
                  </a:lnTo>
                  <a:close/>
                </a:path>
                <a:path w="6520815" h="76200">
                  <a:moveTo>
                    <a:pt x="1752600" y="28143"/>
                  </a:moveTo>
                  <a:lnTo>
                    <a:pt x="1752600" y="47193"/>
                  </a:lnTo>
                  <a:lnTo>
                    <a:pt x="1771650" y="47205"/>
                  </a:lnTo>
                  <a:lnTo>
                    <a:pt x="1771650" y="28155"/>
                  </a:lnTo>
                  <a:lnTo>
                    <a:pt x="1752600" y="28143"/>
                  </a:lnTo>
                  <a:close/>
                </a:path>
                <a:path w="6520815" h="76200">
                  <a:moveTo>
                    <a:pt x="1809750" y="28155"/>
                  </a:moveTo>
                  <a:lnTo>
                    <a:pt x="1790700" y="28155"/>
                  </a:lnTo>
                  <a:lnTo>
                    <a:pt x="1790700" y="47205"/>
                  </a:lnTo>
                  <a:lnTo>
                    <a:pt x="1809750" y="47205"/>
                  </a:lnTo>
                  <a:lnTo>
                    <a:pt x="1809750" y="28155"/>
                  </a:lnTo>
                  <a:close/>
                </a:path>
                <a:path w="6520815" h="76200">
                  <a:moveTo>
                    <a:pt x="1847850" y="28155"/>
                  </a:moveTo>
                  <a:lnTo>
                    <a:pt x="1828800" y="28155"/>
                  </a:lnTo>
                  <a:lnTo>
                    <a:pt x="1828800" y="47205"/>
                  </a:lnTo>
                  <a:lnTo>
                    <a:pt x="1847850" y="47205"/>
                  </a:lnTo>
                  <a:lnTo>
                    <a:pt x="1847850" y="28155"/>
                  </a:lnTo>
                  <a:close/>
                </a:path>
                <a:path w="6520815" h="76200">
                  <a:moveTo>
                    <a:pt x="1885950" y="28155"/>
                  </a:moveTo>
                  <a:lnTo>
                    <a:pt x="1866900" y="28155"/>
                  </a:lnTo>
                  <a:lnTo>
                    <a:pt x="1866900" y="47205"/>
                  </a:lnTo>
                  <a:lnTo>
                    <a:pt x="1885950" y="47205"/>
                  </a:lnTo>
                  <a:lnTo>
                    <a:pt x="1885950" y="28155"/>
                  </a:lnTo>
                  <a:close/>
                </a:path>
                <a:path w="6520815" h="76200">
                  <a:moveTo>
                    <a:pt x="1924050" y="28168"/>
                  </a:moveTo>
                  <a:lnTo>
                    <a:pt x="1905000" y="28168"/>
                  </a:lnTo>
                  <a:lnTo>
                    <a:pt x="1905000" y="47218"/>
                  </a:lnTo>
                  <a:lnTo>
                    <a:pt x="1924050" y="47218"/>
                  </a:lnTo>
                  <a:lnTo>
                    <a:pt x="1924050" y="28168"/>
                  </a:lnTo>
                  <a:close/>
                </a:path>
                <a:path w="6520815" h="76200">
                  <a:moveTo>
                    <a:pt x="1962150" y="28168"/>
                  </a:moveTo>
                  <a:lnTo>
                    <a:pt x="1943100" y="28168"/>
                  </a:lnTo>
                  <a:lnTo>
                    <a:pt x="1943100" y="47218"/>
                  </a:lnTo>
                  <a:lnTo>
                    <a:pt x="1962150" y="47218"/>
                  </a:lnTo>
                  <a:lnTo>
                    <a:pt x="1962150" y="28168"/>
                  </a:lnTo>
                  <a:close/>
                </a:path>
                <a:path w="6520815" h="76200">
                  <a:moveTo>
                    <a:pt x="2000250" y="28168"/>
                  </a:moveTo>
                  <a:lnTo>
                    <a:pt x="1981200" y="28168"/>
                  </a:lnTo>
                  <a:lnTo>
                    <a:pt x="1981200" y="47218"/>
                  </a:lnTo>
                  <a:lnTo>
                    <a:pt x="2000250" y="47218"/>
                  </a:lnTo>
                  <a:lnTo>
                    <a:pt x="2000250" y="28168"/>
                  </a:lnTo>
                  <a:close/>
                </a:path>
                <a:path w="6520815" h="76200">
                  <a:moveTo>
                    <a:pt x="2038350" y="28168"/>
                  </a:moveTo>
                  <a:lnTo>
                    <a:pt x="2019300" y="28168"/>
                  </a:lnTo>
                  <a:lnTo>
                    <a:pt x="2019300" y="47218"/>
                  </a:lnTo>
                  <a:lnTo>
                    <a:pt x="2038350" y="47218"/>
                  </a:lnTo>
                  <a:lnTo>
                    <a:pt x="2038350" y="28168"/>
                  </a:lnTo>
                  <a:close/>
                </a:path>
                <a:path w="6520815" h="76200">
                  <a:moveTo>
                    <a:pt x="2076450" y="28181"/>
                  </a:moveTo>
                  <a:lnTo>
                    <a:pt x="2057400" y="28181"/>
                  </a:lnTo>
                  <a:lnTo>
                    <a:pt x="2057400" y="47231"/>
                  </a:lnTo>
                  <a:lnTo>
                    <a:pt x="2076450" y="47231"/>
                  </a:lnTo>
                  <a:lnTo>
                    <a:pt x="2076450" y="28181"/>
                  </a:lnTo>
                  <a:close/>
                </a:path>
                <a:path w="6520815" h="76200">
                  <a:moveTo>
                    <a:pt x="2114550" y="28181"/>
                  </a:moveTo>
                  <a:lnTo>
                    <a:pt x="2095500" y="28181"/>
                  </a:lnTo>
                  <a:lnTo>
                    <a:pt x="2095500" y="47231"/>
                  </a:lnTo>
                  <a:lnTo>
                    <a:pt x="2114550" y="47231"/>
                  </a:lnTo>
                  <a:lnTo>
                    <a:pt x="2114550" y="28181"/>
                  </a:lnTo>
                  <a:close/>
                </a:path>
                <a:path w="6520815" h="76200">
                  <a:moveTo>
                    <a:pt x="2152650" y="28181"/>
                  </a:moveTo>
                  <a:lnTo>
                    <a:pt x="2133600" y="28181"/>
                  </a:lnTo>
                  <a:lnTo>
                    <a:pt x="2133600" y="47231"/>
                  </a:lnTo>
                  <a:lnTo>
                    <a:pt x="2152650" y="47231"/>
                  </a:lnTo>
                  <a:lnTo>
                    <a:pt x="2152650" y="28181"/>
                  </a:lnTo>
                  <a:close/>
                </a:path>
                <a:path w="6520815" h="76200">
                  <a:moveTo>
                    <a:pt x="2171700" y="28181"/>
                  </a:moveTo>
                  <a:lnTo>
                    <a:pt x="2171700" y="47231"/>
                  </a:lnTo>
                  <a:lnTo>
                    <a:pt x="2190750" y="47243"/>
                  </a:lnTo>
                  <a:lnTo>
                    <a:pt x="2190750" y="28193"/>
                  </a:lnTo>
                  <a:lnTo>
                    <a:pt x="2171700" y="28181"/>
                  </a:lnTo>
                  <a:close/>
                </a:path>
                <a:path w="6520815" h="76200">
                  <a:moveTo>
                    <a:pt x="2228850" y="28193"/>
                  </a:moveTo>
                  <a:lnTo>
                    <a:pt x="2209800" y="28193"/>
                  </a:lnTo>
                  <a:lnTo>
                    <a:pt x="2209800" y="47243"/>
                  </a:lnTo>
                  <a:lnTo>
                    <a:pt x="2228850" y="47243"/>
                  </a:lnTo>
                  <a:lnTo>
                    <a:pt x="2228850" y="28193"/>
                  </a:lnTo>
                  <a:close/>
                </a:path>
                <a:path w="6520815" h="76200">
                  <a:moveTo>
                    <a:pt x="2266950" y="28193"/>
                  </a:moveTo>
                  <a:lnTo>
                    <a:pt x="2247900" y="28193"/>
                  </a:lnTo>
                  <a:lnTo>
                    <a:pt x="2247900" y="47243"/>
                  </a:lnTo>
                  <a:lnTo>
                    <a:pt x="2266950" y="47243"/>
                  </a:lnTo>
                  <a:lnTo>
                    <a:pt x="2266950" y="28193"/>
                  </a:lnTo>
                  <a:close/>
                </a:path>
                <a:path w="6520815" h="76200">
                  <a:moveTo>
                    <a:pt x="2305050" y="28193"/>
                  </a:moveTo>
                  <a:lnTo>
                    <a:pt x="2286000" y="28193"/>
                  </a:lnTo>
                  <a:lnTo>
                    <a:pt x="2286000" y="47243"/>
                  </a:lnTo>
                  <a:lnTo>
                    <a:pt x="2305050" y="47243"/>
                  </a:lnTo>
                  <a:lnTo>
                    <a:pt x="2305050" y="28193"/>
                  </a:lnTo>
                  <a:close/>
                </a:path>
                <a:path w="6520815" h="76200">
                  <a:moveTo>
                    <a:pt x="2343150" y="28206"/>
                  </a:moveTo>
                  <a:lnTo>
                    <a:pt x="2324100" y="28206"/>
                  </a:lnTo>
                  <a:lnTo>
                    <a:pt x="2324100" y="47256"/>
                  </a:lnTo>
                  <a:lnTo>
                    <a:pt x="2343150" y="47256"/>
                  </a:lnTo>
                  <a:lnTo>
                    <a:pt x="2343150" y="28206"/>
                  </a:lnTo>
                  <a:close/>
                </a:path>
                <a:path w="6520815" h="76200">
                  <a:moveTo>
                    <a:pt x="2381250" y="28206"/>
                  </a:moveTo>
                  <a:lnTo>
                    <a:pt x="2362200" y="28206"/>
                  </a:lnTo>
                  <a:lnTo>
                    <a:pt x="2362200" y="47256"/>
                  </a:lnTo>
                  <a:lnTo>
                    <a:pt x="2381250" y="47256"/>
                  </a:lnTo>
                  <a:lnTo>
                    <a:pt x="2381250" y="28206"/>
                  </a:lnTo>
                  <a:close/>
                </a:path>
                <a:path w="6520815" h="76200">
                  <a:moveTo>
                    <a:pt x="2419350" y="28206"/>
                  </a:moveTo>
                  <a:lnTo>
                    <a:pt x="2400300" y="28206"/>
                  </a:lnTo>
                  <a:lnTo>
                    <a:pt x="2400300" y="47256"/>
                  </a:lnTo>
                  <a:lnTo>
                    <a:pt x="2419350" y="47256"/>
                  </a:lnTo>
                  <a:lnTo>
                    <a:pt x="2419350" y="28206"/>
                  </a:lnTo>
                  <a:close/>
                </a:path>
                <a:path w="6520815" h="76200">
                  <a:moveTo>
                    <a:pt x="2457450" y="28206"/>
                  </a:moveTo>
                  <a:lnTo>
                    <a:pt x="2438400" y="28206"/>
                  </a:lnTo>
                  <a:lnTo>
                    <a:pt x="2438400" y="47256"/>
                  </a:lnTo>
                  <a:lnTo>
                    <a:pt x="2457450" y="47256"/>
                  </a:lnTo>
                  <a:lnTo>
                    <a:pt x="2457450" y="28206"/>
                  </a:lnTo>
                  <a:close/>
                </a:path>
                <a:path w="6520815" h="76200">
                  <a:moveTo>
                    <a:pt x="2495550" y="28219"/>
                  </a:moveTo>
                  <a:lnTo>
                    <a:pt x="2476500" y="28219"/>
                  </a:lnTo>
                  <a:lnTo>
                    <a:pt x="2476500" y="47269"/>
                  </a:lnTo>
                  <a:lnTo>
                    <a:pt x="2495550" y="47269"/>
                  </a:lnTo>
                  <a:lnTo>
                    <a:pt x="2495550" y="28219"/>
                  </a:lnTo>
                  <a:close/>
                </a:path>
                <a:path w="6520815" h="76200">
                  <a:moveTo>
                    <a:pt x="2533650" y="28219"/>
                  </a:moveTo>
                  <a:lnTo>
                    <a:pt x="2514600" y="28219"/>
                  </a:lnTo>
                  <a:lnTo>
                    <a:pt x="2514600" y="47269"/>
                  </a:lnTo>
                  <a:lnTo>
                    <a:pt x="2533650" y="47269"/>
                  </a:lnTo>
                  <a:lnTo>
                    <a:pt x="2533650" y="28219"/>
                  </a:lnTo>
                  <a:close/>
                </a:path>
                <a:path w="6520815" h="76200">
                  <a:moveTo>
                    <a:pt x="2571750" y="28219"/>
                  </a:moveTo>
                  <a:lnTo>
                    <a:pt x="2552700" y="28219"/>
                  </a:lnTo>
                  <a:lnTo>
                    <a:pt x="2552700" y="47269"/>
                  </a:lnTo>
                  <a:lnTo>
                    <a:pt x="2571750" y="47269"/>
                  </a:lnTo>
                  <a:lnTo>
                    <a:pt x="2571750" y="28219"/>
                  </a:lnTo>
                  <a:close/>
                </a:path>
                <a:path w="6520815" h="76200">
                  <a:moveTo>
                    <a:pt x="2590800" y="28219"/>
                  </a:moveTo>
                  <a:lnTo>
                    <a:pt x="2590800" y="47269"/>
                  </a:lnTo>
                  <a:lnTo>
                    <a:pt x="2609850" y="47282"/>
                  </a:lnTo>
                  <a:lnTo>
                    <a:pt x="2609850" y="28232"/>
                  </a:lnTo>
                  <a:lnTo>
                    <a:pt x="2590800" y="28219"/>
                  </a:lnTo>
                  <a:close/>
                </a:path>
                <a:path w="6520815" h="76200">
                  <a:moveTo>
                    <a:pt x="2647950" y="28232"/>
                  </a:moveTo>
                  <a:lnTo>
                    <a:pt x="2628900" y="28232"/>
                  </a:lnTo>
                  <a:lnTo>
                    <a:pt x="2628900" y="47282"/>
                  </a:lnTo>
                  <a:lnTo>
                    <a:pt x="2647950" y="47282"/>
                  </a:lnTo>
                  <a:lnTo>
                    <a:pt x="2647950" y="28232"/>
                  </a:lnTo>
                  <a:close/>
                </a:path>
                <a:path w="6520815" h="76200">
                  <a:moveTo>
                    <a:pt x="2686050" y="28232"/>
                  </a:moveTo>
                  <a:lnTo>
                    <a:pt x="2667000" y="28232"/>
                  </a:lnTo>
                  <a:lnTo>
                    <a:pt x="2667000" y="47282"/>
                  </a:lnTo>
                  <a:lnTo>
                    <a:pt x="2686050" y="47282"/>
                  </a:lnTo>
                  <a:lnTo>
                    <a:pt x="2686050" y="28232"/>
                  </a:lnTo>
                  <a:close/>
                </a:path>
                <a:path w="6520815" h="76200">
                  <a:moveTo>
                    <a:pt x="2724150" y="28232"/>
                  </a:moveTo>
                  <a:lnTo>
                    <a:pt x="2705100" y="28232"/>
                  </a:lnTo>
                  <a:lnTo>
                    <a:pt x="2705100" y="47282"/>
                  </a:lnTo>
                  <a:lnTo>
                    <a:pt x="2724150" y="47282"/>
                  </a:lnTo>
                  <a:lnTo>
                    <a:pt x="2724150" y="28232"/>
                  </a:lnTo>
                  <a:close/>
                </a:path>
                <a:path w="6520815" h="76200">
                  <a:moveTo>
                    <a:pt x="2762250" y="28244"/>
                  </a:moveTo>
                  <a:lnTo>
                    <a:pt x="2743200" y="28244"/>
                  </a:lnTo>
                  <a:lnTo>
                    <a:pt x="2743200" y="47294"/>
                  </a:lnTo>
                  <a:lnTo>
                    <a:pt x="2762250" y="47294"/>
                  </a:lnTo>
                  <a:lnTo>
                    <a:pt x="2762250" y="28244"/>
                  </a:lnTo>
                  <a:close/>
                </a:path>
                <a:path w="6520815" h="76200">
                  <a:moveTo>
                    <a:pt x="2800350" y="28244"/>
                  </a:moveTo>
                  <a:lnTo>
                    <a:pt x="2781300" y="28244"/>
                  </a:lnTo>
                  <a:lnTo>
                    <a:pt x="2781300" y="47294"/>
                  </a:lnTo>
                  <a:lnTo>
                    <a:pt x="2800350" y="47294"/>
                  </a:lnTo>
                  <a:lnTo>
                    <a:pt x="2800350" y="28244"/>
                  </a:lnTo>
                  <a:close/>
                </a:path>
                <a:path w="6520815" h="76200">
                  <a:moveTo>
                    <a:pt x="2838450" y="28244"/>
                  </a:moveTo>
                  <a:lnTo>
                    <a:pt x="2819400" y="28244"/>
                  </a:lnTo>
                  <a:lnTo>
                    <a:pt x="2819400" y="47294"/>
                  </a:lnTo>
                  <a:lnTo>
                    <a:pt x="2838450" y="47294"/>
                  </a:lnTo>
                  <a:lnTo>
                    <a:pt x="2838450" y="28244"/>
                  </a:lnTo>
                  <a:close/>
                </a:path>
                <a:path w="6520815" h="76200">
                  <a:moveTo>
                    <a:pt x="2876550" y="28244"/>
                  </a:moveTo>
                  <a:lnTo>
                    <a:pt x="2857500" y="28244"/>
                  </a:lnTo>
                  <a:lnTo>
                    <a:pt x="2857500" y="47294"/>
                  </a:lnTo>
                  <a:lnTo>
                    <a:pt x="2876550" y="47294"/>
                  </a:lnTo>
                  <a:lnTo>
                    <a:pt x="2876550" y="28244"/>
                  </a:lnTo>
                  <a:close/>
                </a:path>
                <a:path w="6520815" h="76200">
                  <a:moveTo>
                    <a:pt x="2914650" y="28257"/>
                  </a:moveTo>
                  <a:lnTo>
                    <a:pt x="2895600" y="28257"/>
                  </a:lnTo>
                  <a:lnTo>
                    <a:pt x="2895600" y="47307"/>
                  </a:lnTo>
                  <a:lnTo>
                    <a:pt x="2914650" y="47307"/>
                  </a:lnTo>
                  <a:lnTo>
                    <a:pt x="2914650" y="28257"/>
                  </a:lnTo>
                  <a:close/>
                </a:path>
                <a:path w="6520815" h="76200">
                  <a:moveTo>
                    <a:pt x="2952750" y="28257"/>
                  </a:moveTo>
                  <a:lnTo>
                    <a:pt x="2933700" y="28257"/>
                  </a:lnTo>
                  <a:lnTo>
                    <a:pt x="2933700" y="47307"/>
                  </a:lnTo>
                  <a:lnTo>
                    <a:pt x="2952750" y="47307"/>
                  </a:lnTo>
                  <a:lnTo>
                    <a:pt x="2952750" y="28257"/>
                  </a:lnTo>
                  <a:close/>
                </a:path>
                <a:path w="6520815" h="76200">
                  <a:moveTo>
                    <a:pt x="2990850" y="28257"/>
                  </a:moveTo>
                  <a:lnTo>
                    <a:pt x="2971800" y="28257"/>
                  </a:lnTo>
                  <a:lnTo>
                    <a:pt x="2971800" y="47307"/>
                  </a:lnTo>
                  <a:lnTo>
                    <a:pt x="2990850" y="47307"/>
                  </a:lnTo>
                  <a:lnTo>
                    <a:pt x="2990850" y="28257"/>
                  </a:lnTo>
                  <a:close/>
                </a:path>
                <a:path w="6520815" h="76200">
                  <a:moveTo>
                    <a:pt x="3009900" y="28257"/>
                  </a:moveTo>
                  <a:lnTo>
                    <a:pt x="3009900" y="47307"/>
                  </a:lnTo>
                  <a:lnTo>
                    <a:pt x="3028950" y="47320"/>
                  </a:lnTo>
                  <a:lnTo>
                    <a:pt x="3028950" y="28270"/>
                  </a:lnTo>
                  <a:lnTo>
                    <a:pt x="3009900" y="28257"/>
                  </a:lnTo>
                  <a:close/>
                </a:path>
                <a:path w="6520815" h="76200">
                  <a:moveTo>
                    <a:pt x="3067050" y="28270"/>
                  </a:moveTo>
                  <a:lnTo>
                    <a:pt x="3048000" y="28270"/>
                  </a:lnTo>
                  <a:lnTo>
                    <a:pt x="3048000" y="47320"/>
                  </a:lnTo>
                  <a:lnTo>
                    <a:pt x="3067050" y="47320"/>
                  </a:lnTo>
                  <a:lnTo>
                    <a:pt x="3067050" y="28270"/>
                  </a:lnTo>
                  <a:close/>
                </a:path>
                <a:path w="6520815" h="76200">
                  <a:moveTo>
                    <a:pt x="3105150" y="28270"/>
                  </a:moveTo>
                  <a:lnTo>
                    <a:pt x="3086100" y="28270"/>
                  </a:lnTo>
                  <a:lnTo>
                    <a:pt x="3086100" y="47320"/>
                  </a:lnTo>
                  <a:lnTo>
                    <a:pt x="3105150" y="47320"/>
                  </a:lnTo>
                  <a:lnTo>
                    <a:pt x="3105150" y="28270"/>
                  </a:lnTo>
                  <a:close/>
                </a:path>
                <a:path w="6520815" h="76200">
                  <a:moveTo>
                    <a:pt x="3143250" y="28270"/>
                  </a:moveTo>
                  <a:lnTo>
                    <a:pt x="3124200" y="28270"/>
                  </a:lnTo>
                  <a:lnTo>
                    <a:pt x="3124200" y="47320"/>
                  </a:lnTo>
                  <a:lnTo>
                    <a:pt x="3143250" y="47320"/>
                  </a:lnTo>
                  <a:lnTo>
                    <a:pt x="3143250" y="28270"/>
                  </a:lnTo>
                  <a:close/>
                </a:path>
                <a:path w="6520815" h="76200">
                  <a:moveTo>
                    <a:pt x="3181350" y="28282"/>
                  </a:moveTo>
                  <a:lnTo>
                    <a:pt x="3162300" y="28282"/>
                  </a:lnTo>
                  <a:lnTo>
                    <a:pt x="3162300" y="47332"/>
                  </a:lnTo>
                  <a:lnTo>
                    <a:pt x="3181350" y="47332"/>
                  </a:lnTo>
                  <a:lnTo>
                    <a:pt x="3181350" y="28282"/>
                  </a:lnTo>
                  <a:close/>
                </a:path>
                <a:path w="6520815" h="76200">
                  <a:moveTo>
                    <a:pt x="3219450" y="28282"/>
                  </a:moveTo>
                  <a:lnTo>
                    <a:pt x="3200400" y="28282"/>
                  </a:lnTo>
                  <a:lnTo>
                    <a:pt x="3200400" y="47332"/>
                  </a:lnTo>
                  <a:lnTo>
                    <a:pt x="3219450" y="47332"/>
                  </a:lnTo>
                  <a:lnTo>
                    <a:pt x="3219450" y="28282"/>
                  </a:lnTo>
                  <a:close/>
                </a:path>
                <a:path w="6520815" h="76200">
                  <a:moveTo>
                    <a:pt x="3257550" y="28282"/>
                  </a:moveTo>
                  <a:lnTo>
                    <a:pt x="3238500" y="28282"/>
                  </a:lnTo>
                  <a:lnTo>
                    <a:pt x="3238500" y="47332"/>
                  </a:lnTo>
                  <a:lnTo>
                    <a:pt x="3257550" y="47332"/>
                  </a:lnTo>
                  <a:lnTo>
                    <a:pt x="3257550" y="28282"/>
                  </a:lnTo>
                  <a:close/>
                </a:path>
                <a:path w="6520815" h="76200">
                  <a:moveTo>
                    <a:pt x="3295650" y="28282"/>
                  </a:moveTo>
                  <a:lnTo>
                    <a:pt x="3276600" y="28282"/>
                  </a:lnTo>
                  <a:lnTo>
                    <a:pt x="3276600" y="47332"/>
                  </a:lnTo>
                  <a:lnTo>
                    <a:pt x="3295650" y="47332"/>
                  </a:lnTo>
                  <a:lnTo>
                    <a:pt x="3295650" y="28282"/>
                  </a:lnTo>
                  <a:close/>
                </a:path>
                <a:path w="6520815" h="76200">
                  <a:moveTo>
                    <a:pt x="3333750" y="28295"/>
                  </a:moveTo>
                  <a:lnTo>
                    <a:pt x="3314700" y="28295"/>
                  </a:lnTo>
                  <a:lnTo>
                    <a:pt x="3314700" y="47345"/>
                  </a:lnTo>
                  <a:lnTo>
                    <a:pt x="3333750" y="47345"/>
                  </a:lnTo>
                  <a:lnTo>
                    <a:pt x="3333750" y="28295"/>
                  </a:lnTo>
                  <a:close/>
                </a:path>
                <a:path w="6520815" h="76200">
                  <a:moveTo>
                    <a:pt x="3371850" y="28295"/>
                  </a:moveTo>
                  <a:lnTo>
                    <a:pt x="3352800" y="28295"/>
                  </a:lnTo>
                  <a:lnTo>
                    <a:pt x="3352800" y="47345"/>
                  </a:lnTo>
                  <a:lnTo>
                    <a:pt x="3371850" y="47345"/>
                  </a:lnTo>
                  <a:lnTo>
                    <a:pt x="3371850" y="28295"/>
                  </a:lnTo>
                  <a:close/>
                </a:path>
                <a:path w="6520815" h="76200">
                  <a:moveTo>
                    <a:pt x="3409950" y="28295"/>
                  </a:moveTo>
                  <a:lnTo>
                    <a:pt x="3390900" y="28295"/>
                  </a:lnTo>
                  <a:lnTo>
                    <a:pt x="3390900" y="47345"/>
                  </a:lnTo>
                  <a:lnTo>
                    <a:pt x="3409950" y="47345"/>
                  </a:lnTo>
                  <a:lnTo>
                    <a:pt x="3409950" y="28295"/>
                  </a:lnTo>
                  <a:close/>
                </a:path>
                <a:path w="6520815" h="76200">
                  <a:moveTo>
                    <a:pt x="3429000" y="28295"/>
                  </a:moveTo>
                  <a:lnTo>
                    <a:pt x="3429000" y="47345"/>
                  </a:lnTo>
                  <a:lnTo>
                    <a:pt x="3448050" y="47358"/>
                  </a:lnTo>
                  <a:lnTo>
                    <a:pt x="3448050" y="28308"/>
                  </a:lnTo>
                  <a:lnTo>
                    <a:pt x="3429000" y="28295"/>
                  </a:lnTo>
                  <a:close/>
                </a:path>
                <a:path w="6520815" h="76200">
                  <a:moveTo>
                    <a:pt x="3486150" y="28308"/>
                  </a:moveTo>
                  <a:lnTo>
                    <a:pt x="3467100" y="28308"/>
                  </a:lnTo>
                  <a:lnTo>
                    <a:pt x="3467100" y="47358"/>
                  </a:lnTo>
                  <a:lnTo>
                    <a:pt x="3486150" y="47358"/>
                  </a:lnTo>
                  <a:lnTo>
                    <a:pt x="3486150" y="28308"/>
                  </a:lnTo>
                  <a:close/>
                </a:path>
                <a:path w="6520815" h="76200">
                  <a:moveTo>
                    <a:pt x="3524250" y="28308"/>
                  </a:moveTo>
                  <a:lnTo>
                    <a:pt x="3505200" y="28308"/>
                  </a:lnTo>
                  <a:lnTo>
                    <a:pt x="3505200" y="47358"/>
                  </a:lnTo>
                  <a:lnTo>
                    <a:pt x="3524250" y="47358"/>
                  </a:lnTo>
                  <a:lnTo>
                    <a:pt x="3524250" y="28308"/>
                  </a:lnTo>
                  <a:close/>
                </a:path>
                <a:path w="6520815" h="76200">
                  <a:moveTo>
                    <a:pt x="3562350" y="28308"/>
                  </a:moveTo>
                  <a:lnTo>
                    <a:pt x="3543300" y="28308"/>
                  </a:lnTo>
                  <a:lnTo>
                    <a:pt x="3543300" y="47358"/>
                  </a:lnTo>
                  <a:lnTo>
                    <a:pt x="3562350" y="47358"/>
                  </a:lnTo>
                  <a:lnTo>
                    <a:pt x="3562350" y="28308"/>
                  </a:lnTo>
                  <a:close/>
                </a:path>
                <a:path w="6520815" h="76200">
                  <a:moveTo>
                    <a:pt x="3600450" y="28320"/>
                  </a:moveTo>
                  <a:lnTo>
                    <a:pt x="3581400" y="28320"/>
                  </a:lnTo>
                  <a:lnTo>
                    <a:pt x="3581400" y="47370"/>
                  </a:lnTo>
                  <a:lnTo>
                    <a:pt x="3600450" y="47370"/>
                  </a:lnTo>
                  <a:lnTo>
                    <a:pt x="3600450" y="28320"/>
                  </a:lnTo>
                  <a:close/>
                </a:path>
                <a:path w="6520815" h="76200">
                  <a:moveTo>
                    <a:pt x="3638550" y="28320"/>
                  </a:moveTo>
                  <a:lnTo>
                    <a:pt x="3619500" y="28320"/>
                  </a:lnTo>
                  <a:lnTo>
                    <a:pt x="3619500" y="47370"/>
                  </a:lnTo>
                  <a:lnTo>
                    <a:pt x="3638550" y="47370"/>
                  </a:lnTo>
                  <a:lnTo>
                    <a:pt x="3638550" y="28320"/>
                  </a:lnTo>
                  <a:close/>
                </a:path>
                <a:path w="6520815" h="76200">
                  <a:moveTo>
                    <a:pt x="3676650" y="28320"/>
                  </a:moveTo>
                  <a:lnTo>
                    <a:pt x="3657600" y="28320"/>
                  </a:lnTo>
                  <a:lnTo>
                    <a:pt x="3657600" y="47370"/>
                  </a:lnTo>
                  <a:lnTo>
                    <a:pt x="3676650" y="47370"/>
                  </a:lnTo>
                  <a:lnTo>
                    <a:pt x="3676650" y="28320"/>
                  </a:lnTo>
                  <a:close/>
                </a:path>
                <a:path w="6520815" h="76200">
                  <a:moveTo>
                    <a:pt x="3714750" y="28320"/>
                  </a:moveTo>
                  <a:lnTo>
                    <a:pt x="3695700" y="28320"/>
                  </a:lnTo>
                  <a:lnTo>
                    <a:pt x="3695700" y="47370"/>
                  </a:lnTo>
                  <a:lnTo>
                    <a:pt x="3714750" y="47370"/>
                  </a:lnTo>
                  <a:lnTo>
                    <a:pt x="3714750" y="28320"/>
                  </a:lnTo>
                  <a:close/>
                </a:path>
                <a:path w="6520815" h="76200">
                  <a:moveTo>
                    <a:pt x="3752850" y="28333"/>
                  </a:moveTo>
                  <a:lnTo>
                    <a:pt x="3733800" y="28333"/>
                  </a:lnTo>
                  <a:lnTo>
                    <a:pt x="3733800" y="47383"/>
                  </a:lnTo>
                  <a:lnTo>
                    <a:pt x="3752850" y="47383"/>
                  </a:lnTo>
                  <a:lnTo>
                    <a:pt x="3752850" y="28333"/>
                  </a:lnTo>
                  <a:close/>
                </a:path>
                <a:path w="6520815" h="76200">
                  <a:moveTo>
                    <a:pt x="3790950" y="28333"/>
                  </a:moveTo>
                  <a:lnTo>
                    <a:pt x="3771900" y="28333"/>
                  </a:lnTo>
                  <a:lnTo>
                    <a:pt x="3771900" y="47383"/>
                  </a:lnTo>
                  <a:lnTo>
                    <a:pt x="3790950" y="47383"/>
                  </a:lnTo>
                  <a:lnTo>
                    <a:pt x="3790950" y="28333"/>
                  </a:lnTo>
                  <a:close/>
                </a:path>
                <a:path w="6520815" h="76200">
                  <a:moveTo>
                    <a:pt x="3829050" y="28333"/>
                  </a:moveTo>
                  <a:lnTo>
                    <a:pt x="3810000" y="28333"/>
                  </a:lnTo>
                  <a:lnTo>
                    <a:pt x="3810000" y="47383"/>
                  </a:lnTo>
                  <a:lnTo>
                    <a:pt x="3829050" y="47383"/>
                  </a:lnTo>
                  <a:lnTo>
                    <a:pt x="3829050" y="28333"/>
                  </a:lnTo>
                  <a:close/>
                </a:path>
                <a:path w="6520815" h="76200">
                  <a:moveTo>
                    <a:pt x="3848100" y="28333"/>
                  </a:moveTo>
                  <a:lnTo>
                    <a:pt x="3848100" y="47383"/>
                  </a:lnTo>
                  <a:lnTo>
                    <a:pt x="3867150" y="47396"/>
                  </a:lnTo>
                  <a:lnTo>
                    <a:pt x="3867150" y="28346"/>
                  </a:lnTo>
                  <a:lnTo>
                    <a:pt x="3848100" y="28333"/>
                  </a:lnTo>
                  <a:close/>
                </a:path>
                <a:path w="6520815" h="76200">
                  <a:moveTo>
                    <a:pt x="3905250" y="28346"/>
                  </a:moveTo>
                  <a:lnTo>
                    <a:pt x="3886200" y="28346"/>
                  </a:lnTo>
                  <a:lnTo>
                    <a:pt x="3886200" y="47396"/>
                  </a:lnTo>
                  <a:lnTo>
                    <a:pt x="3905250" y="47396"/>
                  </a:lnTo>
                  <a:lnTo>
                    <a:pt x="3905250" y="28346"/>
                  </a:lnTo>
                  <a:close/>
                </a:path>
                <a:path w="6520815" h="76200">
                  <a:moveTo>
                    <a:pt x="3943350" y="28346"/>
                  </a:moveTo>
                  <a:lnTo>
                    <a:pt x="3924300" y="28346"/>
                  </a:lnTo>
                  <a:lnTo>
                    <a:pt x="3924300" y="47396"/>
                  </a:lnTo>
                  <a:lnTo>
                    <a:pt x="3943350" y="47396"/>
                  </a:lnTo>
                  <a:lnTo>
                    <a:pt x="3943350" y="28346"/>
                  </a:lnTo>
                  <a:close/>
                </a:path>
                <a:path w="6520815" h="76200">
                  <a:moveTo>
                    <a:pt x="3981450" y="28346"/>
                  </a:moveTo>
                  <a:lnTo>
                    <a:pt x="3962400" y="28346"/>
                  </a:lnTo>
                  <a:lnTo>
                    <a:pt x="3962400" y="47396"/>
                  </a:lnTo>
                  <a:lnTo>
                    <a:pt x="3981450" y="47396"/>
                  </a:lnTo>
                  <a:lnTo>
                    <a:pt x="3981450" y="28346"/>
                  </a:lnTo>
                  <a:close/>
                </a:path>
                <a:path w="6520815" h="76200">
                  <a:moveTo>
                    <a:pt x="4019550" y="28359"/>
                  </a:moveTo>
                  <a:lnTo>
                    <a:pt x="4000500" y="28359"/>
                  </a:lnTo>
                  <a:lnTo>
                    <a:pt x="4000500" y="47409"/>
                  </a:lnTo>
                  <a:lnTo>
                    <a:pt x="4019550" y="47409"/>
                  </a:lnTo>
                  <a:lnTo>
                    <a:pt x="4019550" y="28359"/>
                  </a:lnTo>
                  <a:close/>
                </a:path>
                <a:path w="6520815" h="76200">
                  <a:moveTo>
                    <a:pt x="4057650" y="28359"/>
                  </a:moveTo>
                  <a:lnTo>
                    <a:pt x="4038600" y="28359"/>
                  </a:lnTo>
                  <a:lnTo>
                    <a:pt x="4038600" y="47409"/>
                  </a:lnTo>
                  <a:lnTo>
                    <a:pt x="4057650" y="47409"/>
                  </a:lnTo>
                  <a:lnTo>
                    <a:pt x="4057650" y="28359"/>
                  </a:lnTo>
                  <a:close/>
                </a:path>
                <a:path w="6520815" h="76200">
                  <a:moveTo>
                    <a:pt x="4095750" y="28359"/>
                  </a:moveTo>
                  <a:lnTo>
                    <a:pt x="4076700" y="28359"/>
                  </a:lnTo>
                  <a:lnTo>
                    <a:pt x="4076700" y="47409"/>
                  </a:lnTo>
                  <a:lnTo>
                    <a:pt x="4095750" y="47409"/>
                  </a:lnTo>
                  <a:lnTo>
                    <a:pt x="4095750" y="28359"/>
                  </a:lnTo>
                  <a:close/>
                </a:path>
                <a:path w="6520815" h="76200">
                  <a:moveTo>
                    <a:pt x="4114800" y="28359"/>
                  </a:moveTo>
                  <a:lnTo>
                    <a:pt x="4114800" y="47409"/>
                  </a:lnTo>
                  <a:lnTo>
                    <a:pt x="4133850" y="47421"/>
                  </a:lnTo>
                  <a:lnTo>
                    <a:pt x="4133850" y="28371"/>
                  </a:lnTo>
                  <a:lnTo>
                    <a:pt x="4114800" y="28359"/>
                  </a:lnTo>
                  <a:close/>
                </a:path>
                <a:path w="6520815" h="76200">
                  <a:moveTo>
                    <a:pt x="4171950" y="28371"/>
                  </a:moveTo>
                  <a:lnTo>
                    <a:pt x="4152900" y="28371"/>
                  </a:lnTo>
                  <a:lnTo>
                    <a:pt x="4152900" y="47421"/>
                  </a:lnTo>
                  <a:lnTo>
                    <a:pt x="4171950" y="47421"/>
                  </a:lnTo>
                  <a:lnTo>
                    <a:pt x="4171950" y="28371"/>
                  </a:lnTo>
                  <a:close/>
                </a:path>
                <a:path w="6520815" h="76200">
                  <a:moveTo>
                    <a:pt x="4210050" y="28371"/>
                  </a:moveTo>
                  <a:lnTo>
                    <a:pt x="4191000" y="28371"/>
                  </a:lnTo>
                  <a:lnTo>
                    <a:pt x="4191000" y="47421"/>
                  </a:lnTo>
                  <a:lnTo>
                    <a:pt x="4210050" y="47421"/>
                  </a:lnTo>
                  <a:lnTo>
                    <a:pt x="4210050" y="28371"/>
                  </a:lnTo>
                  <a:close/>
                </a:path>
                <a:path w="6520815" h="76200">
                  <a:moveTo>
                    <a:pt x="4248150" y="28371"/>
                  </a:moveTo>
                  <a:lnTo>
                    <a:pt x="4229100" y="28371"/>
                  </a:lnTo>
                  <a:lnTo>
                    <a:pt x="4229100" y="47421"/>
                  </a:lnTo>
                  <a:lnTo>
                    <a:pt x="4248150" y="47421"/>
                  </a:lnTo>
                  <a:lnTo>
                    <a:pt x="4248150" y="28371"/>
                  </a:lnTo>
                  <a:close/>
                </a:path>
                <a:path w="6520815" h="76200">
                  <a:moveTo>
                    <a:pt x="4267200" y="28371"/>
                  </a:moveTo>
                  <a:lnTo>
                    <a:pt x="4267200" y="47421"/>
                  </a:lnTo>
                  <a:lnTo>
                    <a:pt x="4286250" y="47434"/>
                  </a:lnTo>
                  <a:lnTo>
                    <a:pt x="4286250" y="28384"/>
                  </a:lnTo>
                  <a:lnTo>
                    <a:pt x="4267200" y="28371"/>
                  </a:lnTo>
                  <a:close/>
                </a:path>
                <a:path w="6520815" h="76200">
                  <a:moveTo>
                    <a:pt x="4324350" y="28384"/>
                  </a:moveTo>
                  <a:lnTo>
                    <a:pt x="4305300" y="28384"/>
                  </a:lnTo>
                  <a:lnTo>
                    <a:pt x="4305300" y="47434"/>
                  </a:lnTo>
                  <a:lnTo>
                    <a:pt x="4324350" y="47434"/>
                  </a:lnTo>
                  <a:lnTo>
                    <a:pt x="4324350" y="28384"/>
                  </a:lnTo>
                  <a:close/>
                </a:path>
                <a:path w="6520815" h="76200">
                  <a:moveTo>
                    <a:pt x="4362450" y="28384"/>
                  </a:moveTo>
                  <a:lnTo>
                    <a:pt x="4343400" y="28384"/>
                  </a:lnTo>
                  <a:lnTo>
                    <a:pt x="4343400" y="47434"/>
                  </a:lnTo>
                  <a:lnTo>
                    <a:pt x="4362450" y="47434"/>
                  </a:lnTo>
                  <a:lnTo>
                    <a:pt x="4362450" y="28384"/>
                  </a:lnTo>
                  <a:close/>
                </a:path>
                <a:path w="6520815" h="76200">
                  <a:moveTo>
                    <a:pt x="4400550" y="28384"/>
                  </a:moveTo>
                  <a:lnTo>
                    <a:pt x="4381500" y="28384"/>
                  </a:lnTo>
                  <a:lnTo>
                    <a:pt x="4381500" y="47434"/>
                  </a:lnTo>
                  <a:lnTo>
                    <a:pt x="4400550" y="47434"/>
                  </a:lnTo>
                  <a:lnTo>
                    <a:pt x="4400550" y="28384"/>
                  </a:lnTo>
                  <a:close/>
                </a:path>
                <a:path w="6520815" h="76200">
                  <a:moveTo>
                    <a:pt x="4438650" y="28397"/>
                  </a:moveTo>
                  <a:lnTo>
                    <a:pt x="4419600" y="28397"/>
                  </a:lnTo>
                  <a:lnTo>
                    <a:pt x="4419600" y="47447"/>
                  </a:lnTo>
                  <a:lnTo>
                    <a:pt x="4438650" y="47447"/>
                  </a:lnTo>
                  <a:lnTo>
                    <a:pt x="4438650" y="28397"/>
                  </a:lnTo>
                  <a:close/>
                </a:path>
                <a:path w="6520815" h="76200">
                  <a:moveTo>
                    <a:pt x="4476750" y="28397"/>
                  </a:moveTo>
                  <a:lnTo>
                    <a:pt x="4457700" y="28397"/>
                  </a:lnTo>
                  <a:lnTo>
                    <a:pt x="4457700" y="47447"/>
                  </a:lnTo>
                  <a:lnTo>
                    <a:pt x="4476750" y="47447"/>
                  </a:lnTo>
                  <a:lnTo>
                    <a:pt x="4476750" y="28397"/>
                  </a:lnTo>
                  <a:close/>
                </a:path>
                <a:path w="6520815" h="76200">
                  <a:moveTo>
                    <a:pt x="4514850" y="28397"/>
                  </a:moveTo>
                  <a:lnTo>
                    <a:pt x="4495800" y="28397"/>
                  </a:lnTo>
                  <a:lnTo>
                    <a:pt x="4495800" y="47447"/>
                  </a:lnTo>
                  <a:lnTo>
                    <a:pt x="4514850" y="47447"/>
                  </a:lnTo>
                  <a:lnTo>
                    <a:pt x="4514850" y="28397"/>
                  </a:lnTo>
                  <a:close/>
                </a:path>
                <a:path w="6520815" h="76200">
                  <a:moveTo>
                    <a:pt x="4533900" y="28397"/>
                  </a:moveTo>
                  <a:lnTo>
                    <a:pt x="4533900" y="47447"/>
                  </a:lnTo>
                  <a:lnTo>
                    <a:pt x="4552950" y="47459"/>
                  </a:lnTo>
                  <a:lnTo>
                    <a:pt x="4552950" y="28409"/>
                  </a:lnTo>
                  <a:lnTo>
                    <a:pt x="4533900" y="28397"/>
                  </a:lnTo>
                  <a:close/>
                </a:path>
                <a:path w="6520815" h="76200">
                  <a:moveTo>
                    <a:pt x="4591050" y="28409"/>
                  </a:moveTo>
                  <a:lnTo>
                    <a:pt x="4572000" y="28409"/>
                  </a:lnTo>
                  <a:lnTo>
                    <a:pt x="4572000" y="47459"/>
                  </a:lnTo>
                  <a:lnTo>
                    <a:pt x="4591050" y="47459"/>
                  </a:lnTo>
                  <a:lnTo>
                    <a:pt x="4591050" y="28409"/>
                  </a:lnTo>
                  <a:close/>
                </a:path>
                <a:path w="6520815" h="76200">
                  <a:moveTo>
                    <a:pt x="4629150" y="28409"/>
                  </a:moveTo>
                  <a:lnTo>
                    <a:pt x="4610100" y="28409"/>
                  </a:lnTo>
                  <a:lnTo>
                    <a:pt x="4610100" y="47459"/>
                  </a:lnTo>
                  <a:lnTo>
                    <a:pt x="4629150" y="47459"/>
                  </a:lnTo>
                  <a:lnTo>
                    <a:pt x="4629150" y="28409"/>
                  </a:lnTo>
                  <a:close/>
                </a:path>
                <a:path w="6520815" h="76200">
                  <a:moveTo>
                    <a:pt x="4667250" y="28409"/>
                  </a:moveTo>
                  <a:lnTo>
                    <a:pt x="4648200" y="28409"/>
                  </a:lnTo>
                  <a:lnTo>
                    <a:pt x="4648200" y="47459"/>
                  </a:lnTo>
                  <a:lnTo>
                    <a:pt x="4667250" y="47459"/>
                  </a:lnTo>
                  <a:lnTo>
                    <a:pt x="4667250" y="28409"/>
                  </a:lnTo>
                  <a:close/>
                </a:path>
                <a:path w="6520815" h="76200">
                  <a:moveTo>
                    <a:pt x="4686300" y="28409"/>
                  </a:moveTo>
                  <a:lnTo>
                    <a:pt x="4686300" y="47459"/>
                  </a:lnTo>
                  <a:lnTo>
                    <a:pt x="4705350" y="47472"/>
                  </a:lnTo>
                  <a:lnTo>
                    <a:pt x="4705350" y="28422"/>
                  </a:lnTo>
                  <a:lnTo>
                    <a:pt x="4686300" y="28409"/>
                  </a:lnTo>
                  <a:close/>
                </a:path>
                <a:path w="6520815" h="76200">
                  <a:moveTo>
                    <a:pt x="4743450" y="28422"/>
                  </a:moveTo>
                  <a:lnTo>
                    <a:pt x="4724400" y="28422"/>
                  </a:lnTo>
                  <a:lnTo>
                    <a:pt x="4724400" y="47472"/>
                  </a:lnTo>
                  <a:lnTo>
                    <a:pt x="4743450" y="47472"/>
                  </a:lnTo>
                  <a:lnTo>
                    <a:pt x="4743450" y="28422"/>
                  </a:lnTo>
                  <a:close/>
                </a:path>
                <a:path w="6520815" h="76200">
                  <a:moveTo>
                    <a:pt x="4781550" y="28422"/>
                  </a:moveTo>
                  <a:lnTo>
                    <a:pt x="4762500" y="28422"/>
                  </a:lnTo>
                  <a:lnTo>
                    <a:pt x="4762500" y="47472"/>
                  </a:lnTo>
                  <a:lnTo>
                    <a:pt x="4781550" y="47472"/>
                  </a:lnTo>
                  <a:lnTo>
                    <a:pt x="4781550" y="28422"/>
                  </a:lnTo>
                  <a:close/>
                </a:path>
                <a:path w="6520815" h="76200">
                  <a:moveTo>
                    <a:pt x="4819650" y="28422"/>
                  </a:moveTo>
                  <a:lnTo>
                    <a:pt x="4800600" y="28422"/>
                  </a:lnTo>
                  <a:lnTo>
                    <a:pt x="4800600" y="47472"/>
                  </a:lnTo>
                  <a:lnTo>
                    <a:pt x="4819650" y="47472"/>
                  </a:lnTo>
                  <a:lnTo>
                    <a:pt x="4819650" y="28422"/>
                  </a:lnTo>
                  <a:close/>
                </a:path>
                <a:path w="6520815" h="76200">
                  <a:moveTo>
                    <a:pt x="4857750" y="28435"/>
                  </a:moveTo>
                  <a:lnTo>
                    <a:pt x="4838700" y="28435"/>
                  </a:lnTo>
                  <a:lnTo>
                    <a:pt x="4838700" y="47485"/>
                  </a:lnTo>
                  <a:lnTo>
                    <a:pt x="4857750" y="47485"/>
                  </a:lnTo>
                  <a:lnTo>
                    <a:pt x="4857750" y="28435"/>
                  </a:lnTo>
                  <a:close/>
                </a:path>
                <a:path w="6520815" h="76200">
                  <a:moveTo>
                    <a:pt x="4895850" y="28435"/>
                  </a:moveTo>
                  <a:lnTo>
                    <a:pt x="4876800" y="28435"/>
                  </a:lnTo>
                  <a:lnTo>
                    <a:pt x="4876800" y="47485"/>
                  </a:lnTo>
                  <a:lnTo>
                    <a:pt x="4895850" y="47485"/>
                  </a:lnTo>
                  <a:lnTo>
                    <a:pt x="4895850" y="28435"/>
                  </a:lnTo>
                  <a:close/>
                </a:path>
                <a:path w="6520815" h="76200">
                  <a:moveTo>
                    <a:pt x="4933950" y="28435"/>
                  </a:moveTo>
                  <a:lnTo>
                    <a:pt x="4914900" y="28435"/>
                  </a:lnTo>
                  <a:lnTo>
                    <a:pt x="4914900" y="47485"/>
                  </a:lnTo>
                  <a:lnTo>
                    <a:pt x="4933950" y="47485"/>
                  </a:lnTo>
                  <a:lnTo>
                    <a:pt x="4933950" y="28435"/>
                  </a:lnTo>
                  <a:close/>
                </a:path>
                <a:path w="6520815" h="76200">
                  <a:moveTo>
                    <a:pt x="4953000" y="28435"/>
                  </a:moveTo>
                  <a:lnTo>
                    <a:pt x="4953000" y="47485"/>
                  </a:lnTo>
                  <a:lnTo>
                    <a:pt x="4972050" y="47497"/>
                  </a:lnTo>
                  <a:lnTo>
                    <a:pt x="4972050" y="28447"/>
                  </a:lnTo>
                  <a:lnTo>
                    <a:pt x="4953000" y="28435"/>
                  </a:lnTo>
                  <a:close/>
                </a:path>
                <a:path w="6520815" h="76200">
                  <a:moveTo>
                    <a:pt x="5010150" y="28447"/>
                  </a:moveTo>
                  <a:lnTo>
                    <a:pt x="4991100" y="28447"/>
                  </a:lnTo>
                  <a:lnTo>
                    <a:pt x="4991100" y="47497"/>
                  </a:lnTo>
                  <a:lnTo>
                    <a:pt x="5010150" y="47497"/>
                  </a:lnTo>
                  <a:lnTo>
                    <a:pt x="5010150" y="28447"/>
                  </a:lnTo>
                  <a:close/>
                </a:path>
                <a:path w="6520815" h="76200">
                  <a:moveTo>
                    <a:pt x="5048250" y="28447"/>
                  </a:moveTo>
                  <a:lnTo>
                    <a:pt x="5029200" y="28447"/>
                  </a:lnTo>
                  <a:lnTo>
                    <a:pt x="5029200" y="47497"/>
                  </a:lnTo>
                  <a:lnTo>
                    <a:pt x="5048250" y="47497"/>
                  </a:lnTo>
                  <a:lnTo>
                    <a:pt x="5048250" y="28447"/>
                  </a:lnTo>
                  <a:close/>
                </a:path>
                <a:path w="6520815" h="76200">
                  <a:moveTo>
                    <a:pt x="5086350" y="28447"/>
                  </a:moveTo>
                  <a:lnTo>
                    <a:pt x="5067300" y="28447"/>
                  </a:lnTo>
                  <a:lnTo>
                    <a:pt x="5067300" y="47497"/>
                  </a:lnTo>
                  <a:lnTo>
                    <a:pt x="5086350" y="47497"/>
                  </a:lnTo>
                  <a:lnTo>
                    <a:pt x="5086350" y="28447"/>
                  </a:lnTo>
                  <a:close/>
                </a:path>
                <a:path w="6520815" h="76200">
                  <a:moveTo>
                    <a:pt x="5124450" y="28460"/>
                  </a:moveTo>
                  <a:lnTo>
                    <a:pt x="5105400" y="28460"/>
                  </a:lnTo>
                  <a:lnTo>
                    <a:pt x="5105400" y="47510"/>
                  </a:lnTo>
                  <a:lnTo>
                    <a:pt x="5124450" y="47510"/>
                  </a:lnTo>
                  <a:lnTo>
                    <a:pt x="5124450" y="28460"/>
                  </a:lnTo>
                  <a:close/>
                </a:path>
                <a:path w="6520815" h="76200">
                  <a:moveTo>
                    <a:pt x="5162550" y="28460"/>
                  </a:moveTo>
                  <a:lnTo>
                    <a:pt x="5143500" y="28460"/>
                  </a:lnTo>
                  <a:lnTo>
                    <a:pt x="5143500" y="47510"/>
                  </a:lnTo>
                  <a:lnTo>
                    <a:pt x="5162550" y="47510"/>
                  </a:lnTo>
                  <a:lnTo>
                    <a:pt x="5162550" y="28460"/>
                  </a:lnTo>
                  <a:close/>
                </a:path>
                <a:path w="6520815" h="76200">
                  <a:moveTo>
                    <a:pt x="5200650" y="28460"/>
                  </a:moveTo>
                  <a:lnTo>
                    <a:pt x="5181600" y="28460"/>
                  </a:lnTo>
                  <a:lnTo>
                    <a:pt x="5181600" y="47510"/>
                  </a:lnTo>
                  <a:lnTo>
                    <a:pt x="5200650" y="47510"/>
                  </a:lnTo>
                  <a:lnTo>
                    <a:pt x="5200650" y="28460"/>
                  </a:lnTo>
                  <a:close/>
                </a:path>
                <a:path w="6520815" h="76200">
                  <a:moveTo>
                    <a:pt x="5238750" y="28460"/>
                  </a:moveTo>
                  <a:lnTo>
                    <a:pt x="5219700" y="28460"/>
                  </a:lnTo>
                  <a:lnTo>
                    <a:pt x="5219700" y="47510"/>
                  </a:lnTo>
                  <a:lnTo>
                    <a:pt x="5238750" y="47510"/>
                  </a:lnTo>
                  <a:lnTo>
                    <a:pt x="5238750" y="28460"/>
                  </a:lnTo>
                  <a:close/>
                </a:path>
                <a:path w="6520815" h="76200">
                  <a:moveTo>
                    <a:pt x="5276850" y="28473"/>
                  </a:moveTo>
                  <a:lnTo>
                    <a:pt x="5257800" y="28473"/>
                  </a:lnTo>
                  <a:lnTo>
                    <a:pt x="5257800" y="47523"/>
                  </a:lnTo>
                  <a:lnTo>
                    <a:pt x="5276850" y="47523"/>
                  </a:lnTo>
                  <a:lnTo>
                    <a:pt x="5276850" y="28473"/>
                  </a:lnTo>
                  <a:close/>
                </a:path>
                <a:path w="6520815" h="76200">
                  <a:moveTo>
                    <a:pt x="5314950" y="28473"/>
                  </a:moveTo>
                  <a:lnTo>
                    <a:pt x="5295900" y="28473"/>
                  </a:lnTo>
                  <a:lnTo>
                    <a:pt x="5295900" y="47523"/>
                  </a:lnTo>
                  <a:lnTo>
                    <a:pt x="5314950" y="47523"/>
                  </a:lnTo>
                  <a:lnTo>
                    <a:pt x="5314950" y="28473"/>
                  </a:lnTo>
                  <a:close/>
                </a:path>
                <a:path w="6520815" h="76200">
                  <a:moveTo>
                    <a:pt x="5353050" y="28473"/>
                  </a:moveTo>
                  <a:lnTo>
                    <a:pt x="5334000" y="28473"/>
                  </a:lnTo>
                  <a:lnTo>
                    <a:pt x="5334000" y="47523"/>
                  </a:lnTo>
                  <a:lnTo>
                    <a:pt x="5353050" y="47523"/>
                  </a:lnTo>
                  <a:lnTo>
                    <a:pt x="5353050" y="28473"/>
                  </a:lnTo>
                  <a:close/>
                </a:path>
                <a:path w="6520815" h="76200">
                  <a:moveTo>
                    <a:pt x="5372100" y="28473"/>
                  </a:moveTo>
                  <a:lnTo>
                    <a:pt x="5372100" y="47523"/>
                  </a:lnTo>
                  <a:lnTo>
                    <a:pt x="5391150" y="47536"/>
                  </a:lnTo>
                  <a:lnTo>
                    <a:pt x="5391150" y="28486"/>
                  </a:lnTo>
                  <a:lnTo>
                    <a:pt x="5372100" y="28473"/>
                  </a:lnTo>
                  <a:close/>
                </a:path>
                <a:path w="6520815" h="76200">
                  <a:moveTo>
                    <a:pt x="5429250" y="28486"/>
                  </a:moveTo>
                  <a:lnTo>
                    <a:pt x="5410200" y="28486"/>
                  </a:lnTo>
                  <a:lnTo>
                    <a:pt x="5410200" y="47536"/>
                  </a:lnTo>
                  <a:lnTo>
                    <a:pt x="5429250" y="47536"/>
                  </a:lnTo>
                  <a:lnTo>
                    <a:pt x="5429250" y="28486"/>
                  </a:lnTo>
                  <a:close/>
                </a:path>
                <a:path w="6520815" h="76200">
                  <a:moveTo>
                    <a:pt x="5467350" y="28486"/>
                  </a:moveTo>
                  <a:lnTo>
                    <a:pt x="5448300" y="28486"/>
                  </a:lnTo>
                  <a:lnTo>
                    <a:pt x="5448300" y="47536"/>
                  </a:lnTo>
                  <a:lnTo>
                    <a:pt x="5467350" y="47536"/>
                  </a:lnTo>
                  <a:lnTo>
                    <a:pt x="5467350" y="28486"/>
                  </a:lnTo>
                  <a:close/>
                </a:path>
                <a:path w="6520815" h="76200">
                  <a:moveTo>
                    <a:pt x="5505450" y="28486"/>
                  </a:moveTo>
                  <a:lnTo>
                    <a:pt x="5486400" y="28486"/>
                  </a:lnTo>
                  <a:lnTo>
                    <a:pt x="5486400" y="47536"/>
                  </a:lnTo>
                  <a:lnTo>
                    <a:pt x="5505450" y="47536"/>
                  </a:lnTo>
                  <a:lnTo>
                    <a:pt x="5505450" y="28486"/>
                  </a:lnTo>
                  <a:close/>
                </a:path>
                <a:path w="6520815" h="76200">
                  <a:moveTo>
                    <a:pt x="5524500" y="28486"/>
                  </a:moveTo>
                  <a:lnTo>
                    <a:pt x="5524500" y="47536"/>
                  </a:lnTo>
                  <a:lnTo>
                    <a:pt x="5543550" y="47548"/>
                  </a:lnTo>
                  <a:lnTo>
                    <a:pt x="5543550" y="28498"/>
                  </a:lnTo>
                  <a:lnTo>
                    <a:pt x="5524500" y="28486"/>
                  </a:lnTo>
                  <a:close/>
                </a:path>
                <a:path w="6520815" h="76200">
                  <a:moveTo>
                    <a:pt x="5581650" y="28498"/>
                  </a:moveTo>
                  <a:lnTo>
                    <a:pt x="5562600" y="28498"/>
                  </a:lnTo>
                  <a:lnTo>
                    <a:pt x="5562600" y="47548"/>
                  </a:lnTo>
                  <a:lnTo>
                    <a:pt x="5581650" y="47548"/>
                  </a:lnTo>
                  <a:lnTo>
                    <a:pt x="5581650" y="28498"/>
                  </a:lnTo>
                  <a:close/>
                </a:path>
                <a:path w="6520815" h="76200">
                  <a:moveTo>
                    <a:pt x="5619750" y="28498"/>
                  </a:moveTo>
                  <a:lnTo>
                    <a:pt x="5600700" y="28498"/>
                  </a:lnTo>
                  <a:lnTo>
                    <a:pt x="5600700" y="47548"/>
                  </a:lnTo>
                  <a:lnTo>
                    <a:pt x="5619750" y="47548"/>
                  </a:lnTo>
                  <a:lnTo>
                    <a:pt x="5619750" y="28498"/>
                  </a:lnTo>
                  <a:close/>
                </a:path>
                <a:path w="6520815" h="76200">
                  <a:moveTo>
                    <a:pt x="5657850" y="28498"/>
                  </a:moveTo>
                  <a:lnTo>
                    <a:pt x="5638800" y="28498"/>
                  </a:lnTo>
                  <a:lnTo>
                    <a:pt x="5638800" y="47548"/>
                  </a:lnTo>
                  <a:lnTo>
                    <a:pt x="5657850" y="47548"/>
                  </a:lnTo>
                  <a:lnTo>
                    <a:pt x="5657850" y="28498"/>
                  </a:lnTo>
                  <a:close/>
                </a:path>
                <a:path w="6520815" h="76200">
                  <a:moveTo>
                    <a:pt x="5695950" y="28511"/>
                  </a:moveTo>
                  <a:lnTo>
                    <a:pt x="5676900" y="28511"/>
                  </a:lnTo>
                  <a:lnTo>
                    <a:pt x="5676900" y="47561"/>
                  </a:lnTo>
                  <a:lnTo>
                    <a:pt x="5695950" y="47561"/>
                  </a:lnTo>
                  <a:lnTo>
                    <a:pt x="5695950" y="28511"/>
                  </a:lnTo>
                  <a:close/>
                </a:path>
                <a:path w="6520815" h="76200">
                  <a:moveTo>
                    <a:pt x="5734050" y="28511"/>
                  </a:moveTo>
                  <a:lnTo>
                    <a:pt x="5715000" y="28511"/>
                  </a:lnTo>
                  <a:lnTo>
                    <a:pt x="5715000" y="47561"/>
                  </a:lnTo>
                  <a:lnTo>
                    <a:pt x="5734050" y="47561"/>
                  </a:lnTo>
                  <a:lnTo>
                    <a:pt x="5734050" y="28511"/>
                  </a:lnTo>
                  <a:close/>
                </a:path>
                <a:path w="6520815" h="76200">
                  <a:moveTo>
                    <a:pt x="5772150" y="28511"/>
                  </a:moveTo>
                  <a:lnTo>
                    <a:pt x="5753100" y="28511"/>
                  </a:lnTo>
                  <a:lnTo>
                    <a:pt x="5753100" y="47561"/>
                  </a:lnTo>
                  <a:lnTo>
                    <a:pt x="5772150" y="47561"/>
                  </a:lnTo>
                  <a:lnTo>
                    <a:pt x="5772150" y="28511"/>
                  </a:lnTo>
                  <a:close/>
                </a:path>
                <a:path w="6520815" h="76200">
                  <a:moveTo>
                    <a:pt x="5791200" y="28511"/>
                  </a:moveTo>
                  <a:lnTo>
                    <a:pt x="5791200" y="47561"/>
                  </a:lnTo>
                  <a:lnTo>
                    <a:pt x="5810250" y="47574"/>
                  </a:lnTo>
                  <a:lnTo>
                    <a:pt x="5810250" y="28524"/>
                  </a:lnTo>
                  <a:lnTo>
                    <a:pt x="5791200" y="28511"/>
                  </a:lnTo>
                  <a:close/>
                </a:path>
                <a:path w="6520815" h="76200">
                  <a:moveTo>
                    <a:pt x="5848350" y="28524"/>
                  </a:moveTo>
                  <a:lnTo>
                    <a:pt x="5829300" y="28524"/>
                  </a:lnTo>
                  <a:lnTo>
                    <a:pt x="5829300" y="47574"/>
                  </a:lnTo>
                  <a:lnTo>
                    <a:pt x="5848350" y="47574"/>
                  </a:lnTo>
                  <a:lnTo>
                    <a:pt x="5848350" y="28524"/>
                  </a:lnTo>
                  <a:close/>
                </a:path>
                <a:path w="6520815" h="76200">
                  <a:moveTo>
                    <a:pt x="5886450" y="28524"/>
                  </a:moveTo>
                  <a:lnTo>
                    <a:pt x="5867400" y="28524"/>
                  </a:lnTo>
                  <a:lnTo>
                    <a:pt x="5867400" y="47574"/>
                  </a:lnTo>
                  <a:lnTo>
                    <a:pt x="5886450" y="47574"/>
                  </a:lnTo>
                  <a:lnTo>
                    <a:pt x="5886450" y="28524"/>
                  </a:lnTo>
                  <a:close/>
                </a:path>
                <a:path w="6520815" h="76200">
                  <a:moveTo>
                    <a:pt x="5924550" y="28524"/>
                  </a:moveTo>
                  <a:lnTo>
                    <a:pt x="5905500" y="28524"/>
                  </a:lnTo>
                  <a:lnTo>
                    <a:pt x="5905500" y="47574"/>
                  </a:lnTo>
                  <a:lnTo>
                    <a:pt x="5924550" y="47574"/>
                  </a:lnTo>
                  <a:lnTo>
                    <a:pt x="5924550" y="28524"/>
                  </a:lnTo>
                  <a:close/>
                </a:path>
                <a:path w="6520815" h="76200">
                  <a:moveTo>
                    <a:pt x="5943600" y="28524"/>
                  </a:moveTo>
                  <a:lnTo>
                    <a:pt x="5943600" y="47574"/>
                  </a:lnTo>
                  <a:lnTo>
                    <a:pt x="5962650" y="47586"/>
                  </a:lnTo>
                  <a:lnTo>
                    <a:pt x="5962650" y="28536"/>
                  </a:lnTo>
                  <a:lnTo>
                    <a:pt x="5943600" y="28524"/>
                  </a:lnTo>
                  <a:close/>
                </a:path>
                <a:path w="6520815" h="76200">
                  <a:moveTo>
                    <a:pt x="6000750" y="28536"/>
                  </a:moveTo>
                  <a:lnTo>
                    <a:pt x="5981700" y="28536"/>
                  </a:lnTo>
                  <a:lnTo>
                    <a:pt x="5981700" y="47586"/>
                  </a:lnTo>
                  <a:lnTo>
                    <a:pt x="6000750" y="47586"/>
                  </a:lnTo>
                  <a:lnTo>
                    <a:pt x="6000750" y="28536"/>
                  </a:lnTo>
                  <a:close/>
                </a:path>
                <a:path w="6520815" h="76200">
                  <a:moveTo>
                    <a:pt x="6038850" y="28536"/>
                  </a:moveTo>
                  <a:lnTo>
                    <a:pt x="6019800" y="28536"/>
                  </a:lnTo>
                  <a:lnTo>
                    <a:pt x="6019800" y="47586"/>
                  </a:lnTo>
                  <a:lnTo>
                    <a:pt x="6038850" y="47586"/>
                  </a:lnTo>
                  <a:lnTo>
                    <a:pt x="6038850" y="28536"/>
                  </a:lnTo>
                  <a:close/>
                </a:path>
                <a:path w="6520815" h="76200">
                  <a:moveTo>
                    <a:pt x="6076950" y="28536"/>
                  </a:moveTo>
                  <a:lnTo>
                    <a:pt x="6057900" y="28536"/>
                  </a:lnTo>
                  <a:lnTo>
                    <a:pt x="6057900" y="47586"/>
                  </a:lnTo>
                  <a:lnTo>
                    <a:pt x="6076950" y="47586"/>
                  </a:lnTo>
                  <a:lnTo>
                    <a:pt x="6076950" y="28536"/>
                  </a:lnTo>
                  <a:close/>
                </a:path>
                <a:path w="6520815" h="76200">
                  <a:moveTo>
                    <a:pt x="6115050" y="28549"/>
                  </a:moveTo>
                  <a:lnTo>
                    <a:pt x="6096000" y="28549"/>
                  </a:lnTo>
                  <a:lnTo>
                    <a:pt x="6096000" y="47599"/>
                  </a:lnTo>
                  <a:lnTo>
                    <a:pt x="6115050" y="47599"/>
                  </a:lnTo>
                  <a:lnTo>
                    <a:pt x="6115050" y="28549"/>
                  </a:lnTo>
                  <a:close/>
                </a:path>
                <a:path w="6520815" h="76200">
                  <a:moveTo>
                    <a:pt x="6153150" y="28549"/>
                  </a:moveTo>
                  <a:lnTo>
                    <a:pt x="6134100" y="28549"/>
                  </a:lnTo>
                  <a:lnTo>
                    <a:pt x="6134100" y="47599"/>
                  </a:lnTo>
                  <a:lnTo>
                    <a:pt x="6153150" y="47599"/>
                  </a:lnTo>
                  <a:lnTo>
                    <a:pt x="6153150" y="28549"/>
                  </a:lnTo>
                  <a:close/>
                </a:path>
                <a:path w="6520815" h="76200">
                  <a:moveTo>
                    <a:pt x="6191250" y="28549"/>
                  </a:moveTo>
                  <a:lnTo>
                    <a:pt x="6172200" y="28549"/>
                  </a:lnTo>
                  <a:lnTo>
                    <a:pt x="6172200" y="47599"/>
                  </a:lnTo>
                  <a:lnTo>
                    <a:pt x="6191250" y="47599"/>
                  </a:lnTo>
                  <a:lnTo>
                    <a:pt x="6191250" y="28549"/>
                  </a:lnTo>
                  <a:close/>
                </a:path>
                <a:path w="6520815" h="76200">
                  <a:moveTo>
                    <a:pt x="6210300" y="28549"/>
                  </a:moveTo>
                  <a:lnTo>
                    <a:pt x="6210300" y="47599"/>
                  </a:lnTo>
                  <a:lnTo>
                    <a:pt x="6229350" y="47612"/>
                  </a:lnTo>
                  <a:lnTo>
                    <a:pt x="6229350" y="28562"/>
                  </a:lnTo>
                  <a:lnTo>
                    <a:pt x="6210300" y="28549"/>
                  </a:lnTo>
                  <a:close/>
                </a:path>
                <a:path w="6520815" h="76200">
                  <a:moveTo>
                    <a:pt x="6267450" y="28562"/>
                  </a:moveTo>
                  <a:lnTo>
                    <a:pt x="6248400" y="28562"/>
                  </a:lnTo>
                  <a:lnTo>
                    <a:pt x="6248400" y="47612"/>
                  </a:lnTo>
                  <a:lnTo>
                    <a:pt x="6267450" y="47612"/>
                  </a:lnTo>
                  <a:lnTo>
                    <a:pt x="6267450" y="28562"/>
                  </a:lnTo>
                  <a:close/>
                </a:path>
                <a:path w="6520815" h="76200">
                  <a:moveTo>
                    <a:pt x="6305550" y="28562"/>
                  </a:moveTo>
                  <a:lnTo>
                    <a:pt x="6286500" y="28562"/>
                  </a:lnTo>
                  <a:lnTo>
                    <a:pt x="6286500" y="47612"/>
                  </a:lnTo>
                  <a:lnTo>
                    <a:pt x="6305550" y="47612"/>
                  </a:lnTo>
                  <a:lnTo>
                    <a:pt x="6305550" y="28562"/>
                  </a:lnTo>
                  <a:close/>
                </a:path>
                <a:path w="6520815" h="76200">
                  <a:moveTo>
                    <a:pt x="6343650" y="28562"/>
                  </a:moveTo>
                  <a:lnTo>
                    <a:pt x="6324600" y="28562"/>
                  </a:lnTo>
                  <a:lnTo>
                    <a:pt x="6324600" y="47612"/>
                  </a:lnTo>
                  <a:lnTo>
                    <a:pt x="6343650" y="47612"/>
                  </a:lnTo>
                  <a:lnTo>
                    <a:pt x="6343650" y="28562"/>
                  </a:lnTo>
                  <a:close/>
                </a:path>
                <a:path w="6520815" h="76200">
                  <a:moveTo>
                    <a:pt x="6362700" y="28562"/>
                  </a:moveTo>
                  <a:lnTo>
                    <a:pt x="6362700" y="47612"/>
                  </a:lnTo>
                  <a:lnTo>
                    <a:pt x="6381750" y="47624"/>
                  </a:lnTo>
                  <a:lnTo>
                    <a:pt x="6381750" y="28574"/>
                  </a:lnTo>
                  <a:lnTo>
                    <a:pt x="6362700" y="28562"/>
                  </a:lnTo>
                  <a:close/>
                </a:path>
                <a:path w="6520815" h="76200">
                  <a:moveTo>
                    <a:pt x="6419850" y="28574"/>
                  </a:moveTo>
                  <a:lnTo>
                    <a:pt x="6400800" y="28574"/>
                  </a:lnTo>
                  <a:lnTo>
                    <a:pt x="6400800" y="47624"/>
                  </a:lnTo>
                  <a:lnTo>
                    <a:pt x="6419850" y="47624"/>
                  </a:lnTo>
                  <a:lnTo>
                    <a:pt x="6419850" y="28574"/>
                  </a:lnTo>
                  <a:close/>
                </a:path>
                <a:path w="6520815" h="76200">
                  <a:moveTo>
                    <a:pt x="6444107" y="0"/>
                  </a:moveTo>
                  <a:lnTo>
                    <a:pt x="6444107" y="76199"/>
                  </a:lnTo>
                  <a:lnTo>
                    <a:pt x="6501276" y="47624"/>
                  </a:lnTo>
                  <a:lnTo>
                    <a:pt x="6456807" y="47624"/>
                  </a:lnTo>
                  <a:lnTo>
                    <a:pt x="6456807" y="28574"/>
                  </a:lnTo>
                  <a:lnTo>
                    <a:pt x="6501237" y="28574"/>
                  </a:lnTo>
                  <a:lnTo>
                    <a:pt x="6444107" y="0"/>
                  </a:lnTo>
                  <a:close/>
                </a:path>
                <a:path w="6520815" h="76200">
                  <a:moveTo>
                    <a:pt x="6444107" y="28574"/>
                  </a:moveTo>
                  <a:lnTo>
                    <a:pt x="6438900" y="28574"/>
                  </a:lnTo>
                  <a:lnTo>
                    <a:pt x="6438900" y="47624"/>
                  </a:lnTo>
                  <a:lnTo>
                    <a:pt x="6444107" y="47624"/>
                  </a:lnTo>
                  <a:lnTo>
                    <a:pt x="6444107" y="28574"/>
                  </a:lnTo>
                  <a:close/>
                </a:path>
                <a:path w="6520815" h="76200">
                  <a:moveTo>
                    <a:pt x="6501237" y="28574"/>
                  </a:moveTo>
                  <a:lnTo>
                    <a:pt x="6456807" y="28574"/>
                  </a:lnTo>
                  <a:lnTo>
                    <a:pt x="6456807" y="47624"/>
                  </a:lnTo>
                  <a:lnTo>
                    <a:pt x="6501276" y="47624"/>
                  </a:lnTo>
                  <a:lnTo>
                    <a:pt x="6520307" y="38112"/>
                  </a:lnTo>
                  <a:lnTo>
                    <a:pt x="6501237" y="28574"/>
                  </a:lnTo>
                  <a:close/>
                </a:path>
              </a:pathLst>
            </a:custGeom>
            <a:solidFill>
              <a:srgbClr val="571D74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object 10">
              <a:extLst>
                <a:ext uri="{FF2B5EF4-FFF2-40B4-BE49-F238E27FC236}">
                  <a16:creationId xmlns:a16="http://schemas.microsoft.com/office/drawing/2014/main" id="{EDD232D1-28FD-2F35-AF8F-05959FFE5AA6}"/>
                </a:ext>
              </a:extLst>
            </p:cNvPr>
            <p:cNvSpPr/>
            <p:nvPr/>
          </p:nvSpPr>
          <p:spPr>
            <a:xfrm>
              <a:off x="4572570" y="4361688"/>
              <a:ext cx="461970" cy="487680"/>
            </a:xfrm>
            <a:custGeom>
              <a:avLst/>
              <a:gdLst/>
              <a:ahLst/>
              <a:cxnLst/>
              <a:rect l="l" t="t" r="r" b="b"/>
              <a:pathLst>
                <a:path w="509270" h="487679">
                  <a:moveTo>
                    <a:pt x="254507" y="0"/>
                  </a:moveTo>
                  <a:lnTo>
                    <a:pt x="208752" y="3928"/>
                  </a:lnTo>
                  <a:lnTo>
                    <a:pt x="165690" y="15255"/>
                  </a:lnTo>
                  <a:lnTo>
                    <a:pt x="126040" y="33290"/>
                  </a:lnTo>
                  <a:lnTo>
                    <a:pt x="90520" y="57347"/>
                  </a:lnTo>
                  <a:lnTo>
                    <a:pt x="59847" y="86736"/>
                  </a:lnTo>
                  <a:lnTo>
                    <a:pt x="34741" y="120768"/>
                  </a:lnTo>
                  <a:lnTo>
                    <a:pt x="15919" y="158755"/>
                  </a:lnTo>
                  <a:lnTo>
                    <a:pt x="4099" y="200009"/>
                  </a:lnTo>
                  <a:lnTo>
                    <a:pt x="0" y="243840"/>
                  </a:lnTo>
                  <a:lnTo>
                    <a:pt x="4099" y="287670"/>
                  </a:lnTo>
                  <a:lnTo>
                    <a:pt x="15919" y="328924"/>
                  </a:lnTo>
                  <a:lnTo>
                    <a:pt x="34741" y="366911"/>
                  </a:lnTo>
                  <a:lnTo>
                    <a:pt x="59847" y="400943"/>
                  </a:lnTo>
                  <a:lnTo>
                    <a:pt x="90520" y="430332"/>
                  </a:lnTo>
                  <a:lnTo>
                    <a:pt x="126040" y="454389"/>
                  </a:lnTo>
                  <a:lnTo>
                    <a:pt x="165690" y="472424"/>
                  </a:lnTo>
                  <a:lnTo>
                    <a:pt x="208752" y="483751"/>
                  </a:lnTo>
                  <a:lnTo>
                    <a:pt x="254507" y="487680"/>
                  </a:lnTo>
                  <a:lnTo>
                    <a:pt x="300263" y="483751"/>
                  </a:lnTo>
                  <a:lnTo>
                    <a:pt x="343325" y="472424"/>
                  </a:lnTo>
                  <a:lnTo>
                    <a:pt x="382975" y="454389"/>
                  </a:lnTo>
                  <a:lnTo>
                    <a:pt x="418495" y="430332"/>
                  </a:lnTo>
                  <a:lnTo>
                    <a:pt x="449168" y="400943"/>
                  </a:lnTo>
                  <a:lnTo>
                    <a:pt x="474274" y="366911"/>
                  </a:lnTo>
                  <a:lnTo>
                    <a:pt x="493096" y="328924"/>
                  </a:lnTo>
                  <a:lnTo>
                    <a:pt x="504916" y="287670"/>
                  </a:lnTo>
                  <a:lnTo>
                    <a:pt x="509015" y="243840"/>
                  </a:lnTo>
                  <a:lnTo>
                    <a:pt x="504916" y="200009"/>
                  </a:lnTo>
                  <a:lnTo>
                    <a:pt x="493096" y="158755"/>
                  </a:lnTo>
                  <a:lnTo>
                    <a:pt x="474274" y="120768"/>
                  </a:lnTo>
                  <a:lnTo>
                    <a:pt x="449168" y="86736"/>
                  </a:lnTo>
                  <a:lnTo>
                    <a:pt x="418495" y="57347"/>
                  </a:lnTo>
                  <a:lnTo>
                    <a:pt x="382975" y="33290"/>
                  </a:lnTo>
                  <a:lnTo>
                    <a:pt x="343325" y="15255"/>
                  </a:lnTo>
                  <a:lnTo>
                    <a:pt x="300263" y="3928"/>
                  </a:lnTo>
                  <a:lnTo>
                    <a:pt x="254507" y="0"/>
                  </a:lnTo>
                  <a:close/>
                </a:path>
              </a:pathLst>
            </a:custGeom>
            <a:solidFill>
              <a:srgbClr val="FAF0D1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8" name="object 18">
            <a:extLst>
              <a:ext uri="{FF2B5EF4-FFF2-40B4-BE49-F238E27FC236}">
                <a16:creationId xmlns:a16="http://schemas.microsoft.com/office/drawing/2014/main" id="{CF17CC22-82F7-522E-DA9A-B65F2573FD26}"/>
              </a:ext>
            </a:extLst>
          </p:cNvPr>
          <p:cNvSpPr txBox="1"/>
          <p:nvPr/>
        </p:nvSpPr>
        <p:spPr>
          <a:xfrm>
            <a:off x="2259585" y="1938528"/>
            <a:ext cx="2625513" cy="318036"/>
          </a:xfrm>
          <a:prstGeom prst="rect">
            <a:avLst/>
          </a:prstGeom>
          <a:solidFill>
            <a:srgbClr val="9176B4"/>
          </a:solidFill>
        </p:spPr>
        <p:txBody>
          <a:bodyPr vert="horz" wrap="square" lIns="0" tIns="71120" rIns="0" bIns="0" rtlCol="0">
            <a:spAutoFit/>
          </a:bodyPr>
          <a:lstStyle/>
          <a:p>
            <a:pPr marL="20319" algn="ctr" defTabSz="1219170">
              <a:spcBef>
                <a:spcPts val="560"/>
              </a:spcBef>
            </a:pPr>
            <a:r>
              <a:rPr sz="1600" b="1" kern="0" spc="-27" dirty="0">
                <a:solidFill>
                  <a:srgbClr val="FFFFFF"/>
                </a:solidFill>
                <a:latin typeface="Trebuchet MS"/>
                <a:cs typeface="Trebuchet MS"/>
              </a:rPr>
              <a:t>2021</a:t>
            </a:r>
            <a:endParaRPr sz="16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69" name="object 19">
            <a:extLst>
              <a:ext uri="{FF2B5EF4-FFF2-40B4-BE49-F238E27FC236}">
                <a16:creationId xmlns:a16="http://schemas.microsoft.com/office/drawing/2014/main" id="{C8799BA8-2D0D-20A6-6ED9-F692AA402881}"/>
              </a:ext>
            </a:extLst>
          </p:cNvPr>
          <p:cNvSpPr txBox="1"/>
          <p:nvPr/>
        </p:nvSpPr>
        <p:spPr>
          <a:xfrm>
            <a:off x="2259585" y="2418080"/>
            <a:ext cx="2625513" cy="2186923"/>
          </a:xfrm>
          <a:prstGeom prst="rect">
            <a:avLst/>
          </a:prstGeom>
          <a:solidFill>
            <a:srgbClr val="E9E3EF"/>
          </a:solidFill>
        </p:spPr>
        <p:txBody>
          <a:bodyPr vert="horz" wrap="square" lIns="0" tIns="27093" rIns="0" bIns="0" rtlCol="0">
            <a:spAutoFit/>
          </a:bodyPr>
          <a:lstStyle/>
          <a:p>
            <a:pPr defTabSz="1219170">
              <a:spcBef>
                <a:spcPts val="213"/>
              </a:spcBef>
            </a:pPr>
            <a:endParaRPr sz="12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R="54185" algn="ctr" defTabSz="1219170"/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Lancement</a:t>
            </a:r>
            <a:r>
              <a:rPr sz="1200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200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TPE</a:t>
            </a:r>
            <a:r>
              <a:rPr sz="1200" kern="0" spc="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Android</a:t>
            </a:r>
            <a:r>
              <a:rPr sz="1200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avec</a:t>
            </a:r>
            <a:endParaRPr sz="12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R="50799" algn="ctr" defTabSz="1219170"/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un</a:t>
            </a:r>
            <a:r>
              <a:rPr sz="1200" kern="0" spc="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positionnement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Premium</a:t>
            </a:r>
            <a:endParaRPr sz="12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1219170">
              <a:spcBef>
                <a:spcPts val="987"/>
              </a:spcBef>
            </a:pPr>
            <a:endParaRPr sz="12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spcBef>
                <a:spcPts val="7"/>
              </a:spcBef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Appropriation</a:t>
            </a:r>
            <a:r>
              <a:rPr sz="1200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du</a:t>
            </a:r>
            <a:r>
              <a:rPr sz="1200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13" dirty="0" err="1">
                <a:solidFill>
                  <a:sysClr val="windowText" lastClr="000000"/>
                </a:solidFill>
                <a:latin typeface="Arial"/>
                <a:cs typeface="Arial"/>
              </a:rPr>
              <a:t>réseau</a:t>
            </a:r>
            <a:endParaRPr lang="fr-FR" sz="1200" kern="0" spc="-13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spcBef>
                <a:spcPts val="7"/>
              </a:spcBef>
            </a:pPr>
            <a:endParaRPr lang="fr-FR" sz="1200" kern="0" spc="-13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spcBef>
                <a:spcPts val="7"/>
              </a:spcBef>
            </a:pPr>
            <a:endParaRPr lang="fr-FR" sz="1200" kern="0" spc="-13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spcBef>
                <a:spcPts val="7"/>
              </a:spcBef>
            </a:pPr>
            <a:endParaRPr lang="fr-FR" sz="1200" kern="0" spc="-13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spcBef>
                <a:spcPts val="7"/>
              </a:spcBef>
            </a:pPr>
            <a:endParaRPr lang="fr-FR" sz="1200" kern="0" spc="-13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spcBef>
                <a:spcPts val="7"/>
              </a:spcBef>
            </a:pPr>
            <a:endParaRPr lang="fr-FR" sz="1200" kern="0" spc="-13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spcBef>
                <a:spcPts val="7"/>
              </a:spcBef>
            </a:pPr>
            <a:endParaRPr sz="12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0" name="object 20">
            <a:extLst>
              <a:ext uri="{FF2B5EF4-FFF2-40B4-BE49-F238E27FC236}">
                <a16:creationId xmlns:a16="http://schemas.microsoft.com/office/drawing/2014/main" id="{E29F1BD7-09EC-2CC8-98C2-42C536FD1A7D}"/>
              </a:ext>
            </a:extLst>
          </p:cNvPr>
          <p:cNvSpPr txBox="1"/>
          <p:nvPr/>
        </p:nvSpPr>
        <p:spPr>
          <a:xfrm>
            <a:off x="5104385" y="1938528"/>
            <a:ext cx="2625513" cy="318036"/>
          </a:xfrm>
          <a:prstGeom prst="rect">
            <a:avLst/>
          </a:prstGeom>
          <a:solidFill>
            <a:srgbClr val="EAB817"/>
          </a:solidFill>
        </p:spPr>
        <p:txBody>
          <a:bodyPr vert="horz" wrap="square" lIns="0" tIns="71120" rIns="0" bIns="0" rtlCol="0">
            <a:spAutoFit/>
          </a:bodyPr>
          <a:lstStyle/>
          <a:p>
            <a:pPr marL="59265" algn="ctr" defTabSz="1219170">
              <a:spcBef>
                <a:spcPts val="560"/>
              </a:spcBef>
            </a:pPr>
            <a:r>
              <a:rPr sz="1600" b="1" kern="0" spc="-27" dirty="0">
                <a:solidFill>
                  <a:srgbClr val="FFFFFF"/>
                </a:solidFill>
                <a:latin typeface="Trebuchet MS"/>
                <a:cs typeface="Trebuchet MS"/>
              </a:rPr>
              <a:t>2023</a:t>
            </a:r>
            <a:endParaRPr sz="1600" kern="0" dirty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71" name="object 21">
            <a:extLst>
              <a:ext uri="{FF2B5EF4-FFF2-40B4-BE49-F238E27FC236}">
                <a16:creationId xmlns:a16="http://schemas.microsoft.com/office/drawing/2014/main" id="{5A8B3AF4-DB2E-1F89-EDCC-335C74A7B70D}"/>
              </a:ext>
            </a:extLst>
          </p:cNvPr>
          <p:cNvSpPr txBox="1"/>
          <p:nvPr/>
        </p:nvSpPr>
        <p:spPr>
          <a:xfrm>
            <a:off x="5104385" y="2418081"/>
            <a:ext cx="2625513" cy="2184358"/>
          </a:xfrm>
          <a:prstGeom prst="rect">
            <a:avLst/>
          </a:prstGeom>
          <a:solidFill>
            <a:srgbClr val="FAF0D1"/>
          </a:solidFill>
        </p:spPr>
        <p:txBody>
          <a:bodyPr vert="horz" wrap="square" lIns="0" tIns="156633" rIns="0" bIns="0" rtlCol="0">
            <a:spAutoFit/>
          </a:bodyPr>
          <a:lstStyle/>
          <a:p>
            <a:pPr marL="278546" marR="262460" algn="ctr" defTabSz="1219170">
              <a:spcBef>
                <a:spcPts val="1233"/>
              </a:spcBef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Massification</a:t>
            </a:r>
            <a:r>
              <a:rPr sz="1200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200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TPE</a:t>
            </a:r>
            <a:r>
              <a:rPr sz="12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Android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via</a:t>
            </a:r>
            <a:r>
              <a:rPr sz="1200" kern="0" spc="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l’enrichissement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 de</a:t>
            </a:r>
            <a:r>
              <a:rPr sz="1200" kern="0" spc="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la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gamme</a:t>
            </a:r>
            <a:r>
              <a:rPr sz="1200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TPE</a:t>
            </a:r>
            <a:r>
              <a:rPr sz="1200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Premium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52300" marR="325959" algn="ctr" defTabSz="1219170">
              <a:spcBef>
                <a:spcPts val="1327"/>
              </a:spcBef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1</a:t>
            </a:r>
            <a:r>
              <a:rPr sz="1200" kern="0" baseline="27777" dirty="0">
                <a:solidFill>
                  <a:sysClr val="windowText" lastClr="000000"/>
                </a:solidFill>
                <a:latin typeface="Arial"/>
                <a:cs typeface="Arial"/>
              </a:rPr>
              <a:t>ère</a:t>
            </a:r>
            <a:r>
              <a:rPr sz="1200" kern="0" spc="129" baseline="2777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étape</a:t>
            </a:r>
            <a:r>
              <a:rPr sz="1200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200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simplification</a:t>
            </a:r>
            <a:r>
              <a:rPr sz="1200" kern="0" spc="26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de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l’offre</a:t>
            </a:r>
            <a:r>
              <a:rPr sz="1200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sz="12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arrêt</a:t>
            </a:r>
            <a:r>
              <a:rPr sz="1200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200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TPE </a:t>
            </a:r>
            <a:r>
              <a:rPr sz="1200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RTC, </a:t>
            </a:r>
            <a:r>
              <a:rPr sz="12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déréférencement</a:t>
            </a:r>
            <a:r>
              <a:rPr sz="1200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du</a:t>
            </a:r>
            <a:r>
              <a:rPr sz="1200" kern="0" spc="8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GPRS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mobile</a:t>
            </a:r>
            <a:r>
              <a:rPr sz="1200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classique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1219170">
              <a:spcBef>
                <a:spcPts val="147"/>
              </a:spcBef>
            </a:pP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08275" marR="250607" algn="ctr" defTabSz="1219170"/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Diversification</a:t>
            </a:r>
            <a:r>
              <a:rPr sz="1200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fournisseurs</a:t>
            </a:r>
            <a:r>
              <a:rPr sz="1200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TPE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Android</a:t>
            </a:r>
            <a:r>
              <a:rPr sz="1200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depuis</a:t>
            </a:r>
            <a:r>
              <a:rPr sz="1200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début</a:t>
            </a:r>
            <a:r>
              <a:rPr sz="1200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T4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2" name="object 22">
            <a:extLst>
              <a:ext uri="{FF2B5EF4-FFF2-40B4-BE49-F238E27FC236}">
                <a16:creationId xmlns:a16="http://schemas.microsoft.com/office/drawing/2014/main" id="{46B35F68-210E-7171-A5A4-7F567115A5FC}"/>
              </a:ext>
            </a:extLst>
          </p:cNvPr>
          <p:cNvSpPr txBox="1"/>
          <p:nvPr/>
        </p:nvSpPr>
        <p:spPr>
          <a:xfrm>
            <a:off x="2259585" y="4779263"/>
            <a:ext cx="2625513" cy="791668"/>
          </a:xfrm>
          <a:prstGeom prst="rect">
            <a:avLst/>
          </a:prstGeom>
          <a:solidFill>
            <a:srgbClr val="E9E3EF"/>
          </a:solidFill>
        </p:spPr>
        <p:txBody>
          <a:bodyPr vert="horz" wrap="square" lIns="0" tIns="77892" rIns="0" bIns="0" rtlCol="0">
            <a:spAutoFit/>
          </a:bodyPr>
          <a:lstStyle/>
          <a:p>
            <a:pPr marR="70272" algn="ctr" defTabSz="1219170">
              <a:spcBef>
                <a:spcPts val="612"/>
              </a:spcBef>
            </a:pPr>
            <a:r>
              <a:rPr sz="1400" kern="0" dirty="0">
                <a:solidFill>
                  <a:srgbClr val="571D74"/>
                </a:solidFill>
                <a:latin typeface="Arial"/>
                <a:cs typeface="Arial"/>
              </a:rPr>
              <a:t>14</a:t>
            </a:r>
            <a:r>
              <a:rPr sz="1400" kern="0" spc="-27" dirty="0">
                <a:solidFill>
                  <a:srgbClr val="571D74"/>
                </a:solidFill>
                <a:latin typeface="Arial"/>
                <a:cs typeface="Arial"/>
              </a:rPr>
              <a:t> </a:t>
            </a:r>
            <a:r>
              <a:rPr sz="14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références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78259" marR="690016" algn="ctr" defTabSz="1219170">
              <a:spcBef>
                <a:spcPts val="1000"/>
              </a:spcBef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TPE Android</a:t>
            </a:r>
            <a:r>
              <a:rPr sz="1200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sz="1200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2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 TPE classiques</a:t>
            </a:r>
            <a:r>
              <a:rPr sz="1200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sz="1200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12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3" name="object 23">
            <a:extLst>
              <a:ext uri="{FF2B5EF4-FFF2-40B4-BE49-F238E27FC236}">
                <a16:creationId xmlns:a16="http://schemas.microsoft.com/office/drawing/2014/main" id="{442380AA-35E0-5E8D-4DCD-BEDC8CAD04ED}"/>
              </a:ext>
            </a:extLst>
          </p:cNvPr>
          <p:cNvSpPr txBox="1"/>
          <p:nvPr/>
        </p:nvSpPr>
        <p:spPr>
          <a:xfrm>
            <a:off x="5104385" y="4758945"/>
            <a:ext cx="2625513" cy="809623"/>
          </a:xfrm>
          <a:prstGeom prst="rect">
            <a:avLst/>
          </a:prstGeom>
          <a:solidFill>
            <a:srgbClr val="FAF0D1"/>
          </a:solidFill>
        </p:spPr>
        <p:txBody>
          <a:bodyPr vert="horz" wrap="square" lIns="0" tIns="82973" rIns="0" bIns="0" rtlCol="0">
            <a:spAutoFit/>
          </a:bodyPr>
          <a:lstStyle/>
          <a:p>
            <a:pPr marL="716262" defTabSz="1219170">
              <a:spcBef>
                <a:spcPts val="653"/>
              </a:spcBef>
            </a:pPr>
            <a:r>
              <a:rPr sz="1400" b="1" kern="0" dirty="0">
                <a:solidFill>
                  <a:srgbClr val="B08A0F"/>
                </a:solidFill>
                <a:latin typeface="Arial"/>
                <a:cs typeface="Arial"/>
              </a:rPr>
              <a:t>13</a:t>
            </a:r>
            <a:r>
              <a:rPr sz="1400" b="1" kern="0" spc="-27" dirty="0">
                <a:solidFill>
                  <a:srgbClr val="B08A0F"/>
                </a:solidFill>
                <a:latin typeface="Arial"/>
                <a:cs typeface="Arial"/>
              </a:rPr>
              <a:t> </a:t>
            </a:r>
            <a:r>
              <a:rPr sz="14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références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682395" marR="672237" indent="93131" defTabSz="1219170">
              <a:spcBef>
                <a:spcPts val="1120"/>
              </a:spcBef>
            </a:pP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TPE Android</a:t>
            </a:r>
            <a:r>
              <a:rPr sz="1200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sz="1200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5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 TPE classiques</a:t>
            </a:r>
            <a:r>
              <a:rPr sz="1200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sz="1200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kern="0" spc="-67" dirty="0">
                <a:solidFill>
                  <a:sysClr val="windowText" lastClr="000000"/>
                </a:solidFill>
                <a:latin typeface="Arial"/>
                <a:cs typeface="Arial"/>
              </a:rPr>
              <a:t>8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4" name="object 24">
            <a:extLst>
              <a:ext uri="{FF2B5EF4-FFF2-40B4-BE49-F238E27FC236}">
                <a16:creationId xmlns:a16="http://schemas.microsoft.com/office/drawing/2014/main" id="{A7A314E6-B5C3-6C6A-9075-E8FE9F2AB929}"/>
              </a:ext>
            </a:extLst>
          </p:cNvPr>
          <p:cNvSpPr txBox="1"/>
          <p:nvPr/>
        </p:nvSpPr>
        <p:spPr>
          <a:xfrm>
            <a:off x="7949184" y="1938529"/>
            <a:ext cx="4090415" cy="318891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71967" rIns="0" bIns="0" rtlCol="0">
            <a:spAutoFit/>
          </a:bodyPr>
          <a:lstStyle/>
          <a:p>
            <a:pPr marR="21166" algn="ctr" defTabSz="1219170">
              <a:spcBef>
                <a:spcPts val="567"/>
              </a:spcBef>
            </a:pPr>
            <a:r>
              <a:rPr sz="1600" b="1" kern="0" spc="-27" dirty="0">
                <a:solidFill>
                  <a:srgbClr val="FFFFFF"/>
                </a:solidFill>
                <a:latin typeface="Trebuchet MS"/>
                <a:cs typeface="Trebuchet MS"/>
              </a:rPr>
              <a:t>2024</a:t>
            </a:r>
            <a:endParaRPr sz="1600" kern="0">
              <a:solidFill>
                <a:sysClr val="windowText" lastClr="000000"/>
              </a:solidFill>
              <a:latin typeface="Trebuchet MS"/>
              <a:cs typeface="Trebuchet MS"/>
            </a:endParaRPr>
          </a:p>
        </p:txBody>
      </p:sp>
      <p:sp>
        <p:nvSpPr>
          <p:cNvPr id="75" name="object 25">
            <a:extLst>
              <a:ext uri="{FF2B5EF4-FFF2-40B4-BE49-F238E27FC236}">
                <a16:creationId xmlns:a16="http://schemas.microsoft.com/office/drawing/2014/main" id="{59E9F7C1-3536-96B2-69FB-2C0FE3972F25}"/>
              </a:ext>
            </a:extLst>
          </p:cNvPr>
          <p:cNvSpPr txBox="1"/>
          <p:nvPr/>
        </p:nvSpPr>
        <p:spPr>
          <a:xfrm>
            <a:off x="6223338" y="6000631"/>
            <a:ext cx="392853" cy="23339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 defTabSz="1219170">
              <a:spcBef>
                <a:spcPts val="140"/>
              </a:spcBef>
            </a:pPr>
            <a:r>
              <a:rPr sz="1400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70%</a:t>
            </a:r>
            <a:endParaRPr sz="14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6" name="object 26">
            <a:extLst>
              <a:ext uri="{FF2B5EF4-FFF2-40B4-BE49-F238E27FC236}">
                <a16:creationId xmlns:a16="http://schemas.microsoft.com/office/drawing/2014/main" id="{E482EBDD-18D0-140D-EF12-2CEE74318E29}"/>
              </a:ext>
            </a:extLst>
          </p:cNvPr>
          <p:cNvSpPr/>
          <p:nvPr/>
        </p:nvSpPr>
        <p:spPr>
          <a:xfrm>
            <a:off x="3149600" y="5815584"/>
            <a:ext cx="677333" cy="650240"/>
          </a:xfrm>
          <a:custGeom>
            <a:avLst/>
            <a:gdLst/>
            <a:ahLst/>
            <a:cxnLst/>
            <a:rect l="l" t="t" r="r" b="b"/>
            <a:pathLst>
              <a:path w="508000" h="487679">
                <a:moveTo>
                  <a:pt x="253745" y="0"/>
                </a:moveTo>
                <a:lnTo>
                  <a:pt x="208150" y="3928"/>
                </a:lnTo>
                <a:lnTo>
                  <a:pt x="165229" y="15255"/>
                </a:lnTo>
                <a:lnTo>
                  <a:pt x="125701" y="33290"/>
                </a:lnTo>
                <a:lnTo>
                  <a:pt x="90284" y="57347"/>
                </a:lnTo>
                <a:lnTo>
                  <a:pt x="59697" y="86736"/>
                </a:lnTo>
                <a:lnTo>
                  <a:pt x="34656" y="120768"/>
                </a:lnTo>
                <a:lnTo>
                  <a:pt x="15881" y="158755"/>
                </a:lnTo>
                <a:lnTo>
                  <a:pt x="4090" y="200009"/>
                </a:lnTo>
                <a:lnTo>
                  <a:pt x="0" y="243840"/>
                </a:lnTo>
                <a:lnTo>
                  <a:pt x="4090" y="287670"/>
                </a:lnTo>
                <a:lnTo>
                  <a:pt x="15881" y="328924"/>
                </a:lnTo>
                <a:lnTo>
                  <a:pt x="34656" y="366911"/>
                </a:lnTo>
                <a:lnTo>
                  <a:pt x="59697" y="400943"/>
                </a:lnTo>
                <a:lnTo>
                  <a:pt x="90284" y="430332"/>
                </a:lnTo>
                <a:lnTo>
                  <a:pt x="125701" y="454389"/>
                </a:lnTo>
                <a:lnTo>
                  <a:pt x="165229" y="472424"/>
                </a:lnTo>
                <a:lnTo>
                  <a:pt x="208150" y="483751"/>
                </a:lnTo>
                <a:lnTo>
                  <a:pt x="253745" y="487680"/>
                </a:lnTo>
                <a:lnTo>
                  <a:pt x="299341" y="483751"/>
                </a:lnTo>
                <a:lnTo>
                  <a:pt x="342262" y="472424"/>
                </a:lnTo>
                <a:lnTo>
                  <a:pt x="381790" y="454389"/>
                </a:lnTo>
                <a:lnTo>
                  <a:pt x="417207" y="430332"/>
                </a:lnTo>
                <a:lnTo>
                  <a:pt x="447794" y="400943"/>
                </a:lnTo>
                <a:lnTo>
                  <a:pt x="472835" y="366911"/>
                </a:lnTo>
                <a:lnTo>
                  <a:pt x="491610" y="328924"/>
                </a:lnTo>
                <a:lnTo>
                  <a:pt x="503401" y="287670"/>
                </a:lnTo>
                <a:lnTo>
                  <a:pt x="507492" y="243840"/>
                </a:lnTo>
                <a:lnTo>
                  <a:pt x="503401" y="200009"/>
                </a:lnTo>
                <a:lnTo>
                  <a:pt x="491610" y="158755"/>
                </a:lnTo>
                <a:lnTo>
                  <a:pt x="472835" y="120768"/>
                </a:lnTo>
                <a:lnTo>
                  <a:pt x="447794" y="86736"/>
                </a:lnTo>
                <a:lnTo>
                  <a:pt x="417207" y="57347"/>
                </a:lnTo>
                <a:lnTo>
                  <a:pt x="381790" y="33290"/>
                </a:lnTo>
                <a:lnTo>
                  <a:pt x="342262" y="15255"/>
                </a:lnTo>
                <a:lnTo>
                  <a:pt x="299341" y="3928"/>
                </a:lnTo>
                <a:lnTo>
                  <a:pt x="253745" y="0"/>
                </a:lnTo>
                <a:close/>
              </a:path>
            </a:pathLst>
          </a:custGeom>
          <a:solidFill>
            <a:srgbClr val="E9E3EF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77" name="object 27">
            <a:extLst>
              <a:ext uri="{FF2B5EF4-FFF2-40B4-BE49-F238E27FC236}">
                <a16:creationId xmlns:a16="http://schemas.microsoft.com/office/drawing/2014/main" id="{7985B87C-0FB6-CB01-698D-6690E94EFB60}"/>
              </a:ext>
            </a:extLst>
          </p:cNvPr>
          <p:cNvSpPr txBox="1"/>
          <p:nvPr/>
        </p:nvSpPr>
        <p:spPr>
          <a:xfrm>
            <a:off x="826752" y="4993979"/>
            <a:ext cx="1290320" cy="44884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65192" marR="6773" indent="-49105" defTabSz="1219170">
              <a:spcBef>
                <a:spcPts val="140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Catalogue</a:t>
            </a:r>
            <a:r>
              <a:rPr sz="1400" b="1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TPE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CE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métropole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8" name="object 28">
            <a:extLst>
              <a:ext uri="{FF2B5EF4-FFF2-40B4-BE49-F238E27FC236}">
                <a16:creationId xmlns:a16="http://schemas.microsoft.com/office/drawing/2014/main" id="{A1E097BA-ABDC-4212-0494-28BE598B0379}"/>
              </a:ext>
            </a:extLst>
          </p:cNvPr>
          <p:cNvSpPr txBox="1"/>
          <p:nvPr/>
        </p:nvSpPr>
        <p:spPr>
          <a:xfrm>
            <a:off x="926320" y="2900173"/>
            <a:ext cx="904240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16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Stratégie</a:t>
            </a:r>
            <a:endParaRPr sz="16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9" name="object 29">
            <a:extLst>
              <a:ext uri="{FF2B5EF4-FFF2-40B4-BE49-F238E27FC236}">
                <a16:creationId xmlns:a16="http://schemas.microsoft.com/office/drawing/2014/main" id="{3E7240FE-60E5-8CA7-C777-FF28A566C8AB}"/>
              </a:ext>
            </a:extLst>
          </p:cNvPr>
          <p:cNvSpPr txBox="1"/>
          <p:nvPr/>
        </p:nvSpPr>
        <p:spPr>
          <a:xfrm>
            <a:off x="732061" y="5848231"/>
            <a:ext cx="1483360" cy="44884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03195" marR="6773" indent="-187109" defTabSz="1219170">
              <a:spcBef>
                <a:spcPts val="140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Poids</a:t>
            </a:r>
            <a:r>
              <a:rPr sz="1400" b="1" kern="0" spc="-7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400" b="1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ventes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TPE</a:t>
            </a:r>
            <a:r>
              <a:rPr sz="1400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Android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0" name="object 30">
            <a:extLst>
              <a:ext uri="{FF2B5EF4-FFF2-40B4-BE49-F238E27FC236}">
                <a16:creationId xmlns:a16="http://schemas.microsoft.com/office/drawing/2014/main" id="{03AFF029-A00A-3786-ECE5-A4CEFF02DF45}"/>
              </a:ext>
            </a:extLst>
          </p:cNvPr>
          <p:cNvSpPr txBox="1"/>
          <p:nvPr/>
        </p:nvSpPr>
        <p:spPr>
          <a:xfrm>
            <a:off x="3310298" y="6001444"/>
            <a:ext cx="392853" cy="23339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 defTabSz="1219170">
              <a:spcBef>
                <a:spcPts val="140"/>
              </a:spcBef>
            </a:pPr>
            <a:r>
              <a:rPr sz="1400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10%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0" name="object 31">
            <a:extLst>
              <a:ext uri="{FF2B5EF4-FFF2-40B4-BE49-F238E27FC236}">
                <a16:creationId xmlns:a16="http://schemas.microsoft.com/office/drawing/2014/main" id="{A8F6F23F-6553-6927-04BF-86354FD89DDD}"/>
              </a:ext>
            </a:extLst>
          </p:cNvPr>
          <p:cNvSpPr/>
          <p:nvPr/>
        </p:nvSpPr>
        <p:spPr>
          <a:xfrm>
            <a:off x="9729215" y="5815584"/>
            <a:ext cx="679027" cy="650240"/>
          </a:xfrm>
          <a:custGeom>
            <a:avLst/>
            <a:gdLst/>
            <a:ahLst/>
            <a:cxnLst/>
            <a:rect l="l" t="t" r="r" b="b"/>
            <a:pathLst>
              <a:path w="509270" h="487679">
                <a:moveTo>
                  <a:pt x="254507" y="0"/>
                </a:moveTo>
                <a:lnTo>
                  <a:pt x="208752" y="3928"/>
                </a:lnTo>
                <a:lnTo>
                  <a:pt x="165690" y="15255"/>
                </a:lnTo>
                <a:lnTo>
                  <a:pt x="126040" y="33290"/>
                </a:lnTo>
                <a:lnTo>
                  <a:pt x="90520" y="57347"/>
                </a:lnTo>
                <a:lnTo>
                  <a:pt x="59847" y="86736"/>
                </a:lnTo>
                <a:lnTo>
                  <a:pt x="34741" y="120768"/>
                </a:lnTo>
                <a:lnTo>
                  <a:pt x="15919" y="158755"/>
                </a:lnTo>
                <a:lnTo>
                  <a:pt x="4099" y="200009"/>
                </a:lnTo>
                <a:lnTo>
                  <a:pt x="0" y="243840"/>
                </a:lnTo>
                <a:lnTo>
                  <a:pt x="4099" y="287670"/>
                </a:lnTo>
                <a:lnTo>
                  <a:pt x="15919" y="328924"/>
                </a:lnTo>
                <a:lnTo>
                  <a:pt x="34741" y="366911"/>
                </a:lnTo>
                <a:lnTo>
                  <a:pt x="59847" y="400943"/>
                </a:lnTo>
                <a:lnTo>
                  <a:pt x="90520" y="430332"/>
                </a:lnTo>
                <a:lnTo>
                  <a:pt x="126040" y="454389"/>
                </a:lnTo>
                <a:lnTo>
                  <a:pt x="165690" y="472424"/>
                </a:lnTo>
                <a:lnTo>
                  <a:pt x="208752" y="483751"/>
                </a:lnTo>
                <a:lnTo>
                  <a:pt x="254507" y="487680"/>
                </a:lnTo>
                <a:lnTo>
                  <a:pt x="300263" y="483751"/>
                </a:lnTo>
                <a:lnTo>
                  <a:pt x="343325" y="472424"/>
                </a:lnTo>
                <a:lnTo>
                  <a:pt x="382975" y="454389"/>
                </a:lnTo>
                <a:lnTo>
                  <a:pt x="418495" y="430332"/>
                </a:lnTo>
                <a:lnTo>
                  <a:pt x="449168" y="400943"/>
                </a:lnTo>
                <a:lnTo>
                  <a:pt x="474274" y="366911"/>
                </a:lnTo>
                <a:lnTo>
                  <a:pt x="493096" y="328924"/>
                </a:lnTo>
                <a:lnTo>
                  <a:pt x="504916" y="287670"/>
                </a:lnTo>
                <a:lnTo>
                  <a:pt x="509016" y="243840"/>
                </a:lnTo>
                <a:lnTo>
                  <a:pt x="504916" y="200009"/>
                </a:lnTo>
                <a:lnTo>
                  <a:pt x="493096" y="158755"/>
                </a:lnTo>
                <a:lnTo>
                  <a:pt x="474274" y="120768"/>
                </a:lnTo>
                <a:lnTo>
                  <a:pt x="449168" y="86736"/>
                </a:lnTo>
                <a:lnTo>
                  <a:pt x="418495" y="57347"/>
                </a:lnTo>
                <a:lnTo>
                  <a:pt x="382975" y="33290"/>
                </a:lnTo>
                <a:lnTo>
                  <a:pt x="343325" y="15255"/>
                </a:lnTo>
                <a:lnTo>
                  <a:pt x="300263" y="3928"/>
                </a:lnTo>
                <a:lnTo>
                  <a:pt x="254507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91" name="object 32">
            <a:extLst>
              <a:ext uri="{FF2B5EF4-FFF2-40B4-BE49-F238E27FC236}">
                <a16:creationId xmlns:a16="http://schemas.microsoft.com/office/drawing/2014/main" id="{17597E1F-9BE1-E6CA-A24E-E195F317C33B}"/>
              </a:ext>
            </a:extLst>
          </p:cNvPr>
          <p:cNvSpPr txBox="1"/>
          <p:nvPr/>
        </p:nvSpPr>
        <p:spPr>
          <a:xfrm>
            <a:off x="9918360" y="6010791"/>
            <a:ext cx="392853" cy="23339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 defTabSz="1219170">
              <a:spcBef>
                <a:spcPts val="140"/>
              </a:spcBef>
            </a:pPr>
            <a:r>
              <a:rPr sz="1400" b="1" kern="0" spc="-33" dirty="0">
                <a:solidFill>
                  <a:schemeClr val="bg1"/>
                </a:solidFill>
                <a:latin typeface="Arial"/>
                <a:cs typeface="Arial"/>
              </a:rPr>
              <a:t>95%</a:t>
            </a:r>
            <a:endParaRPr sz="1400" kern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2" name="object 33">
            <a:extLst>
              <a:ext uri="{FF2B5EF4-FFF2-40B4-BE49-F238E27FC236}">
                <a16:creationId xmlns:a16="http://schemas.microsoft.com/office/drawing/2014/main" id="{F219B8E3-170B-D28E-569B-E8808C7DBA79}"/>
              </a:ext>
            </a:extLst>
          </p:cNvPr>
          <p:cNvSpPr txBox="1"/>
          <p:nvPr/>
        </p:nvSpPr>
        <p:spPr>
          <a:xfrm>
            <a:off x="9472846" y="4747566"/>
            <a:ext cx="1294553" cy="741229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R="47412" algn="ctr" defTabSz="1219170">
              <a:spcBef>
                <a:spcPts val="720"/>
              </a:spcBef>
            </a:pPr>
            <a:r>
              <a:rPr sz="1400" b="1" kern="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8</a:t>
            </a:r>
            <a:r>
              <a:rPr sz="1400" b="1" kern="0" spc="-20" dirty="0">
                <a:solidFill>
                  <a:srgbClr val="B3498B"/>
                </a:solidFill>
                <a:latin typeface="Arial"/>
                <a:cs typeface="Arial"/>
              </a:rPr>
              <a:t> </a:t>
            </a:r>
            <a:r>
              <a:rPr sz="1400" kern="0" spc="-13" dirty="0">
                <a:solidFill>
                  <a:schemeClr val="bg1"/>
                </a:solidFill>
                <a:latin typeface="Arial"/>
                <a:cs typeface="Arial"/>
              </a:rPr>
              <a:t>références</a:t>
            </a:r>
            <a:endParaRPr sz="1400" kern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6086" marR="6773" algn="ctr" defTabSz="1219170">
              <a:spcBef>
                <a:spcPts val="493"/>
              </a:spcBef>
            </a:pP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TPE Android</a:t>
            </a:r>
            <a:r>
              <a:rPr sz="1200" kern="0" spc="-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:</a:t>
            </a:r>
            <a:r>
              <a:rPr sz="1200" kern="0" spc="-2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spc="-80" dirty="0">
                <a:solidFill>
                  <a:schemeClr val="bg1"/>
                </a:solidFill>
                <a:latin typeface="Arial"/>
                <a:cs typeface="Arial"/>
              </a:rPr>
              <a:t>7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 TPE classiques</a:t>
            </a:r>
            <a:r>
              <a:rPr sz="1200" kern="0" spc="-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:</a:t>
            </a:r>
            <a:r>
              <a:rPr sz="1200" kern="0" spc="-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spc="-67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endParaRPr sz="1200" kern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3" name="object 34">
            <a:extLst>
              <a:ext uri="{FF2B5EF4-FFF2-40B4-BE49-F238E27FC236}">
                <a16:creationId xmlns:a16="http://schemas.microsoft.com/office/drawing/2014/main" id="{9C92FC7E-DE7D-CFA5-FF42-A7A6C4C19607}"/>
              </a:ext>
            </a:extLst>
          </p:cNvPr>
          <p:cNvSpPr txBox="1"/>
          <p:nvPr/>
        </p:nvSpPr>
        <p:spPr>
          <a:xfrm>
            <a:off x="7949185" y="2409273"/>
            <a:ext cx="4090415" cy="2127933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6933" rIns="0" bIns="0" rtlCol="0">
            <a:spAutoFit/>
          </a:bodyPr>
          <a:lstStyle/>
          <a:p>
            <a:pPr marL="475815" marR="473275" algn="ctr" defTabSz="1219170">
              <a:spcBef>
                <a:spcPts val="133"/>
              </a:spcBef>
            </a:pPr>
            <a:r>
              <a:rPr sz="1200" b="1" kern="0" dirty="0">
                <a:solidFill>
                  <a:schemeClr val="bg1"/>
                </a:solidFill>
                <a:latin typeface="Arial"/>
                <a:cs typeface="Arial"/>
              </a:rPr>
              <a:t>Arrêt</a:t>
            </a:r>
            <a:r>
              <a:rPr sz="1200" b="1" kern="0" spc="-2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kern="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200" b="1" kern="0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kern="0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200" b="1" kern="0" spc="-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kern="0" dirty="0">
                <a:solidFill>
                  <a:schemeClr val="bg1"/>
                </a:solidFill>
                <a:latin typeface="Arial"/>
                <a:cs typeface="Arial"/>
              </a:rPr>
              <a:t>vente</a:t>
            </a:r>
            <a:r>
              <a:rPr sz="1200" b="1" kern="0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kern="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200" b="1" kern="0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kern="0" spc="-33" dirty="0">
                <a:solidFill>
                  <a:schemeClr val="bg1"/>
                </a:solidFill>
                <a:latin typeface="Arial"/>
                <a:cs typeface="Arial"/>
              </a:rPr>
              <a:t>TPE </a:t>
            </a:r>
            <a:r>
              <a:rPr sz="1200" b="1" kern="0" spc="-13" dirty="0">
                <a:solidFill>
                  <a:schemeClr val="bg1"/>
                </a:solidFill>
                <a:latin typeface="Arial"/>
                <a:cs typeface="Arial"/>
              </a:rPr>
              <a:t>classiques</a:t>
            </a:r>
            <a:endParaRPr sz="1200" b="1" kern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16741" marR="171022" algn="ctr" defTabSz="1219170">
              <a:spcBef>
                <a:spcPts val="860"/>
              </a:spcBef>
            </a:pPr>
            <a:r>
              <a:rPr sz="1200" kern="0" spc="-13" dirty="0">
                <a:solidFill>
                  <a:schemeClr val="bg1"/>
                </a:solidFill>
                <a:latin typeface="Arial"/>
                <a:cs typeface="Arial"/>
              </a:rPr>
              <a:t>Positionnement</a:t>
            </a:r>
            <a:r>
              <a:rPr sz="1200" kern="0" spc="-3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«</a:t>
            </a:r>
            <a:r>
              <a:rPr sz="1200" kern="0" spc="5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mainstream</a:t>
            </a:r>
            <a:r>
              <a:rPr sz="1200" kern="0" spc="-1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»</a:t>
            </a:r>
            <a:r>
              <a:rPr sz="1200" kern="0" spc="-67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kern="0" dirty="0">
                <a:solidFill>
                  <a:schemeClr val="bg1"/>
                </a:solidFill>
                <a:latin typeface="Arial"/>
                <a:cs typeface="Arial"/>
              </a:rPr>
              <a:t>arrêt</a:t>
            </a:r>
            <a:r>
              <a:rPr sz="1200" b="1" kern="0" spc="-3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kern="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1200" b="1" kern="0" spc="-2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kern="0" dirty="0">
                <a:solidFill>
                  <a:schemeClr val="bg1"/>
                </a:solidFill>
                <a:latin typeface="Arial"/>
                <a:cs typeface="Arial"/>
              </a:rPr>
              <a:t>la</a:t>
            </a:r>
            <a:r>
              <a:rPr sz="1200" b="1" kern="0" spc="-2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kern="0" dirty="0">
                <a:solidFill>
                  <a:schemeClr val="bg1"/>
                </a:solidFill>
                <a:latin typeface="Arial"/>
                <a:cs typeface="Arial"/>
              </a:rPr>
              <a:t>terminologie</a:t>
            </a:r>
            <a:r>
              <a:rPr sz="1200" b="1" kern="0" spc="-6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kern="0" spc="-13" dirty="0">
                <a:solidFill>
                  <a:schemeClr val="bg1"/>
                </a:solidFill>
                <a:latin typeface="Arial"/>
                <a:cs typeface="Arial"/>
              </a:rPr>
              <a:t>Premium</a:t>
            </a:r>
            <a:endParaRPr sz="1200" b="1" kern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2652" algn="ctr" defTabSz="1219170">
              <a:spcBef>
                <a:spcPts val="1292"/>
              </a:spcBef>
            </a:pP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Renaming</a:t>
            </a:r>
            <a:r>
              <a:rPr sz="1200" kern="0" spc="-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des</a:t>
            </a:r>
            <a:r>
              <a:rPr sz="1200" kern="0" spc="-13" dirty="0">
                <a:solidFill>
                  <a:schemeClr val="bg1"/>
                </a:solidFill>
                <a:latin typeface="Arial"/>
                <a:cs typeface="Arial"/>
              </a:rPr>
              <a:t> telecommunications</a:t>
            </a:r>
            <a:r>
              <a:rPr lang="fr-FR" sz="1200" kern="0" spc="-1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fr-FR" sz="1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(suppression de la terminologie « IP » qui devient le standard, le « GPRS » est renommé « 4G »).</a:t>
            </a:r>
          </a:p>
          <a:p>
            <a:pPr marL="62652" algn="ctr" defTabSz="1219170">
              <a:spcBef>
                <a:spcPts val="1292"/>
              </a:spcBef>
            </a:pPr>
            <a:endParaRPr sz="1200" kern="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10911" marR="107524" indent="-3387" algn="ctr" defTabSz="1219170"/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Arrêt</a:t>
            </a:r>
            <a:r>
              <a:rPr sz="1200" kern="0" spc="-3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TPE santé</a:t>
            </a:r>
            <a:r>
              <a:rPr sz="1200" kern="0" spc="-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bi-fente</a:t>
            </a:r>
            <a:r>
              <a:rPr sz="1200" kern="0" spc="-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chemeClr val="bg1"/>
                </a:solidFill>
                <a:latin typeface="Arial"/>
                <a:cs typeface="Arial"/>
              </a:rPr>
              <a:t>(10% </a:t>
            </a:r>
            <a:r>
              <a:rPr sz="1067" kern="0" spc="-33" dirty="0">
                <a:solidFill>
                  <a:schemeClr val="bg1"/>
                </a:solidFill>
                <a:latin typeface="Arial"/>
                <a:cs typeface="Arial"/>
              </a:rPr>
              <a:t>des</a:t>
            </a:r>
            <a:r>
              <a:rPr sz="1067" kern="0" spc="-13" dirty="0">
                <a:solidFill>
                  <a:schemeClr val="bg1"/>
                </a:solidFill>
                <a:latin typeface="Arial"/>
                <a:cs typeface="Arial"/>
              </a:rPr>
              <a:t> souscriptions </a:t>
            </a:r>
            <a:r>
              <a:rPr sz="1067" kern="0" dirty="0">
                <a:solidFill>
                  <a:schemeClr val="bg1"/>
                </a:solidFill>
                <a:latin typeface="Arial"/>
                <a:cs typeface="Arial"/>
              </a:rPr>
              <a:t>des</a:t>
            </a:r>
            <a:r>
              <a:rPr sz="1067" kern="0" spc="3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chemeClr val="bg1"/>
                </a:solidFill>
                <a:latin typeface="Arial"/>
                <a:cs typeface="Arial"/>
              </a:rPr>
              <a:t>PS)</a:t>
            </a:r>
            <a:r>
              <a:rPr sz="1067" kern="0" spc="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mais</a:t>
            </a:r>
            <a:r>
              <a:rPr sz="1200" kern="0" spc="-13" dirty="0">
                <a:solidFill>
                  <a:schemeClr val="bg1"/>
                </a:solidFill>
                <a:latin typeface="Arial"/>
                <a:cs typeface="Arial"/>
              </a:rPr>
              <a:t> maintien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TPE</a:t>
            </a:r>
            <a:r>
              <a:rPr sz="1200" kern="0" spc="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classique</a:t>
            </a:r>
            <a:r>
              <a:rPr sz="1200" kern="0" spc="-3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low</a:t>
            </a:r>
            <a:r>
              <a:rPr sz="1200" kern="0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chemeClr val="bg1"/>
                </a:solidFill>
                <a:latin typeface="Arial"/>
                <a:cs typeface="Arial"/>
              </a:rPr>
              <a:t>cost</a:t>
            </a:r>
            <a:r>
              <a:rPr sz="1200" kern="0" spc="-1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kern="0" dirty="0" err="1">
                <a:solidFill>
                  <a:schemeClr val="bg1"/>
                </a:solidFill>
                <a:latin typeface="Arial"/>
                <a:cs typeface="Arial"/>
              </a:rPr>
              <a:t>santé</a:t>
            </a:r>
            <a:endParaRPr sz="1200" kern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4" name="object 35">
            <a:extLst>
              <a:ext uri="{FF2B5EF4-FFF2-40B4-BE49-F238E27FC236}">
                <a16:creationId xmlns:a16="http://schemas.microsoft.com/office/drawing/2014/main" id="{3EA00FBC-2536-9B5A-4D3C-11022113DF6B}"/>
              </a:ext>
            </a:extLst>
          </p:cNvPr>
          <p:cNvSpPr/>
          <p:nvPr/>
        </p:nvSpPr>
        <p:spPr>
          <a:xfrm>
            <a:off x="4616703" y="5805423"/>
            <a:ext cx="677333" cy="652779"/>
          </a:xfrm>
          <a:custGeom>
            <a:avLst/>
            <a:gdLst/>
            <a:ahLst/>
            <a:cxnLst/>
            <a:rect l="l" t="t" r="r" b="b"/>
            <a:pathLst>
              <a:path w="508000" h="489585">
                <a:moveTo>
                  <a:pt x="253746" y="0"/>
                </a:moveTo>
                <a:lnTo>
                  <a:pt x="208150" y="3940"/>
                </a:lnTo>
                <a:lnTo>
                  <a:pt x="165229" y="15302"/>
                </a:lnTo>
                <a:lnTo>
                  <a:pt x="125701" y="33395"/>
                </a:lnTo>
                <a:lnTo>
                  <a:pt x="90284" y="57527"/>
                </a:lnTo>
                <a:lnTo>
                  <a:pt x="59697" y="87008"/>
                </a:lnTo>
                <a:lnTo>
                  <a:pt x="34656" y="121146"/>
                </a:lnTo>
                <a:lnTo>
                  <a:pt x="15881" y="159252"/>
                </a:lnTo>
                <a:lnTo>
                  <a:pt x="4090" y="200634"/>
                </a:lnTo>
                <a:lnTo>
                  <a:pt x="0" y="244601"/>
                </a:lnTo>
                <a:lnTo>
                  <a:pt x="4090" y="288569"/>
                </a:lnTo>
                <a:lnTo>
                  <a:pt x="15881" y="329951"/>
                </a:lnTo>
                <a:lnTo>
                  <a:pt x="34656" y="368057"/>
                </a:lnTo>
                <a:lnTo>
                  <a:pt x="59697" y="402195"/>
                </a:lnTo>
                <a:lnTo>
                  <a:pt x="90284" y="431676"/>
                </a:lnTo>
                <a:lnTo>
                  <a:pt x="125701" y="455808"/>
                </a:lnTo>
                <a:lnTo>
                  <a:pt x="165229" y="473901"/>
                </a:lnTo>
                <a:lnTo>
                  <a:pt x="208150" y="485263"/>
                </a:lnTo>
                <a:lnTo>
                  <a:pt x="253746" y="489203"/>
                </a:lnTo>
                <a:lnTo>
                  <a:pt x="299341" y="485263"/>
                </a:lnTo>
                <a:lnTo>
                  <a:pt x="342262" y="473901"/>
                </a:lnTo>
                <a:lnTo>
                  <a:pt x="381790" y="455808"/>
                </a:lnTo>
                <a:lnTo>
                  <a:pt x="417207" y="431676"/>
                </a:lnTo>
                <a:lnTo>
                  <a:pt x="447794" y="402195"/>
                </a:lnTo>
                <a:lnTo>
                  <a:pt x="472835" y="368057"/>
                </a:lnTo>
                <a:lnTo>
                  <a:pt x="491610" y="329951"/>
                </a:lnTo>
                <a:lnTo>
                  <a:pt x="503401" y="288569"/>
                </a:lnTo>
                <a:lnTo>
                  <a:pt x="507492" y="244601"/>
                </a:lnTo>
                <a:lnTo>
                  <a:pt x="503401" y="200634"/>
                </a:lnTo>
                <a:lnTo>
                  <a:pt x="491610" y="159252"/>
                </a:lnTo>
                <a:lnTo>
                  <a:pt x="472835" y="121146"/>
                </a:lnTo>
                <a:lnTo>
                  <a:pt x="447794" y="87008"/>
                </a:lnTo>
                <a:lnTo>
                  <a:pt x="417207" y="57527"/>
                </a:lnTo>
                <a:lnTo>
                  <a:pt x="381790" y="33395"/>
                </a:lnTo>
                <a:lnTo>
                  <a:pt x="342262" y="15302"/>
                </a:lnTo>
                <a:lnTo>
                  <a:pt x="299341" y="3940"/>
                </a:lnTo>
                <a:lnTo>
                  <a:pt x="253746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95" name="object 36">
            <a:extLst>
              <a:ext uri="{FF2B5EF4-FFF2-40B4-BE49-F238E27FC236}">
                <a16:creationId xmlns:a16="http://schemas.microsoft.com/office/drawing/2014/main" id="{C495280E-008B-6E04-3F08-08FCB4723FF8}"/>
              </a:ext>
            </a:extLst>
          </p:cNvPr>
          <p:cNvSpPr txBox="1"/>
          <p:nvPr/>
        </p:nvSpPr>
        <p:spPr>
          <a:xfrm>
            <a:off x="4779772" y="6000631"/>
            <a:ext cx="392853" cy="23339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 defTabSz="1219170">
              <a:spcBef>
                <a:spcPts val="140"/>
              </a:spcBef>
            </a:pPr>
            <a:r>
              <a:rPr sz="1400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35%</a:t>
            </a:r>
            <a:endParaRPr sz="14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97" name="Image 96">
            <a:extLst>
              <a:ext uri="{FF2B5EF4-FFF2-40B4-BE49-F238E27FC236}">
                <a16:creationId xmlns:a16="http://schemas.microsoft.com/office/drawing/2014/main" id="{099A02AD-D267-79C5-0009-B7CC2B34F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9474" y1="26842" x2="29474" y2="26842"/>
                        <a14:foregroundMark x1="48421" y1="36316" x2="48421" y2="36316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756" y="4783922"/>
            <a:ext cx="744140" cy="74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35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26791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Une simplification en deux étapes </a:t>
            </a: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C2B432E6-5566-151E-35BD-95A4090DFB58}"/>
              </a:ext>
            </a:extLst>
          </p:cNvPr>
          <p:cNvSpPr/>
          <p:nvPr/>
        </p:nvSpPr>
        <p:spPr>
          <a:xfrm>
            <a:off x="876808" y="1307592"/>
            <a:ext cx="4088553" cy="3599688"/>
          </a:xfrm>
          <a:custGeom>
            <a:avLst/>
            <a:gdLst/>
            <a:ahLst/>
            <a:cxnLst/>
            <a:rect l="l" t="t" r="r" b="b"/>
            <a:pathLst>
              <a:path w="3066415" h="2426335">
                <a:moveTo>
                  <a:pt x="0" y="305180"/>
                </a:moveTo>
                <a:lnTo>
                  <a:pt x="3993" y="255683"/>
                </a:lnTo>
                <a:lnTo>
                  <a:pt x="15554" y="208727"/>
                </a:lnTo>
                <a:lnTo>
                  <a:pt x="34055" y="164940"/>
                </a:lnTo>
                <a:lnTo>
                  <a:pt x="58868" y="124952"/>
                </a:lnTo>
                <a:lnTo>
                  <a:pt x="89365" y="89392"/>
                </a:lnTo>
                <a:lnTo>
                  <a:pt x="124917" y="58887"/>
                </a:lnTo>
                <a:lnTo>
                  <a:pt x="164896" y="34067"/>
                </a:lnTo>
                <a:lnTo>
                  <a:pt x="208675" y="15560"/>
                </a:lnTo>
                <a:lnTo>
                  <a:pt x="255624" y="3994"/>
                </a:lnTo>
                <a:lnTo>
                  <a:pt x="305117" y="0"/>
                </a:lnTo>
                <a:lnTo>
                  <a:pt x="2761107" y="0"/>
                </a:lnTo>
                <a:lnTo>
                  <a:pt x="2810604" y="3994"/>
                </a:lnTo>
                <a:lnTo>
                  <a:pt x="2857560" y="15560"/>
                </a:lnTo>
                <a:lnTo>
                  <a:pt x="2901347" y="34067"/>
                </a:lnTo>
                <a:lnTo>
                  <a:pt x="2941335" y="58887"/>
                </a:lnTo>
                <a:lnTo>
                  <a:pt x="2976895" y="89392"/>
                </a:lnTo>
                <a:lnTo>
                  <a:pt x="3007400" y="124952"/>
                </a:lnTo>
                <a:lnTo>
                  <a:pt x="3032220" y="164940"/>
                </a:lnTo>
                <a:lnTo>
                  <a:pt x="3050727" y="208727"/>
                </a:lnTo>
                <a:lnTo>
                  <a:pt x="3062293" y="255683"/>
                </a:lnTo>
                <a:lnTo>
                  <a:pt x="3066288" y="305180"/>
                </a:lnTo>
                <a:lnTo>
                  <a:pt x="3066288" y="2121027"/>
                </a:lnTo>
                <a:lnTo>
                  <a:pt x="3062293" y="2170524"/>
                </a:lnTo>
                <a:lnTo>
                  <a:pt x="3050727" y="2217480"/>
                </a:lnTo>
                <a:lnTo>
                  <a:pt x="3032220" y="2261267"/>
                </a:lnTo>
                <a:lnTo>
                  <a:pt x="3007400" y="2301255"/>
                </a:lnTo>
                <a:lnTo>
                  <a:pt x="2976895" y="2336815"/>
                </a:lnTo>
                <a:lnTo>
                  <a:pt x="2941335" y="2367320"/>
                </a:lnTo>
                <a:lnTo>
                  <a:pt x="2901347" y="2392140"/>
                </a:lnTo>
                <a:lnTo>
                  <a:pt x="2857560" y="2410647"/>
                </a:lnTo>
                <a:lnTo>
                  <a:pt x="2810604" y="2422213"/>
                </a:lnTo>
                <a:lnTo>
                  <a:pt x="2761107" y="2426207"/>
                </a:lnTo>
                <a:lnTo>
                  <a:pt x="305117" y="2426207"/>
                </a:lnTo>
                <a:lnTo>
                  <a:pt x="255624" y="2422213"/>
                </a:lnTo>
                <a:lnTo>
                  <a:pt x="208675" y="2410647"/>
                </a:lnTo>
                <a:lnTo>
                  <a:pt x="164896" y="2392140"/>
                </a:lnTo>
                <a:lnTo>
                  <a:pt x="124917" y="2367320"/>
                </a:lnTo>
                <a:lnTo>
                  <a:pt x="89365" y="2336815"/>
                </a:lnTo>
                <a:lnTo>
                  <a:pt x="58868" y="2301255"/>
                </a:lnTo>
                <a:lnTo>
                  <a:pt x="34055" y="2261267"/>
                </a:lnTo>
                <a:lnTo>
                  <a:pt x="15554" y="2217480"/>
                </a:lnTo>
                <a:lnTo>
                  <a:pt x="3993" y="2170524"/>
                </a:lnTo>
                <a:lnTo>
                  <a:pt x="0" y="2121027"/>
                </a:lnTo>
                <a:lnTo>
                  <a:pt x="0" y="305180"/>
                </a:ln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BB9ADF9A-FC43-20FC-77FC-17FFCEDAC415}"/>
              </a:ext>
            </a:extLst>
          </p:cNvPr>
          <p:cNvSpPr txBox="1"/>
          <p:nvPr/>
        </p:nvSpPr>
        <p:spPr>
          <a:xfrm>
            <a:off x="927539" y="2139865"/>
            <a:ext cx="4027661" cy="2667611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246374" marR="52492" indent="-230288">
              <a:spcBef>
                <a:spcPts val="127"/>
              </a:spcBef>
              <a:buFont typeface="Arial"/>
              <a:buChar char="•"/>
              <a:tabLst>
                <a:tab pos="246374" algn="l"/>
              </a:tabLst>
            </a:pP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Un</a:t>
            </a:r>
            <a:r>
              <a:rPr sz="1333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catalogue</a:t>
            </a:r>
            <a:r>
              <a:rPr sz="1333" b="1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full</a:t>
            </a:r>
            <a:r>
              <a:rPr sz="1333" b="1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333" b="1" spc="-6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Android</a:t>
            </a:r>
            <a:r>
              <a:rPr sz="1333" b="1" spc="1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33" b="1" spc="-67" dirty="0">
                <a:solidFill>
                  <a:srgbClr val="C00000"/>
                </a:solidFill>
                <a:latin typeface="Arial"/>
                <a:cs typeface="Arial"/>
              </a:rPr>
              <a:t>/ </a:t>
            </a: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Premium</a:t>
            </a:r>
            <a:r>
              <a:rPr sz="1333" b="1" spc="1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avec</a:t>
            </a:r>
            <a:r>
              <a:rPr sz="1333" spc="20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le</a:t>
            </a:r>
            <a:r>
              <a:rPr sz="1333" spc="27" dirty="0">
                <a:latin typeface="Arial"/>
                <a:cs typeface="Arial"/>
              </a:rPr>
              <a:t> </a:t>
            </a:r>
            <a:r>
              <a:rPr sz="1333" spc="-13" dirty="0">
                <a:latin typeface="Arial"/>
                <a:cs typeface="Arial"/>
              </a:rPr>
              <a:t>déréférencement</a:t>
            </a:r>
            <a:r>
              <a:rPr sz="1333" spc="-40" dirty="0">
                <a:latin typeface="Arial"/>
                <a:cs typeface="Arial"/>
              </a:rPr>
              <a:t> </a:t>
            </a:r>
            <a:r>
              <a:rPr sz="1333" spc="-33" dirty="0">
                <a:latin typeface="Arial"/>
                <a:cs typeface="Arial"/>
              </a:rPr>
              <a:t>des </a:t>
            </a:r>
            <a:r>
              <a:rPr sz="1333" dirty="0">
                <a:latin typeface="Arial"/>
                <a:cs typeface="Arial"/>
              </a:rPr>
              <a:t>TPE</a:t>
            </a:r>
            <a:r>
              <a:rPr sz="1333" spc="-67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Classiques</a:t>
            </a:r>
            <a:r>
              <a:rPr sz="1333" spc="-27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(ancienne</a:t>
            </a:r>
            <a:r>
              <a:rPr sz="1333" spc="-67" dirty="0">
                <a:latin typeface="Arial"/>
                <a:cs typeface="Arial"/>
              </a:rPr>
              <a:t> </a:t>
            </a:r>
            <a:r>
              <a:rPr sz="1333" spc="-13" dirty="0">
                <a:latin typeface="Arial"/>
                <a:cs typeface="Arial"/>
              </a:rPr>
              <a:t>génération)</a:t>
            </a:r>
            <a:endParaRPr sz="1333" dirty="0">
              <a:latin typeface="Arial"/>
              <a:cs typeface="Arial"/>
            </a:endParaRPr>
          </a:p>
          <a:p>
            <a:pPr>
              <a:spcBef>
                <a:spcPts val="67"/>
              </a:spcBef>
              <a:buFont typeface="Arial"/>
              <a:buChar char="•"/>
            </a:pPr>
            <a:endParaRPr sz="1333" dirty="0">
              <a:latin typeface="Arial"/>
              <a:cs typeface="Arial"/>
            </a:endParaRPr>
          </a:p>
          <a:p>
            <a:pPr marL="246374" indent="-229441">
              <a:buChar char="•"/>
              <a:tabLst>
                <a:tab pos="246374" algn="l"/>
              </a:tabLst>
            </a:pPr>
            <a:r>
              <a:rPr sz="1333" dirty="0">
                <a:latin typeface="Arial"/>
                <a:cs typeface="Arial"/>
              </a:rPr>
              <a:t>Le</a:t>
            </a:r>
            <a:r>
              <a:rPr sz="1333" spc="-40" dirty="0">
                <a:latin typeface="Arial"/>
                <a:cs typeface="Arial"/>
              </a:rPr>
              <a:t> </a:t>
            </a: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renaming</a:t>
            </a:r>
            <a:r>
              <a:rPr sz="1333" b="1" spc="-47" dirty="0">
                <a:solidFill>
                  <a:srgbClr val="A38EC1"/>
                </a:solidFill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des</a:t>
            </a:r>
            <a:r>
              <a:rPr sz="1333" spc="-33" dirty="0">
                <a:latin typeface="Arial"/>
                <a:cs typeface="Arial"/>
              </a:rPr>
              <a:t> </a:t>
            </a:r>
            <a:r>
              <a:rPr sz="1333" spc="-13" dirty="0" err="1">
                <a:latin typeface="Arial"/>
                <a:cs typeface="Arial"/>
              </a:rPr>
              <a:t>offres</a:t>
            </a:r>
            <a:r>
              <a:rPr lang="fr-FR" sz="1333" spc="-13" dirty="0">
                <a:latin typeface="Arial"/>
                <a:cs typeface="Arial"/>
              </a:rPr>
              <a:t> </a:t>
            </a:r>
            <a:r>
              <a:rPr lang="fr-FR" sz="1200" b="0" i="0" u="none" strike="noStrike" baseline="0" dirty="0">
                <a:latin typeface="Arial" panose="020B0604020202020204" pitchFamily="34" charset="0"/>
              </a:rPr>
              <a:t>(suppression de la terminologie « IP » qui devient le standard, le « GPRS » est renommé « 4G »).</a:t>
            </a:r>
            <a:endParaRPr sz="1333" dirty="0">
              <a:latin typeface="Arial"/>
              <a:cs typeface="Arial"/>
            </a:endParaRPr>
          </a:p>
          <a:p>
            <a:pPr>
              <a:spcBef>
                <a:spcPts val="67"/>
              </a:spcBef>
              <a:buFont typeface="Arial"/>
              <a:buChar char="•"/>
            </a:pPr>
            <a:endParaRPr sz="1333" dirty="0">
              <a:latin typeface="Arial"/>
              <a:cs typeface="Arial"/>
            </a:endParaRPr>
          </a:p>
          <a:p>
            <a:pPr marL="246374" indent="-229441">
              <a:buChar char="•"/>
              <a:tabLst>
                <a:tab pos="246374" algn="l"/>
              </a:tabLst>
            </a:pPr>
            <a:r>
              <a:rPr sz="1333" dirty="0">
                <a:latin typeface="Arial"/>
                <a:cs typeface="Arial"/>
              </a:rPr>
              <a:t>Un</a:t>
            </a:r>
            <a:r>
              <a:rPr sz="1333" spc="-13" dirty="0">
                <a:latin typeface="Arial"/>
                <a:cs typeface="Arial"/>
              </a:rPr>
              <a:t> catalogue</a:t>
            </a:r>
            <a:r>
              <a:rPr sz="1333" spc="-27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avec </a:t>
            </a: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le</a:t>
            </a:r>
            <a:r>
              <a:rPr sz="1333" b="1" spc="-13" dirty="0">
                <a:solidFill>
                  <a:srgbClr val="C00000"/>
                </a:solidFill>
                <a:latin typeface="Arial"/>
                <a:cs typeface="Arial"/>
              </a:rPr>
              <a:t> déréférencement</a:t>
            </a:r>
            <a:endParaRPr sz="1333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46374"/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des</a:t>
            </a:r>
            <a:r>
              <a:rPr sz="1333" b="1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offres</a:t>
            </a:r>
            <a:r>
              <a:rPr sz="1333" b="1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désuètes</a:t>
            </a:r>
            <a:r>
              <a:rPr sz="1333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33" b="1" spc="-67" dirty="0">
                <a:solidFill>
                  <a:srgbClr val="C00000"/>
                </a:solidFill>
                <a:latin typeface="Arial"/>
                <a:cs typeface="Arial"/>
              </a:rPr>
              <a:t>:</a:t>
            </a:r>
            <a:endParaRPr sz="1333" dirty="0">
              <a:solidFill>
                <a:srgbClr val="C00000"/>
              </a:solidFill>
              <a:latin typeface="Arial"/>
              <a:cs typeface="Arial"/>
            </a:endParaRPr>
          </a:p>
          <a:p>
            <a:pPr marL="480895" lvl="1" indent="-226054">
              <a:spcBef>
                <a:spcPts val="800"/>
              </a:spcBef>
              <a:buFont typeface="Trebuchet MS"/>
              <a:buChar char="–"/>
              <a:tabLst>
                <a:tab pos="480895" algn="l"/>
              </a:tabLst>
            </a:pPr>
            <a:r>
              <a:rPr sz="1333" dirty="0" err="1">
                <a:latin typeface="Arial"/>
                <a:cs typeface="Arial"/>
              </a:rPr>
              <a:t>Lecteur</a:t>
            </a:r>
            <a:r>
              <a:rPr sz="1333" spc="-67" dirty="0">
                <a:latin typeface="Arial"/>
                <a:cs typeface="Arial"/>
              </a:rPr>
              <a:t> </a:t>
            </a:r>
            <a:r>
              <a:rPr sz="1333" spc="-13" dirty="0" err="1">
                <a:latin typeface="Arial"/>
                <a:cs typeface="Arial"/>
              </a:rPr>
              <a:t>chèque</a:t>
            </a:r>
            <a:endParaRPr lang="fr-FR" sz="1333" spc="-13" dirty="0">
              <a:latin typeface="Arial"/>
              <a:cs typeface="Arial"/>
            </a:endParaRPr>
          </a:p>
          <a:p>
            <a:pPr marL="480895" lvl="1" indent="-226054">
              <a:spcBef>
                <a:spcPts val="800"/>
              </a:spcBef>
              <a:buFont typeface="Trebuchet MS"/>
              <a:buChar char="–"/>
              <a:tabLst>
                <a:tab pos="480895" algn="l"/>
              </a:tabLst>
            </a:pPr>
            <a:r>
              <a:rPr sz="1333" dirty="0">
                <a:latin typeface="Arial"/>
                <a:cs typeface="Arial"/>
              </a:rPr>
              <a:t>TPE</a:t>
            </a:r>
            <a:r>
              <a:rPr sz="1333" spc="-27" dirty="0">
                <a:latin typeface="Arial"/>
                <a:cs typeface="Arial"/>
              </a:rPr>
              <a:t> </a:t>
            </a:r>
            <a:r>
              <a:rPr sz="1333" spc="-13" dirty="0">
                <a:latin typeface="Arial"/>
                <a:cs typeface="Arial"/>
              </a:rPr>
              <a:t>santé</a:t>
            </a:r>
            <a:endParaRPr sz="1333" dirty="0">
              <a:latin typeface="Arial"/>
              <a:cs typeface="Arial"/>
            </a:endParaRP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92D93E14-F893-7903-0A0F-D5134F08238D}"/>
              </a:ext>
            </a:extLst>
          </p:cNvPr>
          <p:cNvSpPr/>
          <p:nvPr/>
        </p:nvSpPr>
        <p:spPr>
          <a:xfrm>
            <a:off x="7161784" y="1299465"/>
            <a:ext cx="3952240" cy="3508011"/>
          </a:xfrm>
          <a:custGeom>
            <a:avLst/>
            <a:gdLst/>
            <a:ahLst/>
            <a:cxnLst/>
            <a:rect l="l" t="t" r="r" b="b"/>
            <a:pathLst>
              <a:path w="2964179" h="2426335">
                <a:moveTo>
                  <a:pt x="0" y="305181"/>
                </a:moveTo>
                <a:lnTo>
                  <a:pt x="3994" y="255683"/>
                </a:lnTo>
                <a:lnTo>
                  <a:pt x="15560" y="208727"/>
                </a:lnTo>
                <a:lnTo>
                  <a:pt x="34067" y="164940"/>
                </a:lnTo>
                <a:lnTo>
                  <a:pt x="58887" y="124952"/>
                </a:lnTo>
                <a:lnTo>
                  <a:pt x="89392" y="89392"/>
                </a:lnTo>
                <a:lnTo>
                  <a:pt x="124952" y="58887"/>
                </a:lnTo>
                <a:lnTo>
                  <a:pt x="164940" y="34067"/>
                </a:lnTo>
                <a:lnTo>
                  <a:pt x="208727" y="15560"/>
                </a:lnTo>
                <a:lnTo>
                  <a:pt x="255683" y="3994"/>
                </a:lnTo>
                <a:lnTo>
                  <a:pt x="305181" y="0"/>
                </a:lnTo>
                <a:lnTo>
                  <a:pt x="2658998" y="0"/>
                </a:lnTo>
                <a:lnTo>
                  <a:pt x="2708496" y="3994"/>
                </a:lnTo>
                <a:lnTo>
                  <a:pt x="2755452" y="15560"/>
                </a:lnTo>
                <a:lnTo>
                  <a:pt x="2799239" y="34067"/>
                </a:lnTo>
                <a:lnTo>
                  <a:pt x="2839227" y="58887"/>
                </a:lnTo>
                <a:lnTo>
                  <a:pt x="2874787" y="89392"/>
                </a:lnTo>
                <a:lnTo>
                  <a:pt x="2905292" y="124952"/>
                </a:lnTo>
                <a:lnTo>
                  <a:pt x="2930112" y="164940"/>
                </a:lnTo>
                <a:lnTo>
                  <a:pt x="2948619" y="208727"/>
                </a:lnTo>
                <a:lnTo>
                  <a:pt x="2960185" y="255683"/>
                </a:lnTo>
                <a:lnTo>
                  <a:pt x="2964180" y="305181"/>
                </a:lnTo>
                <a:lnTo>
                  <a:pt x="2964180" y="2121027"/>
                </a:lnTo>
                <a:lnTo>
                  <a:pt x="2960185" y="2170524"/>
                </a:lnTo>
                <a:lnTo>
                  <a:pt x="2948619" y="2217480"/>
                </a:lnTo>
                <a:lnTo>
                  <a:pt x="2930112" y="2261267"/>
                </a:lnTo>
                <a:lnTo>
                  <a:pt x="2905292" y="2301255"/>
                </a:lnTo>
                <a:lnTo>
                  <a:pt x="2874787" y="2336815"/>
                </a:lnTo>
                <a:lnTo>
                  <a:pt x="2839227" y="2367320"/>
                </a:lnTo>
                <a:lnTo>
                  <a:pt x="2799239" y="2392140"/>
                </a:lnTo>
                <a:lnTo>
                  <a:pt x="2755452" y="2410647"/>
                </a:lnTo>
                <a:lnTo>
                  <a:pt x="2708496" y="2422213"/>
                </a:lnTo>
                <a:lnTo>
                  <a:pt x="2658998" y="2426208"/>
                </a:lnTo>
                <a:lnTo>
                  <a:pt x="305181" y="2426208"/>
                </a:lnTo>
                <a:lnTo>
                  <a:pt x="255683" y="2422213"/>
                </a:lnTo>
                <a:lnTo>
                  <a:pt x="208727" y="2410647"/>
                </a:lnTo>
                <a:lnTo>
                  <a:pt x="164940" y="2392140"/>
                </a:lnTo>
                <a:lnTo>
                  <a:pt x="124952" y="2367320"/>
                </a:lnTo>
                <a:lnTo>
                  <a:pt x="89392" y="2336815"/>
                </a:lnTo>
                <a:lnTo>
                  <a:pt x="58887" y="2301255"/>
                </a:lnTo>
                <a:lnTo>
                  <a:pt x="34067" y="2261267"/>
                </a:lnTo>
                <a:lnTo>
                  <a:pt x="15560" y="2217480"/>
                </a:lnTo>
                <a:lnTo>
                  <a:pt x="3994" y="2170524"/>
                </a:lnTo>
                <a:lnTo>
                  <a:pt x="0" y="2121027"/>
                </a:lnTo>
                <a:lnTo>
                  <a:pt x="0" y="305181"/>
                </a:ln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8" name="object 10">
            <a:extLst>
              <a:ext uri="{FF2B5EF4-FFF2-40B4-BE49-F238E27FC236}">
                <a16:creationId xmlns:a16="http://schemas.microsoft.com/office/drawing/2014/main" id="{F99E680E-DF46-0ACD-2F94-5C9F34FBDCF8}"/>
              </a:ext>
            </a:extLst>
          </p:cNvPr>
          <p:cNvGrpSpPr/>
          <p:nvPr/>
        </p:nvGrpSpPr>
        <p:grpSpPr>
          <a:xfrm>
            <a:off x="851408" y="1255776"/>
            <a:ext cx="4139353" cy="728133"/>
            <a:chOff x="638555" y="1490472"/>
            <a:chExt cx="3104515" cy="546100"/>
          </a:xfrm>
          <a:solidFill>
            <a:srgbClr val="C00000"/>
          </a:solidFill>
        </p:grpSpPr>
        <p:sp>
          <p:nvSpPr>
            <p:cNvPr id="9" name="object 11">
              <a:extLst>
                <a:ext uri="{FF2B5EF4-FFF2-40B4-BE49-F238E27FC236}">
                  <a16:creationId xmlns:a16="http://schemas.microsoft.com/office/drawing/2014/main" id="{7AFE7E0F-C625-2B19-D294-9FDDDC9434FE}"/>
                </a:ext>
              </a:extLst>
            </p:cNvPr>
            <p:cNvSpPr/>
            <p:nvPr/>
          </p:nvSpPr>
          <p:spPr>
            <a:xfrm>
              <a:off x="657605" y="1509522"/>
              <a:ext cx="3066415" cy="508000"/>
            </a:xfrm>
            <a:custGeom>
              <a:avLst/>
              <a:gdLst/>
              <a:ahLst/>
              <a:cxnLst/>
              <a:rect l="l" t="t" r="r" b="b"/>
              <a:pathLst>
                <a:path w="3066415" h="508000">
                  <a:moveTo>
                    <a:pt x="2812542" y="0"/>
                  </a:moveTo>
                  <a:lnTo>
                    <a:pt x="253746" y="0"/>
                  </a:lnTo>
                  <a:lnTo>
                    <a:pt x="208133" y="4090"/>
                  </a:lnTo>
                  <a:lnTo>
                    <a:pt x="165204" y="15881"/>
                  </a:lnTo>
                  <a:lnTo>
                    <a:pt x="125673" y="34656"/>
                  </a:lnTo>
                  <a:lnTo>
                    <a:pt x="90258" y="59697"/>
                  </a:lnTo>
                  <a:lnTo>
                    <a:pt x="59676" y="90284"/>
                  </a:lnTo>
                  <a:lnTo>
                    <a:pt x="34642" y="125701"/>
                  </a:lnTo>
                  <a:lnTo>
                    <a:pt x="15874" y="165229"/>
                  </a:lnTo>
                  <a:lnTo>
                    <a:pt x="4088" y="208150"/>
                  </a:lnTo>
                  <a:lnTo>
                    <a:pt x="0" y="253745"/>
                  </a:lnTo>
                  <a:lnTo>
                    <a:pt x="4088" y="299341"/>
                  </a:lnTo>
                  <a:lnTo>
                    <a:pt x="15874" y="342262"/>
                  </a:lnTo>
                  <a:lnTo>
                    <a:pt x="34642" y="381790"/>
                  </a:lnTo>
                  <a:lnTo>
                    <a:pt x="59676" y="417207"/>
                  </a:lnTo>
                  <a:lnTo>
                    <a:pt x="90258" y="447794"/>
                  </a:lnTo>
                  <a:lnTo>
                    <a:pt x="125673" y="472835"/>
                  </a:lnTo>
                  <a:lnTo>
                    <a:pt x="165204" y="491610"/>
                  </a:lnTo>
                  <a:lnTo>
                    <a:pt x="208133" y="503401"/>
                  </a:lnTo>
                  <a:lnTo>
                    <a:pt x="253746" y="507491"/>
                  </a:lnTo>
                  <a:lnTo>
                    <a:pt x="2812542" y="507491"/>
                  </a:lnTo>
                  <a:lnTo>
                    <a:pt x="2858137" y="503401"/>
                  </a:lnTo>
                  <a:lnTo>
                    <a:pt x="2901058" y="491610"/>
                  </a:lnTo>
                  <a:lnTo>
                    <a:pt x="2940586" y="472835"/>
                  </a:lnTo>
                  <a:lnTo>
                    <a:pt x="2976003" y="447794"/>
                  </a:lnTo>
                  <a:lnTo>
                    <a:pt x="3006590" y="417207"/>
                  </a:lnTo>
                  <a:lnTo>
                    <a:pt x="3031631" y="381790"/>
                  </a:lnTo>
                  <a:lnTo>
                    <a:pt x="3050406" y="342262"/>
                  </a:lnTo>
                  <a:lnTo>
                    <a:pt x="3062197" y="299341"/>
                  </a:lnTo>
                  <a:lnTo>
                    <a:pt x="3066288" y="253745"/>
                  </a:lnTo>
                  <a:lnTo>
                    <a:pt x="3062197" y="208150"/>
                  </a:lnTo>
                  <a:lnTo>
                    <a:pt x="3050406" y="165229"/>
                  </a:lnTo>
                  <a:lnTo>
                    <a:pt x="3031631" y="125701"/>
                  </a:lnTo>
                  <a:lnTo>
                    <a:pt x="3006590" y="90284"/>
                  </a:lnTo>
                  <a:lnTo>
                    <a:pt x="2976003" y="59697"/>
                  </a:lnTo>
                  <a:lnTo>
                    <a:pt x="2940586" y="34656"/>
                  </a:lnTo>
                  <a:lnTo>
                    <a:pt x="2901058" y="15881"/>
                  </a:lnTo>
                  <a:lnTo>
                    <a:pt x="2858137" y="4090"/>
                  </a:lnTo>
                  <a:lnTo>
                    <a:pt x="2812542" y="0"/>
                  </a:ln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2">
              <a:extLst>
                <a:ext uri="{FF2B5EF4-FFF2-40B4-BE49-F238E27FC236}">
                  <a16:creationId xmlns:a16="http://schemas.microsoft.com/office/drawing/2014/main" id="{B10E6600-30BA-F6CA-AD2D-5651A2C6A91A}"/>
                </a:ext>
              </a:extLst>
            </p:cNvPr>
            <p:cNvSpPr/>
            <p:nvPr/>
          </p:nvSpPr>
          <p:spPr>
            <a:xfrm>
              <a:off x="657605" y="1509522"/>
              <a:ext cx="3066415" cy="508000"/>
            </a:xfrm>
            <a:custGeom>
              <a:avLst/>
              <a:gdLst/>
              <a:ahLst/>
              <a:cxnLst/>
              <a:rect l="l" t="t" r="r" b="b"/>
              <a:pathLst>
                <a:path w="3066415" h="508000">
                  <a:moveTo>
                    <a:pt x="0" y="253745"/>
                  </a:moveTo>
                  <a:lnTo>
                    <a:pt x="4088" y="208150"/>
                  </a:lnTo>
                  <a:lnTo>
                    <a:pt x="15874" y="165229"/>
                  </a:lnTo>
                  <a:lnTo>
                    <a:pt x="34642" y="125701"/>
                  </a:lnTo>
                  <a:lnTo>
                    <a:pt x="59676" y="90284"/>
                  </a:lnTo>
                  <a:lnTo>
                    <a:pt x="90258" y="59697"/>
                  </a:lnTo>
                  <a:lnTo>
                    <a:pt x="125673" y="34656"/>
                  </a:lnTo>
                  <a:lnTo>
                    <a:pt x="165204" y="15881"/>
                  </a:lnTo>
                  <a:lnTo>
                    <a:pt x="208133" y="4090"/>
                  </a:lnTo>
                  <a:lnTo>
                    <a:pt x="253746" y="0"/>
                  </a:lnTo>
                  <a:lnTo>
                    <a:pt x="2812542" y="0"/>
                  </a:lnTo>
                  <a:lnTo>
                    <a:pt x="2858137" y="4090"/>
                  </a:lnTo>
                  <a:lnTo>
                    <a:pt x="2901058" y="15881"/>
                  </a:lnTo>
                  <a:lnTo>
                    <a:pt x="2940586" y="34656"/>
                  </a:lnTo>
                  <a:lnTo>
                    <a:pt x="2976003" y="59697"/>
                  </a:lnTo>
                  <a:lnTo>
                    <a:pt x="3006590" y="90284"/>
                  </a:lnTo>
                  <a:lnTo>
                    <a:pt x="3031631" y="125701"/>
                  </a:lnTo>
                  <a:lnTo>
                    <a:pt x="3050406" y="165229"/>
                  </a:lnTo>
                  <a:lnTo>
                    <a:pt x="3062197" y="208150"/>
                  </a:lnTo>
                  <a:lnTo>
                    <a:pt x="3066288" y="253745"/>
                  </a:lnTo>
                  <a:lnTo>
                    <a:pt x="3062197" y="299341"/>
                  </a:lnTo>
                  <a:lnTo>
                    <a:pt x="3050406" y="342262"/>
                  </a:lnTo>
                  <a:lnTo>
                    <a:pt x="3031631" y="381790"/>
                  </a:lnTo>
                  <a:lnTo>
                    <a:pt x="3006590" y="417207"/>
                  </a:lnTo>
                  <a:lnTo>
                    <a:pt x="2976003" y="447794"/>
                  </a:lnTo>
                  <a:lnTo>
                    <a:pt x="2940586" y="472835"/>
                  </a:lnTo>
                  <a:lnTo>
                    <a:pt x="2901058" y="491610"/>
                  </a:lnTo>
                  <a:lnTo>
                    <a:pt x="2858137" y="503401"/>
                  </a:lnTo>
                  <a:lnTo>
                    <a:pt x="2812542" y="507491"/>
                  </a:lnTo>
                  <a:lnTo>
                    <a:pt x="253746" y="507491"/>
                  </a:lnTo>
                  <a:lnTo>
                    <a:pt x="208133" y="503401"/>
                  </a:lnTo>
                  <a:lnTo>
                    <a:pt x="165204" y="491610"/>
                  </a:lnTo>
                  <a:lnTo>
                    <a:pt x="125673" y="472835"/>
                  </a:lnTo>
                  <a:lnTo>
                    <a:pt x="90258" y="447794"/>
                  </a:lnTo>
                  <a:lnTo>
                    <a:pt x="59676" y="417207"/>
                  </a:lnTo>
                  <a:lnTo>
                    <a:pt x="34642" y="381790"/>
                  </a:lnTo>
                  <a:lnTo>
                    <a:pt x="15874" y="342262"/>
                  </a:lnTo>
                  <a:lnTo>
                    <a:pt x="4088" y="299341"/>
                  </a:lnTo>
                  <a:lnTo>
                    <a:pt x="0" y="253745"/>
                  </a:lnTo>
                  <a:close/>
                </a:path>
              </a:pathLst>
            </a:custGeom>
            <a:grpFill/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2" name="object 13">
            <a:extLst>
              <a:ext uri="{FF2B5EF4-FFF2-40B4-BE49-F238E27FC236}">
                <a16:creationId xmlns:a16="http://schemas.microsoft.com/office/drawing/2014/main" id="{EC5DA9E1-A6AF-743D-7C91-996179CEA47E}"/>
              </a:ext>
            </a:extLst>
          </p:cNvPr>
          <p:cNvSpPr txBox="1"/>
          <p:nvPr/>
        </p:nvSpPr>
        <p:spPr>
          <a:xfrm>
            <a:off x="1394493" y="1357545"/>
            <a:ext cx="346794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Janvier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version</a:t>
            </a: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FFFFFF"/>
                </a:solidFill>
                <a:latin typeface="Arial"/>
                <a:cs typeface="Arial"/>
              </a:rPr>
              <a:t>intermédiaire</a:t>
            </a:r>
            <a:r>
              <a:rPr sz="1467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67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1467">
              <a:latin typeface="Arial"/>
              <a:cs typeface="Arial"/>
            </a:endParaRPr>
          </a:p>
          <a:p>
            <a:pPr marL="16933"/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Simplification</a:t>
            </a:r>
            <a:r>
              <a:rPr sz="1600" b="1" spc="-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1600" b="1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catalogue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DCD0E475-0C2C-EC02-44E3-8E882A34A475}"/>
              </a:ext>
            </a:extLst>
          </p:cNvPr>
          <p:cNvSpPr txBox="1"/>
          <p:nvPr/>
        </p:nvSpPr>
        <p:spPr>
          <a:xfrm>
            <a:off x="7252378" y="2143928"/>
            <a:ext cx="3761740" cy="42648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 indent="188802">
              <a:spcBef>
                <a:spcPts val="127"/>
              </a:spcBef>
            </a:pPr>
            <a:r>
              <a:rPr sz="1333" dirty="0">
                <a:latin typeface="Arial"/>
                <a:cs typeface="Arial"/>
              </a:rPr>
              <a:t>Un</a:t>
            </a:r>
            <a:r>
              <a:rPr sz="1333" spc="-27" dirty="0">
                <a:latin typeface="Arial"/>
                <a:cs typeface="Arial"/>
              </a:rPr>
              <a:t> </a:t>
            </a:r>
            <a:r>
              <a:rPr sz="1333" spc="-13" dirty="0">
                <a:latin typeface="Arial"/>
                <a:cs typeface="Arial"/>
              </a:rPr>
              <a:t>catalogue</a:t>
            </a:r>
            <a:r>
              <a:rPr sz="1333" spc="-47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centré</a:t>
            </a:r>
            <a:r>
              <a:rPr sz="1333" spc="-20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sur</a:t>
            </a:r>
            <a:r>
              <a:rPr sz="1333" spc="-40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l’usage</a:t>
            </a:r>
            <a:r>
              <a:rPr sz="1333" spc="-7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client</a:t>
            </a:r>
            <a:r>
              <a:rPr sz="1333" spc="-27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et</a:t>
            </a:r>
            <a:r>
              <a:rPr sz="1333" spc="-27" dirty="0">
                <a:latin typeface="Arial"/>
                <a:cs typeface="Arial"/>
              </a:rPr>
              <a:t> plus </a:t>
            </a:r>
            <a:r>
              <a:rPr sz="1333" dirty="0">
                <a:latin typeface="Arial"/>
                <a:cs typeface="Arial"/>
              </a:rPr>
              <a:t>lisible,</a:t>
            </a:r>
            <a:r>
              <a:rPr sz="1333" spc="-7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avec</a:t>
            </a:r>
            <a:r>
              <a:rPr sz="1333" spc="-27" dirty="0">
                <a:latin typeface="Arial"/>
                <a:cs typeface="Arial"/>
              </a:rPr>
              <a:t> </a:t>
            </a:r>
            <a:r>
              <a:rPr sz="1333" spc="-13" dirty="0">
                <a:latin typeface="Arial"/>
                <a:cs typeface="Arial"/>
              </a:rPr>
              <a:t>l’introduction</a:t>
            </a:r>
            <a:r>
              <a:rPr sz="1333" spc="-7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du</a:t>
            </a:r>
            <a:r>
              <a:rPr sz="1333" spc="-33" dirty="0">
                <a:latin typeface="Arial"/>
                <a:cs typeface="Arial"/>
              </a:rPr>
              <a:t> </a:t>
            </a: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système</a:t>
            </a:r>
            <a:r>
              <a:rPr sz="1333" b="1" spc="-3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33" b="1" dirty="0">
                <a:solidFill>
                  <a:srgbClr val="C00000"/>
                </a:solidFill>
                <a:latin typeface="Arial"/>
                <a:cs typeface="Arial"/>
              </a:rPr>
              <a:t>d’options</a:t>
            </a:r>
            <a:r>
              <a:rPr sz="1333" b="1" spc="-2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33" b="1" spc="-67" dirty="0">
                <a:solidFill>
                  <a:srgbClr val="C00000"/>
                </a:solidFill>
                <a:latin typeface="Arial"/>
                <a:cs typeface="Arial"/>
              </a:rPr>
              <a:t>:</a:t>
            </a:r>
            <a:endParaRPr sz="1333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" name="object 15">
            <a:extLst>
              <a:ext uri="{FF2B5EF4-FFF2-40B4-BE49-F238E27FC236}">
                <a16:creationId xmlns:a16="http://schemas.microsoft.com/office/drawing/2014/main" id="{DAB4F862-CBEB-2749-3623-A44330A489B7}"/>
              </a:ext>
            </a:extLst>
          </p:cNvPr>
          <p:cNvSpPr txBox="1"/>
          <p:nvPr/>
        </p:nvSpPr>
        <p:spPr>
          <a:xfrm>
            <a:off x="8400796" y="4013709"/>
            <a:ext cx="1467273" cy="2213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1333" dirty="0">
                <a:latin typeface="Arial"/>
                <a:cs typeface="Arial"/>
              </a:rPr>
              <a:t>Carte</a:t>
            </a:r>
            <a:r>
              <a:rPr sz="1333" spc="-40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Sim</a:t>
            </a:r>
            <a:r>
              <a:rPr sz="1333" spc="7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/</a:t>
            </a:r>
            <a:r>
              <a:rPr sz="1333" spc="-27" dirty="0">
                <a:latin typeface="Arial"/>
                <a:cs typeface="Arial"/>
              </a:rPr>
              <a:t> </a:t>
            </a:r>
            <a:r>
              <a:rPr sz="1333" spc="-13" dirty="0">
                <a:latin typeface="Arial"/>
                <a:cs typeface="Arial"/>
              </a:rPr>
              <a:t>PinPad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16" name="object 16">
            <a:extLst>
              <a:ext uri="{FF2B5EF4-FFF2-40B4-BE49-F238E27FC236}">
                <a16:creationId xmlns:a16="http://schemas.microsoft.com/office/drawing/2014/main" id="{1AD11A29-252C-7C6A-0025-D6C2E4CB4191}"/>
              </a:ext>
            </a:extLst>
          </p:cNvPr>
          <p:cNvGrpSpPr/>
          <p:nvPr/>
        </p:nvGrpSpPr>
        <p:grpSpPr>
          <a:xfrm>
            <a:off x="7161784" y="1299465"/>
            <a:ext cx="3942080" cy="640079"/>
            <a:chOff x="5371338" y="1523238"/>
            <a:chExt cx="2956560" cy="480059"/>
          </a:xfrm>
          <a:solidFill>
            <a:srgbClr val="C00000"/>
          </a:solidFill>
        </p:grpSpPr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CE4CC17A-0A58-080B-D831-E426033E39E8}"/>
                </a:ext>
              </a:extLst>
            </p:cNvPr>
            <p:cNvSpPr/>
            <p:nvPr/>
          </p:nvSpPr>
          <p:spPr>
            <a:xfrm>
              <a:off x="5371338" y="1523238"/>
              <a:ext cx="2956560" cy="480059"/>
            </a:xfrm>
            <a:custGeom>
              <a:avLst/>
              <a:gdLst/>
              <a:ahLst/>
              <a:cxnLst/>
              <a:rect l="l" t="t" r="r" b="b"/>
              <a:pathLst>
                <a:path w="2956559" h="480060">
                  <a:moveTo>
                    <a:pt x="2724912" y="0"/>
                  </a:moveTo>
                  <a:lnTo>
                    <a:pt x="231648" y="0"/>
                  </a:lnTo>
                  <a:lnTo>
                    <a:pt x="184976" y="4708"/>
                  </a:lnTo>
                  <a:lnTo>
                    <a:pt x="141499" y="18210"/>
                  </a:lnTo>
                  <a:lnTo>
                    <a:pt x="102151" y="39574"/>
                  </a:lnTo>
                  <a:lnTo>
                    <a:pt x="67865" y="67865"/>
                  </a:lnTo>
                  <a:lnTo>
                    <a:pt x="39574" y="102151"/>
                  </a:lnTo>
                  <a:lnTo>
                    <a:pt x="18210" y="141499"/>
                  </a:lnTo>
                  <a:lnTo>
                    <a:pt x="4708" y="184976"/>
                  </a:lnTo>
                  <a:lnTo>
                    <a:pt x="0" y="231648"/>
                  </a:lnTo>
                  <a:lnTo>
                    <a:pt x="0" y="248412"/>
                  </a:lnTo>
                  <a:lnTo>
                    <a:pt x="4708" y="295083"/>
                  </a:lnTo>
                  <a:lnTo>
                    <a:pt x="18210" y="338560"/>
                  </a:lnTo>
                  <a:lnTo>
                    <a:pt x="39574" y="377908"/>
                  </a:lnTo>
                  <a:lnTo>
                    <a:pt x="67865" y="412194"/>
                  </a:lnTo>
                  <a:lnTo>
                    <a:pt x="102151" y="440485"/>
                  </a:lnTo>
                  <a:lnTo>
                    <a:pt x="141499" y="461849"/>
                  </a:lnTo>
                  <a:lnTo>
                    <a:pt x="184976" y="475351"/>
                  </a:lnTo>
                  <a:lnTo>
                    <a:pt x="231648" y="480060"/>
                  </a:lnTo>
                  <a:lnTo>
                    <a:pt x="2724912" y="480060"/>
                  </a:lnTo>
                  <a:lnTo>
                    <a:pt x="2771583" y="475351"/>
                  </a:lnTo>
                  <a:lnTo>
                    <a:pt x="2815060" y="461849"/>
                  </a:lnTo>
                  <a:lnTo>
                    <a:pt x="2854408" y="440485"/>
                  </a:lnTo>
                  <a:lnTo>
                    <a:pt x="2888694" y="412194"/>
                  </a:lnTo>
                  <a:lnTo>
                    <a:pt x="2916985" y="377908"/>
                  </a:lnTo>
                  <a:lnTo>
                    <a:pt x="2938349" y="338560"/>
                  </a:lnTo>
                  <a:lnTo>
                    <a:pt x="2951851" y="295083"/>
                  </a:lnTo>
                  <a:lnTo>
                    <a:pt x="2956560" y="248412"/>
                  </a:lnTo>
                  <a:lnTo>
                    <a:pt x="2956560" y="231648"/>
                  </a:lnTo>
                  <a:lnTo>
                    <a:pt x="2951851" y="184976"/>
                  </a:lnTo>
                  <a:lnTo>
                    <a:pt x="2938349" y="141499"/>
                  </a:lnTo>
                  <a:lnTo>
                    <a:pt x="2916985" y="102151"/>
                  </a:lnTo>
                  <a:lnTo>
                    <a:pt x="2888694" y="67865"/>
                  </a:lnTo>
                  <a:lnTo>
                    <a:pt x="2854408" y="39574"/>
                  </a:lnTo>
                  <a:lnTo>
                    <a:pt x="2815060" y="18210"/>
                  </a:lnTo>
                  <a:lnTo>
                    <a:pt x="2771583" y="4708"/>
                  </a:lnTo>
                  <a:lnTo>
                    <a:pt x="2724912" y="0"/>
                  </a:ln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16E3487E-BE14-2925-EE05-5E2F4B39CE08}"/>
                </a:ext>
              </a:extLst>
            </p:cNvPr>
            <p:cNvSpPr/>
            <p:nvPr/>
          </p:nvSpPr>
          <p:spPr>
            <a:xfrm>
              <a:off x="5371338" y="1523238"/>
              <a:ext cx="2956560" cy="480059"/>
            </a:xfrm>
            <a:custGeom>
              <a:avLst/>
              <a:gdLst/>
              <a:ahLst/>
              <a:cxnLst/>
              <a:rect l="l" t="t" r="r" b="b"/>
              <a:pathLst>
                <a:path w="2956559" h="480060">
                  <a:moveTo>
                    <a:pt x="0" y="231648"/>
                  </a:moveTo>
                  <a:lnTo>
                    <a:pt x="4708" y="184976"/>
                  </a:lnTo>
                  <a:lnTo>
                    <a:pt x="18210" y="141499"/>
                  </a:lnTo>
                  <a:lnTo>
                    <a:pt x="39574" y="102151"/>
                  </a:lnTo>
                  <a:lnTo>
                    <a:pt x="67865" y="67865"/>
                  </a:lnTo>
                  <a:lnTo>
                    <a:pt x="102151" y="39574"/>
                  </a:lnTo>
                  <a:lnTo>
                    <a:pt x="141499" y="18210"/>
                  </a:lnTo>
                  <a:lnTo>
                    <a:pt x="184976" y="4708"/>
                  </a:lnTo>
                  <a:lnTo>
                    <a:pt x="231648" y="0"/>
                  </a:lnTo>
                  <a:lnTo>
                    <a:pt x="2724912" y="0"/>
                  </a:lnTo>
                  <a:lnTo>
                    <a:pt x="2771583" y="4708"/>
                  </a:lnTo>
                  <a:lnTo>
                    <a:pt x="2815060" y="18210"/>
                  </a:lnTo>
                  <a:lnTo>
                    <a:pt x="2854408" y="39574"/>
                  </a:lnTo>
                  <a:lnTo>
                    <a:pt x="2888694" y="67865"/>
                  </a:lnTo>
                  <a:lnTo>
                    <a:pt x="2916985" y="102151"/>
                  </a:lnTo>
                  <a:lnTo>
                    <a:pt x="2938349" y="141499"/>
                  </a:lnTo>
                  <a:lnTo>
                    <a:pt x="2951851" y="184976"/>
                  </a:lnTo>
                  <a:lnTo>
                    <a:pt x="2956560" y="231648"/>
                  </a:lnTo>
                  <a:lnTo>
                    <a:pt x="2956560" y="248412"/>
                  </a:lnTo>
                  <a:lnTo>
                    <a:pt x="2951851" y="295083"/>
                  </a:lnTo>
                  <a:lnTo>
                    <a:pt x="2938349" y="338560"/>
                  </a:lnTo>
                  <a:lnTo>
                    <a:pt x="2916985" y="377908"/>
                  </a:lnTo>
                  <a:lnTo>
                    <a:pt x="2888694" y="412194"/>
                  </a:lnTo>
                  <a:lnTo>
                    <a:pt x="2854408" y="440485"/>
                  </a:lnTo>
                  <a:lnTo>
                    <a:pt x="2815060" y="461849"/>
                  </a:lnTo>
                  <a:lnTo>
                    <a:pt x="2771583" y="475351"/>
                  </a:lnTo>
                  <a:lnTo>
                    <a:pt x="2724912" y="480060"/>
                  </a:lnTo>
                  <a:lnTo>
                    <a:pt x="231648" y="480060"/>
                  </a:lnTo>
                  <a:lnTo>
                    <a:pt x="184976" y="475351"/>
                  </a:lnTo>
                  <a:lnTo>
                    <a:pt x="141499" y="461849"/>
                  </a:lnTo>
                  <a:lnTo>
                    <a:pt x="102151" y="440485"/>
                  </a:lnTo>
                  <a:lnTo>
                    <a:pt x="67865" y="412194"/>
                  </a:lnTo>
                  <a:lnTo>
                    <a:pt x="39574" y="377908"/>
                  </a:lnTo>
                  <a:lnTo>
                    <a:pt x="18210" y="338560"/>
                  </a:lnTo>
                  <a:lnTo>
                    <a:pt x="4708" y="295083"/>
                  </a:lnTo>
                  <a:lnTo>
                    <a:pt x="0" y="248412"/>
                  </a:lnTo>
                  <a:lnTo>
                    <a:pt x="0" y="231648"/>
                  </a:lnTo>
                  <a:close/>
                </a:path>
              </a:pathLst>
            </a:custGeom>
            <a:grpFill/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4" name="object 23">
            <a:extLst>
              <a:ext uri="{FF2B5EF4-FFF2-40B4-BE49-F238E27FC236}">
                <a16:creationId xmlns:a16="http://schemas.microsoft.com/office/drawing/2014/main" id="{8E22D136-AAB8-01C4-E705-9EF16B7CB62E}"/>
              </a:ext>
            </a:extLst>
          </p:cNvPr>
          <p:cNvSpPr txBox="1"/>
          <p:nvPr/>
        </p:nvSpPr>
        <p:spPr>
          <a:xfrm>
            <a:off x="7811515" y="1357545"/>
            <a:ext cx="278891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Avril</a:t>
            </a:r>
            <a:r>
              <a:rPr sz="1600" b="1" spc="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600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version</a:t>
            </a:r>
            <a:r>
              <a:rPr sz="1467" b="1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cible</a:t>
            </a:r>
            <a:r>
              <a:rPr sz="1467" b="1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67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1467" dirty="0">
              <a:latin typeface="Arial"/>
              <a:cs typeface="Arial"/>
            </a:endParaRPr>
          </a:p>
          <a:p>
            <a:pPr marL="16933"/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Réagencement</a:t>
            </a:r>
            <a:r>
              <a:rPr sz="1600" b="1" spc="-9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 catalogue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D0CA2984-D221-4DDC-4E8D-D8BAFF6852AA}"/>
              </a:ext>
            </a:extLst>
          </p:cNvPr>
          <p:cNvSpPr/>
          <p:nvPr/>
        </p:nvSpPr>
        <p:spPr>
          <a:xfrm>
            <a:off x="8292593" y="2822447"/>
            <a:ext cx="1353820" cy="1089659"/>
          </a:xfrm>
          <a:custGeom>
            <a:avLst/>
            <a:gdLst/>
            <a:ahLst/>
            <a:cxnLst/>
            <a:rect l="l" t="t" r="r" b="b"/>
            <a:pathLst>
              <a:path w="1015365" h="817245">
                <a:moveTo>
                  <a:pt x="830580" y="41656"/>
                </a:moveTo>
                <a:lnTo>
                  <a:pt x="827303" y="25450"/>
                </a:lnTo>
                <a:lnTo>
                  <a:pt x="818362" y="12217"/>
                </a:lnTo>
                <a:lnTo>
                  <a:pt x="805129" y="3276"/>
                </a:lnTo>
                <a:lnTo>
                  <a:pt x="788924" y="0"/>
                </a:lnTo>
                <a:lnTo>
                  <a:pt x="41656" y="0"/>
                </a:lnTo>
                <a:lnTo>
                  <a:pt x="25438" y="3276"/>
                </a:lnTo>
                <a:lnTo>
                  <a:pt x="12204" y="12217"/>
                </a:lnTo>
                <a:lnTo>
                  <a:pt x="3263" y="25450"/>
                </a:lnTo>
                <a:lnTo>
                  <a:pt x="0" y="41656"/>
                </a:lnTo>
                <a:lnTo>
                  <a:pt x="0" y="208280"/>
                </a:lnTo>
                <a:lnTo>
                  <a:pt x="3263" y="224497"/>
                </a:lnTo>
                <a:lnTo>
                  <a:pt x="12204" y="237731"/>
                </a:lnTo>
                <a:lnTo>
                  <a:pt x="25438" y="246672"/>
                </a:lnTo>
                <a:lnTo>
                  <a:pt x="41656" y="249936"/>
                </a:lnTo>
                <a:lnTo>
                  <a:pt x="788924" y="249936"/>
                </a:lnTo>
                <a:lnTo>
                  <a:pt x="805129" y="246672"/>
                </a:lnTo>
                <a:lnTo>
                  <a:pt x="818362" y="237731"/>
                </a:lnTo>
                <a:lnTo>
                  <a:pt x="827303" y="224497"/>
                </a:lnTo>
                <a:lnTo>
                  <a:pt x="830580" y="208280"/>
                </a:lnTo>
                <a:lnTo>
                  <a:pt x="830580" y="41656"/>
                </a:lnTo>
                <a:close/>
              </a:path>
              <a:path w="1015365" h="817245">
                <a:moveTo>
                  <a:pt x="1014984" y="608584"/>
                </a:moveTo>
                <a:lnTo>
                  <a:pt x="1011707" y="592378"/>
                </a:lnTo>
                <a:lnTo>
                  <a:pt x="1002766" y="579145"/>
                </a:lnTo>
                <a:lnTo>
                  <a:pt x="989533" y="570204"/>
                </a:lnTo>
                <a:lnTo>
                  <a:pt x="973328" y="566928"/>
                </a:lnTo>
                <a:lnTo>
                  <a:pt x="285496" y="566928"/>
                </a:lnTo>
                <a:lnTo>
                  <a:pt x="269278" y="570204"/>
                </a:lnTo>
                <a:lnTo>
                  <a:pt x="256044" y="579145"/>
                </a:lnTo>
                <a:lnTo>
                  <a:pt x="247103" y="592378"/>
                </a:lnTo>
                <a:lnTo>
                  <a:pt x="243840" y="608584"/>
                </a:lnTo>
                <a:lnTo>
                  <a:pt x="243840" y="775208"/>
                </a:lnTo>
                <a:lnTo>
                  <a:pt x="247103" y="791425"/>
                </a:lnTo>
                <a:lnTo>
                  <a:pt x="256044" y="804659"/>
                </a:lnTo>
                <a:lnTo>
                  <a:pt x="269278" y="813600"/>
                </a:lnTo>
                <a:lnTo>
                  <a:pt x="285496" y="816864"/>
                </a:lnTo>
                <a:lnTo>
                  <a:pt x="973328" y="816864"/>
                </a:lnTo>
                <a:lnTo>
                  <a:pt x="989533" y="813600"/>
                </a:lnTo>
                <a:lnTo>
                  <a:pt x="1002766" y="804659"/>
                </a:lnTo>
                <a:lnTo>
                  <a:pt x="1011707" y="791425"/>
                </a:lnTo>
                <a:lnTo>
                  <a:pt x="1014984" y="775208"/>
                </a:lnTo>
                <a:lnTo>
                  <a:pt x="1014984" y="60858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5510B9F3-7E21-3650-72E8-6DAB02721EBB}"/>
              </a:ext>
            </a:extLst>
          </p:cNvPr>
          <p:cNvSpPr txBox="1"/>
          <p:nvPr/>
        </p:nvSpPr>
        <p:spPr>
          <a:xfrm>
            <a:off x="8395885" y="2834682"/>
            <a:ext cx="1151467" cy="101046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6933">
              <a:spcBef>
                <a:spcPts val="380"/>
              </a:spcBef>
            </a:pPr>
            <a:r>
              <a:rPr sz="1333" dirty="0">
                <a:latin typeface="Arial"/>
                <a:cs typeface="Arial"/>
              </a:rPr>
              <a:t>TPE</a:t>
            </a:r>
            <a:r>
              <a:rPr sz="1333" spc="-27" dirty="0">
                <a:latin typeface="Arial"/>
                <a:cs typeface="Arial"/>
              </a:rPr>
              <a:t> </a:t>
            </a:r>
            <a:r>
              <a:rPr sz="1333" spc="-13" dirty="0">
                <a:latin typeface="Arial"/>
                <a:cs typeface="Arial"/>
              </a:rPr>
              <a:t>Mobile</a:t>
            </a:r>
            <a:endParaRPr sz="1333" dirty="0">
              <a:latin typeface="Arial"/>
              <a:cs typeface="Arial"/>
            </a:endParaRPr>
          </a:p>
          <a:p>
            <a:pPr marL="321725" algn="ctr">
              <a:spcBef>
                <a:spcPts val="513"/>
              </a:spcBef>
            </a:pPr>
            <a:r>
              <a:rPr sz="2667" spc="-67" dirty="0">
                <a:latin typeface="Arial"/>
                <a:cs typeface="Arial"/>
              </a:rPr>
              <a:t>+</a:t>
            </a:r>
            <a:endParaRPr sz="2667" dirty="0">
              <a:latin typeface="Arial"/>
              <a:cs typeface="Arial"/>
            </a:endParaRPr>
          </a:p>
          <a:p>
            <a:pPr marL="323419" algn="ctr">
              <a:spcBef>
                <a:spcPts val="645"/>
              </a:spcBef>
            </a:pPr>
            <a:r>
              <a:rPr sz="1333" dirty="0">
                <a:latin typeface="Arial"/>
                <a:cs typeface="Arial"/>
              </a:rPr>
              <a:t>En</a:t>
            </a:r>
            <a:r>
              <a:rPr sz="1333" spc="-27" dirty="0">
                <a:latin typeface="Arial"/>
                <a:cs typeface="Arial"/>
              </a:rPr>
              <a:t> </a:t>
            </a:r>
            <a:r>
              <a:rPr sz="1333" spc="-13" dirty="0">
                <a:latin typeface="Arial"/>
                <a:cs typeface="Arial"/>
              </a:rPr>
              <a:t>options</a:t>
            </a:r>
            <a:endParaRPr sz="1333" dirty="0">
              <a:latin typeface="Arial"/>
              <a:cs typeface="Arial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CA996242-2939-3DE6-CFC4-BF84FF2258E0}"/>
              </a:ext>
            </a:extLst>
          </p:cNvPr>
          <p:cNvSpPr/>
          <p:nvPr/>
        </p:nvSpPr>
        <p:spPr>
          <a:xfrm>
            <a:off x="7307072" y="2822448"/>
            <a:ext cx="847513" cy="333587"/>
          </a:xfrm>
          <a:custGeom>
            <a:avLst/>
            <a:gdLst/>
            <a:ahLst/>
            <a:cxnLst/>
            <a:rect l="l" t="t" r="r" b="b"/>
            <a:pathLst>
              <a:path w="635635" h="250189">
                <a:moveTo>
                  <a:pt x="593851" y="0"/>
                </a:moveTo>
                <a:lnTo>
                  <a:pt x="41656" y="0"/>
                </a:lnTo>
                <a:lnTo>
                  <a:pt x="25449" y="3276"/>
                </a:lnTo>
                <a:lnTo>
                  <a:pt x="12207" y="12207"/>
                </a:lnTo>
                <a:lnTo>
                  <a:pt x="3276" y="25449"/>
                </a:lnTo>
                <a:lnTo>
                  <a:pt x="0" y="41656"/>
                </a:lnTo>
                <a:lnTo>
                  <a:pt x="0" y="208280"/>
                </a:lnTo>
                <a:lnTo>
                  <a:pt x="3276" y="224486"/>
                </a:lnTo>
                <a:lnTo>
                  <a:pt x="12207" y="237728"/>
                </a:lnTo>
                <a:lnTo>
                  <a:pt x="25449" y="246659"/>
                </a:lnTo>
                <a:lnTo>
                  <a:pt x="41656" y="249936"/>
                </a:lnTo>
                <a:lnTo>
                  <a:pt x="593851" y="249936"/>
                </a:lnTo>
                <a:lnTo>
                  <a:pt x="610058" y="246659"/>
                </a:lnTo>
                <a:lnTo>
                  <a:pt x="623300" y="237728"/>
                </a:lnTo>
                <a:lnTo>
                  <a:pt x="632231" y="224486"/>
                </a:lnTo>
                <a:lnTo>
                  <a:pt x="635508" y="208280"/>
                </a:lnTo>
                <a:lnTo>
                  <a:pt x="635508" y="41656"/>
                </a:lnTo>
                <a:lnTo>
                  <a:pt x="632231" y="25449"/>
                </a:lnTo>
                <a:lnTo>
                  <a:pt x="623300" y="12207"/>
                </a:lnTo>
                <a:lnTo>
                  <a:pt x="610058" y="3276"/>
                </a:lnTo>
                <a:lnTo>
                  <a:pt x="593851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785DBD3E-5725-FC89-6BF7-62F01B579448}"/>
              </a:ext>
            </a:extLst>
          </p:cNvPr>
          <p:cNvSpPr txBox="1"/>
          <p:nvPr/>
        </p:nvSpPr>
        <p:spPr>
          <a:xfrm>
            <a:off x="7368539" y="2866814"/>
            <a:ext cx="727287" cy="2213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1333" dirty="0">
                <a:latin typeface="Arial"/>
                <a:cs typeface="Arial"/>
              </a:rPr>
              <a:t>TPE</a:t>
            </a:r>
            <a:r>
              <a:rPr sz="1333" spc="-27" dirty="0">
                <a:latin typeface="Arial"/>
                <a:cs typeface="Arial"/>
              </a:rPr>
              <a:t> Fixe</a:t>
            </a:r>
            <a:endParaRPr sz="1333">
              <a:latin typeface="Arial"/>
              <a:cs typeface="Arial"/>
            </a:endParaRPr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133872FF-603B-6344-E2B7-EF7470C6C75C}"/>
              </a:ext>
            </a:extLst>
          </p:cNvPr>
          <p:cNvSpPr/>
          <p:nvPr/>
        </p:nvSpPr>
        <p:spPr>
          <a:xfrm>
            <a:off x="9538208" y="2826511"/>
            <a:ext cx="1429173" cy="335280"/>
          </a:xfrm>
          <a:custGeom>
            <a:avLst/>
            <a:gdLst/>
            <a:ahLst/>
            <a:cxnLst/>
            <a:rect l="l" t="t" r="r" b="b"/>
            <a:pathLst>
              <a:path w="1071879" h="251460">
                <a:moveTo>
                  <a:pt x="1029462" y="0"/>
                </a:moveTo>
                <a:lnTo>
                  <a:pt x="41910" y="0"/>
                </a:lnTo>
                <a:lnTo>
                  <a:pt x="25610" y="3298"/>
                </a:lnTo>
                <a:lnTo>
                  <a:pt x="12287" y="12287"/>
                </a:lnTo>
                <a:lnTo>
                  <a:pt x="3298" y="25610"/>
                </a:lnTo>
                <a:lnTo>
                  <a:pt x="0" y="41909"/>
                </a:lnTo>
                <a:lnTo>
                  <a:pt x="0" y="209550"/>
                </a:lnTo>
                <a:lnTo>
                  <a:pt x="3298" y="225849"/>
                </a:lnTo>
                <a:lnTo>
                  <a:pt x="12287" y="239172"/>
                </a:lnTo>
                <a:lnTo>
                  <a:pt x="25610" y="248161"/>
                </a:lnTo>
                <a:lnTo>
                  <a:pt x="41910" y="251459"/>
                </a:lnTo>
                <a:lnTo>
                  <a:pt x="1029462" y="251459"/>
                </a:lnTo>
                <a:lnTo>
                  <a:pt x="1045761" y="248161"/>
                </a:lnTo>
                <a:lnTo>
                  <a:pt x="1059084" y="239172"/>
                </a:lnTo>
                <a:lnTo>
                  <a:pt x="1068073" y="225849"/>
                </a:lnTo>
                <a:lnTo>
                  <a:pt x="1071372" y="209550"/>
                </a:lnTo>
                <a:lnTo>
                  <a:pt x="1071372" y="41909"/>
                </a:lnTo>
                <a:lnTo>
                  <a:pt x="1068073" y="25610"/>
                </a:lnTo>
                <a:lnTo>
                  <a:pt x="1059084" y="12287"/>
                </a:lnTo>
                <a:lnTo>
                  <a:pt x="1045761" y="3298"/>
                </a:lnTo>
                <a:lnTo>
                  <a:pt x="1029462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264F010D-C6CE-40F9-54EC-FF9135ACA052}"/>
              </a:ext>
            </a:extLst>
          </p:cNvPr>
          <p:cNvSpPr txBox="1"/>
          <p:nvPr/>
        </p:nvSpPr>
        <p:spPr>
          <a:xfrm>
            <a:off x="9601370" y="2872231"/>
            <a:ext cx="1306407" cy="2213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1333" dirty="0">
                <a:latin typeface="Arial"/>
                <a:cs typeface="Arial"/>
              </a:rPr>
              <a:t>TPE</a:t>
            </a:r>
            <a:r>
              <a:rPr sz="1333" spc="-47" dirty="0">
                <a:latin typeface="Arial"/>
                <a:cs typeface="Arial"/>
              </a:rPr>
              <a:t> </a:t>
            </a:r>
            <a:r>
              <a:rPr sz="1333" dirty="0">
                <a:latin typeface="Arial"/>
                <a:cs typeface="Arial"/>
              </a:rPr>
              <a:t>Ultra</a:t>
            </a:r>
            <a:r>
              <a:rPr sz="1333" spc="-7" dirty="0">
                <a:latin typeface="Arial"/>
                <a:cs typeface="Arial"/>
              </a:rPr>
              <a:t> </a:t>
            </a:r>
            <a:r>
              <a:rPr sz="1333" spc="-13" dirty="0">
                <a:latin typeface="Arial"/>
                <a:cs typeface="Arial"/>
              </a:rPr>
              <a:t>Mobile</a:t>
            </a:r>
            <a:endParaRPr sz="1333" dirty="0">
              <a:latin typeface="Arial"/>
              <a:cs typeface="Arial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83FDC30B-297F-1E89-B1E2-C9DEB42BCBEF}"/>
              </a:ext>
            </a:extLst>
          </p:cNvPr>
          <p:cNvSpPr/>
          <p:nvPr/>
        </p:nvSpPr>
        <p:spPr>
          <a:xfrm>
            <a:off x="988501" y="1404113"/>
            <a:ext cx="312518" cy="3125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1</a:t>
            </a:r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55B36C7F-1356-3DC9-2121-59A18616DFBD}"/>
              </a:ext>
            </a:extLst>
          </p:cNvPr>
          <p:cNvSpPr/>
          <p:nvPr/>
        </p:nvSpPr>
        <p:spPr>
          <a:xfrm>
            <a:off x="7330391" y="1420538"/>
            <a:ext cx="312518" cy="3125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2</a:t>
            </a:r>
          </a:p>
        </p:txBody>
      </p:sp>
      <p:sp>
        <p:nvSpPr>
          <p:cNvPr id="66" name="Flèche : droite 65">
            <a:extLst>
              <a:ext uri="{FF2B5EF4-FFF2-40B4-BE49-F238E27FC236}">
                <a16:creationId xmlns:a16="http://schemas.microsoft.com/office/drawing/2014/main" id="{A0806942-95DC-6E05-CC59-E322607EE70D}"/>
              </a:ext>
            </a:extLst>
          </p:cNvPr>
          <p:cNvSpPr/>
          <p:nvPr/>
        </p:nvSpPr>
        <p:spPr>
          <a:xfrm>
            <a:off x="5242560" y="2647277"/>
            <a:ext cx="1554226" cy="7199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7530D2B7-EF34-7501-1D32-45A2C271ABD1}"/>
              </a:ext>
            </a:extLst>
          </p:cNvPr>
          <p:cNvSpPr txBox="1"/>
          <p:nvPr/>
        </p:nvSpPr>
        <p:spPr>
          <a:xfrm>
            <a:off x="733552" y="5227242"/>
            <a:ext cx="10980738" cy="923330"/>
          </a:xfrm>
          <a:custGeom>
            <a:avLst/>
            <a:gdLst>
              <a:gd name="connsiteX0" fmla="*/ 0 w 10980738"/>
              <a:gd name="connsiteY0" fmla="*/ 0 h 923330"/>
              <a:gd name="connsiteX1" fmla="*/ 468126 w 10980738"/>
              <a:gd name="connsiteY1" fmla="*/ 0 h 923330"/>
              <a:gd name="connsiteX2" fmla="*/ 716638 w 10980738"/>
              <a:gd name="connsiteY2" fmla="*/ 0 h 923330"/>
              <a:gd name="connsiteX3" fmla="*/ 1514186 w 10980738"/>
              <a:gd name="connsiteY3" fmla="*/ 0 h 923330"/>
              <a:gd name="connsiteX4" fmla="*/ 1982312 w 10980738"/>
              <a:gd name="connsiteY4" fmla="*/ 0 h 923330"/>
              <a:gd name="connsiteX5" fmla="*/ 2450438 w 10980738"/>
              <a:gd name="connsiteY5" fmla="*/ 0 h 923330"/>
              <a:gd name="connsiteX6" fmla="*/ 3247987 w 10980738"/>
              <a:gd name="connsiteY6" fmla="*/ 0 h 923330"/>
              <a:gd name="connsiteX7" fmla="*/ 3606306 w 10980738"/>
              <a:gd name="connsiteY7" fmla="*/ 0 h 923330"/>
              <a:gd name="connsiteX8" fmla="*/ 4403854 w 10980738"/>
              <a:gd name="connsiteY8" fmla="*/ 0 h 923330"/>
              <a:gd name="connsiteX9" fmla="*/ 5201402 w 10980738"/>
              <a:gd name="connsiteY9" fmla="*/ 0 h 923330"/>
              <a:gd name="connsiteX10" fmla="*/ 5779336 w 10980738"/>
              <a:gd name="connsiteY10" fmla="*/ 0 h 923330"/>
              <a:gd name="connsiteX11" fmla="*/ 6576884 w 10980738"/>
              <a:gd name="connsiteY11" fmla="*/ 0 h 923330"/>
              <a:gd name="connsiteX12" fmla="*/ 7045010 w 10980738"/>
              <a:gd name="connsiteY12" fmla="*/ 0 h 923330"/>
              <a:gd name="connsiteX13" fmla="*/ 7513137 w 10980738"/>
              <a:gd name="connsiteY13" fmla="*/ 0 h 923330"/>
              <a:gd name="connsiteX14" fmla="*/ 8200877 w 10980738"/>
              <a:gd name="connsiteY14" fmla="*/ 0 h 923330"/>
              <a:gd name="connsiteX15" fmla="*/ 8669004 w 10980738"/>
              <a:gd name="connsiteY15" fmla="*/ 0 h 923330"/>
              <a:gd name="connsiteX16" fmla="*/ 9466552 w 10980738"/>
              <a:gd name="connsiteY16" fmla="*/ 0 h 923330"/>
              <a:gd name="connsiteX17" fmla="*/ 10264100 w 10980738"/>
              <a:gd name="connsiteY17" fmla="*/ 0 h 923330"/>
              <a:gd name="connsiteX18" fmla="*/ 10980738 w 10980738"/>
              <a:gd name="connsiteY18" fmla="*/ 0 h 923330"/>
              <a:gd name="connsiteX19" fmla="*/ 10980738 w 10980738"/>
              <a:gd name="connsiteY19" fmla="*/ 452432 h 923330"/>
              <a:gd name="connsiteX20" fmla="*/ 10980738 w 10980738"/>
              <a:gd name="connsiteY20" fmla="*/ 923330 h 923330"/>
              <a:gd name="connsiteX21" fmla="*/ 10622419 w 10980738"/>
              <a:gd name="connsiteY21" fmla="*/ 923330 h 923330"/>
              <a:gd name="connsiteX22" fmla="*/ 10044486 w 10980738"/>
              <a:gd name="connsiteY22" fmla="*/ 923330 h 923330"/>
              <a:gd name="connsiteX23" fmla="*/ 9686167 w 10980738"/>
              <a:gd name="connsiteY23" fmla="*/ 923330 h 923330"/>
              <a:gd name="connsiteX24" fmla="*/ 9108233 w 10980738"/>
              <a:gd name="connsiteY24" fmla="*/ 923330 h 923330"/>
              <a:gd name="connsiteX25" fmla="*/ 8859722 w 10980738"/>
              <a:gd name="connsiteY25" fmla="*/ 923330 h 923330"/>
              <a:gd name="connsiteX26" fmla="*/ 8611210 w 10980738"/>
              <a:gd name="connsiteY26" fmla="*/ 923330 h 923330"/>
              <a:gd name="connsiteX27" fmla="*/ 8033277 w 10980738"/>
              <a:gd name="connsiteY27" fmla="*/ 923330 h 923330"/>
              <a:gd name="connsiteX28" fmla="*/ 7674958 w 10980738"/>
              <a:gd name="connsiteY28" fmla="*/ 923330 h 923330"/>
              <a:gd name="connsiteX29" fmla="*/ 6987217 w 10980738"/>
              <a:gd name="connsiteY29" fmla="*/ 923330 h 923330"/>
              <a:gd name="connsiteX30" fmla="*/ 6628898 w 10980738"/>
              <a:gd name="connsiteY30" fmla="*/ 923330 h 923330"/>
              <a:gd name="connsiteX31" fmla="*/ 5941157 w 10980738"/>
              <a:gd name="connsiteY31" fmla="*/ 923330 h 923330"/>
              <a:gd name="connsiteX32" fmla="*/ 5692646 w 10980738"/>
              <a:gd name="connsiteY32" fmla="*/ 923330 h 923330"/>
              <a:gd name="connsiteX33" fmla="*/ 5004905 w 10980738"/>
              <a:gd name="connsiteY33" fmla="*/ 923330 h 923330"/>
              <a:gd name="connsiteX34" fmla="*/ 4646586 w 10980738"/>
              <a:gd name="connsiteY34" fmla="*/ 923330 h 923330"/>
              <a:gd name="connsiteX35" fmla="*/ 4398075 w 10980738"/>
              <a:gd name="connsiteY35" fmla="*/ 923330 h 923330"/>
              <a:gd name="connsiteX36" fmla="*/ 4039756 w 10980738"/>
              <a:gd name="connsiteY36" fmla="*/ 923330 h 923330"/>
              <a:gd name="connsiteX37" fmla="*/ 3352015 w 10980738"/>
              <a:gd name="connsiteY37" fmla="*/ 923330 h 923330"/>
              <a:gd name="connsiteX38" fmla="*/ 2993696 w 10980738"/>
              <a:gd name="connsiteY38" fmla="*/ 923330 h 923330"/>
              <a:gd name="connsiteX39" fmla="*/ 2745185 w 10980738"/>
              <a:gd name="connsiteY39" fmla="*/ 923330 h 923330"/>
              <a:gd name="connsiteX40" fmla="*/ 2386866 w 10980738"/>
              <a:gd name="connsiteY40" fmla="*/ 923330 h 923330"/>
              <a:gd name="connsiteX41" fmla="*/ 1918739 w 10980738"/>
              <a:gd name="connsiteY41" fmla="*/ 923330 h 923330"/>
              <a:gd name="connsiteX42" fmla="*/ 1340806 w 10980738"/>
              <a:gd name="connsiteY42" fmla="*/ 923330 h 923330"/>
              <a:gd name="connsiteX43" fmla="*/ 982487 w 10980738"/>
              <a:gd name="connsiteY43" fmla="*/ 923330 h 923330"/>
              <a:gd name="connsiteX44" fmla="*/ 0 w 10980738"/>
              <a:gd name="connsiteY44" fmla="*/ 923330 h 923330"/>
              <a:gd name="connsiteX45" fmla="*/ 0 w 10980738"/>
              <a:gd name="connsiteY45" fmla="*/ 461665 h 923330"/>
              <a:gd name="connsiteX46" fmla="*/ 0 w 10980738"/>
              <a:gd name="connsiteY46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80738" h="923330" extrusionOk="0">
                <a:moveTo>
                  <a:pt x="0" y="0"/>
                </a:moveTo>
                <a:cubicBezTo>
                  <a:pt x="183971" y="-53197"/>
                  <a:pt x="303783" y="15860"/>
                  <a:pt x="468126" y="0"/>
                </a:cubicBezTo>
                <a:cubicBezTo>
                  <a:pt x="632469" y="-15860"/>
                  <a:pt x="603283" y="25364"/>
                  <a:pt x="716638" y="0"/>
                </a:cubicBezTo>
                <a:cubicBezTo>
                  <a:pt x="829993" y="-25364"/>
                  <a:pt x="1250048" y="85702"/>
                  <a:pt x="1514186" y="0"/>
                </a:cubicBezTo>
                <a:cubicBezTo>
                  <a:pt x="1778324" y="-85702"/>
                  <a:pt x="1865836" y="16540"/>
                  <a:pt x="1982312" y="0"/>
                </a:cubicBezTo>
                <a:cubicBezTo>
                  <a:pt x="2098788" y="-16540"/>
                  <a:pt x="2322941" y="43357"/>
                  <a:pt x="2450438" y="0"/>
                </a:cubicBezTo>
                <a:cubicBezTo>
                  <a:pt x="2577935" y="-43357"/>
                  <a:pt x="2969810" y="8028"/>
                  <a:pt x="3247987" y="0"/>
                </a:cubicBezTo>
                <a:cubicBezTo>
                  <a:pt x="3526164" y="-8028"/>
                  <a:pt x="3438295" y="18409"/>
                  <a:pt x="3606306" y="0"/>
                </a:cubicBezTo>
                <a:cubicBezTo>
                  <a:pt x="3774317" y="-18409"/>
                  <a:pt x="4042721" y="48690"/>
                  <a:pt x="4403854" y="0"/>
                </a:cubicBezTo>
                <a:cubicBezTo>
                  <a:pt x="4764987" y="-48690"/>
                  <a:pt x="4867004" y="57265"/>
                  <a:pt x="5201402" y="0"/>
                </a:cubicBezTo>
                <a:cubicBezTo>
                  <a:pt x="5535800" y="-57265"/>
                  <a:pt x="5586661" y="58096"/>
                  <a:pt x="5779336" y="0"/>
                </a:cubicBezTo>
                <a:cubicBezTo>
                  <a:pt x="5972011" y="-58096"/>
                  <a:pt x="6271109" y="83976"/>
                  <a:pt x="6576884" y="0"/>
                </a:cubicBezTo>
                <a:cubicBezTo>
                  <a:pt x="6882659" y="-83976"/>
                  <a:pt x="6948118" y="19800"/>
                  <a:pt x="7045010" y="0"/>
                </a:cubicBezTo>
                <a:cubicBezTo>
                  <a:pt x="7141902" y="-19800"/>
                  <a:pt x="7342088" y="31777"/>
                  <a:pt x="7513137" y="0"/>
                </a:cubicBezTo>
                <a:cubicBezTo>
                  <a:pt x="7684186" y="-31777"/>
                  <a:pt x="8023625" y="67319"/>
                  <a:pt x="8200877" y="0"/>
                </a:cubicBezTo>
                <a:cubicBezTo>
                  <a:pt x="8378129" y="-67319"/>
                  <a:pt x="8553409" y="35864"/>
                  <a:pt x="8669004" y="0"/>
                </a:cubicBezTo>
                <a:cubicBezTo>
                  <a:pt x="8784599" y="-35864"/>
                  <a:pt x="9094353" y="60308"/>
                  <a:pt x="9466552" y="0"/>
                </a:cubicBezTo>
                <a:cubicBezTo>
                  <a:pt x="9838751" y="-60308"/>
                  <a:pt x="9929003" y="38779"/>
                  <a:pt x="10264100" y="0"/>
                </a:cubicBezTo>
                <a:cubicBezTo>
                  <a:pt x="10599197" y="-38779"/>
                  <a:pt x="10723252" y="44091"/>
                  <a:pt x="10980738" y="0"/>
                </a:cubicBezTo>
                <a:cubicBezTo>
                  <a:pt x="11013828" y="226040"/>
                  <a:pt x="10967438" y="260570"/>
                  <a:pt x="10980738" y="452432"/>
                </a:cubicBezTo>
                <a:cubicBezTo>
                  <a:pt x="10994038" y="644294"/>
                  <a:pt x="10926503" y="741321"/>
                  <a:pt x="10980738" y="923330"/>
                </a:cubicBezTo>
                <a:cubicBezTo>
                  <a:pt x="10848589" y="935593"/>
                  <a:pt x="10776723" y="910125"/>
                  <a:pt x="10622419" y="923330"/>
                </a:cubicBezTo>
                <a:cubicBezTo>
                  <a:pt x="10468115" y="936535"/>
                  <a:pt x="10205843" y="861728"/>
                  <a:pt x="10044486" y="923330"/>
                </a:cubicBezTo>
                <a:cubicBezTo>
                  <a:pt x="9883129" y="984932"/>
                  <a:pt x="9863826" y="892621"/>
                  <a:pt x="9686167" y="923330"/>
                </a:cubicBezTo>
                <a:cubicBezTo>
                  <a:pt x="9508508" y="954039"/>
                  <a:pt x="9224909" y="913342"/>
                  <a:pt x="9108233" y="923330"/>
                </a:cubicBezTo>
                <a:cubicBezTo>
                  <a:pt x="8991557" y="933318"/>
                  <a:pt x="8965596" y="915885"/>
                  <a:pt x="8859722" y="923330"/>
                </a:cubicBezTo>
                <a:cubicBezTo>
                  <a:pt x="8753848" y="930775"/>
                  <a:pt x="8708246" y="916368"/>
                  <a:pt x="8611210" y="923330"/>
                </a:cubicBezTo>
                <a:cubicBezTo>
                  <a:pt x="8514174" y="930292"/>
                  <a:pt x="8280278" y="918349"/>
                  <a:pt x="8033277" y="923330"/>
                </a:cubicBezTo>
                <a:cubicBezTo>
                  <a:pt x="7786276" y="928311"/>
                  <a:pt x="7796273" y="918605"/>
                  <a:pt x="7674958" y="923330"/>
                </a:cubicBezTo>
                <a:cubicBezTo>
                  <a:pt x="7553643" y="928055"/>
                  <a:pt x="7180997" y="868843"/>
                  <a:pt x="6987217" y="923330"/>
                </a:cubicBezTo>
                <a:cubicBezTo>
                  <a:pt x="6793437" y="977817"/>
                  <a:pt x="6722855" y="918847"/>
                  <a:pt x="6628898" y="923330"/>
                </a:cubicBezTo>
                <a:cubicBezTo>
                  <a:pt x="6534941" y="927813"/>
                  <a:pt x="6245144" y="899317"/>
                  <a:pt x="5941157" y="923330"/>
                </a:cubicBezTo>
                <a:cubicBezTo>
                  <a:pt x="5637170" y="947343"/>
                  <a:pt x="5792517" y="910071"/>
                  <a:pt x="5692646" y="923330"/>
                </a:cubicBezTo>
                <a:cubicBezTo>
                  <a:pt x="5592775" y="936589"/>
                  <a:pt x="5216312" y="894190"/>
                  <a:pt x="5004905" y="923330"/>
                </a:cubicBezTo>
                <a:cubicBezTo>
                  <a:pt x="4793498" y="952470"/>
                  <a:pt x="4747465" y="910126"/>
                  <a:pt x="4646586" y="923330"/>
                </a:cubicBezTo>
                <a:cubicBezTo>
                  <a:pt x="4545707" y="936534"/>
                  <a:pt x="4500003" y="898508"/>
                  <a:pt x="4398075" y="923330"/>
                </a:cubicBezTo>
                <a:cubicBezTo>
                  <a:pt x="4296147" y="948152"/>
                  <a:pt x="4169014" y="902685"/>
                  <a:pt x="4039756" y="923330"/>
                </a:cubicBezTo>
                <a:cubicBezTo>
                  <a:pt x="3910498" y="943975"/>
                  <a:pt x="3630821" y="856006"/>
                  <a:pt x="3352015" y="923330"/>
                </a:cubicBezTo>
                <a:cubicBezTo>
                  <a:pt x="3073209" y="990654"/>
                  <a:pt x="3102350" y="883354"/>
                  <a:pt x="2993696" y="923330"/>
                </a:cubicBezTo>
                <a:cubicBezTo>
                  <a:pt x="2885042" y="963306"/>
                  <a:pt x="2820140" y="908300"/>
                  <a:pt x="2745185" y="923330"/>
                </a:cubicBezTo>
                <a:cubicBezTo>
                  <a:pt x="2670230" y="938360"/>
                  <a:pt x="2550826" y="919150"/>
                  <a:pt x="2386866" y="923330"/>
                </a:cubicBezTo>
                <a:cubicBezTo>
                  <a:pt x="2222906" y="927510"/>
                  <a:pt x="2062030" y="913078"/>
                  <a:pt x="1918739" y="923330"/>
                </a:cubicBezTo>
                <a:cubicBezTo>
                  <a:pt x="1775448" y="933582"/>
                  <a:pt x="1533884" y="885762"/>
                  <a:pt x="1340806" y="923330"/>
                </a:cubicBezTo>
                <a:cubicBezTo>
                  <a:pt x="1147728" y="960898"/>
                  <a:pt x="1131534" y="898169"/>
                  <a:pt x="982487" y="923330"/>
                </a:cubicBezTo>
                <a:cubicBezTo>
                  <a:pt x="833440" y="948491"/>
                  <a:pt x="367811" y="820538"/>
                  <a:pt x="0" y="923330"/>
                </a:cubicBezTo>
                <a:cubicBezTo>
                  <a:pt x="-31118" y="711413"/>
                  <a:pt x="10527" y="574022"/>
                  <a:pt x="0" y="461665"/>
                </a:cubicBezTo>
                <a:cubicBezTo>
                  <a:pt x="-10527" y="349309"/>
                  <a:pt x="33776" y="107930"/>
                  <a:pt x="0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fr-FR" sz="1800" b="0" i="1" u="none" strike="noStrike" baseline="0" dirty="0">
                <a:latin typeface="Arial" panose="020B0604020202020204" pitchFamily="34" charset="0"/>
              </a:rPr>
              <a:t>N.B : en cas d’incompatibilité avec le système de caisse d’un client, BPCE PS pourra installer un terminal classique compatible au moment du pré-appel</a:t>
            </a:r>
            <a:r>
              <a:rPr lang="fr-FR" i="1" dirty="0">
                <a:latin typeface="Arial" panose="020B0604020202020204" pitchFamily="34" charset="0"/>
              </a:rPr>
              <a:t> au même tarif sans nécessité de signature d’un nouveau contrat.</a:t>
            </a:r>
            <a:endParaRPr lang="fr-FR" dirty="0"/>
          </a:p>
        </p:txBody>
      </p:sp>
      <p:pic>
        <p:nvPicPr>
          <p:cNvPr id="70" name="Image 69" descr="Une image contenant Panneau de signalisation, signe&#10;&#10;Description générée automatiquement">
            <a:extLst>
              <a:ext uri="{FF2B5EF4-FFF2-40B4-BE49-F238E27FC236}">
                <a16:creationId xmlns:a16="http://schemas.microsoft.com/office/drawing/2014/main" id="{02663E95-90EE-EDB1-D9E7-139369346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77" y="4665666"/>
            <a:ext cx="738664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32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26791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Catalogue intermédiaire – artisans et commerçants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BCF7B0C3-7873-45DF-BDF8-54AF9A1D0824}"/>
              </a:ext>
            </a:extLst>
          </p:cNvPr>
          <p:cNvSpPr txBox="1"/>
          <p:nvPr/>
        </p:nvSpPr>
        <p:spPr>
          <a:xfrm>
            <a:off x="524255" y="6194012"/>
            <a:ext cx="6045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1219170">
              <a:lnSpc>
                <a:spcPts val="1359"/>
              </a:lnSpc>
              <a:tabLst>
                <a:tab pos="341197" algn="l"/>
              </a:tabLst>
            </a:pPr>
            <a:r>
              <a:rPr sz="1200" b="1" kern="0" spc="-67" dirty="0">
                <a:solidFill>
                  <a:srgbClr val="571D74"/>
                </a:solidFill>
                <a:latin typeface="Arial"/>
                <a:cs typeface="Arial"/>
              </a:rPr>
              <a:t>4</a:t>
            </a:r>
            <a:r>
              <a:rPr sz="1200" b="1" kern="0" dirty="0">
                <a:solidFill>
                  <a:srgbClr val="571D74"/>
                </a:solidFill>
                <a:latin typeface="Arial"/>
                <a:cs typeface="Arial"/>
              </a:rPr>
              <a:t>	</a:t>
            </a:r>
            <a:r>
              <a:rPr sz="1200" b="1" kern="0" spc="-187" dirty="0">
                <a:solidFill>
                  <a:sysClr val="windowText" lastClr="000000"/>
                </a:solidFill>
                <a:latin typeface="Arial"/>
                <a:cs typeface="Arial"/>
              </a:rPr>
              <a:t>BPC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D53DD895-A811-020D-9F88-FF2ADEE6D196}"/>
              </a:ext>
            </a:extLst>
          </p:cNvPr>
          <p:cNvSpPr/>
          <p:nvPr/>
        </p:nvSpPr>
        <p:spPr>
          <a:xfrm>
            <a:off x="99568" y="1038351"/>
            <a:ext cx="1043093" cy="3017520"/>
          </a:xfrm>
          <a:custGeom>
            <a:avLst/>
            <a:gdLst/>
            <a:ahLst/>
            <a:cxnLst/>
            <a:rect l="l" t="t" r="r" b="b"/>
            <a:pathLst>
              <a:path w="782319" h="2263140">
                <a:moveTo>
                  <a:pt x="781811" y="0"/>
                </a:moveTo>
                <a:lnTo>
                  <a:pt x="0" y="0"/>
                </a:lnTo>
                <a:lnTo>
                  <a:pt x="0" y="2263140"/>
                </a:lnTo>
                <a:lnTo>
                  <a:pt x="781811" y="2263140"/>
                </a:lnTo>
                <a:lnTo>
                  <a:pt x="781811" y="0"/>
                </a:lnTo>
                <a:close/>
              </a:path>
            </a:pathLst>
          </a:custGeom>
          <a:solidFill>
            <a:srgbClr val="F1D374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6" name="object 8">
            <a:extLst>
              <a:ext uri="{FF2B5EF4-FFF2-40B4-BE49-F238E27FC236}">
                <a16:creationId xmlns:a16="http://schemas.microsoft.com/office/drawing/2014/main" id="{DB1B7A05-9C75-6CCC-D97E-494C816634AD}"/>
              </a:ext>
            </a:extLst>
          </p:cNvPr>
          <p:cNvGrpSpPr/>
          <p:nvPr/>
        </p:nvGrpSpPr>
        <p:grpSpPr>
          <a:xfrm>
            <a:off x="1198880" y="1042416"/>
            <a:ext cx="10657840" cy="5438139"/>
            <a:chOff x="899160" y="1018032"/>
            <a:chExt cx="7993380" cy="4078604"/>
          </a:xfrm>
        </p:grpSpPr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326D3CAA-FCC9-B024-F05B-E9E535B4FD8A}"/>
                </a:ext>
              </a:extLst>
            </p:cNvPr>
            <p:cNvSpPr/>
            <p:nvPr/>
          </p:nvSpPr>
          <p:spPr>
            <a:xfrm>
              <a:off x="908304" y="3954780"/>
              <a:ext cx="7984490" cy="1141730"/>
            </a:xfrm>
            <a:custGeom>
              <a:avLst/>
              <a:gdLst/>
              <a:ahLst/>
              <a:cxnLst/>
              <a:rect l="l" t="t" r="r" b="b"/>
              <a:pathLst>
                <a:path w="7984490" h="1141729">
                  <a:moveTo>
                    <a:pt x="7984235" y="0"/>
                  </a:moveTo>
                  <a:lnTo>
                    <a:pt x="0" y="0"/>
                  </a:lnTo>
                  <a:lnTo>
                    <a:pt x="0" y="1141476"/>
                  </a:lnTo>
                  <a:lnTo>
                    <a:pt x="7984235" y="1141476"/>
                  </a:lnTo>
                  <a:lnTo>
                    <a:pt x="7984235" y="0"/>
                  </a:lnTo>
                  <a:close/>
                </a:path>
              </a:pathLst>
            </a:custGeom>
            <a:solidFill>
              <a:srgbClr val="DB4A4A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82180FB0-9389-F561-1E63-65BEA2E27377}"/>
                </a:ext>
              </a:extLst>
            </p:cNvPr>
            <p:cNvSpPr/>
            <p:nvPr/>
          </p:nvSpPr>
          <p:spPr>
            <a:xfrm>
              <a:off x="899160" y="3326892"/>
              <a:ext cx="7984490" cy="584200"/>
            </a:xfrm>
            <a:custGeom>
              <a:avLst/>
              <a:gdLst/>
              <a:ahLst/>
              <a:cxnLst/>
              <a:rect l="l" t="t" r="r" b="b"/>
              <a:pathLst>
                <a:path w="7984490" h="584200">
                  <a:moveTo>
                    <a:pt x="7984235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7984235" y="583691"/>
                  </a:lnTo>
                  <a:lnTo>
                    <a:pt x="7984235" y="0"/>
                  </a:lnTo>
                  <a:close/>
                </a:path>
              </a:pathLst>
            </a:custGeom>
            <a:solidFill>
              <a:srgbClr val="EC7C30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11">
              <a:extLst>
                <a:ext uri="{FF2B5EF4-FFF2-40B4-BE49-F238E27FC236}">
                  <a16:creationId xmlns:a16="http://schemas.microsoft.com/office/drawing/2014/main" id="{97BFA5E6-C093-032D-ABE0-615441A26581}"/>
                </a:ext>
              </a:extLst>
            </p:cNvPr>
            <p:cNvSpPr/>
            <p:nvPr/>
          </p:nvSpPr>
          <p:spPr>
            <a:xfrm>
              <a:off x="902208" y="1018032"/>
              <a:ext cx="7984490" cy="2263140"/>
            </a:xfrm>
            <a:custGeom>
              <a:avLst/>
              <a:gdLst/>
              <a:ahLst/>
              <a:cxnLst/>
              <a:rect l="l" t="t" r="r" b="b"/>
              <a:pathLst>
                <a:path w="7984490" h="2263140">
                  <a:moveTo>
                    <a:pt x="7984235" y="0"/>
                  </a:moveTo>
                  <a:lnTo>
                    <a:pt x="0" y="0"/>
                  </a:lnTo>
                  <a:lnTo>
                    <a:pt x="0" y="2263140"/>
                  </a:lnTo>
                  <a:lnTo>
                    <a:pt x="7984235" y="2263140"/>
                  </a:lnTo>
                  <a:lnTo>
                    <a:pt x="7984235" y="0"/>
                  </a:lnTo>
                  <a:close/>
                </a:path>
              </a:pathLst>
            </a:custGeom>
            <a:solidFill>
              <a:srgbClr val="FAF0D1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2">
              <a:extLst>
                <a:ext uri="{FF2B5EF4-FFF2-40B4-BE49-F238E27FC236}">
                  <a16:creationId xmlns:a16="http://schemas.microsoft.com/office/drawing/2014/main" id="{ED28DC19-4A09-4C78-3687-3BEE2348D4F2}"/>
                </a:ext>
              </a:extLst>
            </p:cNvPr>
            <p:cNvSpPr/>
            <p:nvPr/>
          </p:nvSpPr>
          <p:spPr>
            <a:xfrm>
              <a:off x="7064501" y="1069086"/>
              <a:ext cx="1746885" cy="513715"/>
            </a:xfrm>
            <a:custGeom>
              <a:avLst/>
              <a:gdLst/>
              <a:ahLst/>
              <a:cxnLst/>
              <a:rect l="l" t="t" r="r" b="b"/>
              <a:pathLst>
                <a:path w="1746884" h="513715">
                  <a:moveTo>
                    <a:pt x="1660905" y="0"/>
                  </a:moveTo>
                  <a:lnTo>
                    <a:pt x="85598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0" y="52292"/>
                  </a:lnTo>
                  <a:lnTo>
                    <a:pt x="0" y="85598"/>
                  </a:lnTo>
                  <a:lnTo>
                    <a:pt x="0" y="427989"/>
                  </a:lnTo>
                  <a:lnTo>
                    <a:pt x="6730" y="461295"/>
                  </a:lnTo>
                  <a:lnTo>
                    <a:pt x="25082" y="488505"/>
                  </a:lnTo>
                  <a:lnTo>
                    <a:pt x="52292" y="506857"/>
                  </a:lnTo>
                  <a:lnTo>
                    <a:pt x="85598" y="513588"/>
                  </a:lnTo>
                  <a:lnTo>
                    <a:pt x="1660905" y="513588"/>
                  </a:lnTo>
                  <a:lnTo>
                    <a:pt x="1694211" y="506856"/>
                  </a:lnTo>
                  <a:lnTo>
                    <a:pt x="1721421" y="488505"/>
                  </a:lnTo>
                  <a:lnTo>
                    <a:pt x="1739773" y="461295"/>
                  </a:lnTo>
                  <a:lnTo>
                    <a:pt x="1746503" y="427989"/>
                  </a:lnTo>
                  <a:lnTo>
                    <a:pt x="1746503" y="85598"/>
                  </a:lnTo>
                  <a:lnTo>
                    <a:pt x="1739773" y="52292"/>
                  </a:lnTo>
                  <a:lnTo>
                    <a:pt x="1721421" y="25082"/>
                  </a:lnTo>
                  <a:lnTo>
                    <a:pt x="1694211" y="6730"/>
                  </a:lnTo>
                  <a:lnTo>
                    <a:pt x="16609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3">
              <a:extLst>
                <a:ext uri="{FF2B5EF4-FFF2-40B4-BE49-F238E27FC236}">
                  <a16:creationId xmlns:a16="http://schemas.microsoft.com/office/drawing/2014/main" id="{F4FCDAF4-DBD9-0874-C084-B9152286B7CF}"/>
                </a:ext>
              </a:extLst>
            </p:cNvPr>
            <p:cNvSpPr/>
            <p:nvPr/>
          </p:nvSpPr>
          <p:spPr>
            <a:xfrm>
              <a:off x="7064501" y="1069086"/>
              <a:ext cx="1746885" cy="513715"/>
            </a:xfrm>
            <a:custGeom>
              <a:avLst/>
              <a:gdLst/>
              <a:ahLst/>
              <a:cxnLst/>
              <a:rect l="l" t="t" r="r" b="b"/>
              <a:pathLst>
                <a:path w="1746884" h="513715">
                  <a:moveTo>
                    <a:pt x="0" y="85598"/>
                  </a:moveTo>
                  <a:lnTo>
                    <a:pt x="6730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660905" y="0"/>
                  </a:lnTo>
                  <a:lnTo>
                    <a:pt x="1694211" y="6730"/>
                  </a:lnTo>
                  <a:lnTo>
                    <a:pt x="1721421" y="25082"/>
                  </a:lnTo>
                  <a:lnTo>
                    <a:pt x="1739773" y="52292"/>
                  </a:lnTo>
                  <a:lnTo>
                    <a:pt x="1746503" y="85598"/>
                  </a:lnTo>
                  <a:lnTo>
                    <a:pt x="1746503" y="427989"/>
                  </a:lnTo>
                  <a:lnTo>
                    <a:pt x="1739773" y="461295"/>
                  </a:lnTo>
                  <a:lnTo>
                    <a:pt x="1721421" y="488505"/>
                  </a:lnTo>
                  <a:lnTo>
                    <a:pt x="1694211" y="506856"/>
                  </a:lnTo>
                  <a:lnTo>
                    <a:pt x="1660905" y="513588"/>
                  </a:lnTo>
                  <a:lnTo>
                    <a:pt x="85598" y="513588"/>
                  </a:lnTo>
                  <a:lnTo>
                    <a:pt x="52292" y="506857"/>
                  </a:lnTo>
                  <a:lnTo>
                    <a:pt x="25082" y="488505"/>
                  </a:lnTo>
                  <a:lnTo>
                    <a:pt x="6730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4">
              <a:extLst>
                <a:ext uri="{FF2B5EF4-FFF2-40B4-BE49-F238E27FC236}">
                  <a16:creationId xmlns:a16="http://schemas.microsoft.com/office/drawing/2014/main" id="{F7B926AF-D423-9D54-38E3-A120F95689FA}"/>
                </a:ext>
              </a:extLst>
            </p:cNvPr>
            <p:cNvSpPr/>
            <p:nvPr/>
          </p:nvSpPr>
          <p:spPr>
            <a:xfrm>
              <a:off x="7064501" y="1617726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4" h="515619">
                  <a:moveTo>
                    <a:pt x="1660652" y="0"/>
                  </a:moveTo>
                  <a:lnTo>
                    <a:pt x="85851" y="0"/>
                  </a:lnTo>
                  <a:lnTo>
                    <a:pt x="52452" y="6752"/>
                  </a:lnTo>
                  <a:lnTo>
                    <a:pt x="25161" y="25161"/>
                  </a:lnTo>
                  <a:lnTo>
                    <a:pt x="6752" y="52452"/>
                  </a:lnTo>
                  <a:lnTo>
                    <a:pt x="0" y="85851"/>
                  </a:lnTo>
                  <a:lnTo>
                    <a:pt x="0" y="429260"/>
                  </a:lnTo>
                  <a:lnTo>
                    <a:pt x="6752" y="462659"/>
                  </a:lnTo>
                  <a:lnTo>
                    <a:pt x="25161" y="489950"/>
                  </a:lnTo>
                  <a:lnTo>
                    <a:pt x="52452" y="508359"/>
                  </a:lnTo>
                  <a:lnTo>
                    <a:pt x="85851" y="515112"/>
                  </a:lnTo>
                  <a:lnTo>
                    <a:pt x="1660652" y="515112"/>
                  </a:lnTo>
                  <a:lnTo>
                    <a:pt x="1694051" y="508359"/>
                  </a:lnTo>
                  <a:lnTo>
                    <a:pt x="1721342" y="489950"/>
                  </a:lnTo>
                  <a:lnTo>
                    <a:pt x="1739751" y="462659"/>
                  </a:lnTo>
                  <a:lnTo>
                    <a:pt x="1746503" y="429260"/>
                  </a:lnTo>
                  <a:lnTo>
                    <a:pt x="1746503" y="85851"/>
                  </a:lnTo>
                  <a:lnTo>
                    <a:pt x="1739751" y="52452"/>
                  </a:lnTo>
                  <a:lnTo>
                    <a:pt x="1721342" y="25161"/>
                  </a:lnTo>
                  <a:lnTo>
                    <a:pt x="1694051" y="6752"/>
                  </a:lnTo>
                  <a:lnTo>
                    <a:pt x="1660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bject 15">
              <a:extLst>
                <a:ext uri="{FF2B5EF4-FFF2-40B4-BE49-F238E27FC236}">
                  <a16:creationId xmlns:a16="http://schemas.microsoft.com/office/drawing/2014/main" id="{98540D76-6090-3C34-7158-EC1E92A6F4F1}"/>
                </a:ext>
              </a:extLst>
            </p:cNvPr>
            <p:cNvSpPr/>
            <p:nvPr/>
          </p:nvSpPr>
          <p:spPr>
            <a:xfrm>
              <a:off x="7064501" y="1617726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4" h="515619">
                  <a:moveTo>
                    <a:pt x="0" y="85851"/>
                  </a:moveTo>
                  <a:lnTo>
                    <a:pt x="6752" y="52452"/>
                  </a:lnTo>
                  <a:lnTo>
                    <a:pt x="25161" y="25161"/>
                  </a:lnTo>
                  <a:lnTo>
                    <a:pt x="52452" y="6752"/>
                  </a:lnTo>
                  <a:lnTo>
                    <a:pt x="85851" y="0"/>
                  </a:lnTo>
                  <a:lnTo>
                    <a:pt x="1660652" y="0"/>
                  </a:lnTo>
                  <a:lnTo>
                    <a:pt x="1694051" y="6752"/>
                  </a:lnTo>
                  <a:lnTo>
                    <a:pt x="1721342" y="25161"/>
                  </a:lnTo>
                  <a:lnTo>
                    <a:pt x="1739751" y="52452"/>
                  </a:lnTo>
                  <a:lnTo>
                    <a:pt x="1746503" y="85851"/>
                  </a:lnTo>
                  <a:lnTo>
                    <a:pt x="1746503" y="429260"/>
                  </a:lnTo>
                  <a:lnTo>
                    <a:pt x="1739751" y="462659"/>
                  </a:lnTo>
                  <a:lnTo>
                    <a:pt x="1721342" y="489950"/>
                  </a:lnTo>
                  <a:lnTo>
                    <a:pt x="1694051" y="508359"/>
                  </a:lnTo>
                  <a:lnTo>
                    <a:pt x="1660652" y="515112"/>
                  </a:lnTo>
                  <a:lnTo>
                    <a:pt x="85851" y="515112"/>
                  </a:lnTo>
                  <a:lnTo>
                    <a:pt x="52452" y="508359"/>
                  </a:lnTo>
                  <a:lnTo>
                    <a:pt x="25161" y="489950"/>
                  </a:lnTo>
                  <a:lnTo>
                    <a:pt x="6752" y="462659"/>
                  </a:lnTo>
                  <a:lnTo>
                    <a:pt x="0" y="429260"/>
                  </a:lnTo>
                  <a:lnTo>
                    <a:pt x="0" y="85851"/>
                  </a:lnTo>
                  <a:close/>
                </a:path>
              </a:pathLst>
            </a:custGeom>
            <a:ln w="1904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object 16">
              <a:extLst>
                <a:ext uri="{FF2B5EF4-FFF2-40B4-BE49-F238E27FC236}">
                  <a16:creationId xmlns:a16="http://schemas.microsoft.com/office/drawing/2014/main" id="{09E6FF83-0893-7828-008D-4457D58942A5}"/>
                </a:ext>
              </a:extLst>
            </p:cNvPr>
            <p:cNvSpPr/>
            <p:nvPr/>
          </p:nvSpPr>
          <p:spPr>
            <a:xfrm>
              <a:off x="7064501" y="2169414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4" h="515619">
                  <a:moveTo>
                    <a:pt x="1660652" y="0"/>
                  </a:moveTo>
                  <a:lnTo>
                    <a:pt x="85851" y="0"/>
                  </a:lnTo>
                  <a:lnTo>
                    <a:pt x="52452" y="6752"/>
                  </a:lnTo>
                  <a:lnTo>
                    <a:pt x="25161" y="25161"/>
                  </a:lnTo>
                  <a:lnTo>
                    <a:pt x="6752" y="52452"/>
                  </a:lnTo>
                  <a:lnTo>
                    <a:pt x="0" y="85852"/>
                  </a:lnTo>
                  <a:lnTo>
                    <a:pt x="0" y="429260"/>
                  </a:lnTo>
                  <a:lnTo>
                    <a:pt x="6752" y="462659"/>
                  </a:lnTo>
                  <a:lnTo>
                    <a:pt x="25161" y="489950"/>
                  </a:lnTo>
                  <a:lnTo>
                    <a:pt x="52452" y="508359"/>
                  </a:lnTo>
                  <a:lnTo>
                    <a:pt x="85851" y="515112"/>
                  </a:lnTo>
                  <a:lnTo>
                    <a:pt x="1660652" y="515112"/>
                  </a:lnTo>
                  <a:lnTo>
                    <a:pt x="1694051" y="508359"/>
                  </a:lnTo>
                  <a:lnTo>
                    <a:pt x="1721342" y="489950"/>
                  </a:lnTo>
                  <a:lnTo>
                    <a:pt x="1739751" y="462659"/>
                  </a:lnTo>
                  <a:lnTo>
                    <a:pt x="1746503" y="429260"/>
                  </a:lnTo>
                  <a:lnTo>
                    <a:pt x="1746503" y="85852"/>
                  </a:lnTo>
                  <a:lnTo>
                    <a:pt x="1739751" y="52452"/>
                  </a:lnTo>
                  <a:lnTo>
                    <a:pt x="1721342" y="25161"/>
                  </a:lnTo>
                  <a:lnTo>
                    <a:pt x="1694051" y="6752"/>
                  </a:lnTo>
                  <a:lnTo>
                    <a:pt x="1660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0" name="object 17">
              <a:extLst>
                <a:ext uri="{FF2B5EF4-FFF2-40B4-BE49-F238E27FC236}">
                  <a16:creationId xmlns:a16="http://schemas.microsoft.com/office/drawing/2014/main" id="{9A8EDB43-8D13-2B3B-795C-D53C9CA70DF1}"/>
                </a:ext>
              </a:extLst>
            </p:cNvPr>
            <p:cNvSpPr/>
            <p:nvPr/>
          </p:nvSpPr>
          <p:spPr>
            <a:xfrm>
              <a:off x="7064501" y="2169414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4" h="515619">
                  <a:moveTo>
                    <a:pt x="0" y="85852"/>
                  </a:moveTo>
                  <a:lnTo>
                    <a:pt x="6752" y="52452"/>
                  </a:lnTo>
                  <a:lnTo>
                    <a:pt x="25161" y="25161"/>
                  </a:lnTo>
                  <a:lnTo>
                    <a:pt x="52452" y="6752"/>
                  </a:lnTo>
                  <a:lnTo>
                    <a:pt x="85851" y="0"/>
                  </a:lnTo>
                  <a:lnTo>
                    <a:pt x="1660652" y="0"/>
                  </a:lnTo>
                  <a:lnTo>
                    <a:pt x="1694051" y="6752"/>
                  </a:lnTo>
                  <a:lnTo>
                    <a:pt x="1721342" y="25161"/>
                  </a:lnTo>
                  <a:lnTo>
                    <a:pt x="1739751" y="52452"/>
                  </a:lnTo>
                  <a:lnTo>
                    <a:pt x="1746503" y="85852"/>
                  </a:lnTo>
                  <a:lnTo>
                    <a:pt x="1746503" y="429260"/>
                  </a:lnTo>
                  <a:lnTo>
                    <a:pt x="1739751" y="462659"/>
                  </a:lnTo>
                  <a:lnTo>
                    <a:pt x="1721342" y="489950"/>
                  </a:lnTo>
                  <a:lnTo>
                    <a:pt x="1694051" y="508359"/>
                  </a:lnTo>
                  <a:lnTo>
                    <a:pt x="1660652" y="515112"/>
                  </a:lnTo>
                  <a:lnTo>
                    <a:pt x="85851" y="515112"/>
                  </a:lnTo>
                  <a:lnTo>
                    <a:pt x="52452" y="508359"/>
                  </a:lnTo>
                  <a:lnTo>
                    <a:pt x="25161" y="489950"/>
                  </a:lnTo>
                  <a:lnTo>
                    <a:pt x="6752" y="462659"/>
                  </a:lnTo>
                  <a:lnTo>
                    <a:pt x="0" y="429260"/>
                  </a:lnTo>
                  <a:lnTo>
                    <a:pt x="0" y="85852"/>
                  </a:lnTo>
                  <a:close/>
                </a:path>
              </a:pathLst>
            </a:custGeom>
            <a:ln w="1904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object 18">
              <a:extLst>
                <a:ext uri="{FF2B5EF4-FFF2-40B4-BE49-F238E27FC236}">
                  <a16:creationId xmlns:a16="http://schemas.microsoft.com/office/drawing/2014/main" id="{28B27F62-E1E2-F09F-E160-10DB2D8D40BC}"/>
                </a:ext>
              </a:extLst>
            </p:cNvPr>
            <p:cNvSpPr/>
            <p:nvPr/>
          </p:nvSpPr>
          <p:spPr>
            <a:xfrm>
              <a:off x="7064501" y="2719577"/>
              <a:ext cx="1752600" cy="513715"/>
            </a:xfrm>
            <a:custGeom>
              <a:avLst/>
              <a:gdLst/>
              <a:ahLst/>
              <a:cxnLst/>
              <a:rect l="l" t="t" r="r" b="b"/>
              <a:pathLst>
                <a:path w="1752600" h="513714">
                  <a:moveTo>
                    <a:pt x="1667002" y="0"/>
                  </a:moveTo>
                  <a:lnTo>
                    <a:pt x="85598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0" y="52292"/>
                  </a:lnTo>
                  <a:lnTo>
                    <a:pt x="0" y="85598"/>
                  </a:lnTo>
                  <a:lnTo>
                    <a:pt x="0" y="427990"/>
                  </a:lnTo>
                  <a:lnTo>
                    <a:pt x="6730" y="461295"/>
                  </a:lnTo>
                  <a:lnTo>
                    <a:pt x="25082" y="488505"/>
                  </a:lnTo>
                  <a:lnTo>
                    <a:pt x="52292" y="506857"/>
                  </a:lnTo>
                  <a:lnTo>
                    <a:pt x="85598" y="513588"/>
                  </a:lnTo>
                  <a:lnTo>
                    <a:pt x="1667002" y="513588"/>
                  </a:lnTo>
                  <a:lnTo>
                    <a:pt x="1700307" y="506857"/>
                  </a:lnTo>
                  <a:lnTo>
                    <a:pt x="1727517" y="488505"/>
                  </a:lnTo>
                  <a:lnTo>
                    <a:pt x="1745869" y="461295"/>
                  </a:lnTo>
                  <a:lnTo>
                    <a:pt x="1752600" y="427990"/>
                  </a:lnTo>
                  <a:lnTo>
                    <a:pt x="1752600" y="85598"/>
                  </a:lnTo>
                  <a:lnTo>
                    <a:pt x="1745869" y="52292"/>
                  </a:lnTo>
                  <a:lnTo>
                    <a:pt x="1727517" y="25082"/>
                  </a:lnTo>
                  <a:lnTo>
                    <a:pt x="1700307" y="6731"/>
                  </a:lnTo>
                  <a:lnTo>
                    <a:pt x="1667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2" name="object 19">
              <a:extLst>
                <a:ext uri="{FF2B5EF4-FFF2-40B4-BE49-F238E27FC236}">
                  <a16:creationId xmlns:a16="http://schemas.microsoft.com/office/drawing/2014/main" id="{3BE106A7-D7E6-4AFD-4325-7C5D7D1F8E61}"/>
                </a:ext>
              </a:extLst>
            </p:cNvPr>
            <p:cNvSpPr/>
            <p:nvPr/>
          </p:nvSpPr>
          <p:spPr>
            <a:xfrm>
              <a:off x="7064501" y="2719577"/>
              <a:ext cx="1752600" cy="513715"/>
            </a:xfrm>
            <a:custGeom>
              <a:avLst/>
              <a:gdLst/>
              <a:ahLst/>
              <a:cxnLst/>
              <a:rect l="l" t="t" r="r" b="b"/>
              <a:pathLst>
                <a:path w="1752600" h="513714">
                  <a:moveTo>
                    <a:pt x="0" y="85598"/>
                  </a:moveTo>
                  <a:lnTo>
                    <a:pt x="6730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667002" y="0"/>
                  </a:lnTo>
                  <a:lnTo>
                    <a:pt x="1700307" y="6731"/>
                  </a:lnTo>
                  <a:lnTo>
                    <a:pt x="1727517" y="25082"/>
                  </a:lnTo>
                  <a:lnTo>
                    <a:pt x="1745869" y="52292"/>
                  </a:lnTo>
                  <a:lnTo>
                    <a:pt x="1752600" y="85598"/>
                  </a:lnTo>
                  <a:lnTo>
                    <a:pt x="1752600" y="427990"/>
                  </a:lnTo>
                  <a:lnTo>
                    <a:pt x="1745869" y="461295"/>
                  </a:lnTo>
                  <a:lnTo>
                    <a:pt x="1727517" y="488505"/>
                  </a:lnTo>
                  <a:lnTo>
                    <a:pt x="1700307" y="506857"/>
                  </a:lnTo>
                  <a:lnTo>
                    <a:pt x="1667002" y="513588"/>
                  </a:lnTo>
                  <a:lnTo>
                    <a:pt x="85598" y="513588"/>
                  </a:lnTo>
                  <a:lnTo>
                    <a:pt x="52292" y="506857"/>
                  </a:lnTo>
                  <a:lnTo>
                    <a:pt x="25082" y="488505"/>
                  </a:lnTo>
                  <a:lnTo>
                    <a:pt x="6730" y="461295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4" name="object 20">
              <a:extLst>
                <a:ext uri="{FF2B5EF4-FFF2-40B4-BE49-F238E27FC236}">
                  <a16:creationId xmlns:a16="http://schemas.microsoft.com/office/drawing/2014/main" id="{DBB6F278-EF32-1B45-D2B7-4FF2F5DA0B81}"/>
                </a:ext>
              </a:extLst>
            </p:cNvPr>
            <p:cNvSpPr/>
            <p:nvPr/>
          </p:nvSpPr>
          <p:spPr>
            <a:xfrm>
              <a:off x="7064501" y="3365754"/>
              <a:ext cx="1750060" cy="515620"/>
            </a:xfrm>
            <a:custGeom>
              <a:avLst/>
              <a:gdLst/>
              <a:ahLst/>
              <a:cxnLst/>
              <a:rect l="l" t="t" r="r" b="b"/>
              <a:pathLst>
                <a:path w="1750059" h="515620">
                  <a:moveTo>
                    <a:pt x="1663700" y="0"/>
                  </a:moveTo>
                  <a:lnTo>
                    <a:pt x="85851" y="0"/>
                  </a:lnTo>
                  <a:lnTo>
                    <a:pt x="52452" y="6752"/>
                  </a:lnTo>
                  <a:lnTo>
                    <a:pt x="25161" y="25161"/>
                  </a:lnTo>
                  <a:lnTo>
                    <a:pt x="6752" y="52452"/>
                  </a:lnTo>
                  <a:lnTo>
                    <a:pt x="0" y="85852"/>
                  </a:lnTo>
                  <a:lnTo>
                    <a:pt x="0" y="429260"/>
                  </a:lnTo>
                  <a:lnTo>
                    <a:pt x="6752" y="462659"/>
                  </a:lnTo>
                  <a:lnTo>
                    <a:pt x="25161" y="489950"/>
                  </a:lnTo>
                  <a:lnTo>
                    <a:pt x="52452" y="508359"/>
                  </a:lnTo>
                  <a:lnTo>
                    <a:pt x="85851" y="515112"/>
                  </a:lnTo>
                  <a:lnTo>
                    <a:pt x="1663700" y="515112"/>
                  </a:lnTo>
                  <a:lnTo>
                    <a:pt x="1697099" y="508359"/>
                  </a:lnTo>
                  <a:lnTo>
                    <a:pt x="1724390" y="489950"/>
                  </a:lnTo>
                  <a:lnTo>
                    <a:pt x="1742799" y="462659"/>
                  </a:lnTo>
                  <a:lnTo>
                    <a:pt x="1749552" y="429260"/>
                  </a:lnTo>
                  <a:lnTo>
                    <a:pt x="1749552" y="85852"/>
                  </a:lnTo>
                  <a:lnTo>
                    <a:pt x="1742799" y="52452"/>
                  </a:lnTo>
                  <a:lnTo>
                    <a:pt x="1724390" y="25161"/>
                  </a:lnTo>
                  <a:lnTo>
                    <a:pt x="1697099" y="6752"/>
                  </a:lnTo>
                  <a:lnTo>
                    <a:pt x="1663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5" name="object 21">
              <a:extLst>
                <a:ext uri="{FF2B5EF4-FFF2-40B4-BE49-F238E27FC236}">
                  <a16:creationId xmlns:a16="http://schemas.microsoft.com/office/drawing/2014/main" id="{4484EAAC-C883-91F5-60E0-E64423BD8658}"/>
                </a:ext>
              </a:extLst>
            </p:cNvPr>
            <p:cNvSpPr/>
            <p:nvPr/>
          </p:nvSpPr>
          <p:spPr>
            <a:xfrm>
              <a:off x="7064501" y="3365754"/>
              <a:ext cx="1750060" cy="515620"/>
            </a:xfrm>
            <a:custGeom>
              <a:avLst/>
              <a:gdLst/>
              <a:ahLst/>
              <a:cxnLst/>
              <a:rect l="l" t="t" r="r" b="b"/>
              <a:pathLst>
                <a:path w="1750059" h="515620">
                  <a:moveTo>
                    <a:pt x="0" y="85852"/>
                  </a:moveTo>
                  <a:lnTo>
                    <a:pt x="6752" y="52452"/>
                  </a:lnTo>
                  <a:lnTo>
                    <a:pt x="25161" y="25161"/>
                  </a:lnTo>
                  <a:lnTo>
                    <a:pt x="52452" y="6752"/>
                  </a:lnTo>
                  <a:lnTo>
                    <a:pt x="85851" y="0"/>
                  </a:lnTo>
                  <a:lnTo>
                    <a:pt x="1663700" y="0"/>
                  </a:lnTo>
                  <a:lnTo>
                    <a:pt x="1697099" y="6752"/>
                  </a:lnTo>
                  <a:lnTo>
                    <a:pt x="1724390" y="25161"/>
                  </a:lnTo>
                  <a:lnTo>
                    <a:pt x="1742799" y="52452"/>
                  </a:lnTo>
                  <a:lnTo>
                    <a:pt x="1749552" y="85852"/>
                  </a:lnTo>
                  <a:lnTo>
                    <a:pt x="1749552" y="429260"/>
                  </a:lnTo>
                  <a:lnTo>
                    <a:pt x="1742799" y="462659"/>
                  </a:lnTo>
                  <a:lnTo>
                    <a:pt x="1724390" y="489950"/>
                  </a:lnTo>
                  <a:lnTo>
                    <a:pt x="1697099" y="508359"/>
                  </a:lnTo>
                  <a:lnTo>
                    <a:pt x="1663700" y="515112"/>
                  </a:lnTo>
                  <a:lnTo>
                    <a:pt x="85851" y="515112"/>
                  </a:lnTo>
                  <a:lnTo>
                    <a:pt x="52452" y="508359"/>
                  </a:lnTo>
                  <a:lnTo>
                    <a:pt x="25161" y="489950"/>
                  </a:lnTo>
                  <a:lnTo>
                    <a:pt x="6752" y="462659"/>
                  </a:lnTo>
                  <a:lnTo>
                    <a:pt x="0" y="429260"/>
                  </a:lnTo>
                  <a:lnTo>
                    <a:pt x="0" y="85852"/>
                  </a:lnTo>
                  <a:close/>
                </a:path>
              </a:pathLst>
            </a:custGeom>
            <a:ln w="1904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6" name="object 22">
              <a:extLst>
                <a:ext uri="{FF2B5EF4-FFF2-40B4-BE49-F238E27FC236}">
                  <a16:creationId xmlns:a16="http://schemas.microsoft.com/office/drawing/2014/main" id="{42CDE85E-75B4-3B98-D798-014013F66F6B}"/>
                </a:ext>
              </a:extLst>
            </p:cNvPr>
            <p:cNvSpPr/>
            <p:nvPr/>
          </p:nvSpPr>
          <p:spPr>
            <a:xfrm>
              <a:off x="7064501" y="3986022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1676146" y="0"/>
                  </a:moveTo>
                  <a:lnTo>
                    <a:pt x="85598" y="0"/>
                  </a:lnTo>
                  <a:lnTo>
                    <a:pt x="52292" y="6727"/>
                  </a:lnTo>
                  <a:lnTo>
                    <a:pt x="25082" y="25072"/>
                  </a:lnTo>
                  <a:lnTo>
                    <a:pt x="6730" y="52281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30" y="461306"/>
                  </a:lnTo>
                  <a:lnTo>
                    <a:pt x="25082" y="488515"/>
                  </a:lnTo>
                  <a:lnTo>
                    <a:pt x="52292" y="506860"/>
                  </a:lnTo>
                  <a:lnTo>
                    <a:pt x="85598" y="513587"/>
                  </a:lnTo>
                  <a:lnTo>
                    <a:pt x="1676146" y="513587"/>
                  </a:lnTo>
                  <a:lnTo>
                    <a:pt x="1709451" y="506860"/>
                  </a:lnTo>
                  <a:lnTo>
                    <a:pt x="1736661" y="488515"/>
                  </a:lnTo>
                  <a:lnTo>
                    <a:pt x="1755013" y="461306"/>
                  </a:lnTo>
                  <a:lnTo>
                    <a:pt x="1761744" y="427989"/>
                  </a:lnTo>
                  <a:lnTo>
                    <a:pt x="1761744" y="85597"/>
                  </a:lnTo>
                  <a:lnTo>
                    <a:pt x="1755013" y="52281"/>
                  </a:lnTo>
                  <a:lnTo>
                    <a:pt x="1736661" y="25072"/>
                  </a:lnTo>
                  <a:lnTo>
                    <a:pt x="1709451" y="6727"/>
                  </a:lnTo>
                  <a:lnTo>
                    <a:pt x="16761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7" name="object 23">
              <a:extLst>
                <a:ext uri="{FF2B5EF4-FFF2-40B4-BE49-F238E27FC236}">
                  <a16:creationId xmlns:a16="http://schemas.microsoft.com/office/drawing/2014/main" id="{9290D23A-B713-37CD-1257-883AB9F15FE0}"/>
                </a:ext>
              </a:extLst>
            </p:cNvPr>
            <p:cNvSpPr/>
            <p:nvPr/>
          </p:nvSpPr>
          <p:spPr>
            <a:xfrm>
              <a:off x="7064501" y="3986022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0" y="85597"/>
                  </a:moveTo>
                  <a:lnTo>
                    <a:pt x="6730" y="52281"/>
                  </a:lnTo>
                  <a:lnTo>
                    <a:pt x="25082" y="25072"/>
                  </a:lnTo>
                  <a:lnTo>
                    <a:pt x="52292" y="6727"/>
                  </a:lnTo>
                  <a:lnTo>
                    <a:pt x="85598" y="0"/>
                  </a:lnTo>
                  <a:lnTo>
                    <a:pt x="1676146" y="0"/>
                  </a:lnTo>
                  <a:lnTo>
                    <a:pt x="1709451" y="6727"/>
                  </a:lnTo>
                  <a:lnTo>
                    <a:pt x="1736661" y="25072"/>
                  </a:lnTo>
                  <a:lnTo>
                    <a:pt x="1755013" y="52281"/>
                  </a:lnTo>
                  <a:lnTo>
                    <a:pt x="1761744" y="85597"/>
                  </a:lnTo>
                  <a:lnTo>
                    <a:pt x="1761744" y="427989"/>
                  </a:lnTo>
                  <a:lnTo>
                    <a:pt x="1755013" y="461306"/>
                  </a:lnTo>
                  <a:lnTo>
                    <a:pt x="1736661" y="488515"/>
                  </a:lnTo>
                  <a:lnTo>
                    <a:pt x="1709451" y="506860"/>
                  </a:lnTo>
                  <a:lnTo>
                    <a:pt x="1676146" y="513587"/>
                  </a:lnTo>
                  <a:lnTo>
                    <a:pt x="85598" y="513587"/>
                  </a:lnTo>
                  <a:lnTo>
                    <a:pt x="52292" y="506860"/>
                  </a:lnTo>
                  <a:lnTo>
                    <a:pt x="25082" y="488515"/>
                  </a:lnTo>
                  <a:lnTo>
                    <a:pt x="6730" y="461306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8" name="object 24">
              <a:extLst>
                <a:ext uri="{FF2B5EF4-FFF2-40B4-BE49-F238E27FC236}">
                  <a16:creationId xmlns:a16="http://schemas.microsoft.com/office/drawing/2014/main" id="{6B2A0EE9-4EC2-87BE-42D0-EB672B002EB3}"/>
                </a:ext>
              </a:extLst>
            </p:cNvPr>
            <p:cNvSpPr/>
            <p:nvPr/>
          </p:nvSpPr>
          <p:spPr>
            <a:xfrm>
              <a:off x="7073645" y="4537710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1676146" y="0"/>
                  </a:moveTo>
                  <a:lnTo>
                    <a:pt x="85598" y="0"/>
                  </a:lnTo>
                  <a:lnTo>
                    <a:pt x="52292" y="6727"/>
                  </a:lnTo>
                  <a:lnTo>
                    <a:pt x="25082" y="25072"/>
                  </a:lnTo>
                  <a:lnTo>
                    <a:pt x="6730" y="52281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30" y="461306"/>
                  </a:lnTo>
                  <a:lnTo>
                    <a:pt x="25082" y="488515"/>
                  </a:lnTo>
                  <a:lnTo>
                    <a:pt x="52292" y="506860"/>
                  </a:lnTo>
                  <a:lnTo>
                    <a:pt x="85598" y="513587"/>
                  </a:lnTo>
                  <a:lnTo>
                    <a:pt x="1676146" y="513587"/>
                  </a:lnTo>
                  <a:lnTo>
                    <a:pt x="1709451" y="506860"/>
                  </a:lnTo>
                  <a:lnTo>
                    <a:pt x="1736661" y="488515"/>
                  </a:lnTo>
                  <a:lnTo>
                    <a:pt x="1755013" y="461306"/>
                  </a:lnTo>
                  <a:lnTo>
                    <a:pt x="1761744" y="427989"/>
                  </a:lnTo>
                  <a:lnTo>
                    <a:pt x="1761744" y="85597"/>
                  </a:lnTo>
                  <a:lnTo>
                    <a:pt x="1755013" y="52281"/>
                  </a:lnTo>
                  <a:lnTo>
                    <a:pt x="1736661" y="25072"/>
                  </a:lnTo>
                  <a:lnTo>
                    <a:pt x="1709451" y="6727"/>
                  </a:lnTo>
                  <a:lnTo>
                    <a:pt x="16761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9" name="object 25">
              <a:extLst>
                <a:ext uri="{FF2B5EF4-FFF2-40B4-BE49-F238E27FC236}">
                  <a16:creationId xmlns:a16="http://schemas.microsoft.com/office/drawing/2014/main" id="{D96DFC71-4D25-8739-3206-FE2542EF58C9}"/>
                </a:ext>
              </a:extLst>
            </p:cNvPr>
            <p:cNvSpPr/>
            <p:nvPr/>
          </p:nvSpPr>
          <p:spPr>
            <a:xfrm>
              <a:off x="7073645" y="4537710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0" y="85597"/>
                  </a:moveTo>
                  <a:lnTo>
                    <a:pt x="6730" y="52281"/>
                  </a:lnTo>
                  <a:lnTo>
                    <a:pt x="25082" y="25072"/>
                  </a:lnTo>
                  <a:lnTo>
                    <a:pt x="52292" y="6727"/>
                  </a:lnTo>
                  <a:lnTo>
                    <a:pt x="85598" y="0"/>
                  </a:lnTo>
                  <a:lnTo>
                    <a:pt x="1676146" y="0"/>
                  </a:lnTo>
                  <a:lnTo>
                    <a:pt x="1709451" y="6727"/>
                  </a:lnTo>
                  <a:lnTo>
                    <a:pt x="1736661" y="25072"/>
                  </a:lnTo>
                  <a:lnTo>
                    <a:pt x="1755013" y="52281"/>
                  </a:lnTo>
                  <a:lnTo>
                    <a:pt x="1761744" y="85597"/>
                  </a:lnTo>
                  <a:lnTo>
                    <a:pt x="1761744" y="427989"/>
                  </a:lnTo>
                  <a:lnTo>
                    <a:pt x="1755013" y="461306"/>
                  </a:lnTo>
                  <a:lnTo>
                    <a:pt x="1736661" y="488515"/>
                  </a:lnTo>
                  <a:lnTo>
                    <a:pt x="1709451" y="506860"/>
                  </a:lnTo>
                  <a:lnTo>
                    <a:pt x="1676146" y="513587"/>
                  </a:lnTo>
                  <a:lnTo>
                    <a:pt x="85598" y="513587"/>
                  </a:lnTo>
                  <a:lnTo>
                    <a:pt x="52292" y="506860"/>
                  </a:lnTo>
                  <a:lnTo>
                    <a:pt x="25082" y="488515"/>
                  </a:lnTo>
                  <a:lnTo>
                    <a:pt x="6730" y="461306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object 26">
              <a:extLst>
                <a:ext uri="{FF2B5EF4-FFF2-40B4-BE49-F238E27FC236}">
                  <a16:creationId xmlns:a16="http://schemas.microsoft.com/office/drawing/2014/main" id="{C3142DCD-18F9-5A9A-6599-664D6CE16490}"/>
                </a:ext>
              </a:extLst>
            </p:cNvPr>
            <p:cNvSpPr/>
            <p:nvPr/>
          </p:nvSpPr>
          <p:spPr>
            <a:xfrm>
              <a:off x="2522982" y="3986022"/>
              <a:ext cx="1531620" cy="513715"/>
            </a:xfrm>
            <a:custGeom>
              <a:avLst/>
              <a:gdLst/>
              <a:ahLst/>
              <a:cxnLst/>
              <a:rect l="l" t="t" r="r" b="b"/>
              <a:pathLst>
                <a:path w="1531620" h="513714">
                  <a:moveTo>
                    <a:pt x="1446021" y="0"/>
                  </a:moveTo>
                  <a:lnTo>
                    <a:pt x="85598" y="0"/>
                  </a:lnTo>
                  <a:lnTo>
                    <a:pt x="52292" y="6727"/>
                  </a:lnTo>
                  <a:lnTo>
                    <a:pt x="25082" y="25072"/>
                  </a:lnTo>
                  <a:lnTo>
                    <a:pt x="6731" y="52281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31" y="461306"/>
                  </a:lnTo>
                  <a:lnTo>
                    <a:pt x="25082" y="488515"/>
                  </a:lnTo>
                  <a:lnTo>
                    <a:pt x="52292" y="506860"/>
                  </a:lnTo>
                  <a:lnTo>
                    <a:pt x="85598" y="513587"/>
                  </a:lnTo>
                  <a:lnTo>
                    <a:pt x="1446021" y="513587"/>
                  </a:lnTo>
                  <a:lnTo>
                    <a:pt x="1479327" y="506860"/>
                  </a:lnTo>
                  <a:lnTo>
                    <a:pt x="1506537" y="488515"/>
                  </a:lnTo>
                  <a:lnTo>
                    <a:pt x="1524889" y="461306"/>
                  </a:lnTo>
                  <a:lnTo>
                    <a:pt x="1531620" y="427989"/>
                  </a:lnTo>
                  <a:lnTo>
                    <a:pt x="1531620" y="85597"/>
                  </a:lnTo>
                  <a:lnTo>
                    <a:pt x="1524888" y="52281"/>
                  </a:lnTo>
                  <a:lnTo>
                    <a:pt x="1506537" y="25072"/>
                  </a:lnTo>
                  <a:lnTo>
                    <a:pt x="1479327" y="6727"/>
                  </a:lnTo>
                  <a:lnTo>
                    <a:pt x="14460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object 27">
              <a:extLst>
                <a:ext uri="{FF2B5EF4-FFF2-40B4-BE49-F238E27FC236}">
                  <a16:creationId xmlns:a16="http://schemas.microsoft.com/office/drawing/2014/main" id="{D3677BC9-223E-CBCF-5C92-5EF96B208DAA}"/>
                </a:ext>
              </a:extLst>
            </p:cNvPr>
            <p:cNvSpPr/>
            <p:nvPr/>
          </p:nvSpPr>
          <p:spPr>
            <a:xfrm>
              <a:off x="2522982" y="3986022"/>
              <a:ext cx="1531620" cy="513715"/>
            </a:xfrm>
            <a:custGeom>
              <a:avLst/>
              <a:gdLst/>
              <a:ahLst/>
              <a:cxnLst/>
              <a:rect l="l" t="t" r="r" b="b"/>
              <a:pathLst>
                <a:path w="1531620" h="513714">
                  <a:moveTo>
                    <a:pt x="0" y="85597"/>
                  </a:moveTo>
                  <a:lnTo>
                    <a:pt x="6731" y="52281"/>
                  </a:lnTo>
                  <a:lnTo>
                    <a:pt x="25082" y="25072"/>
                  </a:lnTo>
                  <a:lnTo>
                    <a:pt x="52292" y="6727"/>
                  </a:lnTo>
                  <a:lnTo>
                    <a:pt x="85598" y="0"/>
                  </a:lnTo>
                  <a:lnTo>
                    <a:pt x="1446021" y="0"/>
                  </a:lnTo>
                  <a:lnTo>
                    <a:pt x="1479327" y="6727"/>
                  </a:lnTo>
                  <a:lnTo>
                    <a:pt x="1506537" y="25072"/>
                  </a:lnTo>
                  <a:lnTo>
                    <a:pt x="1524888" y="52281"/>
                  </a:lnTo>
                  <a:lnTo>
                    <a:pt x="1531620" y="85597"/>
                  </a:lnTo>
                  <a:lnTo>
                    <a:pt x="1531620" y="427989"/>
                  </a:lnTo>
                  <a:lnTo>
                    <a:pt x="1524889" y="461306"/>
                  </a:lnTo>
                  <a:lnTo>
                    <a:pt x="1506537" y="488515"/>
                  </a:lnTo>
                  <a:lnTo>
                    <a:pt x="1479327" y="506860"/>
                  </a:lnTo>
                  <a:lnTo>
                    <a:pt x="1446021" y="513587"/>
                  </a:lnTo>
                  <a:lnTo>
                    <a:pt x="85598" y="513587"/>
                  </a:lnTo>
                  <a:lnTo>
                    <a:pt x="52292" y="506860"/>
                  </a:lnTo>
                  <a:lnTo>
                    <a:pt x="25082" y="488515"/>
                  </a:lnTo>
                  <a:lnTo>
                    <a:pt x="6731" y="461306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object 28">
              <a:extLst>
                <a:ext uri="{FF2B5EF4-FFF2-40B4-BE49-F238E27FC236}">
                  <a16:creationId xmlns:a16="http://schemas.microsoft.com/office/drawing/2014/main" id="{B1BF82CB-6CC8-6E9D-147A-2C3B07B4568E}"/>
                </a:ext>
              </a:extLst>
            </p:cNvPr>
            <p:cNvSpPr/>
            <p:nvPr/>
          </p:nvSpPr>
          <p:spPr>
            <a:xfrm>
              <a:off x="2516886" y="4540758"/>
              <a:ext cx="1539240" cy="515620"/>
            </a:xfrm>
            <a:custGeom>
              <a:avLst/>
              <a:gdLst/>
              <a:ahLst/>
              <a:cxnLst/>
              <a:rect l="l" t="t" r="r" b="b"/>
              <a:pathLst>
                <a:path w="1539239" h="515620">
                  <a:moveTo>
                    <a:pt x="1453388" y="0"/>
                  </a:moveTo>
                  <a:lnTo>
                    <a:pt x="85851" y="0"/>
                  </a:lnTo>
                  <a:lnTo>
                    <a:pt x="52452" y="6747"/>
                  </a:lnTo>
                  <a:lnTo>
                    <a:pt x="25161" y="25147"/>
                  </a:lnTo>
                  <a:lnTo>
                    <a:pt x="6752" y="52436"/>
                  </a:lnTo>
                  <a:lnTo>
                    <a:pt x="0" y="85851"/>
                  </a:lnTo>
                  <a:lnTo>
                    <a:pt x="0" y="429259"/>
                  </a:lnTo>
                  <a:lnTo>
                    <a:pt x="6752" y="462677"/>
                  </a:lnTo>
                  <a:lnTo>
                    <a:pt x="25161" y="489966"/>
                  </a:lnTo>
                  <a:lnTo>
                    <a:pt x="52452" y="508365"/>
                  </a:lnTo>
                  <a:lnTo>
                    <a:pt x="85851" y="515111"/>
                  </a:lnTo>
                  <a:lnTo>
                    <a:pt x="1453388" y="515111"/>
                  </a:lnTo>
                  <a:lnTo>
                    <a:pt x="1486787" y="508365"/>
                  </a:lnTo>
                  <a:lnTo>
                    <a:pt x="1514078" y="489966"/>
                  </a:lnTo>
                  <a:lnTo>
                    <a:pt x="1532487" y="462677"/>
                  </a:lnTo>
                  <a:lnTo>
                    <a:pt x="1539239" y="429259"/>
                  </a:lnTo>
                  <a:lnTo>
                    <a:pt x="1539239" y="85851"/>
                  </a:lnTo>
                  <a:lnTo>
                    <a:pt x="1532487" y="52436"/>
                  </a:lnTo>
                  <a:lnTo>
                    <a:pt x="1514078" y="25147"/>
                  </a:lnTo>
                  <a:lnTo>
                    <a:pt x="1486787" y="6747"/>
                  </a:lnTo>
                  <a:lnTo>
                    <a:pt x="14533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3" name="object 29">
              <a:extLst>
                <a:ext uri="{FF2B5EF4-FFF2-40B4-BE49-F238E27FC236}">
                  <a16:creationId xmlns:a16="http://schemas.microsoft.com/office/drawing/2014/main" id="{A5F4F1EA-3F89-E6E7-8AC6-4354EBEA6276}"/>
                </a:ext>
              </a:extLst>
            </p:cNvPr>
            <p:cNvSpPr/>
            <p:nvPr/>
          </p:nvSpPr>
          <p:spPr>
            <a:xfrm>
              <a:off x="2516886" y="4540758"/>
              <a:ext cx="1539240" cy="515620"/>
            </a:xfrm>
            <a:custGeom>
              <a:avLst/>
              <a:gdLst/>
              <a:ahLst/>
              <a:cxnLst/>
              <a:rect l="l" t="t" r="r" b="b"/>
              <a:pathLst>
                <a:path w="1539239" h="515620">
                  <a:moveTo>
                    <a:pt x="0" y="85851"/>
                  </a:moveTo>
                  <a:lnTo>
                    <a:pt x="6752" y="52436"/>
                  </a:lnTo>
                  <a:lnTo>
                    <a:pt x="25161" y="25147"/>
                  </a:lnTo>
                  <a:lnTo>
                    <a:pt x="52452" y="6747"/>
                  </a:lnTo>
                  <a:lnTo>
                    <a:pt x="85851" y="0"/>
                  </a:lnTo>
                  <a:lnTo>
                    <a:pt x="1453388" y="0"/>
                  </a:lnTo>
                  <a:lnTo>
                    <a:pt x="1486787" y="6747"/>
                  </a:lnTo>
                  <a:lnTo>
                    <a:pt x="1514078" y="25147"/>
                  </a:lnTo>
                  <a:lnTo>
                    <a:pt x="1532487" y="52436"/>
                  </a:lnTo>
                  <a:lnTo>
                    <a:pt x="1539239" y="85851"/>
                  </a:lnTo>
                  <a:lnTo>
                    <a:pt x="1539239" y="429259"/>
                  </a:lnTo>
                  <a:lnTo>
                    <a:pt x="1532487" y="462677"/>
                  </a:lnTo>
                  <a:lnTo>
                    <a:pt x="1514078" y="489966"/>
                  </a:lnTo>
                  <a:lnTo>
                    <a:pt x="1486787" y="508365"/>
                  </a:lnTo>
                  <a:lnTo>
                    <a:pt x="1453388" y="515111"/>
                  </a:lnTo>
                  <a:lnTo>
                    <a:pt x="85851" y="515111"/>
                  </a:lnTo>
                  <a:lnTo>
                    <a:pt x="52452" y="508365"/>
                  </a:lnTo>
                  <a:lnTo>
                    <a:pt x="25161" y="489966"/>
                  </a:lnTo>
                  <a:lnTo>
                    <a:pt x="6752" y="462677"/>
                  </a:lnTo>
                  <a:lnTo>
                    <a:pt x="0" y="429259"/>
                  </a:lnTo>
                  <a:lnTo>
                    <a:pt x="0" y="85851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4" name="object 30">
              <a:extLst>
                <a:ext uri="{FF2B5EF4-FFF2-40B4-BE49-F238E27FC236}">
                  <a16:creationId xmlns:a16="http://schemas.microsoft.com/office/drawing/2014/main" id="{3F0594A9-46A0-BBEC-2ED4-09ADB86035EE}"/>
                </a:ext>
              </a:extLst>
            </p:cNvPr>
            <p:cNvSpPr/>
            <p:nvPr/>
          </p:nvSpPr>
          <p:spPr>
            <a:xfrm>
              <a:off x="2522982" y="1070610"/>
              <a:ext cx="1531620" cy="513715"/>
            </a:xfrm>
            <a:custGeom>
              <a:avLst/>
              <a:gdLst/>
              <a:ahLst/>
              <a:cxnLst/>
              <a:rect l="l" t="t" r="r" b="b"/>
              <a:pathLst>
                <a:path w="1531620" h="513715">
                  <a:moveTo>
                    <a:pt x="1446021" y="0"/>
                  </a:moveTo>
                  <a:lnTo>
                    <a:pt x="85598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1" y="52292"/>
                  </a:lnTo>
                  <a:lnTo>
                    <a:pt x="0" y="85598"/>
                  </a:lnTo>
                  <a:lnTo>
                    <a:pt x="0" y="427989"/>
                  </a:lnTo>
                  <a:lnTo>
                    <a:pt x="6731" y="461295"/>
                  </a:lnTo>
                  <a:lnTo>
                    <a:pt x="25082" y="488505"/>
                  </a:lnTo>
                  <a:lnTo>
                    <a:pt x="52292" y="506857"/>
                  </a:lnTo>
                  <a:lnTo>
                    <a:pt x="85598" y="513588"/>
                  </a:lnTo>
                  <a:lnTo>
                    <a:pt x="1446021" y="513588"/>
                  </a:lnTo>
                  <a:lnTo>
                    <a:pt x="1479327" y="506856"/>
                  </a:lnTo>
                  <a:lnTo>
                    <a:pt x="1506537" y="488505"/>
                  </a:lnTo>
                  <a:lnTo>
                    <a:pt x="1524889" y="461295"/>
                  </a:lnTo>
                  <a:lnTo>
                    <a:pt x="1531620" y="427989"/>
                  </a:lnTo>
                  <a:lnTo>
                    <a:pt x="1531620" y="85598"/>
                  </a:lnTo>
                  <a:lnTo>
                    <a:pt x="1524888" y="52292"/>
                  </a:lnTo>
                  <a:lnTo>
                    <a:pt x="1506537" y="25082"/>
                  </a:lnTo>
                  <a:lnTo>
                    <a:pt x="1479327" y="6730"/>
                  </a:lnTo>
                  <a:lnTo>
                    <a:pt x="14460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5" name="object 31">
              <a:extLst>
                <a:ext uri="{FF2B5EF4-FFF2-40B4-BE49-F238E27FC236}">
                  <a16:creationId xmlns:a16="http://schemas.microsoft.com/office/drawing/2014/main" id="{4DD83FA8-FDAE-66E4-E0E4-DACCFD2DFB49}"/>
                </a:ext>
              </a:extLst>
            </p:cNvPr>
            <p:cNvSpPr/>
            <p:nvPr/>
          </p:nvSpPr>
          <p:spPr>
            <a:xfrm>
              <a:off x="2522982" y="1070610"/>
              <a:ext cx="1531620" cy="513715"/>
            </a:xfrm>
            <a:custGeom>
              <a:avLst/>
              <a:gdLst/>
              <a:ahLst/>
              <a:cxnLst/>
              <a:rect l="l" t="t" r="r" b="b"/>
              <a:pathLst>
                <a:path w="1531620" h="513715">
                  <a:moveTo>
                    <a:pt x="0" y="85598"/>
                  </a:moveTo>
                  <a:lnTo>
                    <a:pt x="6731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446021" y="0"/>
                  </a:lnTo>
                  <a:lnTo>
                    <a:pt x="1479327" y="6730"/>
                  </a:lnTo>
                  <a:lnTo>
                    <a:pt x="1506537" y="25082"/>
                  </a:lnTo>
                  <a:lnTo>
                    <a:pt x="1524888" y="52292"/>
                  </a:lnTo>
                  <a:lnTo>
                    <a:pt x="1531620" y="85598"/>
                  </a:lnTo>
                  <a:lnTo>
                    <a:pt x="1531620" y="427989"/>
                  </a:lnTo>
                  <a:lnTo>
                    <a:pt x="1524889" y="461295"/>
                  </a:lnTo>
                  <a:lnTo>
                    <a:pt x="1506537" y="488505"/>
                  </a:lnTo>
                  <a:lnTo>
                    <a:pt x="1479327" y="506856"/>
                  </a:lnTo>
                  <a:lnTo>
                    <a:pt x="1446021" y="513588"/>
                  </a:lnTo>
                  <a:lnTo>
                    <a:pt x="85598" y="513588"/>
                  </a:lnTo>
                  <a:lnTo>
                    <a:pt x="52292" y="506857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6" name="object 32">
              <a:extLst>
                <a:ext uri="{FF2B5EF4-FFF2-40B4-BE49-F238E27FC236}">
                  <a16:creationId xmlns:a16="http://schemas.microsoft.com/office/drawing/2014/main" id="{0BC1DA32-ADAA-D941-6CD4-E25E30FCBCD3}"/>
                </a:ext>
              </a:extLst>
            </p:cNvPr>
            <p:cNvSpPr/>
            <p:nvPr/>
          </p:nvSpPr>
          <p:spPr>
            <a:xfrm>
              <a:off x="2522982" y="1620774"/>
              <a:ext cx="1531620" cy="513715"/>
            </a:xfrm>
            <a:custGeom>
              <a:avLst/>
              <a:gdLst/>
              <a:ahLst/>
              <a:cxnLst/>
              <a:rect l="l" t="t" r="r" b="b"/>
              <a:pathLst>
                <a:path w="1531620" h="513714">
                  <a:moveTo>
                    <a:pt x="1446021" y="0"/>
                  </a:moveTo>
                  <a:lnTo>
                    <a:pt x="85598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1" y="52292"/>
                  </a:lnTo>
                  <a:lnTo>
                    <a:pt x="0" y="85598"/>
                  </a:lnTo>
                  <a:lnTo>
                    <a:pt x="0" y="427989"/>
                  </a:lnTo>
                  <a:lnTo>
                    <a:pt x="6731" y="461295"/>
                  </a:lnTo>
                  <a:lnTo>
                    <a:pt x="25082" y="488505"/>
                  </a:lnTo>
                  <a:lnTo>
                    <a:pt x="52292" y="506856"/>
                  </a:lnTo>
                  <a:lnTo>
                    <a:pt x="85598" y="513588"/>
                  </a:lnTo>
                  <a:lnTo>
                    <a:pt x="1446021" y="513588"/>
                  </a:lnTo>
                  <a:lnTo>
                    <a:pt x="1479327" y="506856"/>
                  </a:lnTo>
                  <a:lnTo>
                    <a:pt x="1506537" y="488505"/>
                  </a:lnTo>
                  <a:lnTo>
                    <a:pt x="1524889" y="461295"/>
                  </a:lnTo>
                  <a:lnTo>
                    <a:pt x="1531620" y="427989"/>
                  </a:lnTo>
                  <a:lnTo>
                    <a:pt x="1531620" y="85598"/>
                  </a:lnTo>
                  <a:lnTo>
                    <a:pt x="1524888" y="52292"/>
                  </a:lnTo>
                  <a:lnTo>
                    <a:pt x="1506537" y="25082"/>
                  </a:lnTo>
                  <a:lnTo>
                    <a:pt x="1479327" y="6730"/>
                  </a:lnTo>
                  <a:lnTo>
                    <a:pt x="14460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object 33">
              <a:extLst>
                <a:ext uri="{FF2B5EF4-FFF2-40B4-BE49-F238E27FC236}">
                  <a16:creationId xmlns:a16="http://schemas.microsoft.com/office/drawing/2014/main" id="{BFEDDEF8-74FE-0D84-6E71-622FD86AEA4E}"/>
                </a:ext>
              </a:extLst>
            </p:cNvPr>
            <p:cNvSpPr/>
            <p:nvPr/>
          </p:nvSpPr>
          <p:spPr>
            <a:xfrm>
              <a:off x="2522982" y="1620774"/>
              <a:ext cx="1531620" cy="513715"/>
            </a:xfrm>
            <a:custGeom>
              <a:avLst/>
              <a:gdLst/>
              <a:ahLst/>
              <a:cxnLst/>
              <a:rect l="l" t="t" r="r" b="b"/>
              <a:pathLst>
                <a:path w="1531620" h="513714">
                  <a:moveTo>
                    <a:pt x="0" y="85598"/>
                  </a:moveTo>
                  <a:lnTo>
                    <a:pt x="6731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446021" y="0"/>
                  </a:lnTo>
                  <a:lnTo>
                    <a:pt x="1479327" y="6730"/>
                  </a:lnTo>
                  <a:lnTo>
                    <a:pt x="1506537" y="25082"/>
                  </a:lnTo>
                  <a:lnTo>
                    <a:pt x="1524888" y="52292"/>
                  </a:lnTo>
                  <a:lnTo>
                    <a:pt x="1531620" y="85598"/>
                  </a:lnTo>
                  <a:lnTo>
                    <a:pt x="1531620" y="427989"/>
                  </a:lnTo>
                  <a:lnTo>
                    <a:pt x="1524889" y="461295"/>
                  </a:lnTo>
                  <a:lnTo>
                    <a:pt x="1506537" y="488505"/>
                  </a:lnTo>
                  <a:lnTo>
                    <a:pt x="1479327" y="506856"/>
                  </a:lnTo>
                  <a:lnTo>
                    <a:pt x="1446021" y="513588"/>
                  </a:lnTo>
                  <a:lnTo>
                    <a:pt x="85598" y="513588"/>
                  </a:lnTo>
                  <a:lnTo>
                    <a:pt x="52292" y="506856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object 34">
              <a:extLst>
                <a:ext uri="{FF2B5EF4-FFF2-40B4-BE49-F238E27FC236}">
                  <a16:creationId xmlns:a16="http://schemas.microsoft.com/office/drawing/2014/main" id="{D9FC405E-9F1A-9159-140C-44657D682CE1}"/>
                </a:ext>
              </a:extLst>
            </p:cNvPr>
            <p:cNvSpPr/>
            <p:nvPr/>
          </p:nvSpPr>
          <p:spPr>
            <a:xfrm>
              <a:off x="2532126" y="3358133"/>
              <a:ext cx="1522730" cy="513715"/>
            </a:xfrm>
            <a:custGeom>
              <a:avLst/>
              <a:gdLst/>
              <a:ahLst/>
              <a:cxnLst/>
              <a:rect l="l" t="t" r="r" b="b"/>
              <a:pathLst>
                <a:path w="1522729" h="513714">
                  <a:moveTo>
                    <a:pt x="1436877" y="0"/>
                  </a:moveTo>
                  <a:lnTo>
                    <a:pt x="85598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1" y="52292"/>
                  </a:lnTo>
                  <a:lnTo>
                    <a:pt x="0" y="85598"/>
                  </a:lnTo>
                  <a:lnTo>
                    <a:pt x="0" y="427990"/>
                  </a:lnTo>
                  <a:lnTo>
                    <a:pt x="6731" y="461295"/>
                  </a:lnTo>
                  <a:lnTo>
                    <a:pt x="25082" y="488505"/>
                  </a:lnTo>
                  <a:lnTo>
                    <a:pt x="52292" y="506857"/>
                  </a:lnTo>
                  <a:lnTo>
                    <a:pt x="85598" y="513588"/>
                  </a:lnTo>
                  <a:lnTo>
                    <a:pt x="1436877" y="513588"/>
                  </a:lnTo>
                  <a:lnTo>
                    <a:pt x="1470183" y="506857"/>
                  </a:lnTo>
                  <a:lnTo>
                    <a:pt x="1497393" y="488505"/>
                  </a:lnTo>
                  <a:lnTo>
                    <a:pt x="1515745" y="461295"/>
                  </a:lnTo>
                  <a:lnTo>
                    <a:pt x="1522476" y="427990"/>
                  </a:lnTo>
                  <a:lnTo>
                    <a:pt x="1522476" y="85598"/>
                  </a:lnTo>
                  <a:lnTo>
                    <a:pt x="1515744" y="52292"/>
                  </a:lnTo>
                  <a:lnTo>
                    <a:pt x="1497393" y="25082"/>
                  </a:lnTo>
                  <a:lnTo>
                    <a:pt x="1470183" y="6731"/>
                  </a:lnTo>
                  <a:lnTo>
                    <a:pt x="14368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object 35">
              <a:extLst>
                <a:ext uri="{FF2B5EF4-FFF2-40B4-BE49-F238E27FC236}">
                  <a16:creationId xmlns:a16="http://schemas.microsoft.com/office/drawing/2014/main" id="{B317FD96-09D4-1AFC-6B38-609F0B6A71B1}"/>
                </a:ext>
              </a:extLst>
            </p:cNvPr>
            <p:cNvSpPr/>
            <p:nvPr/>
          </p:nvSpPr>
          <p:spPr>
            <a:xfrm>
              <a:off x="2532126" y="3358133"/>
              <a:ext cx="1522730" cy="513715"/>
            </a:xfrm>
            <a:custGeom>
              <a:avLst/>
              <a:gdLst/>
              <a:ahLst/>
              <a:cxnLst/>
              <a:rect l="l" t="t" r="r" b="b"/>
              <a:pathLst>
                <a:path w="1522729" h="513714">
                  <a:moveTo>
                    <a:pt x="0" y="85598"/>
                  </a:moveTo>
                  <a:lnTo>
                    <a:pt x="6731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436877" y="0"/>
                  </a:lnTo>
                  <a:lnTo>
                    <a:pt x="1470183" y="6731"/>
                  </a:lnTo>
                  <a:lnTo>
                    <a:pt x="1497393" y="25082"/>
                  </a:lnTo>
                  <a:lnTo>
                    <a:pt x="1515744" y="52292"/>
                  </a:lnTo>
                  <a:lnTo>
                    <a:pt x="1522476" y="85598"/>
                  </a:lnTo>
                  <a:lnTo>
                    <a:pt x="1522476" y="427990"/>
                  </a:lnTo>
                  <a:lnTo>
                    <a:pt x="1515745" y="461295"/>
                  </a:lnTo>
                  <a:lnTo>
                    <a:pt x="1497393" y="488505"/>
                  </a:lnTo>
                  <a:lnTo>
                    <a:pt x="1470183" y="506857"/>
                  </a:lnTo>
                  <a:lnTo>
                    <a:pt x="1436877" y="513588"/>
                  </a:lnTo>
                  <a:lnTo>
                    <a:pt x="85598" y="513588"/>
                  </a:lnTo>
                  <a:lnTo>
                    <a:pt x="52292" y="506857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00" name="object 36">
              <a:extLst>
                <a:ext uri="{FF2B5EF4-FFF2-40B4-BE49-F238E27FC236}">
                  <a16:creationId xmlns:a16="http://schemas.microsoft.com/office/drawing/2014/main" id="{8E818650-BDA8-B23A-4E6A-121D66159CE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9546" y="2158746"/>
              <a:ext cx="1531620" cy="513588"/>
            </a:xfrm>
            <a:prstGeom prst="rect">
              <a:avLst/>
            </a:prstGeom>
          </p:spPr>
        </p:pic>
        <p:sp>
          <p:nvSpPr>
            <p:cNvPr id="101" name="object 37">
              <a:extLst>
                <a:ext uri="{FF2B5EF4-FFF2-40B4-BE49-F238E27FC236}">
                  <a16:creationId xmlns:a16="http://schemas.microsoft.com/office/drawing/2014/main" id="{0B2589D0-23E3-380A-CDCE-9344318D24EB}"/>
                </a:ext>
              </a:extLst>
            </p:cNvPr>
            <p:cNvSpPr/>
            <p:nvPr/>
          </p:nvSpPr>
          <p:spPr>
            <a:xfrm>
              <a:off x="939546" y="2158746"/>
              <a:ext cx="1531620" cy="513715"/>
            </a:xfrm>
            <a:custGeom>
              <a:avLst/>
              <a:gdLst/>
              <a:ahLst/>
              <a:cxnLst/>
              <a:rect l="l" t="t" r="r" b="b"/>
              <a:pathLst>
                <a:path w="1531620" h="513714">
                  <a:moveTo>
                    <a:pt x="0" y="85598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446022" y="0"/>
                  </a:lnTo>
                  <a:lnTo>
                    <a:pt x="1479327" y="6731"/>
                  </a:lnTo>
                  <a:lnTo>
                    <a:pt x="1506537" y="25082"/>
                  </a:lnTo>
                  <a:lnTo>
                    <a:pt x="1524889" y="52292"/>
                  </a:lnTo>
                  <a:lnTo>
                    <a:pt x="1531620" y="85598"/>
                  </a:lnTo>
                  <a:lnTo>
                    <a:pt x="1531620" y="427990"/>
                  </a:lnTo>
                  <a:lnTo>
                    <a:pt x="1524889" y="461295"/>
                  </a:lnTo>
                  <a:lnTo>
                    <a:pt x="1506537" y="488505"/>
                  </a:lnTo>
                  <a:lnTo>
                    <a:pt x="1479327" y="506856"/>
                  </a:lnTo>
                  <a:lnTo>
                    <a:pt x="1446022" y="513588"/>
                  </a:lnTo>
                  <a:lnTo>
                    <a:pt x="85597" y="513588"/>
                  </a:lnTo>
                  <a:lnTo>
                    <a:pt x="52281" y="506856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02" name="object 38">
              <a:extLst>
                <a:ext uri="{FF2B5EF4-FFF2-40B4-BE49-F238E27FC236}">
                  <a16:creationId xmlns:a16="http://schemas.microsoft.com/office/drawing/2014/main" id="{F7223E18-2CCE-53FE-848E-A5B7A7AAFAE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9361" y="2694813"/>
              <a:ext cx="359053" cy="321182"/>
            </a:xfrm>
            <a:prstGeom prst="rect">
              <a:avLst/>
            </a:prstGeom>
          </p:spPr>
        </p:pic>
        <p:pic>
          <p:nvPicPr>
            <p:cNvPr id="103" name="object 39">
              <a:extLst>
                <a:ext uri="{FF2B5EF4-FFF2-40B4-BE49-F238E27FC236}">
                  <a16:creationId xmlns:a16="http://schemas.microsoft.com/office/drawing/2014/main" id="{59E9BA49-CF98-D0E7-B864-02C6DB0593E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9546" y="1064514"/>
              <a:ext cx="1531620" cy="513588"/>
            </a:xfrm>
            <a:prstGeom prst="rect">
              <a:avLst/>
            </a:prstGeom>
          </p:spPr>
        </p:pic>
        <p:sp>
          <p:nvSpPr>
            <p:cNvPr id="104" name="object 40">
              <a:extLst>
                <a:ext uri="{FF2B5EF4-FFF2-40B4-BE49-F238E27FC236}">
                  <a16:creationId xmlns:a16="http://schemas.microsoft.com/office/drawing/2014/main" id="{6368F954-046E-C7C3-2B67-E8EDED1E9464}"/>
                </a:ext>
              </a:extLst>
            </p:cNvPr>
            <p:cNvSpPr/>
            <p:nvPr/>
          </p:nvSpPr>
          <p:spPr>
            <a:xfrm>
              <a:off x="939546" y="1064514"/>
              <a:ext cx="1531620" cy="513715"/>
            </a:xfrm>
            <a:custGeom>
              <a:avLst/>
              <a:gdLst/>
              <a:ahLst/>
              <a:cxnLst/>
              <a:rect l="l" t="t" r="r" b="b"/>
              <a:pathLst>
                <a:path w="1531620" h="513715">
                  <a:moveTo>
                    <a:pt x="0" y="85598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446022" y="0"/>
                  </a:lnTo>
                  <a:lnTo>
                    <a:pt x="1479327" y="6730"/>
                  </a:lnTo>
                  <a:lnTo>
                    <a:pt x="1506537" y="25082"/>
                  </a:lnTo>
                  <a:lnTo>
                    <a:pt x="1524889" y="52292"/>
                  </a:lnTo>
                  <a:lnTo>
                    <a:pt x="1531620" y="85598"/>
                  </a:lnTo>
                  <a:lnTo>
                    <a:pt x="1531620" y="427989"/>
                  </a:lnTo>
                  <a:lnTo>
                    <a:pt x="1524889" y="461295"/>
                  </a:lnTo>
                  <a:lnTo>
                    <a:pt x="1506537" y="488505"/>
                  </a:lnTo>
                  <a:lnTo>
                    <a:pt x="1479327" y="506856"/>
                  </a:lnTo>
                  <a:lnTo>
                    <a:pt x="1446022" y="513588"/>
                  </a:lnTo>
                  <a:lnTo>
                    <a:pt x="85597" y="513588"/>
                  </a:lnTo>
                  <a:lnTo>
                    <a:pt x="52281" y="506857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05" name="object 41">
              <a:extLst>
                <a:ext uri="{FF2B5EF4-FFF2-40B4-BE49-F238E27FC236}">
                  <a16:creationId xmlns:a16="http://schemas.microsoft.com/office/drawing/2014/main" id="{F73A8402-68AE-94CA-84D4-DB98420FBB5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546" y="1614678"/>
              <a:ext cx="1531620" cy="513588"/>
            </a:xfrm>
            <a:prstGeom prst="rect">
              <a:avLst/>
            </a:prstGeom>
          </p:spPr>
        </p:pic>
        <p:sp>
          <p:nvSpPr>
            <p:cNvPr id="106" name="object 42">
              <a:extLst>
                <a:ext uri="{FF2B5EF4-FFF2-40B4-BE49-F238E27FC236}">
                  <a16:creationId xmlns:a16="http://schemas.microsoft.com/office/drawing/2014/main" id="{F42A3C81-0782-7053-0821-9ECFBC9E70D7}"/>
                </a:ext>
              </a:extLst>
            </p:cNvPr>
            <p:cNvSpPr/>
            <p:nvPr/>
          </p:nvSpPr>
          <p:spPr>
            <a:xfrm>
              <a:off x="939546" y="1614678"/>
              <a:ext cx="1531620" cy="513715"/>
            </a:xfrm>
            <a:custGeom>
              <a:avLst/>
              <a:gdLst/>
              <a:ahLst/>
              <a:cxnLst/>
              <a:rect l="l" t="t" r="r" b="b"/>
              <a:pathLst>
                <a:path w="1531620" h="513714">
                  <a:moveTo>
                    <a:pt x="0" y="85598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446022" y="0"/>
                  </a:lnTo>
                  <a:lnTo>
                    <a:pt x="1479327" y="6731"/>
                  </a:lnTo>
                  <a:lnTo>
                    <a:pt x="1506537" y="25082"/>
                  </a:lnTo>
                  <a:lnTo>
                    <a:pt x="1524889" y="52292"/>
                  </a:lnTo>
                  <a:lnTo>
                    <a:pt x="1531620" y="85598"/>
                  </a:lnTo>
                  <a:lnTo>
                    <a:pt x="1531620" y="427990"/>
                  </a:lnTo>
                  <a:lnTo>
                    <a:pt x="1524889" y="461295"/>
                  </a:lnTo>
                  <a:lnTo>
                    <a:pt x="1506537" y="488505"/>
                  </a:lnTo>
                  <a:lnTo>
                    <a:pt x="1479327" y="506857"/>
                  </a:lnTo>
                  <a:lnTo>
                    <a:pt x="1446022" y="513588"/>
                  </a:lnTo>
                  <a:lnTo>
                    <a:pt x="85597" y="513588"/>
                  </a:lnTo>
                  <a:lnTo>
                    <a:pt x="52281" y="506857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07" name="object 43">
              <a:extLst>
                <a:ext uri="{FF2B5EF4-FFF2-40B4-BE49-F238E27FC236}">
                  <a16:creationId xmlns:a16="http://schemas.microsoft.com/office/drawing/2014/main" id="{E3698229-391D-1AD2-5410-5C74D800663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9546" y="2707386"/>
              <a:ext cx="1531620" cy="513588"/>
            </a:xfrm>
            <a:prstGeom prst="rect">
              <a:avLst/>
            </a:prstGeom>
          </p:spPr>
        </p:pic>
        <p:sp>
          <p:nvSpPr>
            <p:cNvPr id="108" name="object 44">
              <a:extLst>
                <a:ext uri="{FF2B5EF4-FFF2-40B4-BE49-F238E27FC236}">
                  <a16:creationId xmlns:a16="http://schemas.microsoft.com/office/drawing/2014/main" id="{B909C2C4-4F1D-194E-71F7-51D33BDC446E}"/>
                </a:ext>
              </a:extLst>
            </p:cNvPr>
            <p:cNvSpPr/>
            <p:nvPr/>
          </p:nvSpPr>
          <p:spPr>
            <a:xfrm>
              <a:off x="939546" y="2707386"/>
              <a:ext cx="1531620" cy="513715"/>
            </a:xfrm>
            <a:custGeom>
              <a:avLst/>
              <a:gdLst/>
              <a:ahLst/>
              <a:cxnLst/>
              <a:rect l="l" t="t" r="r" b="b"/>
              <a:pathLst>
                <a:path w="1531620" h="513714">
                  <a:moveTo>
                    <a:pt x="0" y="85597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446022" y="0"/>
                  </a:lnTo>
                  <a:lnTo>
                    <a:pt x="1479327" y="6731"/>
                  </a:lnTo>
                  <a:lnTo>
                    <a:pt x="1506537" y="25082"/>
                  </a:lnTo>
                  <a:lnTo>
                    <a:pt x="1524889" y="52292"/>
                  </a:lnTo>
                  <a:lnTo>
                    <a:pt x="1531620" y="85597"/>
                  </a:lnTo>
                  <a:lnTo>
                    <a:pt x="1531620" y="427989"/>
                  </a:lnTo>
                  <a:lnTo>
                    <a:pt x="1524889" y="461295"/>
                  </a:lnTo>
                  <a:lnTo>
                    <a:pt x="1506537" y="488505"/>
                  </a:lnTo>
                  <a:lnTo>
                    <a:pt x="1479327" y="506856"/>
                  </a:lnTo>
                  <a:lnTo>
                    <a:pt x="1446022" y="513588"/>
                  </a:lnTo>
                  <a:lnTo>
                    <a:pt x="85597" y="513588"/>
                  </a:lnTo>
                  <a:lnTo>
                    <a:pt x="52281" y="506856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09" name="object 45">
              <a:extLst>
                <a:ext uri="{FF2B5EF4-FFF2-40B4-BE49-F238E27FC236}">
                  <a16:creationId xmlns:a16="http://schemas.microsoft.com/office/drawing/2014/main" id="{B6511FAE-ED7F-3042-DF50-220A0252CD8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3104" y="1661160"/>
              <a:ext cx="446532" cy="446531"/>
            </a:xfrm>
            <a:prstGeom prst="rect">
              <a:avLst/>
            </a:prstGeom>
          </p:spPr>
        </p:pic>
        <p:pic>
          <p:nvPicPr>
            <p:cNvPr id="110" name="object 46">
              <a:extLst>
                <a:ext uri="{FF2B5EF4-FFF2-40B4-BE49-F238E27FC236}">
                  <a16:creationId xmlns:a16="http://schemas.microsoft.com/office/drawing/2014/main" id="{16B5A42C-46BA-DE63-AD62-6DBFD6BC2248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82624" y="1176528"/>
              <a:ext cx="545592" cy="320039"/>
            </a:xfrm>
            <a:prstGeom prst="rect">
              <a:avLst/>
            </a:prstGeom>
          </p:spPr>
        </p:pic>
        <p:pic>
          <p:nvPicPr>
            <p:cNvPr id="111" name="object 47">
              <a:extLst>
                <a:ext uri="{FF2B5EF4-FFF2-40B4-BE49-F238E27FC236}">
                  <a16:creationId xmlns:a16="http://schemas.microsoft.com/office/drawing/2014/main" id="{10373BFD-9C69-6E32-5893-0E8BE2E4DD66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7740" y="1107948"/>
              <a:ext cx="156972" cy="156972"/>
            </a:xfrm>
            <a:prstGeom prst="rect">
              <a:avLst/>
            </a:prstGeom>
          </p:spPr>
        </p:pic>
        <p:pic>
          <p:nvPicPr>
            <p:cNvPr id="112" name="object 48">
              <a:extLst>
                <a:ext uri="{FF2B5EF4-FFF2-40B4-BE49-F238E27FC236}">
                  <a16:creationId xmlns:a16="http://schemas.microsoft.com/office/drawing/2014/main" id="{2D621E0E-F3AD-036B-8BE0-A20F1EDBEF5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6884" y="1655064"/>
              <a:ext cx="156972" cy="156972"/>
            </a:xfrm>
            <a:prstGeom prst="rect">
              <a:avLst/>
            </a:prstGeom>
          </p:spPr>
        </p:pic>
        <p:pic>
          <p:nvPicPr>
            <p:cNvPr id="113" name="object 49">
              <a:extLst>
                <a:ext uri="{FF2B5EF4-FFF2-40B4-BE49-F238E27FC236}">
                  <a16:creationId xmlns:a16="http://schemas.microsoft.com/office/drawing/2014/main" id="{2ECE1772-206B-2558-0D6D-65008C979C2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7384" y="2758439"/>
              <a:ext cx="438912" cy="437388"/>
            </a:xfrm>
            <a:prstGeom prst="rect">
              <a:avLst/>
            </a:prstGeom>
          </p:spPr>
        </p:pic>
      </p:grpSp>
      <p:sp>
        <p:nvSpPr>
          <p:cNvPr id="114" name="object 50">
            <a:extLst>
              <a:ext uri="{FF2B5EF4-FFF2-40B4-BE49-F238E27FC236}">
                <a16:creationId xmlns:a16="http://schemas.microsoft.com/office/drawing/2014/main" id="{F2D64B36-C49C-DE85-F9B4-D1F83974B238}"/>
              </a:ext>
            </a:extLst>
          </p:cNvPr>
          <p:cNvSpPr txBox="1"/>
          <p:nvPr/>
        </p:nvSpPr>
        <p:spPr>
          <a:xfrm>
            <a:off x="145628" y="2283630"/>
            <a:ext cx="949113" cy="50973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086" marR="6773" algn="ctr" defTabSz="1219170">
              <a:spcBef>
                <a:spcPts val="133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fixe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point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vente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5" name="object 51">
            <a:extLst>
              <a:ext uri="{FF2B5EF4-FFF2-40B4-BE49-F238E27FC236}">
                <a16:creationId xmlns:a16="http://schemas.microsoft.com/office/drawing/2014/main" id="{8BDBD1BC-40AC-6E9F-79F1-124F32585CB7}"/>
              </a:ext>
            </a:extLst>
          </p:cNvPr>
          <p:cNvSpPr/>
          <p:nvPr/>
        </p:nvSpPr>
        <p:spPr>
          <a:xfrm>
            <a:off x="1211072" y="577088"/>
            <a:ext cx="4220633" cy="386080"/>
          </a:xfrm>
          <a:custGeom>
            <a:avLst/>
            <a:gdLst/>
            <a:ahLst/>
            <a:cxnLst/>
            <a:rect l="l" t="t" r="r" b="b"/>
            <a:pathLst>
              <a:path w="3165475" h="289559">
                <a:moveTo>
                  <a:pt x="3165348" y="0"/>
                </a:moveTo>
                <a:lnTo>
                  <a:pt x="0" y="0"/>
                </a:lnTo>
                <a:lnTo>
                  <a:pt x="0" y="289560"/>
                </a:lnTo>
                <a:lnTo>
                  <a:pt x="3165348" y="289560"/>
                </a:lnTo>
                <a:lnTo>
                  <a:pt x="3165348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16" name="object 52">
            <a:extLst>
              <a:ext uri="{FF2B5EF4-FFF2-40B4-BE49-F238E27FC236}">
                <a16:creationId xmlns:a16="http://schemas.microsoft.com/office/drawing/2014/main" id="{5DF7866A-B614-E823-4A14-EDE62E2F9E5D}"/>
              </a:ext>
            </a:extLst>
          </p:cNvPr>
          <p:cNvSpPr/>
          <p:nvPr/>
        </p:nvSpPr>
        <p:spPr>
          <a:xfrm>
            <a:off x="9418321" y="573023"/>
            <a:ext cx="2329180" cy="386080"/>
          </a:xfrm>
          <a:custGeom>
            <a:avLst/>
            <a:gdLst/>
            <a:ahLst/>
            <a:cxnLst/>
            <a:rect l="l" t="t" r="r" b="b"/>
            <a:pathLst>
              <a:path w="1746884" h="289559">
                <a:moveTo>
                  <a:pt x="1746503" y="0"/>
                </a:moveTo>
                <a:lnTo>
                  <a:pt x="0" y="0"/>
                </a:lnTo>
                <a:lnTo>
                  <a:pt x="0" y="289560"/>
                </a:lnTo>
                <a:lnTo>
                  <a:pt x="1746503" y="289560"/>
                </a:lnTo>
                <a:lnTo>
                  <a:pt x="1746503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17" name="object 53">
            <a:extLst>
              <a:ext uri="{FF2B5EF4-FFF2-40B4-BE49-F238E27FC236}">
                <a16:creationId xmlns:a16="http://schemas.microsoft.com/office/drawing/2014/main" id="{4AE487E8-2E78-6A03-8B2C-4776EAF68B36}"/>
              </a:ext>
            </a:extLst>
          </p:cNvPr>
          <p:cNvSpPr txBox="1"/>
          <p:nvPr/>
        </p:nvSpPr>
        <p:spPr>
          <a:xfrm>
            <a:off x="3040380" y="609363"/>
            <a:ext cx="8315960" cy="30527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 defTabSz="1219170">
              <a:spcBef>
                <a:spcPts val="140"/>
              </a:spcBef>
              <a:tabLst>
                <a:tab pos="6786710" algn="l"/>
              </a:tabLst>
            </a:pPr>
            <a:r>
              <a:rPr sz="2800" b="1" kern="0" spc="-40" baseline="1984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r>
              <a:rPr sz="2800" b="1" kern="0" baseline="1984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1867" b="1" kern="0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janvier</a:t>
            </a:r>
            <a:r>
              <a:rPr sz="1867" b="1" kern="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67" dirty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8" name="object 54">
            <a:extLst>
              <a:ext uri="{FF2B5EF4-FFF2-40B4-BE49-F238E27FC236}">
                <a16:creationId xmlns:a16="http://schemas.microsoft.com/office/drawing/2014/main" id="{6D1CA0CA-D2AB-0CB9-0D5C-86CB3AB00E79}"/>
              </a:ext>
            </a:extLst>
          </p:cNvPr>
          <p:cNvSpPr txBox="1"/>
          <p:nvPr/>
        </p:nvSpPr>
        <p:spPr>
          <a:xfrm>
            <a:off x="10281580" y="1264412"/>
            <a:ext cx="767080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99904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6933"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9" name="object 55">
            <a:extLst>
              <a:ext uri="{FF2B5EF4-FFF2-40B4-BE49-F238E27FC236}">
                <a16:creationId xmlns:a16="http://schemas.microsoft.com/office/drawing/2014/main" id="{FA3FE9FB-9589-3D75-59F9-39591682CE7C}"/>
              </a:ext>
            </a:extLst>
          </p:cNvPr>
          <p:cNvSpPr txBox="1"/>
          <p:nvPr/>
        </p:nvSpPr>
        <p:spPr>
          <a:xfrm>
            <a:off x="10165757" y="2038266"/>
            <a:ext cx="897467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+PP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1278"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20" name="object 56">
            <a:extLst>
              <a:ext uri="{FF2B5EF4-FFF2-40B4-BE49-F238E27FC236}">
                <a16:creationId xmlns:a16="http://schemas.microsoft.com/office/drawing/2014/main" id="{44DC1980-CF6B-0AB4-3C7E-326AF7619B19}"/>
              </a:ext>
            </a:extLst>
          </p:cNvPr>
          <p:cNvGrpSpPr/>
          <p:nvPr/>
        </p:nvGrpSpPr>
        <p:grpSpPr>
          <a:xfrm>
            <a:off x="9493504" y="1147639"/>
            <a:ext cx="846667" cy="977900"/>
            <a:chOff x="7120128" y="1096949"/>
            <a:chExt cx="635000" cy="733425"/>
          </a:xfrm>
        </p:grpSpPr>
        <p:pic>
          <p:nvPicPr>
            <p:cNvPr id="121" name="object 57">
              <a:extLst>
                <a:ext uri="{FF2B5EF4-FFF2-40B4-BE49-F238E27FC236}">
                  <a16:creationId xmlns:a16="http://schemas.microsoft.com/office/drawing/2014/main" id="{B850228F-A6DA-F6DF-BC55-5555EFA329B4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20128" y="1130808"/>
              <a:ext cx="156972" cy="156972"/>
            </a:xfrm>
            <a:prstGeom prst="rect">
              <a:avLst/>
            </a:prstGeom>
          </p:spPr>
        </p:pic>
        <p:pic>
          <p:nvPicPr>
            <p:cNvPr id="122" name="object 58">
              <a:extLst>
                <a:ext uri="{FF2B5EF4-FFF2-40B4-BE49-F238E27FC236}">
                  <a16:creationId xmlns:a16="http://schemas.microsoft.com/office/drawing/2014/main" id="{419C8963-63FA-0D04-6EA2-A5F4D38C50B0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20128" y="1673351"/>
              <a:ext cx="156972" cy="156972"/>
            </a:xfrm>
            <a:prstGeom prst="rect">
              <a:avLst/>
            </a:prstGeom>
          </p:spPr>
        </p:pic>
        <p:pic>
          <p:nvPicPr>
            <p:cNvPr id="123" name="object 59">
              <a:extLst>
                <a:ext uri="{FF2B5EF4-FFF2-40B4-BE49-F238E27FC236}">
                  <a16:creationId xmlns:a16="http://schemas.microsoft.com/office/drawing/2014/main" id="{C943E0CD-1821-EE87-6C0F-D263C325CE30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66305" y="1096949"/>
              <a:ext cx="488505" cy="523951"/>
            </a:xfrm>
            <a:prstGeom prst="rect">
              <a:avLst/>
            </a:prstGeom>
          </p:spPr>
        </p:pic>
      </p:grpSp>
      <p:sp>
        <p:nvSpPr>
          <p:cNvPr id="124" name="object 60">
            <a:extLst>
              <a:ext uri="{FF2B5EF4-FFF2-40B4-BE49-F238E27FC236}">
                <a16:creationId xmlns:a16="http://schemas.microsoft.com/office/drawing/2014/main" id="{29862DE4-619F-6DEB-EB2D-258A5FDBCCCE}"/>
              </a:ext>
            </a:extLst>
          </p:cNvPr>
          <p:cNvSpPr txBox="1"/>
          <p:nvPr/>
        </p:nvSpPr>
        <p:spPr>
          <a:xfrm>
            <a:off x="10204365" y="2772935"/>
            <a:ext cx="818727" cy="30606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algn="ctr" defTabSz="1219170">
              <a:lnSpc>
                <a:spcPts val="1280"/>
              </a:lnSpc>
              <a:spcBef>
                <a:spcPts val="127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algn="ctr" defTabSz="1219170"/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(nouveauté)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5" name="object 61">
            <a:extLst>
              <a:ext uri="{FF2B5EF4-FFF2-40B4-BE49-F238E27FC236}">
                <a16:creationId xmlns:a16="http://schemas.microsoft.com/office/drawing/2014/main" id="{0341CEE1-2B0F-273B-E34C-0017F21604A5}"/>
              </a:ext>
            </a:extLst>
          </p:cNvPr>
          <p:cNvSpPr txBox="1"/>
          <p:nvPr/>
        </p:nvSpPr>
        <p:spPr>
          <a:xfrm>
            <a:off x="9985417" y="3433063"/>
            <a:ext cx="1112520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+PP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960"/>
              </a:lnSpc>
            </a:pP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(nouveauté)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26" name="object 62">
            <a:extLst>
              <a:ext uri="{FF2B5EF4-FFF2-40B4-BE49-F238E27FC236}">
                <a16:creationId xmlns:a16="http://schemas.microsoft.com/office/drawing/2014/main" id="{D9D39E88-FF7B-0B98-7F34-DAB32AA49388}"/>
              </a:ext>
            </a:extLst>
          </p:cNvPr>
          <p:cNvGrpSpPr/>
          <p:nvPr/>
        </p:nvGrpSpPr>
        <p:grpSpPr>
          <a:xfrm>
            <a:off x="99568" y="2628900"/>
            <a:ext cx="10036387" cy="2270760"/>
            <a:chOff x="74676" y="2207895"/>
            <a:chExt cx="7527290" cy="1703070"/>
          </a:xfrm>
        </p:grpSpPr>
        <p:pic>
          <p:nvPicPr>
            <p:cNvPr id="127" name="object 63">
              <a:extLst>
                <a:ext uri="{FF2B5EF4-FFF2-40B4-BE49-F238E27FC236}">
                  <a16:creationId xmlns:a16="http://schemas.microsoft.com/office/drawing/2014/main" id="{222C9AD9-C614-68FC-C56C-84CBD6A9112B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16444" y="2207895"/>
              <a:ext cx="485520" cy="520319"/>
            </a:xfrm>
            <a:prstGeom prst="rect">
              <a:avLst/>
            </a:prstGeom>
          </p:spPr>
        </p:pic>
        <p:pic>
          <p:nvPicPr>
            <p:cNvPr id="128" name="object 64">
              <a:extLst>
                <a:ext uri="{FF2B5EF4-FFF2-40B4-BE49-F238E27FC236}">
                  <a16:creationId xmlns:a16="http://schemas.microsoft.com/office/drawing/2014/main" id="{2968B1B1-F0BD-4268-33EB-18426B6098AB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9545" y="3356610"/>
              <a:ext cx="1531620" cy="513587"/>
            </a:xfrm>
            <a:prstGeom prst="rect">
              <a:avLst/>
            </a:prstGeom>
          </p:spPr>
        </p:pic>
        <p:sp>
          <p:nvSpPr>
            <p:cNvPr id="129" name="object 65">
              <a:extLst>
                <a:ext uri="{FF2B5EF4-FFF2-40B4-BE49-F238E27FC236}">
                  <a16:creationId xmlns:a16="http://schemas.microsoft.com/office/drawing/2014/main" id="{11E6072D-9B64-5F35-47F9-49A42CBB4EF7}"/>
                </a:ext>
              </a:extLst>
            </p:cNvPr>
            <p:cNvSpPr/>
            <p:nvPr/>
          </p:nvSpPr>
          <p:spPr>
            <a:xfrm>
              <a:off x="939545" y="3356610"/>
              <a:ext cx="1531620" cy="513715"/>
            </a:xfrm>
            <a:custGeom>
              <a:avLst/>
              <a:gdLst/>
              <a:ahLst/>
              <a:cxnLst/>
              <a:rect l="l" t="t" r="r" b="b"/>
              <a:pathLst>
                <a:path w="1531620" h="513714">
                  <a:moveTo>
                    <a:pt x="0" y="85597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446022" y="0"/>
                  </a:lnTo>
                  <a:lnTo>
                    <a:pt x="1479327" y="6731"/>
                  </a:lnTo>
                  <a:lnTo>
                    <a:pt x="1506537" y="25082"/>
                  </a:lnTo>
                  <a:lnTo>
                    <a:pt x="1524889" y="52292"/>
                  </a:lnTo>
                  <a:lnTo>
                    <a:pt x="1531620" y="85597"/>
                  </a:lnTo>
                  <a:lnTo>
                    <a:pt x="1531620" y="427989"/>
                  </a:lnTo>
                  <a:lnTo>
                    <a:pt x="1524889" y="461295"/>
                  </a:lnTo>
                  <a:lnTo>
                    <a:pt x="1506537" y="488505"/>
                  </a:lnTo>
                  <a:lnTo>
                    <a:pt x="1479327" y="506856"/>
                  </a:lnTo>
                  <a:lnTo>
                    <a:pt x="1446022" y="513587"/>
                  </a:lnTo>
                  <a:lnTo>
                    <a:pt x="85597" y="513587"/>
                  </a:lnTo>
                  <a:lnTo>
                    <a:pt x="52281" y="506856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0" name="object 66">
              <a:extLst>
                <a:ext uri="{FF2B5EF4-FFF2-40B4-BE49-F238E27FC236}">
                  <a16:creationId xmlns:a16="http://schemas.microsoft.com/office/drawing/2014/main" id="{01A5B40D-8144-1977-6969-61DC5304F20F}"/>
                </a:ext>
              </a:extLst>
            </p:cNvPr>
            <p:cNvSpPr/>
            <p:nvPr/>
          </p:nvSpPr>
          <p:spPr>
            <a:xfrm>
              <a:off x="74676" y="3326892"/>
              <a:ext cx="782320" cy="584200"/>
            </a:xfrm>
            <a:custGeom>
              <a:avLst/>
              <a:gdLst/>
              <a:ahLst/>
              <a:cxnLst/>
              <a:rect l="l" t="t" r="r" b="b"/>
              <a:pathLst>
                <a:path w="782319" h="584200">
                  <a:moveTo>
                    <a:pt x="781811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781811" y="583691"/>
                  </a:lnTo>
                  <a:lnTo>
                    <a:pt x="781811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1" name="object 67">
            <a:extLst>
              <a:ext uri="{FF2B5EF4-FFF2-40B4-BE49-F238E27FC236}">
                <a16:creationId xmlns:a16="http://schemas.microsoft.com/office/drawing/2014/main" id="{3F83BDF3-5059-25D6-7C01-07BBE0848F68}"/>
              </a:ext>
            </a:extLst>
          </p:cNvPr>
          <p:cNvSpPr txBox="1"/>
          <p:nvPr/>
        </p:nvSpPr>
        <p:spPr>
          <a:xfrm>
            <a:off x="145628" y="4164584"/>
            <a:ext cx="949113" cy="67394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086" marR="6773" algn="ctr" defTabSz="1219170">
              <a:spcBef>
                <a:spcPts val="133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mobilité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dans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le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point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vente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32" name="object 68">
            <a:extLst>
              <a:ext uri="{FF2B5EF4-FFF2-40B4-BE49-F238E27FC236}">
                <a16:creationId xmlns:a16="http://schemas.microsoft.com/office/drawing/2014/main" id="{97D7E58A-2432-CCB1-F863-C8B4E387C67E}"/>
              </a:ext>
            </a:extLst>
          </p:cNvPr>
          <p:cNvSpPr txBox="1"/>
          <p:nvPr/>
        </p:nvSpPr>
        <p:spPr>
          <a:xfrm>
            <a:off x="2202010" y="4320541"/>
            <a:ext cx="962660" cy="345137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175256" marR="6773" indent="-159169" defTabSz="1219170">
              <a:lnSpc>
                <a:spcPts val="1267"/>
              </a:lnSpc>
              <a:spcBef>
                <a:spcPts val="173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2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Mobile </a:t>
            </a:r>
            <a:r>
              <a:rPr sz="1067" b="1" kern="0" spc="-33" dirty="0">
                <a:solidFill>
                  <a:srgbClr val="7E7E7E"/>
                </a:solidFill>
                <a:latin typeface="Arial"/>
                <a:cs typeface="Arial"/>
              </a:rPr>
              <a:t>IP</a:t>
            </a: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 classique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133" name="object 69">
            <a:extLst>
              <a:ext uri="{FF2B5EF4-FFF2-40B4-BE49-F238E27FC236}">
                <a16:creationId xmlns:a16="http://schemas.microsoft.com/office/drawing/2014/main" id="{73C1E99F-820F-DE12-3ACA-C6AED4193F98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18767" y="4206240"/>
            <a:ext cx="209296" cy="209296"/>
          </a:xfrm>
          <a:prstGeom prst="rect">
            <a:avLst/>
          </a:prstGeom>
        </p:spPr>
      </p:pic>
      <p:sp>
        <p:nvSpPr>
          <p:cNvPr id="134" name="object 70">
            <a:extLst>
              <a:ext uri="{FF2B5EF4-FFF2-40B4-BE49-F238E27FC236}">
                <a16:creationId xmlns:a16="http://schemas.microsoft.com/office/drawing/2014/main" id="{71D3E541-9359-90E4-5284-3E47CD5C3A60}"/>
              </a:ext>
            </a:extLst>
          </p:cNvPr>
          <p:cNvSpPr txBox="1"/>
          <p:nvPr/>
        </p:nvSpPr>
        <p:spPr>
          <a:xfrm>
            <a:off x="10228749" y="4328668"/>
            <a:ext cx="766233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2859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Mobile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6933"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35" name="object 71">
            <a:extLst>
              <a:ext uri="{FF2B5EF4-FFF2-40B4-BE49-F238E27FC236}">
                <a16:creationId xmlns:a16="http://schemas.microsoft.com/office/drawing/2014/main" id="{10DEF742-D926-1617-682A-5258E96E69C6}"/>
              </a:ext>
            </a:extLst>
          </p:cNvPr>
          <p:cNvSpPr/>
          <p:nvPr/>
        </p:nvSpPr>
        <p:spPr>
          <a:xfrm>
            <a:off x="97536" y="4958079"/>
            <a:ext cx="1043093" cy="1522307"/>
          </a:xfrm>
          <a:custGeom>
            <a:avLst/>
            <a:gdLst/>
            <a:ahLst/>
            <a:cxnLst/>
            <a:rect l="l" t="t" r="r" b="b"/>
            <a:pathLst>
              <a:path w="782319" h="1141729">
                <a:moveTo>
                  <a:pt x="781812" y="0"/>
                </a:moveTo>
                <a:lnTo>
                  <a:pt x="0" y="0"/>
                </a:lnTo>
                <a:lnTo>
                  <a:pt x="0" y="1141476"/>
                </a:lnTo>
                <a:lnTo>
                  <a:pt x="781812" y="1141476"/>
                </a:lnTo>
                <a:lnTo>
                  <a:pt x="781812" y="0"/>
                </a:lnTo>
                <a:close/>
              </a:path>
            </a:pathLst>
          </a:custGeom>
          <a:solidFill>
            <a:srgbClr val="DB4A4A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36" name="object 72">
            <a:extLst>
              <a:ext uri="{FF2B5EF4-FFF2-40B4-BE49-F238E27FC236}">
                <a16:creationId xmlns:a16="http://schemas.microsoft.com/office/drawing/2014/main" id="{9E093B94-07B0-57CD-FBB1-58DE965178CB}"/>
              </a:ext>
            </a:extLst>
          </p:cNvPr>
          <p:cNvSpPr txBox="1"/>
          <p:nvPr/>
        </p:nvSpPr>
        <p:spPr>
          <a:xfrm>
            <a:off x="144001" y="5456055"/>
            <a:ext cx="949113" cy="50973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 defTabSz="1219170">
              <a:spcBef>
                <a:spcPts val="133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mobilité totale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137" name="object 73">
            <a:extLst>
              <a:ext uri="{FF2B5EF4-FFF2-40B4-BE49-F238E27FC236}">
                <a16:creationId xmlns:a16="http://schemas.microsoft.com/office/drawing/2014/main" id="{F01B687B-DE18-4B72-342F-BCC52B15CDFB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438640" y="5203952"/>
            <a:ext cx="662432" cy="384048"/>
          </a:xfrm>
          <a:prstGeom prst="rect">
            <a:avLst/>
          </a:prstGeom>
        </p:spPr>
      </p:pic>
      <p:sp>
        <p:nvSpPr>
          <p:cNvPr id="138" name="object 74">
            <a:extLst>
              <a:ext uri="{FF2B5EF4-FFF2-40B4-BE49-F238E27FC236}">
                <a16:creationId xmlns:a16="http://schemas.microsoft.com/office/drawing/2014/main" id="{D335B963-482D-6030-7ECD-AB11BAF836A7}"/>
              </a:ext>
            </a:extLst>
          </p:cNvPr>
          <p:cNvSpPr txBox="1"/>
          <p:nvPr/>
        </p:nvSpPr>
        <p:spPr>
          <a:xfrm>
            <a:off x="10059755" y="5160602"/>
            <a:ext cx="977053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Mobile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4553"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GPRS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139" name="object 75">
            <a:extLst>
              <a:ext uri="{FF2B5EF4-FFF2-40B4-BE49-F238E27FC236}">
                <a16:creationId xmlns:a16="http://schemas.microsoft.com/office/drawing/2014/main" id="{39BEC2ED-608F-CFE1-536F-A33E0693B5EA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635743" y="4240784"/>
            <a:ext cx="575056" cy="613664"/>
          </a:xfrm>
          <a:prstGeom prst="rect">
            <a:avLst/>
          </a:prstGeom>
        </p:spPr>
      </p:pic>
      <p:sp>
        <p:nvSpPr>
          <p:cNvPr id="140" name="object 76">
            <a:extLst>
              <a:ext uri="{FF2B5EF4-FFF2-40B4-BE49-F238E27FC236}">
                <a16:creationId xmlns:a16="http://schemas.microsoft.com/office/drawing/2014/main" id="{66C9986C-1C5C-82D4-6AC9-3EDB7F8BE53B}"/>
              </a:ext>
            </a:extLst>
          </p:cNvPr>
          <p:cNvSpPr txBox="1"/>
          <p:nvPr/>
        </p:nvSpPr>
        <p:spPr>
          <a:xfrm>
            <a:off x="9899226" y="5907159"/>
            <a:ext cx="1174325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233" algn="ctr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Mini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GPRS</a:t>
            </a:r>
            <a:r>
              <a:rPr sz="800" i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mini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41" name="object 77">
            <a:extLst>
              <a:ext uri="{FF2B5EF4-FFF2-40B4-BE49-F238E27FC236}">
                <a16:creationId xmlns:a16="http://schemas.microsoft.com/office/drawing/2014/main" id="{B451D4A0-A7C3-8209-0D87-8D8042D6D90F}"/>
              </a:ext>
            </a:extLst>
          </p:cNvPr>
          <p:cNvGrpSpPr/>
          <p:nvPr/>
        </p:nvGrpSpPr>
        <p:grpSpPr>
          <a:xfrm>
            <a:off x="1260534" y="1100395"/>
            <a:ext cx="8871373" cy="5308600"/>
            <a:chOff x="945400" y="1061516"/>
            <a:chExt cx="6653530" cy="3981450"/>
          </a:xfrm>
        </p:grpSpPr>
        <p:pic>
          <p:nvPicPr>
            <p:cNvPr id="142" name="object 78">
              <a:extLst>
                <a:ext uri="{FF2B5EF4-FFF2-40B4-BE49-F238E27FC236}">
                  <a16:creationId xmlns:a16="http://schemas.microsoft.com/office/drawing/2014/main" id="{22BA7282-E348-12A5-60CE-8285D8E4E6D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89241" y="4585817"/>
              <a:ext cx="257276" cy="457080"/>
            </a:xfrm>
            <a:prstGeom prst="rect">
              <a:avLst/>
            </a:prstGeom>
          </p:spPr>
        </p:pic>
        <p:sp>
          <p:nvSpPr>
            <p:cNvPr id="143" name="object 79">
              <a:extLst>
                <a:ext uri="{FF2B5EF4-FFF2-40B4-BE49-F238E27FC236}">
                  <a16:creationId xmlns:a16="http://schemas.microsoft.com/office/drawing/2014/main" id="{B4EC8750-2B6D-3166-1C51-55F9D7D4871C}"/>
                </a:ext>
              </a:extLst>
            </p:cNvPr>
            <p:cNvSpPr/>
            <p:nvPr/>
          </p:nvSpPr>
          <p:spPr>
            <a:xfrm>
              <a:off x="4248911" y="1764791"/>
              <a:ext cx="398145" cy="2359660"/>
            </a:xfrm>
            <a:custGeom>
              <a:avLst/>
              <a:gdLst/>
              <a:ahLst/>
              <a:cxnLst/>
              <a:rect l="l" t="t" r="r" b="b"/>
              <a:pathLst>
                <a:path w="398145" h="2359660">
                  <a:moveTo>
                    <a:pt x="0" y="0"/>
                  </a:moveTo>
                  <a:lnTo>
                    <a:pt x="0" y="2359152"/>
                  </a:lnTo>
                  <a:lnTo>
                    <a:pt x="397763" y="1188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44" name="object 80">
              <a:extLst>
                <a:ext uri="{FF2B5EF4-FFF2-40B4-BE49-F238E27FC236}">
                  <a16:creationId xmlns:a16="http://schemas.microsoft.com/office/drawing/2014/main" id="{E148FBD7-35A8-5695-BF99-979D2E390D29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23760" y="1667255"/>
              <a:ext cx="374903" cy="461772"/>
            </a:xfrm>
            <a:prstGeom prst="rect">
              <a:avLst/>
            </a:prstGeom>
          </p:spPr>
        </p:pic>
        <p:pic>
          <p:nvPicPr>
            <p:cNvPr id="145" name="object 81">
              <a:extLst>
                <a:ext uri="{FF2B5EF4-FFF2-40B4-BE49-F238E27FC236}">
                  <a16:creationId xmlns:a16="http://schemas.microsoft.com/office/drawing/2014/main" id="{9F4D797D-D763-FF24-917C-70880DC1CA9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45400" y="2753423"/>
              <a:ext cx="290398" cy="259778"/>
            </a:xfrm>
            <a:prstGeom prst="rect">
              <a:avLst/>
            </a:prstGeom>
          </p:spPr>
        </p:pic>
        <p:pic>
          <p:nvPicPr>
            <p:cNvPr id="146" name="object 82">
              <a:extLst>
                <a:ext uri="{FF2B5EF4-FFF2-40B4-BE49-F238E27FC236}">
                  <a16:creationId xmlns:a16="http://schemas.microsoft.com/office/drawing/2014/main" id="{51EA0586-7070-4EF3-AAB6-CF209BB3CD7F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11580" y="3422904"/>
              <a:ext cx="338328" cy="381000"/>
            </a:xfrm>
            <a:prstGeom prst="rect">
              <a:avLst/>
            </a:prstGeom>
          </p:spPr>
        </p:pic>
        <p:pic>
          <p:nvPicPr>
            <p:cNvPr id="147" name="object 83">
              <a:extLst>
                <a:ext uri="{FF2B5EF4-FFF2-40B4-BE49-F238E27FC236}">
                  <a16:creationId xmlns:a16="http://schemas.microsoft.com/office/drawing/2014/main" id="{5923CF9E-99E8-AD01-F82A-E81AD1A3239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94232" y="2267711"/>
              <a:ext cx="545592" cy="320039"/>
            </a:xfrm>
            <a:prstGeom prst="rect">
              <a:avLst/>
            </a:prstGeom>
          </p:spPr>
        </p:pic>
        <p:pic>
          <p:nvPicPr>
            <p:cNvPr id="148" name="object 84">
              <a:extLst>
                <a:ext uri="{FF2B5EF4-FFF2-40B4-BE49-F238E27FC236}">
                  <a16:creationId xmlns:a16="http://schemas.microsoft.com/office/drawing/2014/main" id="{B5114DF5-67B0-0229-D706-D63B2117D862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55567" y="2190921"/>
              <a:ext cx="286873" cy="256622"/>
            </a:xfrm>
            <a:prstGeom prst="rect">
              <a:avLst/>
            </a:prstGeom>
          </p:spPr>
        </p:pic>
        <p:pic>
          <p:nvPicPr>
            <p:cNvPr id="149" name="object 85">
              <a:extLst>
                <a:ext uri="{FF2B5EF4-FFF2-40B4-BE49-F238E27FC236}">
                  <a16:creationId xmlns:a16="http://schemas.microsoft.com/office/drawing/2014/main" id="{32591C93-4F8E-28D4-01B2-6F41A14502AA}"/>
                </a:ext>
              </a:extLst>
            </p:cNvPr>
            <p:cNvPicPr/>
            <p:nvPr/>
          </p:nvPicPr>
          <p:blipFill>
            <a:blip r:embed="rId2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18604" y="1359407"/>
              <a:ext cx="190500" cy="140208"/>
            </a:xfrm>
            <a:prstGeom prst="rect">
              <a:avLst/>
            </a:prstGeom>
          </p:spPr>
        </p:pic>
        <p:pic>
          <p:nvPicPr>
            <p:cNvPr id="150" name="object 86">
              <a:extLst>
                <a:ext uri="{FF2B5EF4-FFF2-40B4-BE49-F238E27FC236}">
                  <a16:creationId xmlns:a16="http://schemas.microsoft.com/office/drawing/2014/main" id="{700B53FE-EBBF-D349-A245-72BE65408109}"/>
                </a:ext>
              </a:extLst>
            </p:cNvPr>
            <p:cNvPicPr/>
            <p:nvPr/>
          </p:nvPicPr>
          <p:blipFill>
            <a:blip r:embed="rId2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15555" y="1912619"/>
              <a:ext cx="190500" cy="140207"/>
            </a:xfrm>
            <a:prstGeom prst="rect">
              <a:avLst/>
            </a:prstGeom>
          </p:spPr>
        </p:pic>
        <p:pic>
          <p:nvPicPr>
            <p:cNvPr id="151" name="object 87">
              <a:extLst>
                <a:ext uri="{FF2B5EF4-FFF2-40B4-BE49-F238E27FC236}">
                  <a16:creationId xmlns:a16="http://schemas.microsoft.com/office/drawing/2014/main" id="{59D4ABDA-EB96-A508-E551-DFDD517A9251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65263" y="2170811"/>
              <a:ext cx="290398" cy="259714"/>
            </a:xfrm>
            <a:prstGeom prst="rect">
              <a:avLst/>
            </a:prstGeom>
          </p:spPr>
        </p:pic>
        <p:pic>
          <p:nvPicPr>
            <p:cNvPr id="152" name="object 88">
              <a:extLst>
                <a:ext uri="{FF2B5EF4-FFF2-40B4-BE49-F238E27FC236}">
                  <a16:creationId xmlns:a16="http://schemas.microsoft.com/office/drawing/2014/main" id="{3A444FA3-940D-773B-C6F7-BBA142326553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68819" y="3997020"/>
              <a:ext cx="290322" cy="259778"/>
            </a:xfrm>
            <a:prstGeom prst="rect">
              <a:avLst/>
            </a:prstGeom>
          </p:spPr>
        </p:pic>
        <p:pic>
          <p:nvPicPr>
            <p:cNvPr id="153" name="object 89">
              <a:extLst>
                <a:ext uri="{FF2B5EF4-FFF2-40B4-BE49-F238E27FC236}">
                  <a16:creationId xmlns:a16="http://schemas.microsoft.com/office/drawing/2014/main" id="{500890E2-67D1-EDFF-6382-28A6EB6A3E63}"/>
                </a:ext>
              </a:extLst>
            </p:cNvPr>
            <p:cNvPicPr/>
            <p:nvPr/>
          </p:nvPicPr>
          <p:blipFill>
            <a:blip r:embed="rId2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09460" y="3662172"/>
              <a:ext cx="190500" cy="140207"/>
            </a:xfrm>
            <a:prstGeom prst="rect">
              <a:avLst/>
            </a:prstGeom>
          </p:spPr>
        </p:pic>
        <p:pic>
          <p:nvPicPr>
            <p:cNvPr id="154" name="object 90">
              <a:extLst>
                <a:ext uri="{FF2B5EF4-FFF2-40B4-BE49-F238E27FC236}">
                  <a16:creationId xmlns:a16="http://schemas.microsoft.com/office/drawing/2014/main" id="{0D527D3C-1A28-04BA-1D34-D822BA8180AC}"/>
                </a:ext>
              </a:extLst>
            </p:cNvPr>
            <p:cNvPicPr/>
            <p:nvPr/>
          </p:nvPicPr>
          <p:blipFill>
            <a:blip r:embed="rId2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86028" y="3637788"/>
              <a:ext cx="190500" cy="140208"/>
            </a:xfrm>
            <a:prstGeom prst="rect">
              <a:avLst/>
            </a:prstGeom>
          </p:spPr>
        </p:pic>
        <p:pic>
          <p:nvPicPr>
            <p:cNvPr id="155" name="object 91">
              <a:extLst>
                <a:ext uri="{FF2B5EF4-FFF2-40B4-BE49-F238E27FC236}">
                  <a16:creationId xmlns:a16="http://schemas.microsoft.com/office/drawing/2014/main" id="{15E4AB45-CFD8-F03E-0A64-9F77E7D2AC2A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78980" y="4539945"/>
              <a:ext cx="290398" cy="259778"/>
            </a:xfrm>
            <a:prstGeom prst="rect">
              <a:avLst/>
            </a:prstGeom>
          </p:spPr>
        </p:pic>
        <p:pic>
          <p:nvPicPr>
            <p:cNvPr id="156" name="object 92">
              <a:extLst>
                <a:ext uri="{FF2B5EF4-FFF2-40B4-BE49-F238E27FC236}">
                  <a16:creationId xmlns:a16="http://schemas.microsoft.com/office/drawing/2014/main" id="{B5CA716A-DB9B-EEF7-741F-F8D1B2084FA2}"/>
                </a:ext>
              </a:extLst>
            </p:cNvPr>
            <p:cNvPicPr/>
            <p:nvPr/>
          </p:nvPicPr>
          <p:blipFill>
            <a:blip r:embed="rId2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66216" y="1382268"/>
              <a:ext cx="190500" cy="140208"/>
            </a:xfrm>
            <a:prstGeom prst="rect">
              <a:avLst/>
            </a:prstGeom>
          </p:spPr>
        </p:pic>
        <p:pic>
          <p:nvPicPr>
            <p:cNvPr id="157" name="object 93">
              <a:extLst>
                <a:ext uri="{FF2B5EF4-FFF2-40B4-BE49-F238E27FC236}">
                  <a16:creationId xmlns:a16="http://schemas.microsoft.com/office/drawing/2014/main" id="{7EB42BFC-FEDB-ACF4-9170-CC00B05DBF83}"/>
                </a:ext>
              </a:extLst>
            </p:cNvPr>
            <p:cNvPicPr/>
            <p:nvPr/>
          </p:nvPicPr>
          <p:blipFill>
            <a:blip r:embed="rId2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66216" y="1888236"/>
              <a:ext cx="190500" cy="140207"/>
            </a:xfrm>
            <a:prstGeom prst="rect">
              <a:avLst/>
            </a:prstGeom>
          </p:spPr>
        </p:pic>
        <p:pic>
          <p:nvPicPr>
            <p:cNvPr id="158" name="object 94">
              <a:extLst>
                <a:ext uri="{FF2B5EF4-FFF2-40B4-BE49-F238E27FC236}">
                  <a16:creationId xmlns:a16="http://schemas.microsoft.com/office/drawing/2014/main" id="{6950A8FC-B2D0-B7AC-2301-CF653E934D85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14031" y="3409188"/>
              <a:ext cx="156972" cy="156972"/>
            </a:xfrm>
            <a:prstGeom prst="rect">
              <a:avLst/>
            </a:prstGeom>
          </p:spPr>
        </p:pic>
        <p:pic>
          <p:nvPicPr>
            <p:cNvPr id="159" name="object 95">
              <a:extLst>
                <a:ext uri="{FF2B5EF4-FFF2-40B4-BE49-F238E27FC236}">
                  <a16:creationId xmlns:a16="http://schemas.microsoft.com/office/drawing/2014/main" id="{6287FF99-662A-C5D9-FDA6-95A00CB5DF42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28544" y="4567427"/>
              <a:ext cx="192024" cy="431292"/>
            </a:xfrm>
            <a:prstGeom prst="rect">
              <a:avLst/>
            </a:prstGeom>
          </p:spPr>
        </p:pic>
        <p:pic>
          <p:nvPicPr>
            <p:cNvPr id="160" name="object 96">
              <a:extLst>
                <a:ext uri="{FF2B5EF4-FFF2-40B4-BE49-F238E27FC236}">
                  <a16:creationId xmlns:a16="http://schemas.microsoft.com/office/drawing/2014/main" id="{437B16FF-5506-2B52-1FD1-FD3146F85ED5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38081" y="4547311"/>
              <a:ext cx="290335" cy="259778"/>
            </a:xfrm>
            <a:prstGeom prst="rect">
              <a:avLst/>
            </a:prstGeom>
          </p:spPr>
        </p:pic>
        <p:pic>
          <p:nvPicPr>
            <p:cNvPr id="161" name="object 97">
              <a:extLst>
                <a:ext uri="{FF2B5EF4-FFF2-40B4-BE49-F238E27FC236}">
                  <a16:creationId xmlns:a16="http://schemas.microsoft.com/office/drawing/2014/main" id="{43389146-B286-890B-3BB3-A29186B48C10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56331" y="4108704"/>
              <a:ext cx="496824" cy="286512"/>
            </a:xfrm>
            <a:prstGeom prst="rect">
              <a:avLst/>
            </a:prstGeom>
          </p:spPr>
        </p:pic>
        <p:pic>
          <p:nvPicPr>
            <p:cNvPr id="162" name="object 98">
              <a:extLst>
                <a:ext uri="{FF2B5EF4-FFF2-40B4-BE49-F238E27FC236}">
                  <a16:creationId xmlns:a16="http://schemas.microsoft.com/office/drawing/2014/main" id="{20461D99-3FE3-65BB-D4A5-11C7CACFADB0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39097" y="3997020"/>
              <a:ext cx="290335" cy="259778"/>
            </a:xfrm>
            <a:prstGeom prst="rect">
              <a:avLst/>
            </a:prstGeom>
          </p:spPr>
        </p:pic>
        <p:pic>
          <p:nvPicPr>
            <p:cNvPr id="163" name="object 99">
              <a:extLst>
                <a:ext uri="{FF2B5EF4-FFF2-40B4-BE49-F238E27FC236}">
                  <a16:creationId xmlns:a16="http://schemas.microsoft.com/office/drawing/2014/main" id="{321394DA-0983-C064-5D57-7207C0A4A1B5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9463" y="1103375"/>
              <a:ext cx="156972" cy="156972"/>
            </a:xfrm>
            <a:prstGeom prst="rect">
              <a:avLst/>
            </a:prstGeom>
          </p:spPr>
        </p:pic>
        <p:pic>
          <p:nvPicPr>
            <p:cNvPr id="164" name="object 100">
              <a:extLst>
                <a:ext uri="{FF2B5EF4-FFF2-40B4-BE49-F238E27FC236}">
                  <a16:creationId xmlns:a16="http://schemas.microsoft.com/office/drawing/2014/main" id="{7C43589B-E033-3C78-1F86-CF91EA4DF4F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70988" y="1674876"/>
              <a:ext cx="156972" cy="156972"/>
            </a:xfrm>
            <a:prstGeom prst="rect">
              <a:avLst/>
            </a:prstGeom>
          </p:spPr>
        </p:pic>
        <p:pic>
          <p:nvPicPr>
            <p:cNvPr id="165" name="object 101">
              <a:extLst>
                <a:ext uri="{FF2B5EF4-FFF2-40B4-BE49-F238E27FC236}">
                  <a16:creationId xmlns:a16="http://schemas.microsoft.com/office/drawing/2014/main" id="{2159CC32-28D3-16F7-D3A8-35C44CCAA111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763761" y="1061516"/>
              <a:ext cx="488518" cy="523951"/>
            </a:xfrm>
            <a:prstGeom prst="rect">
              <a:avLst/>
            </a:prstGeom>
          </p:spPr>
        </p:pic>
        <p:pic>
          <p:nvPicPr>
            <p:cNvPr id="166" name="object 102">
              <a:extLst>
                <a:ext uri="{FF2B5EF4-FFF2-40B4-BE49-F238E27FC236}">
                  <a16:creationId xmlns:a16="http://schemas.microsoft.com/office/drawing/2014/main" id="{C7DC2692-D89A-518D-90EC-BE0F06263047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805684" y="1655063"/>
              <a:ext cx="374904" cy="461772"/>
            </a:xfrm>
            <a:prstGeom prst="rect">
              <a:avLst/>
            </a:prstGeom>
          </p:spPr>
        </p:pic>
        <p:pic>
          <p:nvPicPr>
            <p:cNvPr id="167" name="object 103">
              <a:extLst>
                <a:ext uri="{FF2B5EF4-FFF2-40B4-BE49-F238E27FC236}">
                  <a16:creationId xmlns:a16="http://schemas.microsoft.com/office/drawing/2014/main" id="{48041912-C6C1-3B88-7D46-5EB2E1151327}"/>
                </a:ext>
              </a:extLst>
            </p:cNvPr>
            <p:cNvPicPr/>
            <p:nvPr/>
          </p:nvPicPr>
          <p:blipFill>
            <a:blip r:embed="rId21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567940" y="1338071"/>
              <a:ext cx="190500" cy="140208"/>
            </a:xfrm>
            <a:prstGeom prst="rect">
              <a:avLst/>
            </a:prstGeom>
          </p:spPr>
        </p:pic>
      </p:grpSp>
      <p:sp>
        <p:nvSpPr>
          <p:cNvPr id="168" name="object 104">
            <a:extLst>
              <a:ext uri="{FF2B5EF4-FFF2-40B4-BE49-F238E27FC236}">
                <a16:creationId xmlns:a16="http://schemas.microsoft.com/office/drawing/2014/main" id="{03AB91CB-AA1A-ACC8-C209-884F2B8317FE}"/>
              </a:ext>
            </a:extLst>
          </p:cNvPr>
          <p:cNvSpPr txBox="1"/>
          <p:nvPr/>
        </p:nvSpPr>
        <p:spPr>
          <a:xfrm>
            <a:off x="2393356" y="1277790"/>
            <a:ext cx="765387" cy="345137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76198" marR="6773" indent="-60112" defTabSz="1219170">
              <a:lnSpc>
                <a:spcPts val="1267"/>
              </a:lnSpc>
              <a:spcBef>
                <a:spcPts val="173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7E7E7E"/>
                </a:solidFill>
                <a:latin typeface="Arial"/>
                <a:cs typeface="Arial"/>
              </a:rPr>
              <a:t>IP</a:t>
            </a: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 classique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69" name="object 105">
            <a:extLst>
              <a:ext uri="{FF2B5EF4-FFF2-40B4-BE49-F238E27FC236}">
                <a16:creationId xmlns:a16="http://schemas.microsoft.com/office/drawing/2014/main" id="{47766285-69CD-4CDF-AB07-1AC4D3F25EF3}"/>
              </a:ext>
            </a:extLst>
          </p:cNvPr>
          <p:cNvSpPr txBox="1"/>
          <p:nvPr/>
        </p:nvSpPr>
        <p:spPr>
          <a:xfrm>
            <a:off x="2308013" y="1925998"/>
            <a:ext cx="939800" cy="3382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 defTabSz="1219170">
              <a:lnSpc>
                <a:spcPts val="1273"/>
              </a:lnSpc>
              <a:spcBef>
                <a:spcPts val="120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7E7E7E"/>
                </a:solidFill>
                <a:latin typeface="Arial"/>
                <a:cs typeface="Arial"/>
              </a:rPr>
              <a:t>IP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1273"/>
              </a:lnSpc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+PP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classique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0" name="object 106">
            <a:extLst>
              <a:ext uri="{FF2B5EF4-FFF2-40B4-BE49-F238E27FC236}">
                <a16:creationId xmlns:a16="http://schemas.microsoft.com/office/drawing/2014/main" id="{1B7A6081-652F-9819-3143-060C415E30C1}"/>
              </a:ext>
            </a:extLst>
          </p:cNvPr>
          <p:cNvSpPr txBox="1"/>
          <p:nvPr/>
        </p:nvSpPr>
        <p:spPr>
          <a:xfrm>
            <a:off x="2240619" y="2751497"/>
            <a:ext cx="1019387" cy="3382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 defTabSz="1219170">
              <a:lnSpc>
                <a:spcPts val="1273"/>
              </a:lnSpc>
              <a:spcBef>
                <a:spcPts val="120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6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7E7E7E"/>
                </a:solidFill>
                <a:latin typeface="Arial"/>
                <a:cs typeface="Arial"/>
              </a:rPr>
              <a:t>GPRS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1273"/>
              </a:lnSpc>
            </a:pP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classique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1" name="object 107">
            <a:extLst>
              <a:ext uri="{FF2B5EF4-FFF2-40B4-BE49-F238E27FC236}">
                <a16:creationId xmlns:a16="http://schemas.microsoft.com/office/drawing/2014/main" id="{235362E3-B455-7079-6EE9-B4FC5B4FDAAC}"/>
              </a:ext>
            </a:extLst>
          </p:cNvPr>
          <p:cNvSpPr txBox="1"/>
          <p:nvPr/>
        </p:nvSpPr>
        <p:spPr>
          <a:xfrm>
            <a:off x="2255689" y="3451351"/>
            <a:ext cx="1019387" cy="3382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73"/>
              </a:lnSpc>
              <a:spcBef>
                <a:spcPts val="120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6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7E7E7E"/>
                </a:solidFill>
                <a:latin typeface="Arial"/>
                <a:cs typeface="Arial"/>
              </a:rPr>
              <a:t>GPRS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7572" defTabSz="1219170">
              <a:lnSpc>
                <a:spcPts val="1273"/>
              </a:lnSpc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+PP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classique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2" name="object 108">
            <a:extLst>
              <a:ext uri="{FF2B5EF4-FFF2-40B4-BE49-F238E27FC236}">
                <a16:creationId xmlns:a16="http://schemas.microsoft.com/office/drawing/2014/main" id="{0E991134-ACA2-282C-9FB9-8D47DF0E3E09}"/>
              </a:ext>
            </a:extLst>
          </p:cNvPr>
          <p:cNvSpPr txBox="1"/>
          <p:nvPr/>
        </p:nvSpPr>
        <p:spPr>
          <a:xfrm>
            <a:off x="4395723" y="5152069"/>
            <a:ext cx="712893" cy="3382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73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GPRS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69424" defTabSz="1219170">
              <a:lnSpc>
                <a:spcPts val="1273"/>
              </a:lnSpc>
            </a:pP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Premium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73" name="object 109">
            <a:extLst>
              <a:ext uri="{FF2B5EF4-FFF2-40B4-BE49-F238E27FC236}">
                <a16:creationId xmlns:a16="http://schemas.microsoft.com/office/drawing/2014/main" id="{89239208-088D-EDEB-2807-1466799E57D2}"/>
              </a:ext>
            </a:extLst>
          </p:cNvPr>
          <p:cNvSpPr txBox="1"/>
          <p:nvPr/>
        </p:nvSpPr>
        <p:spPr>
          <a:xfrm>
            <a:off x="4191001" y="5907973"/>
            <a:ext cx="1021927" cy="3382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 defTabSz="1219170">
              <a:lnSpc>
                <a:spcPts val="1273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Mini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GPRS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47" algn="ctr" defTabSz="1219170">
              <a:lnSpc>
                <a:spcPts val="1273"/>
              </a:lnSpc>
            </a:pP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Premium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74" name="object 110">
            <a:extLst>
              <a:ext uri="{FF2B5EF4-FFF2-40B4-BE49-F238E27FC236}">
                <a16:creationId xmlns:a16="http://schemas.microsoft.com/office/drawing/2014/main" id="{AFB59BBC-4FE7-C1CE-CAEA-B3026D301613}"/>
              </a:ext>
            </a:extLst>
          </p:cNvPr>
          <p:cNvSpPr txBox="1"/>
          <p:nvPr/>
        </p:nvSpPr>
        <p:spPr>
          <a:xfrm>
            <a:off x="4409101" y="1273049"/>
            <a:ext cx="765387" cy="345137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93978" marR="6773" indent="-77890" defTabSz="1219170">
              <a:lnSpc>
                <a:spcPts val="1267"/>
              </a:lnSpc>
              <a:spcBef>
                <a:spcPts val="173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IP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 Premium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75" name="object 111">
            <a:extLst>
              <a:ext uri="{FF2B5EF4-FFF2-40B4-BE49-F238E27FC236}">
                <a16:creationId xmlns:a16="http://schemas.microsoft.com/office/drawing/2014/main" id="{0EF5A2A9-D76B-F212-9759-D78BD373D574}"/>
              </a:ext>
            </a:extLst>
          </p:cNvPr>
          <p:cNvSpPr txBox="1"/>
          <p:nvPr/>
        </p:nvSpPr>
        <p:spPr>
          <a:xfrm>
            <a:off x="4358809" y="1985773"/>
            <a:ext cx="902547" cy="3382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85511" defTabSz="1219170">
              <a:lnSpc>
                <a:spcPts val="1273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IP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6933" defTabSz="1219170">
              <a:lnSpc>
                <a:spcPts val="1273"/>
              </a:lnSpc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+PP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Premium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76" name="object 112">
            <a:extLst>
              <a:ext uri="{FF2B5EF4-FFF2-40B4-BE49-F238E27FC236}">
                <a16:creationId xmlns:a16="http://schemas.microsoft.com/office/drawing/2014/main" id="{AC59D355-842E-942B-A8C8-6C93E3E573FD}"/>
              </a:ext>
            </a:extLst>
          </p:cNvPr>
          <p:cNvSpPr txBox="1"/>
          <p:nvPr/>
        </p:nvSpPr>
        <p:spPr>
          <a:xfrm>
            <a:off x="4315290" y="4328669"/>
            <a:ext cx="923713" cy="345137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175256" marR="6773" indent="-159169" defTabSz="1219170">
              <a:lnSpc>
                <a:spcPts val="1267"/>
              </a:lnSpc>
              <a:spcBef>
                <a:spcPts val="173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Mobile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IP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 Premium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grpSp>
        <p:nvGrpSpPr>
          <p:cNvPr id="177" name="object 113">
            <a:extLst>
              <a:ext uri="{FF2B5EF4-FFF2-40B4-BE49-F238E27FC236}">
                <a16:creationId xmlns:a16="http://schemas.microsoft.com/office/drawing/2014/main" id="{4BCE2E7E-4132-1E94-3857-47410F595884}"/>
              </a:ext>
            </a:extLst>
          </p:cNvPr>
          <p:cNvGrpSpPr/>
          <p:nvPr/>
        </p:nvGrpSpPr>
        <p:grpSpPr>
          <a:xfrm>
            <a:off x="3423919" y="1192784"/>
            <a:ext cx="8293100" cy="3613573"/>
            <a:chOff x="2567939" y="1130808"/>
            <a:chExt cx="6219825" cy="2710180"/>
          </a:xfrm>
        </p:grpSpPr>
        <p:pic>
          <p:nvPicPr>
            <p:cNvPr id="178" name="object 114">
              <a:extLst>
                <a:ext uri="{FF2B5EF4-FFF2-40B4-BE49-F238E27FC236}">
                  <a16:creationId xmlns:a16="http://schemas.microsoft.com/office/drawing/2014/main" id="{883424DC-D389-A4A5-82FF-F4AB2DC43AF1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78251" y="3380231"/>
              <a:ext cx="431292" cy="460248"/>
            </a:xfrm>
            <a:prstGeom prst="rect">
              <a:avLst/>
            </a:prstGeom>
          </p:spPr>
        </p:pic>
        <p:pic>
          <p:nvPicPr>
            <p:cNvPr id="179" name="object 115">
              <a:extLst>
                <a:ext uri="{FF2B5EF4-FFF2-40B4-BE49-F238E27FC236}">
                  <a16:creationId xmlns:a16="http://schemas.microsoft.com/office/drawing/2014/main" id="{1264F7F0-77F8-64A7-0A30-445E1776F3A1}"/>
                </a:ext>
              </a:extLst>
            </p:cNvPr>
            <p:cNvPicPr/>
            <p:nvPr/>
          </p:nvPicPr>
          <p:blipFill>
            <a:blip r:embed="rId2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567939" y="3683508"/>
              <a:ext cx="192024" cy="140208"/>
            </a:xfrm>
            <a:prstGeom prst="rect">
              <a:avLst/>
            </a:prstGeom>
          </p:spPr>
        </p:pic>
        <p:pic>
          <p:nvPicPr>
            <p:cNvPr id="180" name="object 116">
              <a:extLst>
                <a:ext uri="{FF2B5EF4-FFF2-40B4-BE49-F238E27FC236}">
                  <a16:creationId xmlns:a16="http://schemas.microsoft.com/office/drawing/2014/main" id="{6FAF3A52-72AD-C7F7-356A-FC549567E881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89275" y="3409187"/>
              <a:ext cx="156972" cy="156972"/>
            </a:xfrm>
            <a:prstGeom prst="rect">
              <a:avLst/>
            </a:prstGeom>
          </p:spPr>
        </p:pic>
        <p:sp>
          <p:nvSpPr>
            <p:cNvPr id="181" name="object 117">
              <a:extLst>
                <a:ext uri="{FF2B5EF4-FFF2-40B4-BE49-F238E27FC236}">
                  <a16:creationId xmlns:a16="http://schemas.microsoft.com/office/drawing/2014/main" id="{2915A825-98F5-A549-AD97-4C618D3C0A09}"/>
                </a:ext>
              </a:extLst>
            </p:cNvPr>
            <p:cNvSpPr/>
            <p:nvPr/>
          </p:nvSpPr>
          <p:spPr>
            <a:xfrm>
              <a:off x="8298180" y="1130808"/>
              <a:ext cx="489584" cy="390525"/>
            </a:xfrm>
            <a:custGeom>
              <a:avLst/>
              <a:gdLst/>
              <a:ahLst/>
              <a:cxnLst/>
              <a:rect l="l" t="t" r="r" b="b"/>
              <a:pathLst>
                <a:path w="489584" h="390525">
                  <a:moveTo>
                    <a:pt x="244601" y="0"/>
                  </a:moveTo>
                  <a:lnTo>
                    <a:pt x="195295" y="3964"/>
                  </a:lnTo>
                  <a:lnTo>
                    <a:pt x="149375" y="15335"/>
                  </a:lnTo>
                  <a:lnTo>
                    <a:pt x="107825" y="33325"/>
                  </a:lnTo>
                  <a:lnTo>
                    <a:pt x="71628" y="57150"/>
                  </a:lnTo>
                  <a:lnTo>
                    <a:pt x="41764" y="86022"/>
                  </a:lnTo>
                  <a:lnTo>
                    <a:pt x="19216" y="119157"/>
                  </a:lnTo>
                  <a:lnTo>
                    <a:pt x="4967" y="155769"/>
                  </a:lnTo>
                  <a:lnTo>
                    <a:pt x="0" y="195071"/>
                  </a:lnTo>
                  <a:lnTo>
                    <a:pt x="4967" y="234374"/>
                  </a:lnTo>
                  <a:lnTo>
                    <a:pt x="19216" y="270986"/>
                  </a:lnTo>
                  <a:lnTo>
                    <a:pt x="41764" y="304121"/>
                  </a:lnTo>
                  <a:lnTo>
                    <a:pt x="71627" y="332993"/>
                  </a:lnTo>
                  <a:lnTo>
                    <a:pt x="107825" y="356818"/>
                  </a:lnTo>
                  <a:lnTo>
                    <a:pt x="149375" y="374808"/>
                  </a:lnTo>
                  <a:lnTo>
                    <a:pt x="195295" y="386179"/>
                  </a:lnTo>
                  <a:lnTo>
                    <a:pt x="244601" y="390143"/>
                  </a:lnTo>
                  <a:lnTo>
                    <a:pt x="293908" y="386179"/>
                  </a:lnTo>
                  <a:lnTo>
                    <a:pt x="339828" y="374808"/>
                  </a:lnTo>
                  <a:lnTo>
                    <a:pt x="381378" y="356818"/>
                  </a:lnTo>
                  <a:lnTo>
                    <a:pt x="417575" y="332993"/>
                  </a:lnTo>
                  <a:lnTo>
                    <a:pt x="447439" y="304121"/>
                  </a:lnTo>
                  <a:lnTo>
                    <a:pt x="469987" y="270986"/>
                  </a:lnTo>
                  <a:lnTo>
                    <a:pt x="484236" y="234374"/>
                  </a:lnTo>
                  <a:lnTo>
                    <a:pt x="489203" y="195071"/>
                  </a:lnTo>
                  <a:lnTo>
                    <a:pt x="484236" y="155769"/>
                  </a:lnTo>
                  <a:lnTo>
                    <a:pt x="469987" y="119157"/>
                  </a:lnTo>
                  <a:lnTo>
                    <a:pt x="447439" y="86022"/>
                  </a:lnTo>
                  <a:lnTo>
                    <a:pt x="417575" y="57150"/>
                  </a:lnTo>
                  <a:lnTo>
                    <a:pt x="381378" y="33325"/>
                  </a:lnTo>
                  <a:lnTo>
                    <a:pt x="339828" y="15335"/>
                  </a:lnTo>
                  <a:lnTo>
                    <a:pt x="293908" y="3964"/>
                  </a:lnTo>
                  <a:lnTo>
                    <a:pt x="24460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2" name="object 118">
            <a:extLst>
              <a:ext uri="{FF2B5EF4-FFF2-40B4-BE49-F238E27FC236}">
                <a16:creationId xmlns:a16="http://schemas.microsoft.com/office/drawing/2014/main" id="{DD088081-4B0F-10FE-69AA-2469476E9258}"/>
              </a:ext>
            </a:extLst>
          </p:cNvPr>
          <p:cNvSpPr txBox="1"/>
          <p:nvPr/>
        </p:nvSpPr>
        <p:spPr>
          <a:xfrm>
            <a:off x="11177015" y="1250696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19,90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83" name="object 119">
            <a:extLst>
              <a:ext uri="{FF2B5EF4-FFF2-40B4-BE49-F238E27FC236}">
                <a16:creationId xmlns:a16="http://schemas.microsoft.com/office/drawing/2014/main" id="{A4A5C915-B9A5-F30C-B3B1-BFDD16F6B5D0}"/>
              </a:ext>
            </a:extLst>
          </p:cNvPr>
          <p:cNvSpPr/>
          <p:nvPr/>
        </p:nvSpPr>
        <p:spPr>
          <a:xfrm>
            <a:off x="11064240" y="1918209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4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2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4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3" y="195072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5" y="57150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84" name="object 120">
            <a:extLst>
              <a:ext uri="{FF2B5EF4-FFF2-40B4-BE49-F238E27FC236}">
                <a16:creationId xmlns:a16="http://schemas.microsoft.com/office/drawing/2014/main" id="{150116E3-71FE-C877-17D5-C042D0C59263}"/>
              </a:ext>
            </a:extLst>
          </p:cNvPr>
          <p:cNvSpPr txBox="1"/>
          <p:nvPr/>
        </p:nvSpPr>
        <p:spPr>
          <a:xfrm>
            <a:off x="11177015" y="1976460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24,90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85" name="object 121">
            <a:extLst>
              <a:ext uri="{FF2B5EF4-FFF2-40B4-BE49-F238E27FC236}">
                <a16:creationId xmlns:a16="http://schemas.microsoft.com/office/drawing/2014/main" id="{D8C390DD-A32C-C77E-F9D9-BCF151EFD0E9}"/>
              </a:ext>
            </a:extLst>
          </p:cNvPr>
          <p:cNvSpPr/>
          <p:nvPr/>
        </p:nvSpPr>
        <p:spPr>
          <a:xfrm>
            <a:off x="11068304" y="2659887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4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1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3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3" y="195071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5" y="57149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86" name="object 122">
            <a:extLst>
              <a:ext uri="{FF2B5EF4-FFF2-40B4-BE49-F238E27FC236}">
                <a16:creationId xmlns:a16="http://schemas.microsoft.com/office/drawing/2014/main" id="{E787193D-9922-FDB3-BDAF-859AB7CC732C}"/>
              </a:ext>
            </a:extLst>
          </p:cNvPr>
          <p:cNvSpPr txBox="1"/>
          <p:nvPr/>
        </p:nvSpPr>
        <p:spPr>
          <a:xfrm>
            <a:off x="11180572" y="2718477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25,90</a:t>
            </a:r>
            <a:r>
              <a:rPr sz="800" b="1" kern="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87" name="object 123">
            <a:extLst>
              <a:ext uri="{FF2B5EF4-FFF2-40B4-BE49-F238E27FC236}">
                <a16:creationId xmlns:a16="http://schemas.microsoft.com/office/drawing/2014/main" id="{C91AF5EF-83C2-949A-8731-9118E6975B81}"/>
              </a:ext>
            </a:extLst>
          </p:cNvPr>
          <p:cNvSpPr/>
          <p:nvPr/>
        </p:nvSpPr>
        <p:spPr>
          <a:xfrm>
            <a:off x="11064240" y="3395471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4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1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3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3" y="195071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5" y="57149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88" name="object 124">
            <a:extLst>
              <a:ext uri="{FF2B5EF4-FFF2-40B4-BE49-F238E27FC236}">
                <a16:creationId xmlns:a16="http://schemas.microsoft.com/office/drawing/2014/main" id="{CEE3978E-DD11-C667-D9B3-E9E5CBFD212C}"/>
              </a:ext>
            </a:extLst>
          </p:cNvPr>
          <p:cNvSpPr txBox="1"/>
          <p:nvPr/>
        </p:nvSpPr>
        <p:spPr>
          <a:xfrm>
            <a:off x="11175660" y="3454062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30,90</a:t>
            </a:r>
            <a:r>
              <a:rPr sz="800" b="1" kern="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89" name="object 125">
            <a:extLst>
              <a:ext uri="{FF2B5EF4-FFF2-40B4-BE49-F238E27FC236}">
                <a16:creationId xmlns:a16="http://schemas.microsoft.com/office/drawing/2014/main" id="{35768767-3258-8139-FC8C-313F1C892BB0}"/>
              </a:ext>
            </a:extLst>
          </p:cNvPr>
          <p:cNvSpPr/>
          <p:nvPr/>
        </p:nvSpPr>
        <p:spPr>
          <a:xfrm>
            <a:off x="11064240" y="4257040"/>
            <a:ext cx="652779" cy="518160"/>
          </a:xfrm>
          <a:custGeom>
            <a:avLst/>
            <a:gdLst/>
            <a:ahLst/>
            <a:cxnLst/>
            <a:rect l="l" t="t" r="r" b="b"/>
            <a:pathLst>
              <a:path w="489584" h="388620">
                <a:moveTo>
                  <a:pt x="244601" y="0"/>
                </a:moveTo>
                <a:lnTo>
                  <a:pt x="195295" y="3947"/>
                </a:lnTo>
                <a:lnTo>
                  <a:pt x="149375" y="15269"/>
                </a:lnTo>
                <a:lnTo>
                  <a:pt x="107825" y="33184"/>
                </a:lnTo>
                <a:lnTo>
                  <a:pt x="71628" y="56911"/>
                </a:lnTo>
                <a:lnTo>
                  <a:pt x="41764" y="85669"/>
                </a:lnTo>
                <a:lnTo>
                  <a:pt x="19216" y="118675"/>
                </a:lnTo>
                <a:lnTo>
                  <a:pt x="4967" y="155149"/>
                </a:lnTo>
                <a:lnTo>
                  <a:pt x="0" y="194309"/>
                </a:lnTo>
                <a:lnTo>
                  <a:pt x="4967" y="233470"/>
                </a:lnTo>
                <a:lnTo>
                  <a:pt x="19216" y="269944"/>
                </a:lnTo>
                <a:lnTo>
                  <a:pt x="41764" y="302950"/>
                </a:lnTo>
                <a:lnTo>
                  <a:pt x="71627" y="331708"/>
                </a:lnTo>
                <a:lnTo>
                  <a:pt x="107825" y="355435"/>
                </a:lnTo>
                <a:lnTo>
                  <a:pt x="149375" y="373350"/>
                </a:lnTo>
                <a:lnTo>
                  <a:pt x="195295" y="384672"/>
                </a:lnTo>
                <a:lnTo>
                  <a:pt x="244601" y="388619"/>
                </a:lnTo>
                <a:lnTo>
                  <a:pt x="293908" y="384672"/>
                </a:lnTo>
                <a:lnTo>
                  <a:pt x="339828" y="373350"/>
                </a:lnTo>
                <a:lnTo>
                  <a:pt x="381378" y="355435"/>
                </a:lnTo>
                <a:lnTo>
                  <a:pt x="417575" y="331708"/>
                </a:lnTo>
                <a:lnTo>
                  <a:pt x="447439" y="302950"/>
                </a:lnTo>
                <a:lnTo>
                  <a:pt x="469987" y="269944"/>
                </a:lnTo>
                <a:lnTo>
                  <a:pt x="484236" y="233470"/>
                </a:lnTo>
                <a:lnTo>
                  <a:pt x="489203" y="194309"/>
                </a:lnTo>
                <a:lnTo>
                  <a:pt x="484236" y="155149"/>
                </a:lnTo>
                <a:lnTo>
                  <a:pt x="469987" y="118675"/>
                </a:lnTo>
                <a:lnTo>
                  <a:pt x="447439" y="85669"/>
                </a:lnTo>
                <a:lnTo>
                  <a:pt x="417575" y="56911"/>
                </a:lnTo>
                <a:lnTo>
                  <a:pt x="381378" y="33184"/>
                </a:lnTo>
                <a:lnTo>
                  <a:pt x="339828" y="15269"/>
                </a:lnTo>
                <a:lnTo>
                  <a:pt x="293908" y="3947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90" name="object 126">
            <a:extLst>
              <a:ext uri="{FF2B5EF4-FFF2-40B4-BE49-F238E27FC236}">
                <a16:creationId xmlns:a16="http://schemas.microsoft.com/office/drawing/2014/main" id="{22BE7F9A-3C50-8BA6-A3BE-D834ACA28889}"/>
              </a:ext>
            </a:extLst>
          </p:cNvPr>
          <p:cNvSpPr txBox="1"/>
          <p:nvPr/>
        </p:nvSpPr>
        <p:spPr>
          <a:xfrm>
            <a:off x="11175660" y="4314952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29,90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1" name="object 127">
            <a:extLst>
              <a:ext uri="{FF2B5EF4-FFF2-40B4-BE49-F238E27FC236}">
                <a16:creationId xmlns:a16="http://schemas.microsoft.com/office/drawing/2014/main" id="{C331335F-C132-5163-900C-A6F7ADA3DA34}"/>
              </a:ext>
            </a:extLst>
          </p:cNvPr>
          <p:cNvSpPr/>
          <p:nvPr/>
        </p:nvSpPr>
        <p:spPr>
          <a:xfrm>
            <a:off x="11068304" y="5090160"/>
            <a:ext cx="652779" cy="518160"/>
          </a:xfrm>
          <a:custGeom>
            <a:avLst/>
            <a:gdLst/>
            <a:ahLst/>
            <a:cxnLst/>
            <a:rect l="l" t="t" r="r" b="b"/>
            <a:pathLst>
              <a:path w="489584" h="388620">
                <a:moveTo>
                  <a:pt x="244601" y="0"/>
                </a:moveTo>
                <a:lnTo>
                  <a:pt x="195295" y="3947"/>
                </a:lnTo>
                <a:lnTo>
                  <a:pt x="149375" y="15269"/>
                </a:lnTo>
                <a:lnTo>
                  <a:pt x="107825" y="33184"/>
                </a:lnTo>
                <a:lnTo>
                  <a:pt x="71628" y="56911"/>
                </a:lnTo>
                <a:lnTo>
                  <a:pt x="41764" y="85669"/>
                </a:lnTo>
                <a:lnTo>
                  <a:pt x="19216" y="118675"/>
                </a:lnTo>
                <a:lnTo>
                  <a:pt x="4967" y="155149"/>
                </a:lnTo>
                <a:lnTo>
                  <a:pt x="0" y="194310"/>
                </a:lnTo>
                <a:lnTo>
                  <a:pt x="4967" y="233470"/>
                </a:lnTo>
                <a:lnTo>
                  <a:pt x="19216" y="269944"/>
                </a:lnTo>
                <a:lnTo>
                  <a:pt x="41764" y="302950"/>
                </a:lnTo>
                <a:lnTo>
                  <a:pt x="71627" y="331708"/>
                </a:lnTo>
                <a:lnTo>
                  <a:pt x="107825" y="355435"/>
                </a:lnTo>
                <a:lnTo>
                  <a:pt x="149375" y="373350"/>
                </a:lnTo>
                <a:lnTo>
                  <a:pt x="195295" y="384672"/>
                </a:lnTo>
                <a:lnTo>
                  <a:pt x="244601" y="388620"/>
                </a:lnTo>
                <a:lnTo>
                  <a:pt x="293908" y="384672"/>
                </a:lnTo>
                <a:lnTo>
                  <a:pt x="339828" y="373350"/>
                </a:lnTo>
                <a:lnTo>
                  <a:pt x="381378" y="355435"/>
                </a:lnTo>
                <a:lnTo>
                  <a:pt x="417575" y="331708"/>
                </a:lnTo>
                <a:lnTo>
                  <a:pt x="447439" y="302950"/>
                </a:lnTo>
                <a:lnTo>
                  <a:pt x="469987" y="269944"/>
                </a:lnTo>
                <a:lnTo>
                  <a:pt x="484236" y="233470"/>
                </a:lnTo>
                <a:lnTo>
                  <a:pt x="489203" y="194310"/>
                </a:lnTo>
                <a:lnTo>
                  <a:pt x="484236" y="155149"/>
                </a:lnTo>
                <a:lnTo>
                  <a:pt x="469987" y="118675"/>
                </a:lnTo>
                <a:lnTo>
                  <a:pt x="447439" y="85669"/>
                </a:lnTo>
                <a:lnTo>
                  <a:pt x="417575" y="56911"/>
                </a:lnTo>
                <a:lnTo>
                  <a:pt x="381378" y="33184"/>
                </a:lnTo>
                <a:lnTo>
                  <a:pt x="339828" y="15269"/>
                </a:lnTo>
                <a:lnTo>
                  <a:pt x="293908" y="3947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92" name="object 128">
            <a:extLst>
              <a:ext uri="{FF2B5EF4-FFF2-40B4-BE49-F238E27FC236}">
                <a16:creationId xmlns:a16="http://schemas.microsoft.com/office/drawing/2014/main" id="{9BD11565-3BA0-A1AD-3834-C2A185D0FC7C}"/>
              </a:ext>
            </a:extLst>
          </p:cNvPr>
          <p:cNvSpPr txBox="1"/>
          <p:nvPr/>
        </p:nvSpPr>
        <p:spPr>
          <a:xfrm>
            <a:off x="11180572" y="5148412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35,90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3" name="object 129">
            <a:extLst>
              <a:ext uri="{FF2B5EF4-FFF2-40B4-BE49-F238E27FC236}">
                <a16:creationId xmlns:a16="http://schemas.microsoft.com/office/drawing/2014/main" id="{0D156F96-48CD-F343-48D8-55C25E2BB749}"/>
              </a:ext>
            </a:extLst>
          </p:cNvPr>
          <p:cNvSpPr/>
          <p:nvPr/>
        </p:nvSpPr>
        <p:spPr>
          <a:xfrm>
            <a:off x="11062208" y="5817617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4" h="390525">
                <a:moveTo>
                  <a:pt x="244601" y="0"/>
                </a:moveTo>
                <a:lnTo>
                  <a:pt x="195295" y="3963"/>
                </a:lnTo>
                <a:lnTo>
                  <a:pt x="149375" y="15329"/>
                </a:lnTo>
                <a:lnTo>
                  <a:pt x="107825" y="33315"/>
                </a:lnTo>
                <a:lnTo>
                  <a:pt x="71628" y="57135"/>
                </a:lnTo>
                <a:lnTo>
                  <a:pt x="41764" y="86005"/>
                </a:lnTo>
                <a:lnTo>
                  <a:pt x="19216" y="119141"/>
                </a:lnTo>
                <a:lnTo>
                  <a:pt x="4967" y="155758"/>
                </a:lnTo>
                <a:lnTo>
                  <a:pt x="0" y="195072"/>
                </a:lnTo>
                <a:lnTo>
                  <a:pt x="4967" y="234385"/>
                </a:lnTo>
                <a:lnTo>
                  <a:pt x="19216" y="271002"/>
                </a:lnTo>
                <a:lnTo>
                  <a:pt x="41764" y="304138"/>
                </a:lnTo>
                <a:lnTo>
                  <a:pt x="71627" y="333008"/>
                </a:lnTo>
                <a:lnTo>
                  <a:pt x="107825" y="356828"/>
                </a:lnTo>
                <a:lnTo>
                  <a:pt x="149375" y="374814"/>
                </a:lnTo>
                <a:lnTo>
                  <a:pt x="195295" y="386180"/>
                </a:lnTo>
                <a:lnTo>
                  <a:pt x="244601" y="390144"/>
                </a:lnTo>
                <a:lnTo>
                  <a:pt x="293908" y="386180"/>
                </a:lnTo>
                <a:lnTo>
                  <a:pt x="339828" y="374814"/>
                </a:lnTo>
                <a:lnTo>
                  <a:pt x="381378" y="356828"/>
                </a:lnTo>
                <a:lnTo>
                  <a:pt x="417575" y="333008"/>
                </a:lnTo>
                <a:lnTo>
                  <a:pt x="447439" y="304138"/>
                </a:lnTo>
                <a:lnTo>
                  <a:pt x="469987" y="271002"/>
                </a:lnTo>
                <a:lnTo>
                  <a:pt x="484236" y="234385"/>
                </a:lnTo>
                <a:lnTo>
                  <a:pt x="489203" y="195072"/>
                </a:lnTo>
                <a:lnTo>
                  <a:pt x="484236" y="155758"/>
                </a:lnTo>
                <a:lnTo>
                  <a:pt x="469987" y="119141"/>
                </a:lnTo>
                <a:lnTo>
                  <a:pt x="447439" y="86005"/>
                </a:lnTo>
                <a:lnTo>
                  <a:pt x="417575" y="57135"/>
                </a:lnTo>
                <a:lnTo>
                  <a:pt x="381378" y="33315"/>
                </a:lnTo>
                <a:lnTo>
                  <a:pt x="339828" y="15329"/>
                </a:lnTo>
                <a:lnTo>
                  <a:pt x="293908" y="3963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94" name="object 130">
            <a:extLst>
              <a:ext uri="{FF2B5EF4-FFF2-40B4-BE49-F238E27FC236}">
                <a16:creationId xmlns:a16="http://schemas.microsoft.com/office/drawing/2014/main" id="{D0B5E8B4-E9A5-1E29-A76E-020829EEFE27}"/>
              </a:ext>
            </a:extLst>
          </p:cNvPr>
          <p:cNvSpPr txBox="1"/>
          <p:nvPr/>
        </p:nvSpPr>
        <p:spPr>
          <a:xfrm>
            <a:off x="11174475" y="5876273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" algn="ctr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spcBef>
                <a:spcPts val="7"/>
              </a:spcBef>
            </a:pP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25,90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5" name="object 131">
            <a:extLst>
              <a:ext uri="{FF2B5EF4-FFF2-40B4-BE49-F238E27FC236}">
                <a16:creationId xmlns:a16="http://schemas.microsoft.com/office/drawing/2014/main" id="{E99023B8-0E88-6906-5714-D9772E7B1CA6}"/>
              </a:ext>
            </a:extLst>
          </p:cNvPr>
          <p:cNvSpPr/>
          <p:nvPr/>
        </p:nvSpPr>
        <p:spPr>
          <a:xfrm>
            <a:off x="6309361" y="3330447"/>
            <a:ext cx="2727113" cy="739987"/>
          </a:xfrm>
          <a:custGeom>
            <a:avLst/>
            <a:gdLst/>
            <a:ahLst/>
            <a:cxnLst/>
            <a:rect l="l" t="t" r="r" b="b"/>
            <a:pathLst>
              <a:path w="2045334" h="554989">
                <a:moveTo>
                  <a:pt x="2045207" y="0"/>
                </a:moveTo>
                <a:lnTo>
                  <a:pt x="0" y="0"/>
                </a:lnTo>
                <a:lnTo>
                  <a:pt x="0" y="554736"/>
                </a:lnTo>
                <a:lnTo>
                  <a:pt x="2045207" y="554736"/>
                </a:lnTo>
                <a:lnTo>
                  <a:pt x="204520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96" name="object 132">
            <a:extLst>
              <a:ext uri="{FF2B5EF4-FFF2-40B4-BE49-F238E27FC236}">
                <a16:creationId xmlns:a16="http://schemas.microsoft.com/office/drawing/2014/main" id="{D409DBEF-56F3-6EFE-7F30-5453BF0386BB}"/>
              </a:ext>
            </a:extLst>
          </p:cNvPr>
          <p:cNvSpPr txBox="1"/>
          <p:nvPr/>
        </p:nvSpPr>
        <p:spPr>
          <a:xfrm>
            <a:off x="6577754" y="3387853"/>
            <a:ext cx="2191173" cy="59174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93035" defTabSz="1219170">
              <a:spcBef>
                <a:spcPts val="133"/>
              </a:spcBef>
            </a:pP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1867" b="1" kern="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TPE</a:t>
            </a:r>
            <a:r>
              <a:rPr sz="1867" b="1" kern="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13" dirty="0">
                <a:solidFill>
                  <a:srgbClr val="FFFFFF"/>
                </a:solidFill>
                <a:latin typeface="Arial"/>
                <a:cs typeface="Arial"/>
              </a:rPr>
              <a:t>Android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devient</a:t>
            </a:r>
            <a:r>
              <a:rPr sz="1867" b="1" kern="0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1867" b="1" kern="0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13" dirty="0">
                <a:solidFill>
                  <a:srgbClr val="FFFFFF"/>
                </a:solidFill>
                <a:latin typeface="Arial"/>
                <a:cs typeface="Arial"/>
              </a:rPr>
              <a:t>standard</a:t>
            </a:r>
            <a:endParaRPr sz="1867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7" name="object 133">
            <a:extLst>
              <a:ext uri="{FF2B5EF4-FFF2-40B4-BE49-F238E27FC236}">
                <a16:creationId xmlns:a16="http://schemas.microsoft.com/office/drawing/2014/main" id="{B5237329-3967-D7C3-0979-9B998EB24DB7}"/>
              </a:ext>
            </a:extLst>
          </p:cNvPr>
          <p:cNvSpPr txBox="1"/>
          <p:nvPr/>
        </p:nvSpPr>
        <p:spPr>
          <a:xfrm>
            <a:off x="6097015" y="6106701"/>
            <a:ext cx="3075940" cy="303374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98211" indent="-81278" defTabSz="1219170">
              <a:spcBef>
                <a:spcPts val="127"/>
              </a:spcBef>
              <a:buFontTx/>
              <a:buChar char="*"/>
              <a:tabLst>
                <a:tab pos="98211" algn="l"/>
              </a:tabLst>
            </a:pP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Logiciels</a:t>
            </a:r>
            <a:r>
              <a:rPr sz="933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et</a:t>
            </a:r>
            <a:r>
              <a:rPr sz="933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système</a:t>
            </a:r>
            <a:r>
              <a:rPr sz="933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933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caisse</a:t>
            </a:r>
            <a:r>
              <a:rPr sz="933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intégré</a:t>
            </a:r>
            <a:r>
              <a:rPr sz="933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restent</a:t>
            </a:r>
            <a:r>
              <a:rPr sz="933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identiques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8211" indent="-81278" defTabSz="1219170">
              <a:buFontTx/>
              <a:buChar char="*"/>
              <a:tabLst>
                <a:tab pos="98211" algn="l"/>
              </a:tabLst>
            </a:pP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Tarifs</a:t>
            </a:r>
            <a:r>
              <a:rPr sz="933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engagement</a:t>
            </a:r>
            <a:r>
              <a:rPr sz="933" kern="0" spc="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48</a:t>
            </a:r>
            <a:r>
              <a:rPr sz="933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98" name="object 134">
            <a:extLst>
              <a:ext uri="{FF2B5EF4-FFF2-40B4-BE49-F238E27FC236}">
                <a16:creationId xmlns:a16="http://schemas.microsoft.com/office/drawing/2014/main" id="{21D8FC26-DD4E-B4F0-1A57-31F9A361F055}"/>
              </a:ext>
            </a:extLst>
          </p:cNvPr>
          <p:cNvGrpSpPr/>
          <p:nvPr/>
        </p:nvGrpSpPr>
        <p:grpSpPr>
          <a:xfrm>
            <a:off x="9428819" y="3294804"/>
            <a:ext cx="593512" cy="690033"/>
            <a:chOff x="7071614" y="2707322"/>
            <a:chExt cx="445134" cy="517525"/>
          </a:xfrm>
        </p:grpSpPr>
        <p:pic>
          <p:nvPicPr>
            <p:cNvPr id="199" name="object 135">
              <a:extLst>
                <a:ext uri="{FF2B5EF4-FFF2-40B4-BE49-F238E27FC236}">
                  <a16:creationId xmlns:a16="http://schemas.microsoft.com/office/drawing/2014/main" id="{4EED3EF7-F29B-7B9F-0AD2-4A97170F89C9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71614" y="2707322"/>
              <a:ext cx="290321" cy="259778"/>
            </a:xfrm>
            <a:prstGeom prst="rect">
              <a:avLst/>
            </a:prstGeom>
          </p:spPr>
        </p:pic>
        <p:pic>
          <p:nvPicPr>
            <p:cNvPr id="200" name="object 136">
              <a:extLst>
                <a:ext uri="{FF2B5EF4-FFF2-40B4-BE49-F238E27FC236}">
                  <a16:creationId xmlns:a16="http://schemas.microsoft.com/office/drawing/2014/main" id="{351B301D-EB7F-8776-4711-4351DE069DD7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41464" y="2763012"/>
              <a:ext cx="374903" cy="4617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8563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70913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Catalogue cible – artisans et commerçants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3F0FE733-D667-FCF9-B4A4-2EE52ECCC798}"/>
              </a:ext>
            </a:extLst>
          </p:cNvPr>
          <p:cNvSpPr txBox="1"/>
          <p:nvPr/>
        </p:nvSpPr>
        <p:spPr>
          <a:xfrm>
            <a:off x="524255" y="6173692"/>
            <a:ext cx="6045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1219170">
              <a:lnSpc>
                <a:spcPts val="1359"/>
              </a:lnSpc>
              <a:tabLst>
                <a:tab pos="341197" algn="l"/>
              </a:tabLst>
            </a:pPr>
            <a:r>
              <a:rPr sz="1200" b="1" kern="0" spc="-67" dirty="0">
                <a:solidFill>
                  <a:srgbClr val="571D74"/>
                </a:solidFill>
                <a:latin typeface="Arial"/>
                <a:cs typeface="Arial"/>
              </a:rPr>
              <a:t>5</a:t>
            </a:r>
            <a:r>
              <a:rPr sz="1200" b="1" kern="0" dirty="0">
                <a:solidFill>
                  <a:srgbClr val="571D74"/>
                </a:solidFill>
                <a:latin typeface="Arial"/>
                <a:cs typeface="Arial"/>
              </a:rPr>
              <a:t>	</a:t>
            </a:r>
            <a:r>
              <a:rPr sz="1200" b="1" kern="0" spc="-187" dirty="0">
                <a:solidFill>
                  <a:sysClr val="windowText" lastClr="000000"/>
                </a:solidFill>
                <a:latin typeface="Arial"/>
                <a:cs typeface="Arial"/>
              </a:rPr>
              <a:t>BPC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6" name="object 4">
            <a:extLst>
              <a:ext uri="{FF2B5EF4-FFF2-40B4-BE49-F238E27FC236}">
                <a16:creationId xmlns:a16="http://schemas.microsoft.com/office/drawing/2014/main" id="{EE2A269B-6271-7359-1F01-4869A8A2E3F5}"/>
              </a:ext>
            </a:extLst>
          </p:cNvPr>
          <p:cNvGrpSpPr/>
          <p:nvPr/>
        </p:nvGrpSpPr>
        <p:grpSpPr>
          <a:xfrm>
            <a:off x="7089647" y="1058672"/>
            <a:ext cx="5017347" cy="5307753"/>
            <a:chOff x="5317235" y="1045463"/>
            <a:chExt cx="3763010" cy="3980815"/>
          </a:xfrm>
        </p:grpSpPr>
        <p:pic>
          <p:nvPicPr>
            <p:cNvPr id="7" name="object 5">
              <a:extLst>
                <a:ext uri="{FF2B5EF4-FFF2-40B4-BE49-F238E27FC236}">
                  <a16:creationId xmlns:a16="http://schemas.microsoft.com/office/drawing/2014/main" id="{521CB56D-267B-F2A5-074A-90526C6E76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34005" y="4877307"/>
              <a:ext cx="1262878" cy="148335"/>
            </a:xfrm>
            <a:prstGeom prst="rect">
              <a:avLst/>
            </a:prstGeom>
          </p:spPr>
        </p:pic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0C67307C-8BA3-B399-594E-24CBA25C0100}"/>
                </a:ext>
              </a:extLst>
            </p:cNvPr>
            <p:cNvSpPr/>
            <p:nvPr/>
          </p:nvSpPr>
          <p:spPr>
            <a:xfrm>
              <a:off x="5590031" y="1045463"/>
              <a:ext cx="3409315" cy="3980815"/>
            </a:xfrm>
            <a:custGeom>
              <a:avLst/>
              <a:gdLst/>
              <a:ahLst/>
              <a:cxnLst/>
              <a:rect l="l" t="t" r="r" b="b"/>
              <a:pathLst>
                <a:path w="3409315" h="3980815">
                  <a:moveTo>
                    <a:pt x="3409188" y="0"/>
                  </a:moveTo>
                  <a:lnTo>
                    <a:pt x="0" y="0"/>
                  </a:lnTo>
                  <a:lnTo>
                    <a:pt x="0" y="3980688"/>
                  </a:lnTo>
                  <a:lnTo>
                    <a:pt x="3409188" y="3980688"/>
                  </a:lnTo>
                  <a:lnTo>
                    <a:pt x="3409188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DE19C1AA-E50F-60E7-F216-AAC83DA32042}"/>
                </a:ext>
              </a:extLst>
            </p:cNvPr>
            <p:cNvSpPr/>
            <p:nvPr/>
          </p:nvSpPr>
          <p:spPr>
            <a:xfrm>
              <a:off x="5317235" y="3128771"/>
              <a:ext cx="3763010" cy="1714500"/>
            </a:xfrm>
            <a:custGeom>
              <a:avLst/>
              <a:gdLst/>
              <a:ahLst/>
              <a:cxnLst/>
              <a:rect l="l" t="t" r="r" b="b"/>
              <a:pathLst>
                <a:path w="3763009" h="1714500">
                  <a:moveTo>
                    <a:pt x="3762756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762756" y="1714500"/>
                  </a:lnTo>
                  <a:lnTo>
                    <a:pt x="3762756" y="0"/>
                  </a:lnTo>
                  <a:close/>
                </a:path>
              </a:pathLst>
            </a:custGeom>
            <a:solidFill>
              <a:srgbClr val="BCACD2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ED604817-957D-1E5B-DF1B-63F4C84CAF33}"/>
                </a:ext>
              </a:extLst>
            </p:cNvPr>
            <p:cNvSpPr/>
            <p:nvPr/>
          </p:nvSpPr>
          <p:spPr>
            <a:xfrm>
              <a:off x="5317235" y="1153668"/>
              <a:ext cx="3763010" cy="1623060"/>
            </a:xfrm>
            <a:custGeom>
              <a:avLst/>
              <a:gdLst/>
              <a:ahLst/>
              <a:cxnLst/>
              <a:rect l="l" t="t" r="r" b="b"/>
              <a:pathLst>
                <a:path w="3763009" h="1623060">
                  <a:moveTo>
                    <a:pt x="3762756" y="0"/>
                  </a:moveTo>
                  <a:lnTo>
                    <a:pt x="0" y="0"/>
                  </a:lnTo>
                  <a:lnTo>
                    <a:pt x="0" y="1623060"/>
                  </a:lnTo>
                  <a:lnTo>
                    <a:pt x="3762756" y="1623060"/>
                  </a:lnTo>
                  <a:lnTo>
                    <a:pt x="3762756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69802"/>
              </a:scheme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85DF1EDD-47CB-C313-760D-28F482FE7180}"/>
                </a:ext>
              </a:extLst>
            </p:cNvPr>
            <p:cNvSpPr/>
            <p:nvPr/>
          </p:nvSpPr>
          <p:spPr>
            <a:xfrm>
              <a:off x="5999987" y="4011168"/>
              <a:ext cx="1836420" cy="250190"/>
            </a:xfrm>
            <a:custGeom>
              <a:avLst/>
              <a:gdLst/>
              <a:ahLst/>
              <a:cxnLst/>
              <a:rect l="l" t="t" r="r" b="b"/>
              <a:pathLst>
                <a:path w="1836420" h="250189">
                  <a:moveTo>
                    <a:pt x="1794764" y="0"/>
                  </a:moveTo>
                  <a:lnTo>
                    <a:pt x="41656" y="0"/>
                  </a:lnTo>
                  <a:lnTo>
                    <a:pt x="25449" y="3272"/>
                  </a:lnTo>
                  <a:lnTo>
                    <a:pt x="12207" y="12198"/>
                  </a:lnTo>
                  <a:lnTo>
                    <a:pt x="3276" y="25438"/>
                  </a:lnTo>
                  <a:lnTo>
                    <a:pt x="0" y="41655"/>
                  </a:lnTo>
                  <a:lnTo>
                    <a:pt x="0" y="208279"/>
                  </a:lnTo>
                  <a:lnTo>
                    <a:pt x="3276" y="224491"/>
                  </a:lnTo>
                  <a:lnTo>
                    <a:pt x="12207" y="237732"/>
                  </a:lnTo>
                  <a:lnTo>
                    <a:pt x="25449" y="246661"/>
                  </a:lnTo>
                  <a:lnTo>
                    <a:pt x="41656" y="249935"/>
                  </a:lnTo>
                  <a:lnTo>
                    <a:pt x="1794764" y="249935"/>
                  </a:lnTo>
                  <a:lnTo>
                    <a:pt x="1810970" y="246661"/>
                  </a:lnTo>
                  <a:lnTo>
                    <a:pt x="1824212" y="237732"/>
                  </a:lnTo>
                  <a:lnTo>
                    <a:pt x="1833143" y="224491"/>
                  </a:lnTo>
                  <a:lnTo>
                    <a:pt x="1836419" y="208279"/>
                  </a:lnTo>
                  <a:lnTo>
                    <a:pt x="1836419" y="41655"/>
                  </a:lnTo>
                  <a:lnTo>
                    <a:pt x="1833143" y="25438"/>
                  </a:lnTo>
                  <a:lnTo>
                    <a:pt x="1824212" y="12198"/>
                  </a:lnTo>
                  <a:lnTo>
                    <a:pt x="1810970" y="3272"/>
                  </a:lnTo>
                  <a:lnTo>
                    <a:pt x="1794764" y="0"/>
                  </a:lnTo>
                  <a:close/>
                </a:path>
              </a:pathLst>
            </a:custGeom>
            <a:solidFill>
              <a:srgbClr val="BCACD2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" name="object 12">
            <a:extLst>
              <a:ext uri="{FF2B5EF4-FFF2-40B4-BE49-F238E27FC236}">
                <a16:creationId xmlns:a16="http://schemas.microsoft.com/office/drawing/2014/main" id="{F473FB04-A5DC-42B3-FCB0-FB66384183EA}"/>
              </a:ext>
            </a:extLst>
          </p:cNvPr>
          <p:cNvGrpSpPr/>
          <p:nvPr/>
        </p:nvGrpSpPr>
        <p:grpSpPr>
          <a:xfrm>
            <a:off x="1202945" y="1022096"/>
            <a:ext cx="2451100" cy="3017520"/>
            <a:chOff x="902208" y="1018032"/>
            <a:chExt cx="1838325" cy="2263140"/>
          </a:xfrm>
        </p:grpSpPr>
        <p:sp>
          <p:nvSpPr>
            <p:cNvPr id="14" name="object 13">
              <a:extLst>
                <a:ext uri="{FF2B5EF4-FFF2-40B4-BE49-F238E27FC236}">
                  <a16:creationId xmlns:a16="http://schemas.microsoft.com/office/drawing/2014/main" id="{08535BDC-EA2F-8571-494C-3BB97A584B7C}"/>
                </a:ext>
              </a:extLst>
            </p:cNvPr>
            <p:cNvSpPr/>
            <p:nvPr/>
          </p:nvSpPr>
          <p:spPr>
            <a:xfrm>
              <a:off x="902208" y="1018032"/>
              <a:ext cx="1838325" cy="2263140"/>
            </a:xfrm>
            <a:custGeom>
              <a:avLst/>
              <a:gdLst/>
              <a:ahLst/>
              <a:cxnLst/>
              <a:rect l="l" t="t" r="r" b="b"/>
              <a:pathLst>
                <a:path w="1838325" h="2263140">
                  <a:moveTo>
                    <a:pt x="1837943" y="0"/>
                  </a:moveTo>
                  <a:lnTo>
                    <a:pt x="0" y="0"/>
                  </a:lnTo>
                  <a:lnTo>
                    <a:pt x="0" y="2263140"/>
                  </a:lnTo>
                  <a:lnTo>
                    <a:pt x="1837943" y="2263140"/>
                  </a:lnTo>
                  <a:lnTo>
                    <a:pt x="1837943" y="0"/>
                  </a:lnTo>
                  <a:close/>
                </a:path>
              </a:pathLst>
            </a:custGeom>
            <a:solidFill>
              <a:srgbClr val="FAF0D1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4">
              <a:extLst>
                <a:ext uri="{FF2B5EF4-FFF2-40B4-BE49-F238E27FC236}">
                  <a16:creationId xmlns:a16="http://schemas.microsoft.com/office/drawing/2014/main" id="{6131F660-1A24-1372-E89C-C692653CF5D8}"/>
                </a:ext>
              </a:extLst>
            </p:cNvPr>
            <p:cNvSpPr/>
            <p:nvPr/>
          </p:nvSpPr>
          <p:spPr>
            <a:xfrm>
              <a:off x="944118" y="1069086"/>
              <a:ext cx="1746885" cy="513715"/>
            </a:xfrm>
            <a:custGeom>
              <a:avLst/>
              <a:gdLst/>
              <a:ahLst/>
              <a:cxnLst/>
              <a:rect l="l" t="t" r="r" b="b"/>
              <a:pathLst>
                <a:path w="1746885" h="513715">
                  <a:moveTo>
                    <a:pt x="1660906" y="0"/>
                  </a:moveTo>
                  <a:lnTo>
                    <a:pt x="85597" y="0"/>
                  </a:lnTo>
                  <a:lnTo>
                    <a:pt x="52281" y="6731"/>
                  </a:lnTo>
                  <a:lnTo>
                    <a:pt x="25072" y="25082"/>
                  </a:lnTo>
                  <a:lnTo>
                    <a:pt x="6727" y="52292"/>
                  </a:lnTo>
                  <a:lnTo>
                    <a:pt x="0" y="85598"/>
                  </a:lnTo>
                  <a:lnTo>
                    <a:pt x="0" y="427989"/>
                  </a:lnTo>
                  <a:lnTo>
                    <a:pt x="6727" y="461295"/>
                  </a:lnTo>
                  <a:lnTo>
                    <a:pt x="25072" y="488505"/>
                  </a:lnTo>
                  <a:lnTo>
                    <a:pt x="52281" y="506857"/>
                  </a:lnTo>
                  <a:lnTo>
                    <a:pt x="85597" y="513588"/>
                  </a:lnTo>
                  <a:lnTo>
                    <a:pt x="1660906" y="513588"/>
                  </a:lnTo>
                  <a:lnTo>
                    <a:pt x="1694211" y="506856"/>
                  </a:lnTo>
                  <a:lnTo>
                    <a:pt x="1721421" y="488505"/>
                  </a:lnTo>
                  <a:lnTo>
                    <a:pt x="1739773" y="461295"/>
                  </a:lnTo>
                  <a:lnTo>
                    <a:pt x="1746504" y="427989"/>
                  </a:lnTo>
                  <a:lnTo>
                    <a:pt x="1746504" y="85598"/>
                  </a:lnTo>
                  <a:lnTo>
                    <a:pt x="1739773" y="52292"/>
                  </a:lnTo>
                  <a:lnTo>
                    <a:pt x="1721421" y="25082"/>
                  </a:lnTo>
                  <a:lnTo>
                    <a:pt x="1694211" y="6730"/>
                  </a:lnTo>
                  <a:lnTo>
                    <a:pt x="16609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bject 15">
              <a:extLst>
                <a:ext uri="{FF2B5EF4-FFF2-40B4-BE49-F238E27FC236}">
                  <a16:creationId xmlns:a16="http://schemas.microsoft.com/office/drawing/2014/main" id="{60246645-F6CC-CB35-3CBD-B0692D33F6D5}"/>
                </a:ext>
              </a:extLst>
            </p:cNvPr>
            <p:cNvSpPr/>
            <p:nvPr/>
          </p:nvSpPr>
          <p:spPr>
            <a:xfrm>
              <a:off x="944118" y="1069086"/>
              <a:ext cx="1746885" cy="513715"/>
            </a:xfrm>
            <a:custGeom>
              <a:avLst/>
              <a:gdLst/>
              <a:ahLst/>
              <a:cxnLst/>
              <a:rect l="l" t="t" r="r" b="b"/>
              <a:pathLst>
                <a:path w="1746885" h="513715">
                  <a:moveTo>
                    <a:pt x="0" y="85598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660906" y="0"/>
                  </a:lnTo>
                  <a:lnTo>
                    <a:pt x="1694211" y="6730"/>
                  </a:lnTo>
                  <a:lnTo>
                    <a:pt x="1721421" y="25082"/>
                  </a:lnTo>
                  <a:lnTo>
                    <a:pt x="1739773" y="52292"/>
                  </a:lnTo>
                  <a:lnTo>
                    <a:pt x="1746504" y="85598"/>
                  </a:lnTo>
                  <a:lnTo>
                    <a:pt x="1746504" y="427989"/>
                  </a:lnTo>
                  <a:lnTo>
                    <a:pt x="1739773" y="461295"/>
                  </a:lnTo>
                  <a:lnTo>
                    <a:pt x="1721421" y="488505"/>
                  </a:lnTo>
                  <a:lnTo>
                    <a:pt x="1694211" y="506856"/>
                  </a:lnTo>
                  <a:lnTo>
                    <a:pt x="1660906" y="513588"/>
                  </a:lnTo>
                  <a:lnTo>
                    <a:pt x="85597" y="513588"/>
                  </a:lnTo>
                  <a:lnTo>
                    <a:pt x="52281" y="506857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6">
              <a:extLst>
                <a:ext uri="{FF2B5EF4-FFF2-40B4-BE49-F238E27FC236}">
                  <a16:creationId xmlns:a16="http://schemas.microsoft.com/office/drawing/2014/main" id="{01DE6644-20B2-726E-A04B-12961B642F74}"/>
                </a:ext>
              </a:extLst>
            </p:cNvPr>
            <p:cNvSpPr/>
            <p:nvPr/>
          </p:nvSpPr>
          <p:spPr>
            <a:xfrm>
              <a:off x="944118" y="1617726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5" h="515619">
                  <a:moveTo>
                    <a:pt x="1660652" y="0"/>
                  </a:moveTo>
                  <a:lnTo>
                    <a:pt x="85851" y="0"/>
                  </a:lnTo>
                  <a:lnTo>
                    <a:pt x="52436" y="6752"/>
                  </a:lnTo>
                  <a:lnTo>
                    <a:pt x="25147" y="25161"/>
                  </a:lnTo>
                  <a:lnTo>
                    <a:pt x="6747" y="52452"/>
                  </a:lnTo>
                  <a:lnTo>
                    <a:pt x="0" y="85851"/>
                  </a:lnTo>
                  <a:lnTo>
                    <a:pt x="0" y="429260"/>
                  </a:lnTo>
                  <a:lnTo>
                    <a:pt x="6747" y="462659"/>
                  </a:lnTo>
                  <a:lnTo>
                    <a:pt x="25147" y="489950"/>
                  </a:lnTo>
                  <a:lnTo>
                    <a:pt x="52436" y="508359"/>
                  </a:lnTo>
                  <a:lnTo>
                    <a:pt x="85851" y="515112"/>
                  </a:lnTo>
                  <a:lnTo>
                    <a:pt x="1660652" y="515112"/>
                  </a:lnTo>
                  <a:lnTo>
                    <a:pt x="1694051" y="508359"/>
                  </a:lnTo>
                  <a:lnTo>
                    <a:pt x="1721342" y="489950"/>
                  </a:lnTo>
                  <a:lnTo>
                    <a:pt x="1739751" y="462659"/>
                  </a:lnTo>
                  <a:lnTo>
                    <a:pt x="1746504" y="429260"/>
                  </a:lnTo>
                  <a:lnTo>
                    <a:pt x="1746504" y="85851"/>
                  </a:lnTo>
                  <a:lnTo>
                    <a:pt x="1739751" y="52452"/>
                  </a:lnTo>
                  <a:lnTo>
                    <a:pt x="1721342" y="25161"/>
                  </a:lnTo>
                  <a:lnTo>
                    <a:pt x="1694051" y="6752"/>
                  </a:lnTo>
                  <a:lnTo>
                    <a:pt x="1660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17">
              <a:extLst>
                <a:ext uri="{FF2B5EF4-FFF2-40B4-BE49-F238E27FC236}">
                  <a16:creationId xmlns:a16="http://schemas.microsoft.com/office/drawing/2014/main" id="{BDDFADEA-8033-BC77-F2CE-5DA89F7582CD}"/>
                </a:ext>
              </a:extLst>
            </p:cNvPr>
            <p:cNvSpPr/>
            <p:nvPr/>
          </p:nvSpPr>
          <p:spPr>
            <a:xfrm>
              <a:off x="944118" y="1617726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5" h="515619">
                  <a:moveTo>
                    <a:pt x="0" y="85851"/>
                  </a:moveTo>
                  <a:lnTo>
                    <a:pt x="6747" y="52452"/>
                  </a:lnTo>
                  <a:lnTo>
                    <a:pt x="25147" y="25161"/>
                  </a:lnTo>
                  <a:lnTo>
                    <a:pt x="52436" y="6752"/>
                  </a:lnTo>
                  <a:lnTo>
                    <a:pt x="85851" y="0"/>
                  </a:lnTo>
                  <a:lnTo>
                    <a:pt x="1660652" y="0"/>
                  </a:lnTo>
                  <a:lnTo>
                    <a:pt x="1694051" y="6752"/>
                  </a:lnTo>
                  <a:lnTo>
                    <a:pt x="1721342" y="25161"/>
                  </a:lnTo>
                  <a:lnTo>
                    <a:pt x="1739751" y="52452"/>
                  </a:lnTo>
                  <a:lnTo>
                    <a:pt x="1746504" y="85851"/>
                  </a:lnTo>
                  <a:lnTo>
                    <a:pt x="1746504" y="429260"/>
                  </a:lnTo>
                  <a:lnTo>
                    <a:pt x="1739751" y="462659"/>
                  </a:lnTo>
                  <a:lnTo>
                    <a:pt x="1721342" y="489950"/>
                  </a:lnTo>
                  <a:lnTo>
                    <a:pt x="1694051" y="508359"/>
                  </a:lnTo>
                  <a:lnTo>
                    <a:pt x="1660652" y="515112"/>
                  </a:lnTo>
                  <a:lnTo>
                    <a:pt x="85851" y="515112"/>
                  </a:lnTo>
                  <a:lnTo>
                    <a:pt x="52436" y="508359"/>
                  </a:lnTo>
                  <a:lnTo>
                    <a:pt x="25147" y="489950"/>
                  </a:lnTo>
                  <a:lnTo>
                    <a:pt x="6747" y="462659"/>
                  </a:lnTo>
                  <a:lnTo>
                    <a:pt x="0" y="429260"/>
                  </a:lnTo>
                  <a:lnTo>
                    <a:pt x="0" y="85851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0" name="object 18">
              <a:extLst>
                <a:ext uri="{FF2B5EF4-FFF2-40B4-BE49-F238E27FC236}">
                  <a16:creationId xmlns:a16="http://schemas.microsoft.com/office/drawing/2014/main" id="{032588DF-8D4D-B25F-DBB6-791197DBB12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9744" y="1130808"/>
              <a:ext cx="156972" cy="156972"/>
            </a:xfrm>
            <a:prstGeom prst="rect">
              <a:avLst/>
            </a:prstGeom>
          </p:spPr>
        </p:pic>
        <p:pic>
          <p:nvPicPr>
            <p:cNvPr id="21" name="object 19">
              <a:extLst>
                <a:ext uri="{FF2B5EF4-FFF2-40B4-BE49-F238E27FC236}">
                  <a16:creationId xmlns:a16="http://schemas.microsoft.com/office/drawing/2014/main" id="{3405BFED-6592-CFA2-0D03-FC4A3E7BECB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9744" y="1673352"/>
              <a:ext cx="156972" cy="156972"/>
            </a:xfrm>
            <a:prstGeom prst="rect">
              <a:avLst/>
            </a:prstGeom>
          </p:spPr>
        </p:pic>
        <p:pic>
          <p:nvPicPr>
            <p:cNvPr id="22" name="object 20">
              <a:extLst>
                <a:ext uri="{FF2B5EF4-FFF2-40B4-BE49-F238E27FC236}">
                  <a16:creationId xmlns:a16="http://schemas.microsoft.com/office/drawing/2014/main" id="{2D353E12-1970-BC2D-C0BC-3B6F6BCB05F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3782" y="1103172"/>
              <a:ext cx="488480" cy="523951"/>
            </a:xfrm>
            <a:prstGeom prst="rect">
              <a:avLst/>
            </a:prstGeom>
          </p:spPr>
        </p:pic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7AABE16A-7D51-ECF6-A017-0FF8BED0B9E3}"/>
                </a:ext>
              </a:extLst>
            </p:cNvPr>
            <p:cNvSpPr/>
            <p:nvPr/>
          </p:nvSpPr>
          <p:spPr>
            <a:xfrm>
              <a:off x="944118" y="2169414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5" h="515619">
                  <a:moveTo>
                    <a:pt x="1660652" y="0"/>
                  </a:moveTo>
                  <a:lnTo>
                    <a:pt x="85851" y="0"/>
                  </a:lnTo>
                  <a:lnTo>
                    <a:pt x="52436" y="6752"/>
                  </a:lnTo>
                  <a:lnTo>
                    <a:pt x="25147" y="25161"/>
                  </a:lnTo>
                  <a:lnTo>
                    <a:pt x="6747" y="52452"/>
                  </a:lnTo>
                  <a:lnTo>
                    <a:pt x="0" y="85852"/>
                  </a:lnTo>
                  <a:lnTo>
                    <a:pt x="0" y="429260"/>
                  </a:lnTo>
                  <a:lnTo>
                    <a:pt x="6747" y="462659"/>
                  </a:lnTo>
                  <a:lnTo>
                    <a:pt x="25147" y="489950"/>
                  </a:lnTo>
                  <a:lnTo>
                    <a:pt x="52436" y="508359"/>
                  </a:lnTo>
                  <a:lnTo>
                    <a:pt x="85851" y="515112"/>
                  </a:lnTo>
                  <a:lnTo>
                    <a:pt x="1660652" y="515112"/>
                  </a:lnTo>
                  <a:lnTo>
                    <a:pt x="1694051" y="508359"/>
                  </a:lnTo>
                  <a:lnTo>
                    <a:pt x="1721342" y="489950"/>
                  </a:lnTo>
                  <a:lnTo>
                    <a:pt x="1739751" y="462659"/>
                  </a:lnTo>
                  <a:lnTo>
                    <a:pt x="1746504" y="429260"/>
                  </a:lnTo>
                  <a:lnTo>
                    <a:pt x="1746504" y="85852"/>
                  </a:lnTo>
                  <a:lnTo>
                    <a:pt x="1739751" y="52452"/>
                  </a:lnTo>
                  <a:lnTo>
                    <a:pt x="1721342" y="25161"/>
                  </a:lnTo>
                  <a:lnTo>
                    <a:pt x="1694051" y="6752"/>
                  </a:lnTo>
                  <a:lnTo>
                    <a:pt x="1660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object 22">
              <a:extLst>
                <a:ext uri="{FF2B5EF4-FFF2-40B4-BE49-F238E27FC236}">
                  <a16:creationId xmlns:a16="http://schemas.microsoft.com/office/drawing/2014/main" id="{5C2658FB-774D-569A-3FC1-EED044DE57D4}"/>
                </a:ext>
              </a:extLst>
            </p:cNvPr>
            <p:cNvSpPr/>
            <p:nvPr/>
          </p:nvSpPr>
          <p:spPr>
            <a:xfrm>
              <a:off x="944118" y="2169414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5" h="515619">
                  <a:moveTo>
                    <a:pt x="0" y="85852"/>
                  </a:moveTo>
                  <a:lnTo>
                    <a:pt x="6747" y="52452"/>
                  </a:lnTo>
                  <a:lnTo>
                    <a:pt x="25147" y="25161"/>
                  </a:lnTo>
                  <a:lnTo>
                    <a:pt x="52436" y="6752"/>
                  </a:lnTo>
                  <a:lnTo>
                    <a:pt x="85851" y="0"/>
                  </a:lnTo>
                  <a:lnTo>
                    <a:pt x="1660652" y="0"/>
                  </a:lnTo>
                  <a:lnTo>
                    <a:pt x="1694051" y="6752"/>
                  </a:lnTo>
                  <a:lnTo>
                    <a:pt x="1721342" y="25161"/>
                  </a:lnTo>
                  <a:lnTo>
                    <a:pt x="1739751" y="52452"/>
                  </a:lnTo>
                  <a:lnTo>
                    <a:pt x="1746504" y="85852"/>
                  </a:lnTo>
                  <a:lnTo>
                    <a:pt x="1746504" y="429260"/>
                  </a:lnTo>
                  <a:lnTo>
                    <a:pt x="1739751" y="462659"/>
                  </a:lnTo>
                  <a:lnTo>
                    <a:pt x="1721342" y="489950"/>
                  </a:lnTo>
                  <a:lnTo>
                    <a:pt x="1694051" y="508359"/>
                  </a:lnTo>
                  <a:lnTo>
                    <a:pt x="1660652" y="515112"/>
                  </a:lnTo>
                  <a:lnTo>
                    <a:pt x="85851" y="515112"/>
                  </a:lnTo>
                  <a:lnTo>
                    <a:pt x="52436" y="508359"/>
                  </a:lnTo>
                  <a:lnTo>
                    <a:pt x="25147" y="489950"/>
                  </a:lnTo>
                  <a:lnTo>
                    <a:pt x="6747" y="462659"/>
                  </a:lnTo>
                  <a:lnTo>
                    <a:pt x="0" y="429260"/>
                  </a:lnTo>
                  <a:lnTo>
                    <a:pt x="0" y="85852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object 23">
              <a:extLst>
                <a:ext uri="{FF2B5EF4-FFF2-40B4-BE49-F238E27FC236}">
                  <a16:creationId xmlns:a16="http://schemas.microsoft.com/office/drawing/2014/main" id="{71C5E3CC-713F-3D14-2C75-3966B2841AD6}"/>
                </a:ext>
              </a:extLst>
            </p:cNvPr>
            <p:cNvSpPr/>
            <p:nvPr/>
          </p:nvSpPr>
          <p:spPr>
            <a:xfrm>
              <a:off x="944118" y="2719577"/>
              <a:ext cx="1752600" cy="513715"/>
            </a:xfrm>
            <a:custGeom>
              <a:avLst/>
              <a:gdLst/>
              <a:ahLst/>
              <a:cxnLst/>
              <a:rect l="l" t="t" r="r" b="b"/>
              <a:pathLst>
                <a:path w="1752600" h="513714">
                  <a:moveTo>
                    <a:pt x="1667002" y="0"/>
                  </a:moveTo>
                  <a:lnTo>
                    <a:pt x="85597" y="0"/>
                  </a:lnTo>
                  <a:lnTo>
                    <a:pt x="52281" y="6731"/>
                  </a:lnTo>
                  <a:lnTo>
                    <a:pt x="25072" y="25082"/>
                  </a:lnTo>
                  <a:lnTo>
                    <a:pt x="6727" y="52292"/>
                  </a:lnTo>
                  <a:lnTo>
                    <a:pt x="0" y="85598"/>
                  </a:lnTo>
                  <a:lnTo>
                    <a:pt x="0" y="427990"/>
                  </a:lnTo>
                  <a:lnTo>
                    <a:pt x="6727" y="461295"/>
                  </a:lnTo>
                  <a:lnTo>
                    <a:pt x="25072" y="488505"/>
                  </a:lnTo>
                  <a:lnTo>
                    <a:pt x="52281" y="506857"/>
                  </a:lnTo>
                  <a:lnTo>
                    <a:pt x="85597" y="513588"/>
                  </a:lnTo>
                  <a:lnTo>
                    <a:pt x="1667002" y="513588"/>
                  </a:lnTo>
                  <a:lnTo>
                    <a:pt x="1700307" y="506857"/>
                  </a:lnTo>
                  <a:lnTo>
                    <a:pt x="1727517" y="488505"/>
                  </a:lnTo>
                  <a:lnTo>
                    <a:pt x="1745869" y="461295"/>
                  </a:lnTo>
                  <a:lnTo>
                    <a:pt x="1752600" y="427990"/>
                  </a:lnTo>
                  <a:lnTo>
                    <a:pt x="1752600" y="85598"/>
                  </a:lnTo>
                  <a:lnTo>
                    <a:pt x="1745869" y="52292"/>
                  </a:lnTo>
                  <a:lnTo>
                    <a:pt x="1727517" y="25082"/>
                  </a:lnTo>
                  <a:lnTo>
                    <a:pt x="1700307" y="6731"/>
                  </a:lnTo>
                  <a:lnTo>
                    <a:pt x="1667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4">
              <a:extLst>
                <a:ext uri="{FF2B5EF4-FFF2-40B4-BE49-F238E27FC236}">
                  <a16:creationId xmlns:a16="http://schemas.microsoft.com/office/drawing/2014/main" id="{E59C74DA-1A1E-DD25-78DF-B672FD48B8F4}"/>
                </a:ext>
              </a:extLst>
            </p:cNvPr>
            <p:cNvSpPr/>
            <p:nvPr/>
          </p:nvSpPr>
          <p:spPr>
            <a:xfrm>
              <a:off x="944118" y="2719577"/>
              <a:ext cx="1752600" cy="513715"/>
            </a:xfrm>
            <a:custGeom>
              <a:avLst/>
              <a:gdLst/>
              <a:ahLst/>
              <a:cxnLst/>
              <a:rect l="l" t="t" r="r" b="b"/>
              <a:pathLst>
                <a:path w="1752600" h="513714">
                  <a:moveTo>
                    <a:pt x="0" y="85598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667002" y="0"/>
                  </a:lnTo>
                  <a:lnTo>
                    <a:pt x="1700307" y="6731"/>
                  </a:lnTo>
                  <a:lnTo>
                    <a:pt x="1727517" y="25082"/>
                  </a:lnTo>
                  <a:lnTo>
                    <a:pt x="1745869" y="52292"/>
                  </a:lnTo>
                  <a:lnTo>
                    <a:pt x="1752600" y="85598"/>
                  </a:lnTo>
                  <a:lnTo>
                    <a:pt x="1752600" y="427990"/>
                  </a:lnTo>
                  <a:lnTo>
                    <a:pt x="1745869" y="461295"/>
                  </a:lnTo>
                  <a:lnTo>
                    <a:pt x="1727517" y="488505"/>
                  </a:lnTo>
                  <a:lnTo>
                    <a:pt x="1700307" y="506857"/>
                  </a:lnTo>
                  <a:lnTo>
                    <a:pt x="1667002" y="513588"/>
                  </a:lnTo>
                  <a:lnTo>
                    <a:pt x="85597" y="513588"/>
                  </a:lnTo>
                  <a:lnTo>
                    <a:pt x="52281" y="506857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7" name="object 25">
              <a:extLst>
                <a:ext uri="{FF2B5EF4-FFF2-40B4-BE49-F238E27FC236}">
                  <a16:creationId xmlns:a16="http://schemas.microsoft.com/office/drawing/2014/main" id="{B4C6038D-6B30-98DD-8AAA-15F3B2A0D5D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2405" y="2214626"/>
              <a:ext cx="485597" cy="520192"/>
            </a:xfrm>
            <a:prstGeom prst="rect">
              <a:avLst/>
            </a:prstGeom>
          </p:spPr>
        </p:pic>
        <p:pic>
          <p:nvPicPr>
            <p:cNvPr id="28" name="object 26">
              <a:extLst>
                <a:ext uri="{FF2B5EF4-FFF2-40B4-BE49-F238E27FC236}">
                  <a16:creationId xmlns:a16="http://schemas.microsoft.com/office/drawing/2014/main" id="{D57E5C85-2E4A-EE47-BA92-4FE66D9261B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3376" y="1667256"/>
              <a:ext cx="374903" cy="461772"/>
            </a:xfrm>
            <a:prstGeom prst="rect">
              <a:avLst/>
            </a:prstGeom>
          </p:spPr>
        </p:pic>
        <p:pic>
          <p:nvPicPr>
            <p:cNvPr id="29" name="object 27">
              <a:extLst>
                <a:ext uri="{FF2B5EF4-FFF2-40B4-BE49-F238E27FC236}">
                  <a16:creationId xmlns:a16="http://schemas.microsoft.com/office/drawing/2014/main" id="{CF6F602E-A5CA-EEAE-0328-25A85171D831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98220" y="1359408"/>
              <a:ext cx="190500" cy="140208"/>
            </a:xfrm>
            <a:prstGeom prst="rect">
              <a:avLst/>
            </a:prstGeom>
          </p:spPr>
        </p:pic>
        <p:pic>
          <p:nvPicPr>
            <p:cNvPr id="30" name="object 28">
              <a:extLst>
                <a:ext uri="{FF2B5EF4-FFF2-40B4-BE49-F238E27FC236}">
                  <a16:creationId xmlns:a16="http://schemas.microsoft.com/office/drawing/2014/main" id="{68D081E9-CCFB-A442-BA26-5E56D4C206DE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95172" y="1912620"/>
              <a:ext cx="190500" cy="140207"/>
            </a:xfrm>
            <a:prstGeom prst="rect">
              <a:avLst/>
            </a:prstGeom>
          </p:spPr>
        </p:pic>
        <p:pic>
          <p:nvPicPr>
            <p:cNvPr id="31" name="object 29">
              <a:extLst>
                <a:ext uri="{FF2B5EF4-FFF2-40B4-BE49-F238E27FC236}">
                  <a16:creationId xmlns:a16="http://schemas.microsoft.com/office/drawing/2014/main" id="{FE76FCEE-177F-9EEC-968F-5E3B17AC009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4637" y="2181796"/>
              <a:ext cx="290399" cy="259778"/>
            </a:xfrm>
            <a:prstGeom prst="rect">
              <a:avLst/>
            </a:prstGeom>
          </p:spPr>
        </p:pic>
        <p:pic>
          <p:nvPicPr>
            <p:cNvPr id="32" name="object 30">
              <a:extLst>
                <a:ext uri="{FF2B5EF4-FFF2-40B4-BE49-F238E27FC236}">
                  <a16:creationId xmlns:a16="http://schemas.microsoft.com/office/drawing/2014/main" id="{90D5522E-74D7-D9CE-1BD9-79DA6DD2AEF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4440" y="2696210"/>
              <a:ext cx="290398" cy="259714"/>
            </a:xfrm>
            <a:prstGeom prst="rect">
              <a:avLst/>
            </a:prstGeom>
          </p:spPr>
        </p:pic>
        <p:pic>
          <p:nvPicPr>
            <p:cNvPr id="33" name="object 31">
              <a:extLst>
                <a:ext uri="{FF2B5EF4-FFF2-40B4-BE49-F238E27FC236}">
                  <a16:creationId xmlns:a16="http://schemas.microsoft.com/office/drawing/2014/main" id="{DCDBF733-6451-B665-B16B-6E0620E574E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3836" y="2798064"/>
              <a:ext cx="374903" cy="461772"/>
            </a:xfrm>
            <a:prstGeom prst="rect">
              <a:avLst/>
            </a:prstGeom>
          </p:spPr>
        </p:pic>
      </p:grpSp>
      <p:grpSp>
        <p:nvGrpSpPr>
          <p:cNvPr id="34" name="object 32">
            <a:extLst>
              <a:ext uri="{FF2B5EF4-FFF2-40B4-BE49-F238E27FC236}">
                <a16:creationId xmlns:a16="http://schemas.microsoft.com/office/drawing/2014/main" id="{474CB557-2989-E94E-6879-3306534D056C}"/>
              </a:ext>
            </a:extLst>
          </p:cNvPr>
          <p:cNvGrpSpPr/>
          <p:nvPr/>
        </p:nvGrpSpPr>
        <p:grpSpPr>
          <a:xfrm>
            <a:off x="97536" y="4100575"/>
            <a:ext cx="3556000" cy="2359660"/>
            <a:chOff x="73152" y="3326891"/>
            <a:chExt cx="2667000" cy="1769745"/>
          </a:xfrm>
        </p:grpSpPr>
        <p:sp>
          <p:nvSpPr>
            <p:cNvPr id="35" name="object 33">
              <a:extLst>
                <a:ext uri="{FF2B5EF4-FFF2-40B4-BE49-F238E27FC236}">
                  <a16:creationId xmlns:a16="http://schemas.microsoft.com/office/drawing/2014/main" id="{37BACF6C-6CCE-B5FB-DF43-132F42151486}"/>
                </a:ext>
              </a:extLst>
            </p:cNvPr>
            <p:cNvSpPr/>
            <p:nvPr/>
          </p:nvSpPr>
          <p:spPr>
            <a:xfrm>
              <a:off x="908304" y="3954779"/>
              <a:ext cx="1831975" cy="1141730"/>
            </a:xfrm>
            <a:custGeom>
              <a:avLst/>
              <a:gdLst/>
              <a:ahLst/>
              <a:cxnLst/>
              <a:rect l="l" t="t" r="r" b="b"/>
              <a:pathLst>
                <a:path w="1831975" h="1141729">
                  <a:moveTo>
                    <a:pt x="1831848" y="0"/>
                  </a:moveTo>
                  <a:lnTo>
                    <a:pt x="0" y="0"/>
                  </a:lnTo>
                  <a:lnTo>
                    <a:pt x="0" y="1141476"/>
                  </a:lnTo>
                  <a:lnTo>
                    <a:pt x="1831848" y="1141476"/>
                  </a:lnTo>
                  <a:lnTo>
                    <a:pt x="1831848" y="0"/>
                  </a:lnTo>
                  <a:close/>
                </a:path>
              </a:pathLst>
            </a:custGeom>
            <a:solidFill>
              <a:srgbClr val="DB4A4A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object 34">
              <a:extLst>
                <a:ext uri="{FF2B5EF4-FFF2-40B4-BE49-F238E27FC236}">
                  <a16:creationId xmlns:a16="http://schemas.microsoft.com/office/drawing/2014/main" id="{74124DB5-CADE-5C7D-564D-DE48C5F559D6}"/>
                </a:ext>
              </a:extLst>
            </p:cNvPr>
            <p:cNvSpPr/>
            <p:nvPr/>
          </p:nvSpPr>
          <p:spPr>
            <a:xfrm>
              <a:off x="899160" y="3326891"/>
              <a:ext cx="1841500" cy="584200"/>
            </a:xfrm>
            <a:custGeom>
              <a:avLst/>
              <a:gdLst/>
              <a:ahLst/>
              <a:cxnLst/>
              <a:rect l="l" t="t" r="r" b="b"/>
              <a:pathLst>
                <a:path w="1841500" h="584200">
                  <a:moveTo>
                    <a:pt x="1840991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1840991" y="583691"/>
                  </a:lnTo>
                  <a:lnTo>
                    <a:pt x="1840991" y="0"/>
                  </a:lnTo>
                  <a:close/>
                </a:path>
              </a:pathLst>
            </a:custGeom>
            <a:solidFill>
              <a:srgbClr val="EC7C30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object 35">
              <a:extLst>
                <a:ext uri="{FF2B5EF4-FFF2-40B4-BE49-F238E27FC236}">
                  <a16:creationId xmlns:a16="http://schemas.microsoft.com/office/drawing/2014/main" id="{6ADADEDA-B051-3156-485F-22AEDAAEBFD1}"/>
                </a:ext>
              </a:extLst>
            </p:cNvPr>
            <p:cNvSpPr/>
            <p:nvPr/>
          </p:nvSpPr>
          <p:spPr>
            <a:xfrm>
              <a:off x="944118" y="3365753"/>
              <a:ext cx="1750060" cy="515620"/>
            </a:xfrm>
            <a:custGeom>
              <a:avLst/>
              <a:gdLst/>
              <a:ahLst/>
              <a:cxnLst/>
              <a:rect l="l" t="t" r="r" b="b"/>
              <a:pathLst>
                <a:path w="1750060" h="515620">
                  <a:moveTo>
                    <a:pt x="1663700" y="0"/>
                  </a:moveTo>
                  <a:lnTo>
                    <a:pt x="85851" y="0"/>
                  </a:lnTo>
                  <a:lnTo>
                    <a:pt x="52436" y="6752"/>
                  </a:lnTo>
                  <a:lnTo>
                    <a:pt x="25147" y="25161"/>
                  </a:lnTo>
                  <a:lnTo>
                    <a:pt x="6747" y="52452"/>
                  </a:lnTo>
                  <a:lnTo>
                    <a:pt x="0" y="85852"/>
                  </a:lnTo>
                  <a:lnTo>
                    <a:pt x="0" y="429260"/>
                  </a:lnTo>
                  <a:lnTo>
                    <a:pt x="6747" y="462659"/>
                  </a:lnTo>
                  <a:lnTo>
                    <a:pt x="25147" y="489950"/>
                  </a:lnTo>
                  <a:lnTo>
                    <a:pt x="52436" y="508359"/>
                  </a:lnTo>
                  <a:lnTo>
                    <a:pt x="85851" y="515112"/>
                  </a:lnTo>
                  <a:lnTo>
                    <a:pt x="1663700" y="515112"/>
                  </a:lnTo>
                  <a:lnTo>
                    <a:pt x="1697099" y="508359"/>
                  </a:lnTo>
                  <a:lnTo>
                    <a:pt x="1724390" y="489950"/>
                  </a:lnTo>
                  <a:lnTo>
                    <a:pt x="1742799" y="462659"/>
                  </a:lnTo>
                  <a:lnTo>
                    <a:pt x="1749552" y="429260"/>
                  </a:lnTo>
                  <a:lnTo>
                    <a:pt x="1749552" y="85852"/>
                  </a:lnTo>
                  <a:lnTo>
                    <a:pt x="1742799" y="52452"/>
                  </a:lnTo>
                  <a:lnTo>
                    <a:pt x="1724390" y="25161"/>
                  </a:lnTo>
                  <a:lnTo>
                    <a:pt x="1697099" y="6752"/>
                  </a:lnTo>
                  <a:lnTo>
                    <a:pt x="166370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object 36">
              <a:extLst>
                <a:ext uri="{FF2B5EF4-FFF2-40B4-BE49-F238E27FC236}">
                  <a16:creationId xmlns:a16="http://schemas.microsoft.com/office/drawing/2014/main" id="{5B7EACAD-8D5C-87D5-8834-D7F3B902F8CD}"/>
                </a:ext>
              </a:extLst>
            </p:cNvPr>
            <p:cNvSpPr/>
            <p:nvPr/>
          </p:nvSpPr>
          <p:spPr>
            <a:xfrm>
              <a:off x="944118" y="3365753"/>
              <a:ext cx="1750060" cy="515620"/>
            </a:xfrm>
            <a:custGeom>
              <a:avLst/>
              <a:gdLst/>
              <a:ahLst/>
              <a:cxnLst/>
              <a:rect l="l" t="t" r="r" b="b"/>
              <a:pathLst>
                <a:path w="1750060" h="515620">
                  <a:moveTo>
                    <a:pt x="0" y="85852"/>
                  </a:moveTo>
                  <a:lnTo>
                    <a:pt x="6747" y="52452"/>
                  </a:lnTo>
                  <a:lnTo>
                    <a:pt x="25147" y="25161"/>
                  </a:lnTo>
                  <a:lnTo>
                    <a:pt x="52436" y="6752"/>
                  </a:lnTo>
                  <a:lnTo>
                    <a:pt x="85851" y="0"/>
                  </a:lnTo>
                  <a:lnTo>
                    <a:pt x="1663700" y="0"/>
                  </a:lnTo>
                  <a:lnTo>
                    <a:pt x="1697099" y="6752"/>
                  </a:lnTo>
                  <a:lnTo>
                    <a:pt x="1724390" y="25161"/>
                  </a:lnTo>
                  <a:lnTo>
                    <a:pt x="1742799" y="52452"/>
                  </a:lnTo>
                  <a:lnTo>
                    <a:pt x="1749552" y="85852"/>
                  </a:lnTo>
                  <a:lnTo>
                    <a:pt x="1749552" y="429260"/>
                  </a:lnTo>
                  <a:lnTo>
                    <a:pt x="1742799" y="462659"/>
                  </a:lnTo>
                  <a:lnTo>
                    <a:pt x="1724390" y="489950"/>
                  </a:lnTo>
                  <a:lnTo>
                    <a:pt x="1697099" y="508359"/>
                  </a:lnTo>
                  <a:lnTo>
                    <a:pt x="1663700" y="515112"/>
                  </a:lnTo>
                  <a:lnTo>
                    <a:pt x="85851" y="515112"/>
                  </a:lnTo>
                  <a:lnTo>
                    <a:pt x="52436" y="508359"/>
                  </a:lnTo>
                  <a:lnTo>
                    <a:pt x="25147" y="489950"/>
                  </a:lnTo>
                  <a:lnTo>
                    <a:pt x="6747" y="462659"/>
                  </a:lnTo>
                  <a:lnTo>
                    <a:pt x="0" y="429260"/>
                  </a:lnTo>
                  <a:lnTo>
                    <a:pt x="0" y="85852"/>
                  </a:lnTo>
                  <a:close/>
                </a:path>
              </a:pathLst>
            </a:custGeom>
            <a:ln w="1904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object 37">
              <a:extLst>
                <a:ext uri="{FF2B5EF4-FFF2-40B4-BE49-F238E27FC236}">
                  <a16:creationId xmlns:a16="http://schemas.microsoft.com/office/drawing/2014/main" id="{FA1F81A7-F788-336F-281A-5A8D90E82206}"/>
                </a:ext>
              </a:extLst>
            </p:cNvPr>
            <p:cNvSpPr/>
            <p:nvPr/>
          </p:nvSpPr>
          <p:spPr>
            <a:xfrm>
              <a:off x="73152" y="3954779"/>
              <a:ext cx="782320" cy="1141730"/>
            </a:xfrm>
            <a:custGeom>
              <a:avLst/>
              <a:gdLst/>
              <a:ahLst/>
              <a:cxnLst/>
              <a:rect l="l" t="t" r="r" b="b"/>
              <a:pathLst>
                <a:path w="782319" h="1141729">
                  <a:moveTo>
                    <a:pt x="781812" y="0"/>
                  </a:moveTo>
                  <a:lnTo>
                    <a:pt x="0" y="0"/>
                  </a:lnTo>
                  <a:lnTo>
                    <a:pt x="0" y="1141476"/>
                  </a:lnTo>
                  <a:lnTo>
                    <a:pt x="781812" y="1141476"/>
                  </a:lnTo>
                  <a:lnTo>
                    <a:pt x="781812" y="0"/>
                  </a:lnTo>
                  <a:close/>
                </a:path>
              </a:pathLst>
            </a:custGeom>
            <a:solidFill>
              <a:srgbClr val="DB4A4A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0" name="object 38">
            <a:extLst>
              <a:ext uri="{FF2B5EF4-FFF2-40B4-BE49-F238E27FC236}">
                <a16:creationId xmlns:a16="http://schemas.microsoft.com/office/drawing/2014/main" id="{63655ED2-FDE9-2365-8549-BE254F2804DC}"/>
              </a:ext>
            </a:extLst>
          </p:cNvPr>
          <p:cNvSpPr txBox="1"/>
          <p:nvPr/>
        </p:nvSpPr>
        <p:spPr>
          <a:xfrm>
            <a:off x="97536" y="1022097"/>
            <a:ext cx="1044787" cy="1819152"/>
          </a:xfrm>
          <a:prstGeom prst="rect">
            <a:avLst/>
          </a:prstGeom>
          <a:solidFill>
            <a:srgbClr val="F1D374"/>
          </a:solidFill>
        </p:spPr>
        <p:txBody>
          <a:bodyPr vert="horz" wrap="square" lIns="0" tIns="0" rIns="0" bIns="0" rtlCol="0">
            <a:spAutoFit/>
          </a:bodyPr>
          <a:lstStyle/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>
              <a:spcBef>
                <a:spcPts val="93"/>
              </a:spcBef>
            </a:pPr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64345" marR="54185" algn="ctr" defTabSz="1219170">
              <a:spcBef>
                <a:spcPts val="7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fixe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point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vente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1" name="object 39">
            <a:extLst>
              <a:ext uri="{FF2B5EF4-FFF2-40B4-BE49-F238E27FC236}">
                <a16:creationId xmlns:a16="http://schemas.microsoft.com/office/drawing/2014/main" id="{6CFB2CA8-F020-A48C-9CEF-A8146BD15C32}"/>
              </a:ext>
            </a:extLst>
          </p:cNvPr>
          <p:cNvSpPr txBox="1"/>
          <p:nvPr/>
        </p:nvSpPr>
        <p:spPr>
          <a:xfrm>
            <a:off x="1202945" y="542545"/>
            <a:ext cx="2451100" cy="34203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54187" rIns="0" bIns="0" rtlCol="0">
            <a:spAutoFit/>
          </a:bodyPr>
          <a:lstStyle/>
          <a:p>
            <a:pPr marL="473275" defTabSz="1219170">
              <a:spcBef>
                <a:spcPts val="427"/>
              </a:spcBef>
            </a:pP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1867" b="1" kern="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janvier</a:t>
            </a:r>
            <a:r>
              <a:rPr sz="1867" b="1" kern="0" spc="-67" dirty="0">
                <a:solidFill>
                  <a:srgbClr val="FFFFFF"/>
                </a:solidFill>
                <a:latin typeface="Arial"/>
                <a:cs typeface="Arial"/>
              </a:rPr>
              <a:t> *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2" name="object 40">
            <a:extLst>
              <a:ext uri="{FF2B5EF4-FFF2-40B4-BE49-F238E27FC236}">
                <a16:creationId xmlns:a16="http://schemas.microsoft.com/office/drawing/2014/main" id="{F2388C98-6136-83C2-C89C-3964A85D34EC}"/>
              </a:ext>
            </a:extLst>
          </p:cNvPr>
          <p:cNvSpPr txBox="1"/>
          <p:nvPr/>
        </p:nvSpPr>
        <p:spPr>
          <a:xfrm>
            <a:off x="99568" y="4100575"/>
            <a:ext cx="1043093" cy="718402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60960" rIns="0" bIns="0" rtlCol="0">
            <a:spAutoFit/>
          </a:bodyPr>
          <a:lstStyle/>
          <a:p>
            <a:pPr marL="62652" marR="54185" algn="ctr" defTabSz="1219170">
              <a:spcBef>
                <a:spcPts val="480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mobilité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dans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le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point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vente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3" name="object 41">
            <a:extLst>
              <a:ext uri="{FF2B5EF4-FFF2-40B4-BE49-F238E27FC236}">
                <a16:creationId xmlns:a16="http://schemas.microsoft.com/office/drawing/2014/main" id="{824F019C-7B92-8B24-F683-24AE1E36B6BE}"/>
              </a:ext>
            </a:extLst>
          </p:cNvPr>
          <p:cNvSpPr txBox="1"/>
          <p:nvPr/>
        </p:nvSpPr>
        <p:spPr>
          <a:xfrm>
            <a:off x="144001" y="5435735"/>
            <a:ext cx="949113" cy="50973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 defTabSz="1219170">
              <a:spcBef>
                <a:spcPts val="133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mobilité totale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44" name="object 42">
            <a:extLst>
              <a:ext uri="{FF2B5EF4-FFF2-40B4-BE49-F238E27FC236}">
                <a16:creationId xmlns:a16="http://schemas.microsoft.com/office/drawing/2014/main" id="{0BFD5488-9CDB-1F77-66D6-BD4C582FB0A7}"/>
              </a:ext>
            </a:extLst>
          </p:cNvPr>
          <p:cNvGrpSpPr/>
          <p:nvPr/>
        </p:nvGrpSpPr>
        <p:grpSpPr>
          <a:xfrm>
            <a:off x="1246123" y="4220464"/>
            <a:ext cx="2386752" cy="2192019"/>
            <a:chOff x="934592" y="3416808"/>
            <a:chExt cx="1790064" cy="1644014"/>
          </a:xfrm>
        </p:grpSpPr>
        <p:sp>
          <p:nvSpPr>
            <p:cNvPr id="45" name="object 43">
              <a:extLst>
                <a:ext uri="{FF2B5EF4-FFF2-40B4-BE49-F238E27FC236}">
                  <a16:creationId xmlns:a16="http://schemas.microsoft.com/office/drawing/2014/main" id="{10E50842-0246-0A47-96A0-E4736F9889F0}"/>
                </a:ext>
              </a:extLst>
            </p:cNvPr>
            <p:cNvSpPr/>
            <p:nvPr/>
          </p:nvSpPr>
          <p:spPr>
            <a:xfrm>
              <a:off x="944117" y="3986022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1676145" y="0"/>
                  </a:moveTo>
                  <a:lnTo>
                    <a:pt x="85597" y="0"/>
                  </a:lnTo>
                  <a:lnTo>
                    <a:pt x="52281" y="6727"/>
                  </a:lnTo>
                  <a:lnTo>
                    <a:pt x="25072" y="25072"/>
                  </a:lnTo>
                  <a:lnTo>
                    <a:pt x="6727" y="52281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27" y="461306"/>
                  </a:lnTo>
                  <a:lnTo>
                    <a:pt x="25072" y="488515"/>
                  </a:lnTo>
                  <a:lnTo>
                    <a:pt x="52281" y="506860"/>
                  </a:lnTo>
                  <a:lnTo>
                    <a:pt x="85597" y="513587"/>
                  </a:lnTo>
                  <a:lnTo>
                    <a:pt x="1676145" y="513587"/>
                  </a:lnTo>
                  <a:lnTo>
                    <a:pt x="1709451" y="506860"/>
                  </a:lnTo>
                  <a:lnTo>
                    <a:pt x="1736661" y="488515"/>
                  </a:lnTo>
                  <a:lnTo>
                    <a:pt x="1755013" y="461306"/>
                  </a:lnTo>
                  <a:lnTo>
                    <a:pt x="1761744" y="427989"/>
                  </a:lnTo>
                  <a:lnTo>
                    <a:pt x="1761744" y="85597"/>
                  </a:lnTo>
                  <a:lnTo>
                    <a:pt x="1755013" y="52281"/>
                  </a:lnTo>
                  <a:lnTo>
                    <a:pt x="1736661" y="25072"/>
                  </a:lnTo>
                  <a:lnTo>
                    <a:pt x="1709451" y="6727"/>
                  </a:lnTo>
                  <a:lnTo>
                    <a:pt x="1676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object 44">
              <a:extLst>
                <a:ext uri="{FF2B5EF4-FFF2-40B4-BE49-F238E27FC236}">
                  <a16:creationId xmlns:a16="http://schemas.microsoft.com/office/drawing/2014/main" id="{609C6E01-4BB3-86AD-1541-B451B5EE7199}"/>
                </a:ext>
              </a:extLst>
            </p:cNvPr>
            <p:cNvSpPr/>
            <p:nvPr/>
          </p:nvSpPr>
          <p:spPr>
            <a:xfrm>
              <a:off x="944117" y="3986022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0" y="85597"/>
                  </a:moveTo>
                  <a:lnTo>
                    <a:pt x="6727" y="52281"/>
                  </a:lnTo>
                  <a:lnTo>
                    <a:pt x="25072" y="25072"/>
                  </a:lnTo>
                  <a:lnTo>
                    <a:pt x="52281" y="6727"/>
                  </a:lnTo>
                  <a:lnTo>
                    <a:pt x="85597" y="0"/>
                  </a:lnTo>
                  <a:lnTo>
                    <a:pt x="1676145" y="0"/>
                  </a:lnTo>
                  <a:lnTo>
                    <a:pt x="1709451" y="6727"/>
                  </a:lnTo>
                  <a:lnTo>
                    <a:pt x="1736661" y="25072"/>
                  </a:lnTo>
                  <a:lnTo>
                    <a:pt x="1755013" y="52281"/>
                  </a:lnTo>
                  <a:lnTo>
                    <a:pt x="1761744" y="85597"/>
                  </a:lnTo>
                  <a:lnTo>
                    <a:pt x="1761744" y="427989"/>
                  </a:lnTo>
                  <a:lnTo>
                    <a:pt x="1755013" y="461306"/>
                  </a:lnTo>
                  <a:lnTo>
                    <a:pt x="1736661" y="488515"/>
                  </a:lnTo>
                  <a:lnTo>
                    <a:pt x="1709451" y="506860"/>
                  </a:lnTo>
                  <a:lnTo>
                    <a:pt x="1676145" y="513587"/>
                  </a:lnTo>
                  <a:lnTo>
                    <a:pt x="85597" y="513587"/>
                  </a:lnTo>
                  <a:lnTo>
                    <a:pt x="52281" y="506860"/>
                  </a:lnTo>
                  <a:lnTo>
                    <a:pt x="25072" y="488515"/>
                  </a:lnTo>
                  <a:lnTo>
                    <a:pt x="6727" y="461306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47" name="object 45">
              <a:extLst>
                <a:ext uri="{FF2B5EF4-FFF2-40B4-BE49-F238E27FC236}">
                  <a16:creationId xmlns:a16="http://schemas.microsoft.com/office/drawing/2014/main" id="{F59B7784-385A-55BE-CB4D-91F865F3AFD9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4899" y="3416808"/>
              <a:ext cx="432816" cy="460248"/>
            </a:xfrm>
            <a:prstGeom prst="rect">
              <a:avLst/>
            </a:prstGeom>
          </p:spPr>
        </p:pic>
        <p:sp>
          <p:nvSpPr>
            <p:cNvPr id="48" name="object 46">
              <a:extLst>
                <a:ext uri="{FF2B5EF4-FFF2-40B4-BE49-F238E27FC236}">
                  <a16:creationId xmlns:a16="http://schemas.microsoft.com/office/drawing/2014/main" id="{90240CE5-2CA4-D91F-FD0C-55FF5DD1ABAE}"/>
                </a:ext>
              </a:extLst>
            </p:cNvPr>
            <p:cNvSpPr/>
            <p:nvPr/>
          </p:nvSpPr>
          <p:spPr>
            <a:xfrm>
              <a:off x="953261" y="4537710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1676145" y="0"/>
                  </a:moveTo>
                  <a:lnTo>
                    <a:pt x="85597" y="0"/>
                  </a:lnTo>
                  <a:lnTo>
                    <a:pt x="52281" y="6727"/>
                  </a:lnTo>
                  <a:lnTo>
                    <a:pt x="25072" y="25072"/>
                  </a:lnTo>
                  <a:lnTo>
                    <a:pt x="6727" y="52281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27" y="461306"/>
                  </a:lnTo>
                  <a:lnTo>
                    <a:pt x="25072" y="488515"/>
                  </a:lnTo>
                  <a:lnTo>
                    <a:pt x="52281" y="506860"/>
                  </a:lnTo>
                  <a:lnTo>
                    <a:pt x="85597" y="513587"/>
                  </a:lnTo>
                  <a:lnTo>
                    <a:pt x="1676145" y="513587"/>
                  </a:lnTo>
                  <a:lnTo>
                    <a:pt x="1709451" y="506860"/>
                  </a:lnTo>
                  <a:lnTo>
                    <a:pt x="1736661" y="488515"/>
                  </a:lnTo>
                  <a:lnTo>
                    <a:pt x="1755013" y="461306"/>
                  </a:lnTo>
                  <a:lnTo>
                    <a:pt x="1761744" y="427989"/>
                  </a:lnTo>
                  <a:lnTo>
                    <a:pt x="1761744" y="85597"/>
                  </a:lnTo>
                  <a:lnTo>
                    <a:pt x="1755013" y="52281"/>
                  </a:lnTo>
                  <a:lnTo>
                    <a:pt x="1736661" y="25072"/>
                  </a:lnTo>
                  <a:lnTo>
                    <a:pt x="1709451" y="6727"/>
                  </a:lnTo>
                  <a:lnTo>
                    <a:pt x="1676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object 47">
              <a:extLst>
                <a:ext uri="{FF2B5EF4-FFF2-40B4-BE49-F238E27FC236}">
                  <a16:creationId xmlns:a16="http://schemas.microsoft.com/office/drawing/2014/main" id="{A03B90F4-CF3A-4C00-D90A-30F03A620518}"/>
                </a:ext>
              </a:extLst>
            </p:cNvPr>
            <p:cNvSpPr/>
            <p:nvPr/>
          </p:nvSpPr>
          <p:spPr>
            <a:xfrm>
              <a:off x="953261" y="4537710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0" y="85597"/>
                  </a:moveTo>
                  <a:lnTo>
                    <a:pt x="6727" y="52281"/>
                  </a:lnTo>
                  <a:lnTo>
                    <a:pt x="25072" y="25072"/>
                  </a:lnTo>
                  <a:lnTo>
                    <a:pt x="52281" y="6727"/>
                  </a:lnTo>
                  <a:lnTo>
                    <a:pt x="85597" y="0"/>
                  </a:lnTo>
                  <a:lnTo>
                    <a:pt x="1676145" y="0"/>
                  </a:lnTo>
                  <a:lnTo>
                    <a:pt x="1709451" y="6727"/>
                  </a:lnTo>
                  <a:lnTo>
                    <a:pt x="1736661" y="25072"/>
                  </a:lnTo>
                  <a:lnTo>
                    <a:pt x="1755013" y="52281"/>
                  </a:lnTo>
                  <a:lnTo>
                    <a:pt x="1761744" y="85597"/>
                  </a:lnTo>
                  <a:lnTo>
                    <a:pt x="1761744" y="427989"/>
                  </a:lnTo>
                  <a:lnTo>
                    <a:pt x="1755013" y="461306"/>
                  </a:lnTo>
                  <a:lnTo>
                    <a:pt x="1736661" y="488515"/>
                  </a:lnTo>
                  <a:lnTo>
                    <a:pt x="1709451" y="506860"/>
                  </a:lnTo>
                  <a:lnTo>
                    <a:pt x="1676145" y="513587"/>
                  </a:lnTo>
                  <a:lnTo>
                    <a:pt x="85597" y="513587"/>
                  </a:lnTo>
                  <a:lnTo>
                    <a:pt x="52281" y="506860"/>
                  </a:lnTo>
                  <a:lnTo>
                    <a:pt x="25072" y="488515"/>
                  </a:lnTo>
                  <a:lnTo>
                    <a:pt x="6727" y="461306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0" name="object 48">
            <a:extLst>
              <a:ext uri="{FF2B5EF4-FFF2-40B4-BE49-F238E27FC236}">
                <a16:creationId xmlns:a16="http://schemas.microsoft.com/office/drawing/2014/main" id="{6512824F-8410-F784-571C-8FDCD86A7C44}"/>
              </a:ext>
            </a:extLst>
          </p:cNvPr>
          <p:cNvSpPr txBox="1"/>
          <p:nvPr/>
        </p:nvSpPr>
        <p:spPr>
          <a:xfrm>
            <a:off x="1915836" y="5886839"/>
            <a:ext cx="821267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Mini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51" name="object 49">
            <a:extLst>
              <a:ext uri="{FF2B5EF4-FFF2-40B4-BE49-F238E27FC236}">
                <a16:creationId xmlns:a16="http://schemas.microsoft.com/office/drawing/2014/main" id="{9E1D8735-9E64-3673-1554-0169A5C735AE}"/>
              </a:ext>
            </a:extLst>
          </p:cNvPr>
          <p:cNvSpPr txBox="1"/>
          <p:nvPr/>
        </p:nvSpPr>
        <p:spPr>
          <a:xfrm>
            <a:off x="1737022" y="6047368"/>
            <a:ext cx="1174325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GPRS</a:t>
            </a:r>
            <a:r>
              <a:rPr sz="800" i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Mini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52" name="object 50">
            <a:extLst>
              <a:ext uri="{FF2B5EF4-FFF2-40B4-BE49-F238E27FC236}">
                <a16:creationId xmlns:a16="http://schemas.microsoft.com/office/drawing/2014/main" id="{4B15E1B1-73CC-2E16-7F2A-2724437D4427}"/>
              </a:ext>
            </a:extLst>
          </p:cNvPr>
          <p:cNvGrpSpPr/>
          <p:nvPr/>
        </p:nvGrpSpPr>
        <p:grpSpPr>
          <a:xfrm>
            <a:off x="1277907" y="4210305"/>
            <a:ext cx="2276685" cy="2178473"/>
            <a:chOff x="958430" y="3409188"/>
            <a:chExt cx="1707514" cy="1633855"/>
          </a:xfrm>
        </p:grpSpPr>
        <p:pic>
          <p:nvPicPr>
            <p:cNvPr id="53" name="object 51">
              <a:extLst>
                <a:ext uri="{FF2B5EF4-FFF2-40B4-BE49-F238E27FC236}">
                  <a16:creationId xmlns:a16="http://schemas.microsoft.com/office/drawing/2014/main" id="{214B1066-CDB3-25D6-5BC4-49D386960EF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8616" y="4585817"/>
              <a:ext cx="257365" cy="457080"/>
            </a:xfrm>
            <a:prstGeom prst="rect">
              <a:avLst/>
            </a:prstGeom>
          </p:spPr>
        </p:pic>
        <p:pic>
          <p:nvPicPr>
            <p:cNvPr id="54" name="object 52">
              <a:extLst>
                <a:ext uri="{FF2B5EF4-FFF2-40B4-BE49-F238E27FC236}">
                  <a16:creationId xmlns:a16="http://schemas.microsoft.com/office/drawing/2014/main" id="{56F32A10-D4E5-C4E8-E322-658844385ECF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89076" y="3662172"/>
              <a:ext cx="190500" cy="140207"/>
            </a:xfrm>
            <a:prstGeom prst="rect">
              <a:avLst/>
            </a:prstGeom>
          </p:spPr>
        </p:pic>
        <p:pic>
          <p:nvPicPr>
            <p:cNvPr id="55" name="object 53">
              <a:extLst>
                <a:ext uri="{FF2B5EF4-FFF2-40B4-BE49-F238E27FC236}">
                  <a16:creationId xmlns:a16="http://schemas.microsoft.com/office/drawing/2014/main" id="{CEE9E2E7-27E5-3DAE-5E22-49CB53340CAE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8430" y="4539945"/>
              <a:ext cx="290410" cy="259778"/>
            </a:xfrm>
            <a:prstGeom prst="rect">
              <a:avLst/>
            </a:prstGeom>
          </p:spPr>
        </p:pic>
        <p:pic>
          <p:nvPicPr>
            <p:cNvPr id="56" name="object 54">
              <a:extLst>
                <a:ext uri="{FF2B5EF4-FFF2-40B4-BE49-F238E27FC236}">
                  <a16:creationId xmlns:a16="http://schemas.microsoft.com/office/drawing/2014/main" id="{913FBDA4-99A5-8550-6547-2CFE5A55976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648" y="3409188"/>
              <a:ext cx="156972" cy="156972"/>
            </a:xfrm>
            <a:prstGeom prst="rect">
              <a:avLst/>
            </a:prstGeom>
          </p:spPr>
        </p:pic>
        <p:sp>
          <p:nvSpPr>
            <p:cNvPr id="57" name="object 55">
              <a:extLst>
                <a:ext uri="{FF2B5EF4-FFF2-40B4-BE49-F238E27FC236}">
                  <a16:creationId xmlns:a16="http://schemas.microsoft.com/office/drawing/2014/main" id="{C2EAA053-1EC8-4D97-0425-D4FE32E210D7}"/>
                </a:ext>
              </a:extLst>
            </p:cNvPr>
            <p:cNvSpPr/>
            <p:nvPr/>
          </p:nvSpPr>
          <p:spPr>
            <a:xfrm>
              <a:off x="2177796" y="3429000"/>
              <a:ext cx="487680" cy="388620"/>
            </a:xfrm>
            <a:custGeom>
              <a:avLst/>
              <a:gdLst/>
              <a:ahLst/>
              <a:cxnLst/>
              <a:rect l="l" t="t" r="r" b="b"/>
              <a:pathLst>
                <a:path w="487680" h="388620">
                  <a:moveTo>
                    <a:pt x="243840" y="0"/>
                  </a:moveTo>
                  <a:lnTo>
                    <a:pt x="194711" y="3947"/>
                  </a:lnTo>
                  <a:lnTo>
                    <a:pt x="148947" y="15269"/>
                  </a:lnTo>
                  <a:lnTo>
                    <a:pt x="107528" y="33184"/>
                  </a:lnTo>
                  <a:lnTo>
                    <a:pt x="71437" y="56911"/>
                  </a:lnTo>
                  <a:lnTo>
                    <a:pt x="41656" y="85669"/>
                  </a:lnTo>
                  <a:lnTo>
                    <a:pt x="19169" y="118675"/>
                  </a:lnTo>
                  <a:lnTo>
                    <a:pt x="4955" y="155149"/>
                  </a:lnTo>
                  <a:lnTo>
                    <a:pt x="0" y="194309"/>
                  </a:lnTo>
                  <a:lnTo>
                    <a:pt x="4955" y="233470"/>
                  </a:lnTo>
                  <a:lnTo>
                    <a:pt x="19169" y="269944"/>
                  </a:lnTo>
                  <a:lnTo>
                    <a:pt x="41656" y="302950"/>
                  </a:lnTo>
                  <a:lnTo>
                    <a:pt x="71437" y="331708"/>
                  </a:lnTo>
                  <a:lnTo>
                    <a:pt x="107528" y="355435"/>
                  </a:lnTo>
                  <a:lnTo>
                    <a:pt x="148947" y="373350"/>
                  </a:lnTo>
                  <a:lnTo>
                    <a:pt x="194711" y="384672"/>
                  </a:lnTo>
                  <a:lnTo>
                    <a:pt x="243840" y="388619"/>
                  </a:lnTo>
                  <a:lnTo>
                    <a:pt x="292968" y="384672"/>
                  </a:lnTo>
                  <a:lnTo>
                    <a:pt x="338732" y="373350"/>
                  </a:lnTo>
                  <a:lnTo>
                    <a:pt x="380151" y="355435"/>
                  </a:lnTo>
                  <a:lnTo>
                    <a:pt x="416242" y="331708"/>
                  </a:lnTo>
                  <a:lnTo>
                    <a:pt x="446023" y="302950"/>
                  </a:lnTo>
                  <a:lnTo>
                    <a:pt x="468510" y="269944"/>
                  </a:lnTo>
                  <a:lnTo>
                    <a:pt x="482724" y="233470"/>
                  </a:lnTo>
                  <a:lnTo>
                    <a:pt x="487680" y="194309"/>
                  </a:lnTo>
                  <a:lnTo>
                    <a:pt x="482724" y="155149"/>
                  </a:lnTo>
                  <a:lnTo>
                    <a:pt x="468510" y="118675"/>
                  </a:lnTo>
                  <a:lnTo>
                    <a:pt x="446023" y="85669"/>
                  </a:lnTo>
                  <a:lnTo>
                    <a:pt x="416242" y="56911"/>
                  </a:lnTo>
                  <a:lnTo>
                    <a:pt x="380151" y="33184"/>
                  </a:lnTo>
                  <a:lnTo>
                    <a:pt x="338732" y="15269"/>
                  </a:lnTo>
                  <a:lnTo>
                    <a:pt x="292968" y="3947"/>
                  </a:lnTo>
                  <a:lnTo>
                    <a:pt x="24384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8" name="object 56">
            <a:extLst>
              <a:ext uri="{FF2B5EF4-FFF2-40B4-BE49-F238E27FC236}">
                <a16:creationId xmlns:a16="http://schemas.microsoft.com/office/drawing/2014/main" id="{B53CEDEB-3818-A8C3-6A33-96C8B6D6B47F}"/>
              </a:ext>
            </a:extLst>
          </p:cNvPr>
          <p:cNvSpPr txBox="1"/>
          <p:nvPr/>
        </p:nvSpPr>
        <p:spPr>
          <a:xfrm>
            <a:off x="7089647" y="540512"/>
            <a:ext cx="5017347" cy="341184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53340" rIns="0" bIns="0" rtlCol="0">
            <a:spAutoFit/>
          </a:bodyPr>
          <a:lstStyle/>
          <a:p>
            <a:pPr marL="2540" algn="ctr" defTabSz="1219170">
              <a:spcBef>
                <a:spcPts val="420"/>
              </a:spcBef>
            </a:pP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1867" b="1" kern="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avril</a:t>
            </a:r>
            <a:r>
              <a:rPr sz="1867" b="1" kern="0" spc="-67" dirty="0">
                <a:solidFill>
                  <a:srgbClr val="FFFFFF"/>
                </a:solidFill>
                <a:latin typeface="Arial"/>
                <a:cs typeface="Arial"/>
              </a:rPr>
              <a:t> *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9" name="object 57">
            <a:extLst>
              <a:ext uri="{FF2B5EF4-FFF2-40B4-BE49-F238E27FC236}">
                <a16:creationId xmlns:a16="http://schemas.microsoft.com/office/drawing/2014/main" id="{F4F1F436-6303-AA0E-C193-19712D35B01A}"/>
              </a:ext>
            </a:extLst>
          </p:cNvPr>
          <p:cNvSpPr/>
          <p:nvPr/>
        </p:nvSpPr>
        <p:spPr>
          <a:xfrm>
            <a:off x="3826256" y="1977135"/>
            <a:ext cx="528320" cy="3146213"/>
          </a:xfrm>
          <a:custGeom>
            <a:avLst/>
            <a:gdLst/>
            <a:ahLst/>
            <a:cxnLst/>
            <a:rect l="l" t="t" r="r" b="b"/>
            <a:pathLst>
              <a:path w="396239" h="2359660">
                <a:moveTo>
                  <a:pt x="0" y="0"/>
                </a:moveTo>
                <a:lnTo>
                  <a:pt x="0" y="2359152"/>
                </a:lnTo>
                <a:lnTo>
                  <a:pt x="396240" y="1188593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60" name="object 58">
            <a:extLst>
              <a:ext uri="{FF2B5EF4-FFF2-40B4-BE49-F238E27FC236}">
                <a16:creationId xmlns:a16="http://schemas.microsoft.com/office/drawing/2014/main" id="{76E66539-C4A5-848E-E653-635E81CB3E1C}"/>
              </a:ext>
            </a:extLst>
          </p:cNvPr>
          <p:cNvSpPr txBox="1"/>
          <p:nvPr/>
        </p:nvSpPr>
        <p:spPr>
          <a:xfrm>
            <a:off x="4523231" y="2651759"/>
            <a:ext cx="2308860" cy="1512701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75353" rIns="0" bIns="0" rtlCol="0">
            <a:spAutoFit/>
          </a:bodyPr>
          <a:lstStyle/>
          <a:p>
            <a:pPr marL="224361" marR="211661" algn="ctr" defTabSz="1219170">
              <a:spcBef>
                <a:spcPts val="593"/>
              </a:spcBef>
            </a:pP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1867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13" dirty="0">
                <a:solidFill>
                  <a:srgbClr val="FFFFFF"/>
                </a:solidFill>
                <a:latin typeface="Arial"/>
                <a:cs typeface="Arial"/>
              </a:rPr>
              <a:t>catalogue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plus</a:t>
            </a:r>
            <a:r>
              <a:rPr sz="1867" b="1" kern="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lisible</a:t>
            </a:r>
            <a:r>
              <a:rPr sz="1867" b="1" kern="0" spc="-7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27" dirty="0">
                <a:solidFill>
                  <a:srgbClr val="FFFFFF"/>
                </a:solidFill>
                <a:latin typeface="Arial"/>
                <a:cs typeface="Arial"/>
              </a:rPr>
              <a:t>avec </a:t>
            </a:r>
            <a:r>
              <a:rPr sz="1867" b="1" kern="0" spc="-13" dirty="0">
                <a:solidFill>
                  <a:srgbClr val="FFFFFF"/>
                </a:solidFill>
                <a:latin typeface="Arial"/>
                <a:cs typeface="Arial"/>
              </a:rPr>
              <a:t>l’introduction</a:t>
            </a:r>
            <a:r>
              <a:rPr sz="1867" b="1" kern="0" spc="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33" dirty="0">
                <a:solidFill>
                  <a:srgbClr val="FFFFFF"/>
                </a:solidFill>
                <a:latin typeface="Arial"/>
                <a:cs typeface="Arial"/>
              </a:rPr>
              <a:t>du </a:t>
            </a:r>
            <a:r>
              <a:rPr sz="1867" b="1" kern="0" spc="-13" dirty="0">
                <a:solidFill>
                  <a:srgbClr val="FFFFFF"/>
                </a:solidFill>
                <a:latin typeface="Arial"/>
                <a:cs typeface="Arial"/>
              </a:rPr>
              <a:t>système</a:t>
            </a:r>
            <a:endParaRPr sz="18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693" algn="ctr" defTabSz="1219170"/>
            <a:r>
              <a:rPr sz="1867" b="1" kern="0" spc="-13" dirty="0">
                <a:solidFill>
                  <a:srgbClr val="FFFFFF"/>
                </a:solidFill>
                <a:latin typeface="Arial"/>
                <a:cs typeface="Arial"/>
              </a:rPr>
              <a:t>d’options</a:t>
            </a:r>
            <a:endParaRPr sz="1867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61" name="object 59">
            <a:extLst>
              <a:ext uri="{FF2B5EF4-FFF2-40B4-BE49-F238E27FC236}">
                <a16:creationId xmlns:a16="http://schemas.microsoft.com/office/drawing/2014/main" id="{EFE15E84-80D2-FC76-BAF1-96AF3C70BDE3}"/>
              </a:ext>
            </a:extLst>
          </p:cNvPr>
          <p:cNvSpPr txBox="1"/>
          <p:nvPr/>
        </p:nvSpPr>
        <p:spPr>
          <a:xfrm>
            <a:off x="8814986" y="5058190"/>
            <a:ext cx="820420" cy="221365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1333" b="1" kern="0" dirty="0">
                <a:solidFill>
                  <a:schemeClr val="bg1"/>
                </a:solidFill>
                <a:latin typeface="Arial"/>
                <a:cs typeface="Arial"/>
              </a:rPr>
              <a:t>Carte</a:t>
            </a:r>
            <a:r>
              <a:rPr sz="1333" b="1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333" b="1" kern="0" spc="-33" dirty="0">
                <a:solidFill>
                  <a:schemeClr val="bg1"/>
                </a:solidFill>
                <a:latin typeface="Arial"/>
                <a:cs typeface="Arial"/>
              </a:rPr>
              <a:t>Sim</a:t>
            </a:r>
            <a:endParaRPr sz="1333" kern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2" name="object 60">
            <a:extLst>
              <a:ext uri="{FF2B5EF4-FFF2-40B4-BE49-F238E27FC236}">
                <a16:creationId xmlns:a16="http://schemas.microsoft.com/office/drawing/2014/main" id="{7151E08F-CCD0-5A1B-39CA-C2B3819C10ED}"/>
              </a:ext>
            </a:extLst>
          </p:cNvPr>
          <p:cNvSpPr/>
          <p:nvPr/>
        </p:nvSpPr>
        <p:spPr>
          <a:xfrm>
            <a:off x="8008113" y="4001007"/>
            <a:ext cx="1079500" cy="335280"/>
          </a:xfrm>
          <a:custGeom>
            <a:avLst/>
            <a:gdLst/>
            <a:ahLst/>
            <a:cxnLst/>
            <a:rect l="l" t="t" r="r" b="b"/>
            <a:pathLst>
              <a:path w="809625" h="251460">
                <a:moveTo>
                  <a:pt x="767334" y="0"/>
                </a:moveTo>
                <a:lnTo>
                  <a:pt x="41910" y="0"/>
                </a:lnTo>
                <a:lnTo>
                  <a:pt x="25610" y="3298"/>
                </a:lnTo>
                <a:lnTo>
                  <a:pt x="12287" y="12287"/>
                </a:lnTo>
                <a:lnTo>
                  <a:pt x="3298" y="25610"/>
                </a:lnTo>
                <a:lnTo>
                  <a:pt x="0" y="41909"/>
                </a:lnTo>
                <a:lnTo>
                  <a:pt x="0" y="209549"/>
                </a:lnTo>
                <a:lnTo>
                  <a:pt x="3298" y="225849"/>
                </a:lnTo>
                <a:lnTo>
                  <a:pt x="12287" y="239172"/>
                </a:lnTo>
                <a:lnTo>
                  <a:pt x="25610" y="248161"/>
                </a:lnTo>
                <a:lnTo>
                  <a:pt x="41910" y="251459"/>
                </a:lnTo>
                <a:lnTo>
                  <a:pt x="767334" y="251459"/>
                </a:lnTo>
                <a:lnTo>
                  <a:pt x="783633" y="248161"/>
                </a:lnTo>
                <a:lnTo>
                  <a:pt x="796956" y="239172"/>
                </a:lnTo>
                <a:lnTo>
                  <a:pt x="805945" y="225849"/>
                </a:lnTo>
                <a:lnTo>
                  <a:pt x="809243" y="209549"/>
                </a:lnTo>
                <a:lnTo>
                  <a:pt x="809243" y="41909"/>
                </a:lnTo>
                <a:lnTo>
                  <a:pt x="805945" y="25610"/>
                </a:lnTo>
                <a:lnTo>
                  <a:pt x="796956" y="12287"/>
                </a:lnTo>
                <a:lnTo>
                  <a:pt x="783633" y="3298"/>
                </a:lnTo>
                <a:lnTo>
                  <a:pt x="7673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63" name="object 61">
            <a:extLst>
              <a:ext uri="{FF2B5EF4-FFF2-40B4-BE49-F238E27FC236}">
                <a16:creationId xmlns:a16="http://schemas.microsoft.com/office/drawing/2014/main" id="{678887E2-0E1C-08F7-665E-7DBAEB8A6585}"/>
              </a:ext>
            </a:extLst>
          </p:cNvPr>
          <p:cNvSpPr txBox="1"/>
          <p:nvPr/>
        </p:nvSpPr>
        <p:spPr>
          <a:xfrm>
            <a:off x="8245179" y="4047406"/>
            <a:ext cx="604520" cy="2213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1333" b="1" kern="0" spc="-13" dirty="0">
                <a:solidFill>
                  <a:schemeClr val="bg1"/>
                </a:solidFill>
                <a:latin typeface="Arial"/>
                <a:cs typeface="Arial"/>
              </a:rPr>
              <a:t>PinPad</a:t>
            </a:r>
            <a:endParaRPr sz="1333" kern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4" name="object 62">
            <a:extLst>
              <a:ext uri="{FF2B5EF4-FFF2-40B4-BE49-F238E27FC236}">
                <a16:creationId xmlns:a16="http://schemas.microsoft.com/office/drawing/2014/main" id="{8637D7C7-B986-C638-7D1B-E3FC96D21E6B}"/>
              </a:ext>
            </a:extLst>
          </p:cNvPr>
          <p:cNvSpPr txBox="1"/>
          <p:nvPr/>
        </p:nvSpPr>
        <p:spPr>
          <a:xfrm>
            <a:off x="7135875" y="1289131"/>
            <a:ext cx="282129" cy="200321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933" defTabSz="1219170">
              <a:lnSpc>
                <a:spcPts val="2200"/>
              </a:lnSpc>
            </a:pPr>
            <a:r>
              <a:rPr sz="18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Choix</a:t>
            </a:r>
            <a:r>
              <a:rPr sz="1867" b="1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d’un</a:t>
            </a:r>
            <a:r>
              <a:rPr sz="1867" b="1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usage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65" name="object 63">
            <a:extLst>
              <a:ext uri="{FF2B5EF4-FFF2-40B4-BE49-F238E27FC236}">
                <a16:creationId xmlns:a16="http://schemas.microsoft.com/office/drawing/2014/main" id="{F5EC3B39-C01A-B6EC-2B1B-515E608B4AA4}"/>
              </a:ext>
            </a:extLst>
          </p:cNvPr>
          <p:cNvSpPr txBox="1"/>
          <p:nvPr/>
        </p:nvSpPr>
        <p:spPr>
          <a:xfrm>
            <a:off x="7127747" y="3929629"/>
            <a:ext cx="282129" cy="20828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933" defTabSz="1219170">
              <a:lnSpc>
                <a:spcPts val="2200"/>
              </a:lnSpc>
            </a:pPr>
            <a:r>
              <a:rPr sz="18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Choix</a:t>
            </a:r>
            <a:r>
              <a:rPr sz="1867" b="1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867" b="1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options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66" name="object 64">
            <a:extLst>
              <a:ext uri="{FF2B5EF4-FFF2-40B4-BE49-F238E27FC236}">
                <a16:creationId xmlns:a16="http://schemas.microsoft.com/office/drawing/2014/main" id="{219C5DDB-93E0-46CF-612F-F70893D80C1E}"/>
              </a:ext>
            </a:extLst>
          </p:cNvPr>
          <p:cNvGrpSpPr/>
          <p:nvPr/>
        </p:nvGrpSpPr>
        <p:grpSpPr>
          <a:xfrm>
            <a:off x="7109289" y="3430692"/>
            <a:ext cx="2589952" cy="2380827"/>
            <a:chOff x="5331967" y="2824479"/>
            <a:chExt cx="1942464" cy="1785620"/>
          </a:xfrm>
        </p:grpSpPr>
        <p:sp>
          <p:nvSpPr>
            <p:cNvPr id="67" name="object 65">
              <a:extLst>
                <a:ext uri="{FF2B5EF4-FFF2-40B4-BE49-F238E27FC236}">
                  <a16:creationId xmlns:a16="http://schemas.microsoft.com/office/drawing/2014/main" id="{BDDADB50-2D29-DAD3-376A-1321E459DD01}"/>
                </a:ext>
              </a:extLst>
            </p:cNvPr>
            <p:cNvSpPr/>
            <p:nvPr/>
          </p:nvSpPr>
          <p:spPr>
            <a:xfrm>
              <a:off x="5331968" y="2824479"/>
              <a:ext cx="241935" cy="266700"/>
            </a:xfrm>
            <a:custGeom>
              <a:avLst/>
              <a:gdLst/>
              <a:ahLst/>
              <a:cxnLst/>
              <a:rect l="l" t="t" r="r" b="b"/>
              <a:pathLst>
                <a:path w="241935" h="266700">
                  <a:moveTo>
                    <a:pt x="241808" y="110490"/>
                  </a:moveTo>
                  <a:lnTo>
                    <a:pt x="143637" y="110490"/>
                  </a:lnTo>
                  <a:lnTo>
                    <a:pt x="143637" y="0"/>
                  </a:lnTo>
                  <a:lnTo>
                    <a:pt x="98171" y="0"/>
                  </a:lnTo>
                  <a:lnTo>
                    <a:pt x="98171" y="110490"/>
                  </a:lnTo>
                  <a:lnTo>
                    <a:pt x="0" y="110490"/>
                  </a:lnTo>
                  <a:lnTo>
                    <a:pt x="0" y="156210"/>
                  </a:lnTo>
                  <a:lnTo>
                    <a:pt x="98171" y="156210"/>
                  </a:lnTo>
                  <a:lnTo>
                    <a:pt x="98171" y="266700"/>
                  </a:lnTo>
                  <a:lnTo>
                    <a:pt x="143637" y="266700"/>
                  </a:lnTo>
                  <a:lnTo>
                    <a:pt x="143637" y="156210"/>
                  </a:lnTo>
                  <a:lnTo>
                    <a:pt x="241808" y="156210"/>
                  </a:lnTo>
                  <a:lnTo>
                    <a:pt x="241808" y="11049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8" name="object 66">
              <a:extLst>
                <a:ext uri="{FF2B5EF4-FFF2-40B4-BE49-F238E27FC236}">
                  <a16:creationId xmlns:a16="http://schemas.microsoft.com/office/drawing/2014/main" id="{0F1B7170-8206-C902-DD7B-7F7573774E7B}"/>
                </a:ext>
              </a:extLst>
            </p:cNvPr>
            <p:cNvSpPr/>
            <p:nvPr/>
          </p:nvSpPr>
          <p:spPr>
            <a:xfrm>
              <a:off x="6562343" y="4300727"/>
              <a:ext cx="711835" cy="309880"/>
            </a:xfrm>
            <a:custGeom>
              <a:avLst/>
              <a:gdLst/>
              <a:ahLst/>
              <a:cxnLst/>
              <a:rect l="l" t="t" r="r" b="b"/>
              <a:pathLst>
                <a:path w="711834" h="309879">
                  <a:moveTo>
                    <a:pt x="355853" y="0"/>
                  </a:moveTo>
                  <a:lnTo>
                    <a:pt x="291872" y="2492"/>
                  </a:lnTo>
                  <a:lnTo>
                    <a:pt x="231659" y="9677"/>
                  </a:lnTo>
                  <a:lnTo>
                    <a:pt x="176219" y="21118"/>
                  </a:lnTo>
                  <a:lnTo>
                    <a:pt x="126555" y="36379"/>
                  </a:lnTo>
                  <a:lnTo>
                    <a:pt x="83671" y="55022"/>
                  </a:lnTo>
                  <a:lnTo>
                    <a:pt x="48570" y="76612"/>
                  </a:lnTo>
                  <a:lnTo>
                    <a:pt x="5731" y="126880"/>
                  </a:lnTo>
                  <a:lnTo>
                    <a:pt x="0" y="154686"/>
                  </a:lnTo>
                  <a:lnTo>
                    <a:pt x="5731" y="182491"/>
                  </a:lnTo>
                  <a:lnTo>
                    <a:pt x="48570" y="232759"/>
                  </a:lnTo>
                  <a:lnTo>
                    <a:pt x="83671" y="254349"/>
                  </a:lnTo>
                  <a:lnTo>
                    <a:pt x="126555" y="272992"/>
                  </a:lnTo>
                  <a:lnTo>
                    <a:pt x="176219" y="288253"/>
                  </a:lnTo>
                  <a:lnTo>
                    <a:pt x="231659" y="299694"/>
                  </a:lnTo>
                  <a:lnTo>
                    <a:pt x="291872" y="306879"/>
                  </a:lnTo>
                  <a:lnTo>
                    <a:pt x="355853" y="309372"/>
                  </a:lnTo>
                  <a:lnTo>
                    <a:pt x="419802" y="306879"/>
                  </a:lnTo>
                  <a:lnTo>
                    <a:pt x="479997" y="299694"/>
                  </a:lnTo>
                  <a:lnTo>
                    <a:pt x="535431" y="288253"/>
                  </a:lnTo>
                  <a:lnTo>
                    <a:pt x="585099" y="272992"/>
                  </a:lnTo>
                  <a:lnTo>
                    <a:pt x="627994" y="254349"/>
                  </a:lnTo>
                  <a:lnTo>
                    <a:pt x="663109" y="232759"/>
                  </a:lnTo>
                  <a:lnTo>
                    <a:pt x="705972" y="182491"/>
                  </a:lnTo>
                  <a:lnTo>
                    <a:pt x="711707" y="154686"/>
                  </a:lnTo>
                  <a:lnTo>
                    <a:pt x="705972" y="126880"/>
                  </a:lnTo>
                  <a:lnTo>
                    <a:pt x="663109" y="76612"/>
                  </a:lnTo>
                  <a:lnTo>
                    <a:pt x="627994" y="55022"/>
                  </a:lnTo>
                  <a:lnTo>
                    <a:pt x="585099" y="36379"/>
                  </a:lnTo>
                  <a:lnTo>
                    <a:pt x="535432" y="21118"/>
                  </a:lnTo>
                  <a:lnTo>
                    <a:pt x="479997" y="9677"/>
                  </a:lnTo>
                  <a:lnTo>
                    <a:pt x="419802" y="2492"/>
                  </a:lnTo>
                  <a:lnTo>
                    <a:pt x="35585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9" name="object 67">
            <a:extLst>
              <a:ext uri="{FF2B5EF4-FFF2-40B4-BE49-F238E27FC236}">
                <a16:creationId xmlns:a16="http://schemas.microsoft.com/office/drawing/2014/main" id="{621718AC-B182-2A8B-9B6C-C70ECE7B30A8}"/>
              </a:ext>
            </a:extLst>
          </p:cNvPr>
          <p:cNvSpPr txBox="1"/>
          <p:nvPr/>
        </p:nvSpPr>
        <p:spPr>
          <a:xfrm>
            <a:off x="8886443" y="5517422"/>
            <a:ext cx="678179" cy="159810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+ 6 € / </a:t>
            </a:r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0" name="object 68">
            <a:extLst>
              <a:ext uri="{FF2B5EF4-FFF2-40B4-BE49-F238E27FC236}">
                <a16:creationId xmlns:a16="http://schemas.microsoft.com/office/drawing/2014/main" id="{9ABEE6D9-5928-4B31-2AF3-949439609965}"/>
              </a:ext>
            </a:extLst>
          </p:cNvPr>
          <p:cNvSpPr/>
          <p:nvPr/>
        </p:nvSpPr>
        <p:spPr>
          <a:xfrm>
            <a:off x="8050784" y="4397248"/>
            <a:ext cx="985520" cy="413173"/>
          </a:xfrm>
          <a:custGeom>
            <a:avLst/>
            <a:gdLst/>
            <a:ahLst/>
            <a:cxnLst/>
            <a:rect l="l" t="t" r="r" b="b"/>
            <a:pathLst>
              <a:path w="739140" h="309879">
                <a:moveTo>
                  <a:pt x="369570" y="0"/>
                </a:moveTo>
                <a:lnTo>
                  <a:pt x="303144" y="2490"/>
                </a:lnTo>
                <a:lnTo>
                  <a:pt x="240622" y="9672"/>
                </a:lnTo>
                <a:lnTo>
                  <a:pt x="183049" y="21110"/>
                </a:lnTo>
                <a:lnTo>
                  <a:pt x="131468" y="36366"/>
                </a:lnTo>
                <a:lnTo>
                  <a:pt x="86924" y="55007"/>
                </a:lnTo>
                <a:lnTo>
                  <a:pt x="50461" y="76595"/>
                </a:lnTo>
                <a:lnTo>
                  <a:pt x="5954" y="126870"/>
                </a:lnTo>
                <a:lnTo>
                  <a:pt x="0" y="154685"/>
                </a:lnTo>
                <a:lnTo>
                  <a:pt x="5954" y="182501"/>
                </a:lnTo>
                <a:lnTo>
                  <a:pt x="50461" y="232776"/>
                </a:lnTo>
                <a:lnTo>
                  <a:pt x="86924" y="254364"/>
                </a:lnTo>
                <a:lnTo>
                  <a:pt x="131468" y="273005"/>
                </a:lnTo>
                <a:lnTo>
                  <a:pt x="183049" y="288261"/>
                </a:lnTo>
                <a:lnTo>
                  <a:pt x="240622" y="299699"/>
                </a:lnTo>
                <a:lnTo>
                  <a:pt x="303144" y="306881"/>
                </a:lnTo>
                <a:lnTo>
                  <a:pt x="369570" y="309371"/>
                </a:lnTo>
                <a:lnTo>
                  <a:pt x="435995" y="306881"/>
                </a:lnTo>
                <a:lnTo>
                  <a:pt x="498517" y="299699"/>
                </a:lnTo>
                <a:lnTo>
                  <a:pt x="556090" y="288261"/>
                </a:lnTo>
                <a:lnTo>
                  <a:pt x="607671" y="273005"/>
                </a:lnTo>
                <a:lnTo>
                  <a:pt x="652215" y="254364"/>
                </a:lnTo>
                <a:lnTo>
                  <a:pt x="688678" y="232776"/>
                </a:lnTo>
                <a:lnTo>
                  <a:pt x="733185" y="182501"/>
                </a:lnTo>
                <a:lnTo>
                  <a:pt x="739139" y="154685"/>
                </a:lnTo>
                <a:lnTo>
                  <a:pt x="733185" y="126870"/>
                </a:lnTo>
                <a:lnTo>
                  <a:pt x="688678" y="76595"/>
                </a:lnTo>
                <a:lnTo>
                  <a:pt x="652215" y="55007"/>
                </a:lnTo>
                <a:lnTo>
                  <a:pt x="607671" y="36366"/>
                </a:lnTo>
                <a:lnTo>
                  <a:pt x="556090" y="21110"/>
                </a:lnTo>
                <a:lnTo>
                  <a:pt x="498517" y="9672"/>
                </a:lnTo>
                <a:lnTo>
                  <a:pt x="435995" y="2490"/>
                </a:lnTo>
                <a:lnTo>
                  <a:pt x="3695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71" name="object 69">
            <a:extLst>
              <a:ext uri="{FF2B5EF4-FFF2-40B4-BE49-F238E27FC236}">
                <a16:creationId xmlns:a16="http://schemas.microsoft.com/office/drawing/2014/main" id="{DA4C6334-B375-1571-E58C-84FEA811FB9C}"/>
              </a:ext>
            </a:extLst>
          </p:cNvPr>
          <p:cNvSpPr txBox="1"/>
          <p:nvPr/>
        </p:nvSpPr>
        <p:spPr>
          <a:xfrm>
            <a:off x="8206231" y="4514765"/>
            <a:ext cx="678179" cy="159810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+ 5 € / </a:t>
            </a:r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4" name="object 72">
            <a:extLst>
              <a:ext uri="{FF2B5EF4-FFF2-40B4-BE49-F238E27FC236}">
                <a16:creationId xmlns:a16="http://schemas.microsoft.com/office/drawing/2014/main" id="{1B21395D-21FF-C4AE-CE94-027D6E3A1298}"/>
              </a:ext>
            </a:extLst>
          </p:cNvPr>
          <p:cNvSpPr/>
          <p:nvPr/>
        </p:nvSpPr>
        <p:spPr>
          <a:xfrm>
            <a:off x="8008113" y="1497584"/>
            <a:ext cx="1079500" cy="487680"/>
          </a:xfrm>
          <a:custGeom>
            <a:avLst/>
            <a:gdLst/>
            <a:ahLst/>
            <a:cxnLst/>
            <a:rect l="l" t="t" r="r" b="b"/>
            <a:pathLst>
              <a:path w="809625" h="365760">
                <a:moveTo>
                  <a:pt x="809243" y="0"/>
                </a:moveTo>
                <a:lnTo>
                  <a:pt x="0" y="0"/>
                </a:lnTo>
                <a:lnTo>
                  <a:pt x="0" y="365760"/>
                </a:lnTo>
                <a:lnTo>
                  <a:pt x="809243" y="365760"/>
                </a:lnTo>
                <a:lnTo>
                  <a:pt x="80924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75" name="object 73">
            <a:extLst>
              <a:ext uri="{FF2B5EF4-FFF2-40B4-BE49-F238E27FC236}">
                <a16:creationId xmlns:a16="http://schemas.microsoft.com/office/drawing/2014/main" id="{AAEA826A-0B75-C440-D318-AD45FC1395B1}"/>
              </a:ext>
            </a:extLst>
          </p:cNvPr>
          <p:cNvSpPr txBox="1"/>
          <p:nvPr/>
        </p:nvSpPr>
        <p:spPr>
          <a:xfrm>
            <a:off x="8343054" y="1494874"/>
            <a:ext cx="408093" cy="46948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4553" defTabSz="1219170">
              <a:spcBef>
                <a:spcPts val="140"/>
              </a:spcBef>
            </a:pPr>
            <a:r>
              <a:rPr sz="1467" b="1" kern="0" spc="-33" dirty="0">
                <a:solidFill>
                  <a:srgbClr val="FFFFFF"/>
                </a:solidFill>
                <a:latin typeface="Arial"/>
                <a:cs typeface="Arial"/>
              </a:rPr>
              <a:t>TPE</a:t>
            </a:r>
            <a:endParaRPr sz="14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6933" defTabSz="1219170"/>
            <a:r>
              <a:rPr sz="1467" b="1" kern="0" spc="-27" dirty="0">
                <a:solidFill>
                  <a:srgbClr val="FFFFFF"/>
                </a:solidFill>
                <a:latin typeface="Arial"/>
                <a:cs typeface="Arial"/>
              </a:rPr>
              <a:t>Fixe</a:t>
            </a:r>
            <a:endParaRPr sz="14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6" name="object 74">
            <a:extLst>
              <a:ext uri="{FF2B5EF4-FFF2-40B4-BE49-F238E27FC236}">
                <a16:creationId xmlns:a16="http://schemas.microsoft.com/office/drawing/2014/main" id="{271EE139-6B38-0AF2-187E-F7B219384CE3}"/>
              </a:ext>
            </a:extLst>
          </p:cNvPr>
          <p:cNvSpPr/>
          <p:nvPr/>
        </p:nvSpPr>
        <p:spPr>
          <a:xfrm>
            <a:off x="9377679" y="1495552"/>
            <a:ext cx="1079500" cy="487680"/>
          </a:xfrm>
          <a:custGeom>
            <a:avLst/>
            <a:gdLst/>
            <a:ahLst/>
            <a:cxnLst/>
            <a:rect l="l" t="t" r="r" b="b"/>
            <a:pathLst>
              <a:path w="809625" h="365760">
                <a:moveTo>
                  <a:pt x="809244" y="0"/>
                </a:moveTo>
                <a:lnTo>
                  <a:pt x="0" y="0"/>
                </a:lnTo>
                <a:lnTo>
                  <a:pt x="0" y="365760"/>
                </a:lnTo>
                <a:lnTo>
                  <a:pt x="809244" y="365760"/>
                </a:lnTo>
                <a:lnTo>
                  <a:pt x="80924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77" name="object 75">
            <a:extLst>
              <a:ext uri="{FF2B5EF4-FFF2-40B4-BE49-F238E27FC236}">
                <a16:creationId xmlns:a16="http://schemas.microsoft.com/office/drawing/2014/main" id="{37FA37A2-9C35-ACC4-0063-BC9DDC6A8CCC}"/>
              </a:ext>
            </a:extLst>
          </p:cNvPr>
          <p:cNvSpPr txBox="1"/>
          <p:nvPr/>
        </p:nvSpPr>
        <p:spPr>
          <a:xfrm>
            <a:off x="9604247" y="1493689"/>
            <a:ext cx="627379" cy="46948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540" algn="ctr" defTabSz="1219170">
              <a:spcBef>
                <a:spcPts val="140"/>
              </a:spcBef>
            </a:pPr>
            <a:r>
              <a:rPr sz="1467" b="1" kern="0" spc="-33" dirty="0">
                <a:solidFill>
                  <a:srgbClr val="FFFFFF"/>
                </a:solidFill>
                <a:latin typeface="Arial"/>
                <a:cs typeface="Arial"/>
              </a:rPr>
              <a:t>TPE</a:t>
            </a:r>
            <a:endParaRPr sz="14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1467" b="1" kern="0" spc="-13" dirty="0">
                <a:solidFill>
                  <a:srgbClr val="FFFFFF"/>
                </a:solidFill>
                <a:latin typeface="Arial"/>
                <a:cs typeface="Arial"/>
              </a:rPr>
              <a:t>Mobile</a:t>
            </a:r>
            <a:endParaRPr sz="14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8" name="object 76">
            <a:extLst>
              <a:ext uri="{FF2B5EF4-FFF2-40B4-BE49-F238E27FC236}">
                <a16:creationId xmlns:a16="http://schemas.microsoft.com/office/drawing/2014/main" id="{D46760B6-EEE0-EE0B-2CDB-C448C9C1FF1C}"/>
              </a:ext>
            </a:extLst>
          </p:cNvPr>
          <p:cNvSpPr/>
          <p:nvPr/>
        </p:nvSpPr>
        <p:spPr>
          <a:xfrm>
            <a:off x="10763505" y="1495552"/>
            <a:ext cx="1079500" cy="487680"/>
          </a:xfrm>
          <a:custGeom>
            <a:avLst/>
            <a:gdLst/>
            <a:ahLst/>
            <a:cxnLst/>
            <a:rect l="l" t="t" r="r" b="b"/>
            <a:pathLst>
              <a:path w="809625" h="365760">
                <a:moveTo>
                  <a:pt x="809244" y="0"/>
                </a:moveTo>
                <a:lnTo>
                  <a:pt x="0" y="0"/>
                </a:lnTo>
                <a:lnTo>
                  <a:pt x="0" y="365760"/>
                </a:lnTo>
                <a:lnTo>
                  <a:pt x="809244" y="365760"/>
                </a:lnTo>
                <a:lnTo>
                  <a:pt x="80924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79" name="object 77">
            <a:extLst>
              <a:ext uri="{FF2B5EF4-FFF2-40B4-BE49-F238E27FC236}">
                <a16:creationId xmlns:a16="http://schemas.microsoft.com/office/drawing/2014/main" id="{2C61BF5A-6122-44D8-D36A-E53669B1C032}"/>
              </a:ext>
            </a:extLst>
          </p:cNvPr>
          <p:cNvSpPr txBox="1"/>
          <p:nvPr/>
        </p:nvSpPr>
        <p:spPr>
          <a:xfrm>
            <a:off x="10866121" y="1493689"/>
            <a:ext cx="874607" cy="24372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 defTabSz="1219170">
              <a:spcBef>
                <a:spcPts val="140"/>
              </a:spcBef>
            </a:pPr>
            <a:r>
              <a:rPr sz="1467" b="1" kern="0" dirty="0">
                <a:solidFill>
                  <a:srgbClr val="FFFFFF"/>
                </a:solidFill>
                <a:latin typeface="Arial"/>
                <a:cs typeface="Arial"/>
              </a:rPr>
              <a:t>TPE</a:t>
            </a:r>
            <a:r>
              <a:rPr sz="1467" b="1" kern="0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kern="0" spc="-13" dirty="0">
                <a:solidFill>
                  <a:srgbClr val="FFFFFF"/>
                </a:solidFill>
                <a:latin typeface="Arial"/>
                <a:cs typeface="Arial"/>
              </a:rPr>
              <a:t>Ultra</a:t>
            </a:r>
            <a:endParaRPr sz="14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0" name="object 78">
            <a:extLst>
              <a:ext uri="{FF2B5EF4-FFF2-40B4-BE49-F238E27FC236}">
                <a16:creationId xmlns:a16="http://schemas.microsoft.com/office/drawing/2014/main" id="{69879C0A-EC1B-13A3-EFC7-AC2CA9AA8576}"/>
              </a:ext>
            </a:extLst>
          </p:cNvPr>
          <p:cNvSpPr txBox="1"/>
          <p:nvPr/>
        </p:nvSpPr>
        <p:spPr>
          <a:xfrm>
            <a:off x="10894568" y="1717209"/>
            <a:ext cx="819573" cy="24372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 defTabSz="1219170">
              <a:spcBef>
                <a:spcPts val="140"/>
              </a:spcBef>
            </a:pPr>
            <a:r>
              <a:rPr sz="1467" b="1" kern="0" dirty="0">
                <a:solidFill>
                  <a:srgbClr val="FFFFFF"/>
                </a:solidFill>
                <a:latin typeface="Arial"/>
                <a:cs typeface="Arial"/>
              </a:rPr>
              <a:t>Mobile</a:t>
            </a:r>
            <a:r>
              <a:rPr sz="1467" b="1" kern="0" spc="-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kern="0" spc="-33" dirty="0">
                <a:solidFill>
                  <a:srgbClr val="FFFFFF"/>
                </a:solidFill>
                <a:latin typeface="Arial"/>
                <a:cs typeface="Arial"/>
              </a:rPr>
              <a:t>**</a:t>
            </a:r>
            <a:endParaRPr sz="14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1" name="object 79">
            <a:extLst>
              <a:ext uri="{FF2B5EF4-FFF2-40B4-BE49-F238E27FC236}">
                <a16:creationId xmlns:a16="http://schemas.microsoft.com/office/drawing/2014/main" id="{7D7117AE-8566-D103-AEFA-44FA279EA0F2}"/>
              </a:ext>
            </a:extLst>
          </p:cNvPr>
          <p:cNvSpPr/>
          <p:nvPr/>
        </p:nvSpPr>
        <p:spPr>
          <a:xfrm>
            <a:off x="8166607" y="2292097"/>
            <a:ext cx="673100" cy="673100"/>
          </a:xfrm>
          <a:custGeom>
            <a:avLst/>
            <a:gdLst/>
            <a:ahLst/>
            <a:cxnLst/>
            <a:rect l="l" t="t" r="r" b="b"/>
            <a:pathLst>
              <a:path w="504825" h="504825">
                <a:moveTo>
                  <a:pt x="252222" y="0"/>
                </a:moveTo>
                <a:lnTo>
                  <a:pt x="206879" y="4062"/>
                </a:lnTo>
                <a:lnTo>
                  <a:pt x="164205" y="15777"/>
                </a:lnTo>
                <a:lnTo>
                  <a:pt x="124911" y="34431"/>
                </a:lnTo>
                <a:lnTo>
                  <a:pt x="89710" y="59312"/>
                </a:lnTo>
                <a:lnTo>
                  <a:pt x="59312" y="89710"/>
                </a:lnTo>
                <a:lnTo>
                  <a:pt x="34431" y="124911"/>
                </a:lnTo>
                <a:lnTo>
                  <a:pt x="15777" y="164205"/>
                </a:lnTo>
                <a:lnTo>
                  <a:pt x="4062" y="206879"/>
                </a:lnTo>
                <a:lnTo>
                  <a:pt x="0" y="252222"/>
                </a:lnTo>
                <a:lnTo>
                  <a:pt x="4062" y="297564"/>
                </a:lnTo>
                <a:lnTo>
                  <a:pt x="15777" y="340238"/>
                </a:lnTo>
                <a:lnTo>
                  <a:pt x="34431" y="379532"/>
                </a:lnTo>
                <a:lnTo>
                  <a:pt x="59312" y="414733"/>
                </a:lnTo>
                <a:lnTo>
                  <a:pt x="89710" y="445131"/>
                </a:lnTo>
                <a:lnTo>
                  <a:pt x="124911" y="470012"/>
                </a:lnTo>
                <a:lnTo>
                  <a:pt x="164205" y="488666"/>
                </a:lnTo>
                <a:lnTo>
                  <a:pt x="206879" y="500381"/>
                </a:lnTo>
                <a:lnTo>
                  <a:pt x="252222" y="504444"/>
                </a:lnTo>
                <a:lnTo>
                  <a:pt x="297564" y="500381"/>
                </a:lnTo>
                <a:lnTo>
                  <a:pt x="340238" y="488666"/>
                </a:lnTo>
                <a:lnTo>
                  <a:pt x="379532" y="470012"/>
                </a:lnTo>
                <a:lnTo>
                  <a:pt x="414733" y="445131"/>
                </a:lnTo>
                <a:lnTo>
                  <a:pt x="445131" y="414733"/>
                </a:lnTo>
                <a:lnTo>
                  <a:pt x="470012" y="379532"/>
                </a:lnTo>
                <a:lnTo>
                  <a:pt x="488666" y="340238"/>
                </a:lnTo>
                <a:lnTo>
                  <a:pt x="500381" y="297564"/>
                </a:lnTo>
                <a:lnTo>
                  <a:pt x="504444" y="252222"/>
                </a:lnTo>
                <a:lnTo>
                  <a:pt x="500381" y="206879"/>
                </a:lnTo>
                <a:lnTo>
                  <a:pt x="488666" y="164205"/>
                </a:lnTo>
                <a:lnTo>
                  <a:pt x="470012" y="124911"/>
                </a:lnTo>
                <a:lnTo>
                  <a:pt x="445131" y="89710"/>
                </a:lnTo>
                <a:lnTo>
                  <a:pt x="414733" y="59312"/>
                </a:lnTo>
                <a:lnTo>
                  <a:pt x="379532" y="34431"/>
                </a:lnTo>
                <a:lnTo>
                  <a:pt x="340238" y="15777"/>
                </a:lnTo>
                <a:lnTo>
                  <a:pt x="297564" y="4062"/>
                </a:lnTo>
                <a:lnTo>
                  <a:pt x="25222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82" name="object 80">
            <a:extLst>
              <a:ext uri="{FF2B5EF4-FFF2-40B4-BE49-F238E27FC236}">
                <a16:creationId xmlns:a16="http://schemas.microsoft.com/office/drawing/2014/main" id="{924742D2-0349-1B8A-F8AC-F44A6CD9CAA0}"/>
              </a:ext>
            </a:extLst>
          </p:cNvPr>
          <p:cNvSpPr txBox="1"/>
          <p:nvPr/>
        </p:nvSpPr>
        <p:spPr>
          <a:xfrm>
            <a:off x="8256186" y="2397420"/>
            <a:ext cx="495300" cy="446939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 indent="121917" defTabSz="1219170">
              <a:spcBef>
                <a:spcPts val="127"/>
              </a:spcBef>
            </a:pPr>
            <a:r>
              <a:rPr sz="933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933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19,90</a:t>
            </a:r>
            <a:r>
              <a:rPr sz="933" b="1" kern="0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933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10064" defTabSz="1219170"/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933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3" name="object 81">
            <a:extLst>
              <a:ext uri="{FF2B5EF4-FFF2-40B4-BE49-F238E27FC236}">
                <a16:creationId xmlns:a16="http://schemas.microsoft.com/office/drawing/2014/main" id="{C26E0B17-6664-7801-CE1D-ECE99728544C}"/>
              </a:ext>
            </a:extLst>
          </p:cNvPr>
          <p:cNvSpPr/>
          <p:nvPr/>
        </p:nvSpPr>
        <p:spPr>
          <a:xfrm>
            <a:off x="9574785" y="2292097"/>
            <a:ext cx="673100" cy="673100"/>
          </a:xfrm>
          <a:custGeom>
            <a:avLst/>
            <a:gdLst/>
            <a:ahLst/>
            <a:cxnLst/>
            <a:rect l="l" t="t" r="r" b="b"/>
            <a:pathLst>
              <a:path w="504825" h="504825">
                <a:moveTo>
                  <a:pt x="252221" y="0"/>
                </a:moveTo>
                <a:lnTo>
                  <a:pt x="206879" y="4062"/>
                </a:lnTo>
                <a:lnTo>
                  <a:pt x="164205" y="15777"/>
                </a:lnTo>
                <a:lnTo>
                  <a:pt x="124911" y="34431"/>
                </a:lnTo>
                <a:lnTo>
                  <a:pt x="89710" y="59312"/>
                </a:lnTo>
                <a:lnTo>
                  <a:pt x="59312" y="89710"/>
                </a:lnTo>
                <a:lnTo>
                  <a:pt x="34431" y="124911"/>
                </a:lnTo>
                <a:lnTo>
                  <a:pt x="15777" y="164205"/>
                </a:lnTo>
                <a:lnTo>
                  <a:pt x="4062" y="206879"/>
                </a:lnTo>
                <a:lnTo>
                  <a:pt x="0" y="252222"/>
                </a:lnTo>
                <a:lnTo>
                  <a:pt x="4062" y="297564"/>
                </a:lnTo>
                <a:lnTo>
                  <a:pt x="15777" y="340238"/>
                </a:lnTo>
                <a:lnTo>
                  <a:pt x="34431" y="379532"/>
                </a:lnTo>
                <a:lnTo>
                  <a:pt x="59312" y="414733"/>
                </a:lnTo>
                <a:lnTo>
                  <a:pt x="89710" y="445131"/>
                </a:lnTo>
                <a:lnTo>
                  <a:pt x="124911" y="470012"/>
                </a:lnTo>
                <a:lnTo>
                  <a:pt x="164205" y="488666"/>
                </a:lnTo>
                <a:lnTo>
                  <a:pt x="206879" y="500381"/>
                </a:lnTo>
                <a:lnTo>
                  <a:pt x="252221" y="504444"/>
                </a:lnTo>
                <a:lnTo>
                  <a:pt x="297564" y="500381"/>
                </a:lnTo>
                <a:lnTo>
                  <a:pt x="340238" y="488666"/>
                </a:lnTo>
                <a:lnTo>
                  <a:pt x="379532" y="470012"/>
                </a:lnTo>
                <a:lnTo>
                  <a:pt x="414733" y="445131"/>
                </a:lnTo>
                <a:lnTo>
                  <a:pt x="445131" y="414733"/>
                </a:lnTo>
                <a:lnTo>
                  <a:pt x="470012" y="379532"/>
                </a:lnTo>
                <a:lnTo>
                  <a:pt x="488666" y="340238"/>
                </a:lnTo>
                <a:lnTo>
                  <a:pt x="500381" y="297564"/>
                </a:lnTo>
                <a:lnTo>
                  <a:pt x="504443" y="252222"/>
                </a:lnTo>
                <a:lnTo>
                  <a:pt x="500381" y="206879"/>
                </a:lnTo>
                <a:lnTo>
                  <a:pt x="488666" y="164205"/>
                </a:lnTo>
                <a:lnTo>
                  <a:pt x="470012" y="124911"/>
                </a:lnTo>
                <a:lnTo>
                  <a:pt x="445131" y="89710"/>
                </a:lnTo>
                <a:lnTo>
                  <a:pt x="414733" y="59312"/>
                </a:lnTo>
                <a:lnTo>
                  <a:pt x="379532" y="34431"/>
                </a:lnTo>
                <a:lnTo>
                  <a:pt x="340238" y="15777"/>
                </a:lnTo>
                <a:lnTo>
                  <a:pt x="297564" y="4062"/>
                </a:lnTo>
                <a:lnTo>
                  <a:pt x="25222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84" name="object 82">
            <a:extLst>
              <a:ext uri="{FF2B5EF4-FFF2-40B4-BE49-F238E27FC236}">
                <a16:creationId xmlns:a16="http://schemas.microsoft.com/office/drawing/2014/main" id="{FA750E10-0114-9B80-FE96-C9362D881D1A}"/>
              </a:ext>
            </a:extLst>
          </p:cNvPr>
          <p:cNvSpPr txBox="1"/>
          <p:nvPr/>
        </p:nvSpPr>
        <p:spPr>
          <a:xfrm>
            <a:off x="9665209" y="2397421"/>
            <a:ext cx="495300" cy="446939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algn="ctr" defTabSz="1219170">
              <a:spcBef>
                <a:spcPts val="127"/>
              </a:spcBef>
            </a:pPr>
            <a:r>
              <a:rPr sz="933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29,90</a:t>
            </a:r>
            <a:r>
              <a:rPr sz="933" b="1" kern="0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5" name="object 83">
            <a:extLst>
              <a:ext uri="{FF2B5EF4-FFF2-40B4-BE49-F238E27FC236}">
                <a16:creationId xmlns:a16="http://schemas.microsoft.com/office/drawing/2014/main" id="{55310E27-D651-FFE8-29E9-1EF1CAE7EB08}"/>
              </a:ext>
            </a:extLst>
          </p:cNvPr>
          <p:cNvSpPr/>
          <p:nvPr/>
        </p:nvSpPr>
        <p:spPr>
          <a:xfrm>
            <a:off x="10964673" y="2281935"/>
            <a:ext cx="673100" cy="670560"/>
          </a:xfrm>
          <a:custGeom>
            <a:avLst/>
            <a:gdLst/>
            <a:ahLst/>
            <a:cxnLst/>
            <a:rect l="l" t="t" r="r" b="b"/>
            <a:pathLst>
              <a:path w="504825" h="502919">
                <a:moveTo>
                  <a:pt x="252222" y="0"/>
                </a:moveTo>
                <a:lnTo>
                  <a:pt x="206879" y="4049"/>
                </a:lnTo>
                <a:lnTo>
                  <a:pt x="164205" y="15725"/>
                </a:lnTo>
                <a:lnTo>
                  <a:pt x="124911" y="34318"/>
                </a:lnTo>
                <a:lnTo>
                  <a:pt x="89710" y="59120"/>
                </a:lnTo>
                <a:lnTo>
                  <a:pt x="59312" y="89422"/>
                </a:lnTo>
                <a:lnTo>
                  <a:pt x="34431" y="124516"/>
                </a:lnTo>
                <a:lnTo>
                  <a:pt x="15777" y="163693"/>
                </a:lnTo>
                <a:lnTo>
                  <a:pt x="4062" y="206243"/>
                </a:lnTo>
                <a:lnTo>
                  <a:pt x="0" y="251460"/>
                </a:lnTo>
                <a:lnTo>
                  <a:pt x="4062" y="296676"/>
                </a:lnTo>
                <a:lnTo>
                  <a:pt x="15777" y="339226"/>
                </a:lnTo>
                <a:lnTo>
                  <a:pt x="34431" y="378403"/>
                </a:lnTo>
                <a:lnTo>
                  <a:pt x="59312" y="413497"/>
                </a:lnTo>
                <a:lnTo>
                  <a:pt x="89710" y="443799"/>
                </a:lnTo>
                <a:lnTo>
                  <a:pt x="124911" y="468601"/>
                </a:lnTo>
                <a:lnTo>
                  <a:pt x="164205" y="487194"/>
                </a:lnTo>
                <a:lnTo>
                  <a:pt x="206879" y="498870"/>
                </a:lnTo>
                <a:lnTo>
                  <a:pt x="252222" y="502919"/>
                </a:lnTo>
                <a:lnTo>
                  <a:pt x="297564" y="498870"/>
                </a:lnTo>
                <a:lnTo>
                  <a:pt x="340238" y="487194"/>
                </a:lnTo>
                <a:lnTo>
                  <a:pt x="379532" y="468601"/>
                </a:lnTo>
                <a:lnTo>
                  <a:pt x="414733" y="443799"/>
                </a:lnTo>
                <a:lnTo>
                  <a:pt x="445131" y="413497"/>
                </a:lnTo>
                <a:lnTo>
                  <a:pt x="470012" y="378403"/>
                </a:lnTo>
                <a:lnTo>
                  <a:pt x="488666" y="339226"/>
                </a:lnTo>
                <a:lnTo>
                  <a:pt x="500381" y="296676"/>
                </a:lnTo>
                <a:lnTo>
                  <a:pt x="504444" y="251460"/>
                </a:lnTo>
                <a:lnTo>
                  <a:pt x="500381" y="206243"/>
                </a:lnTo>
                <a:lnTo>
                  <a:pt x="488666" y="163693"/>
                </a:lnTo>
                <a:lnTo>
                  <a:pt x="470012" y="124516"/>
                </a:lnTo>
                <a:lnTo>
                  <a:pt x="445131" y="89422"/>
                </a:lnTo>
                <a:lnTo>
                  <a:pt x="414733" y="59120"/>
                </a:lnTo>
                <a:lnTo>
                  <a:pt x="379532" y="34318"/>
                </a:lnTo>
                <a:lnTo>
                  <a:pt x="340238" y="15725"/>
                </a:lnTo>
                <a:lnTo>
                  <a:pt x="297564" y="4049"/>
                </a:lnTo>
                <a:lnTo>
                  <a:pt x="25222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86" name="object 84">
            <a:extLst>
              <a:ext uri="{FF2B5EF4-FFF2-40B4-BE49-F238E27FC236}">
                <a16:creationId xmlns:a16="http://schemas.microsoft.com/office/drawing/2014/main" id="{AA11CBEE-DF29-0951-22F8-6FA9399F4370}"/>
              </a:ext>
            </a:extLst>
          </p:cNvPr>
          <p:cNvSpPr txBox="1"/>
          <p:nvPr/>
        </p:nvSpPr>
        <p:spPr>
          <a:xfrm>
            <a:off x="11055095" y="2385737"/>
            <a:ext cx="495300" cy="446939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algn="ctr" defTabSz="1219170">
              <a:spcBef>
                <a:spcPts val="127"/>
              </a:spcBef>
            </a:pPr>
            <a:r>
              <a:rPr sz="933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25,90</a:t>
            </a:r>
            <a:r>
              <a:rPr sz="933" b="1" kern="0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7" name="object 85">
            <a:extLst>
              <a:ext uri="{FF2B5EF4-FFF2-40B4-BE49-F238E27FC236}">
                <a16:creationId xmlns:a16="http://schemas.microsoft.com/office/drawing/2014/main" id="{272625F7-2063-8405-2ABC-EF758E99C452}"/>
              </a:ext>
            </a:extLst>
          </p:cNvPr>
          <p:cNvSpPr txBox="1"/>
          <p:nvPr/>
        </p:nvSpPr>
        <p:spPr>
          <a:xfrm>
            <a:off x="2135969" y="1244092"/>
            <a:ext cx="750147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82971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8" name="object 86">
            <a:extLst>
              <a:ext uri="{FF2B5EF4-FFF2-40B4-BE49-F238E27FC236}">
                <a16:creationId xmlns:a16="http://schemas.microsoft.com/office/drawing/2014/main" id="{DB470BE2-14AA-9418-F03D-957105897288}"/>
              </a:ext>
            </a:extLst>
          </p:cNvPr>
          <p:cNvSpPr txBox="1"/>
          <p:nvPr/>
        </p:nvSpPr>
        <p:spPr>
          <a:xfrm>
            <a:off x="2083647" y="4308348"/>
            <a:ext cx="749300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927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Mobile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9" name="object 87">
            <a:extLst>
              <a:ext uri="{FF2B5EF4-FFF2-40B4-BE49-F238E27FC236}">
                <a16:creationId xmlns:a16="http://schemas.microsoft.com/office/drawing/2014/main" id="{749B18AF-7E0C-5332-304D-66F2F6E34903}"/>
              </a:ext>
            </a:extLst>
          </p:cNvPr>
          <p:cNvSpPr/>
          <p:nvPr/>
        </p:nvSpPr>
        <p:spPr>
          <a:xfrm>
            <a:off x="2903727" y="1172465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5" h="390525">
                <a:moveTo>
                  <a:pt x="244602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1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3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2" y="390143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3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4" y="195071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6" y="57150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90" name="object 88">
            <a:extLst>
              <a:ext uri="{FF2B5EF4-FFF2-40B4-BE49-F238E27FC236}">
                <a16:creationId xmlns:a16="http://schemas.microsoft.com/office/drawing/2014/main" id="{6285B003-194E-91E5-43F9-0F5B49F98AC8}"/>
              </a:ext>
            </a:extLst>
          </p:cNvPr>
          <p:cNvSpPr txBox="1"/>
          <p:nvPr/>
        </p:nvSpPr>
        <p:spPr>
          <a:xfrm>
            <a:off x="3031406" y="1230376"/>
            <a:ext cx="4131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19,90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78738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1" name="object 89">
            <a:extLst>
              <a:ext uri="{FF2B5EF4-FFF2-40B4-BE49-F238E27FC236}">
                <a16:creationId xmlns:a16="http://schemas.microsoft.com/office/drawing/2014/main" id="{CB28E7C8-BF52-A1EB-11B7-2DE326D5A357}"/>
              </a:ext>
            </a:extLst>
          </p:cNvPr>
          <p:cNvSpPr/>
          <p:nvPr/>
        </p:nvSpPr>
        <p:spPr>
          <a:xfrm>
            <a:off x="2903727" y="1897889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5" h="390525">
                <a:moveTo>
                  <a:pt x="244602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2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2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4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4" y="195072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6" y="57150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92" name="object 90">
            <a:extLst>
              <a:ext uri="{FF2B5EF4-FFF2-40B4-BE49-F238E27FC236}">
                <a16:creationId xmlns:a16="http://schemas.microsoft.com/office/drawing/2014/main" id="{0712322F-F9A4-97FD-3DCF-7893D26FBD8A}"/>
              </a:ext>
            </a:extLst>
          </p:cNvPr>
          <p:cNvSpPr txBox="1"/>
          <p:nvPr/>
        </p:nvSpPr>
        <p:spPr>
          <a:xfrm>
            <a:off x="1986280" y="1956139"/>
            <a:ext cx="1491827" cy="35462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R="143930" algn="r" defTabSz="1219170">
              <a:lnSpc>
                <a:spcPts val="720"/>
              </a:lnSpc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3866" defTabSz="1219170">
              <a:lnSpc>
                <a:spcPts val="1033"/>
              </a:lnSpc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+PP</a:t>
            </a:r>
            <a:r>
              <a:rPr sz="1067" b="1" kern="0" spc="240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200" b="1" kern="0" baseline="-13888" dirty="0">
                <a:solidFill>
                  <a:srgbClr val="FFFFFF"/>
                </a:solidFill>
                <a:latin typeface="Arial"/>
                <a:cs typeface="Arial"/>
              </a:rPr>
              <a:t>24,90</a:t>
            </a:r>
            <a:r>
              <a:rPr sz="1200" b="1" kern="0" spc="-20" baseline="-1388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baseline="-13888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1200" b="1" kern="0" spc="-40" baseline="-1388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spc="-100" baseline="-13888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1200" kern="0" baseline="-13888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8211" defTabSz="1219170">
              <a:lnSpc>
                <a:spcPts val="960"/>
              </a:lnSpc>
              <a:tabLst>
                <a:tab pos="1123497" algn="l"/>
              </a:tabLst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	</a:t>
            </a:r>
            <a:r>
              <a:rPr sz="1200" b="1" kern="0" spc="-40" baseline="-13888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1200" kern="0" baseline="-13888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3" name="object 91">
            <a:extLst>
              <a:ext uri="{FF2B5EF4-FFF2-40B4-BE49-F238E27FC236}">
                <a16:creationId xmlns:a16="http://schemas.microsoft.com/office/drawing/2014/main" id="{75B19FFE-11AD-7206-EA97-499FB171001F}"/>
              </a:ext>
            </a:extLst>
          </p:cNvPr>
          <p:cNvSpPr/>
          <p:nvPr/>
        </p:nvSpPr>
        <p:spPr>
          <a:xfrm>
            <a:off x="2907792" y="2639567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5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1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3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4" y="195071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6" y="57149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94" name="object 92">
            <a:extLst>
              <a:ext uri="{FF2B5EF4-FFF2-40B4-BE49-F238E27FC236}">
                <a16:creationId xmlns:a16="http://schemas.microsoft.com/office/drawing/2014/main" id="{6552DCB3-66C4-F2AE-A52E-DA735A0C5058}"/>
              </a:ext>
            </a:extLst>
          </p:cNvPr>
          <p:cNvSpPr txBox="1"/>
          <p:nvPr/>
        </p:nvSpPr>
        <p:spPr>
          <a:xfrm>
            <a:off x="2025397" y="2752615"/>
            <a:ext cx="1457113" cy="309252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defTabSz="1219170">
              <a:spcBef>
                <a:spcPts val="140"/>
              </a:spcBef>
            </a:pPr>
            <a:endParaRPr sz="800" kern="0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1009201" marR="40639" indent="-976182" defTabSz="1219170">
              <a:lnSpc>
                <a:spcPct val="26800"/>
              </a:lnSpc>
              <a:tabLst>
                <a:tab pos="1115031" algn="l"/>
              </a:tabLst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B3498B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r>
              <a:rPr sz="1067" b="1" kern="0" dirty="0">
                <a:solidFill>
                  <a:srgbClr val="B3498B"/>
                </a:solidFill>
                <a:latin typeface="Arial"/>
                <a:cs typeface="Arial"/>
              </a:rPr>
              <a:t>		</a:t>
            </a:r>
            <a:r>
              <a:rPr sz="1200" b="1" kern="0" spc="-49" baseline="46296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1200" b="1" kern="0" spc="1000" baseline="4629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25,90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53243" defTabSz="1219170">
              <a:lnSpc>
                <a:spcPts val="740"/>
              </a:lnSpc>
              <a:tabLst>
                <a:tab pos="1088786" algn="l"/>
              </a:tabLst>
            </a:pP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(nouveauté)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	</a:t>
            </a:r>
            <a:r>
              <a:rPr sz="1200" b="1" kern="0" spc="-40" baseline="-13888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1200" kern="0" baseline="-13888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5" name="object 93">
            <a:extLst>
              <a:ext uri="{FF2B5EF4-FFF2-40B4-BE49-F238E27FC236}">
                <a16:creationId xmlns:a16="http://schemas.microsoft.com/office/drawing/2014/main" id="{7A3F1336-E45B-1AA6-1209-52E1B834E896}"/>
              </a:ext>
            </a:extLst>
          </p:cNvPr>
          <p:cNvSpPr/>
          <p:nvPr/>
        </p:nvSpPr>
        <p:spPr>
          <a:xfrm>
            <a:off x="2903727" y="3375151"/>
            <a:ext cx="650240" cy="520700"/>
          </a:xfrm>
          <a:custGeom>
            <a:avLst/>
            <a:gdLst/>
            <a:ahLst/>
            <a:cxnLst/>
            <a:rect l="l" t="t" r="r" b="b"/>
            <a:pathLst>
              <a:path w="487680" h="390525">
                <a:moveTo>
                  <a:pt x="243840" y="0"/>
                </a:moveTo>
                <a:lnTo>
                  <a:pt x="194711" y="3964"/>
                </a:lnTo>
                <a:lnTo>
                  <a:pt x="148947" y="15335"/>
                </a:lnTo>
                <a:lnTo>
                  <a:pt x="107528" y="33325"/>
                </a:lnTo>
                <a:lnTo>
                  <a:pt x="71437" y="57150"/>
                </a:lnTo>
                <a:lnTo>
                  <a:pt x="41656" y="86022"/>
                </a:lnTo>
                <a:lnTo>
                  <a:pt x="19169" y="119157"/>
                </a:lnTo>
                <a:lnTo>
                  <a:pt x="4955" y="155769"/>
                </a:lnTo>
                <a:lnTo>
                  <a:pt x="0" y="195071"/>
                </a:lnTo>
                <a:lnTo>
                  <a:pt x="4955" y="234374"/>
                </a:lnTo>
                <a:lnTo>
                  <a:pt x="19169" y="270986"/>
                </a:lnTo>
                <a:lnTo>
                  <a:pt x="41656" y="304121"/>
                </a:lnTo>
                <a:lnTo>
                  <a:pt x="71437" y="332994"/>
                </a:lnTo>
                <a:lnTo>
                  <a:pt x="107528" y="356818"/>
                </a:lnTo>
                <a:lnTo>
                  <a:pt x="148947" y="374808"/>
                </a:lnTo>
                <a:lnTo>
                  <a:pt x="194711" y="386179"/>
                </a:lnTo>
                <a:lnTo>
                  <a:pt x="243840" y="390144"/>
                </a:lnTo>
                <a:lnTo>
                  <a:pt x="292968" y="386179"/>
                </a:lnTo>
                <a:lnTo>
                  <a:pt x="338732" y="374808"/>
                </a:lnTo>
                <a:lnTo>
                  <a:pt x="380151" y="356818"/>
                </a:lnTo>
                <a:lnTo>
                  <a:pt x="416242" y="332993"/>
                </a:lnTo>
                <a:lnTo>
                  <a:pt x="446023" y="304121"/>
                </a:lnTo>
                <a:lnTo>
                  <a:pt x="468510" y="270986"/>
                </a:lnTo>
                <a:lnTo>
                  <a:pt x="482724" y="234374"/>
                </a:lnTo>
                <a:lnTo>
                  <a:pt x="487680" y="195071"/>
                </a:lnTo>
                <a:lnTo>
                  <a:pt x="482724" y="155769"/>
                </a:lnTo>
                <a:lnTo>
                  <a:pt x="468510" y="119157"/>
                </a:lnTo>
                <a:lnTo>
                  <a:pt x="446023" y="86022"/>
                </a:lnTo>
                <a:lnTo>
                  <a:pt x="416242" y="57149"/>
                </a:lnTo>
                <a:lnTo>
                  <a:pt x="380151" y="33325"/>
                </a:lnTo>
                <a:lnTo>
                  <a:pt x="338732" y="15335"/>
                </a:lnTo>
                <a:lnTo>
                  <a:pt x="292968" y="3964"/>
                </a:lnTo>
                <a:lnTo>
                  <a:pt x="24384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96" name="object 94">
            <a:extLst>
              <a:ext uri="{FF2B5EF4-FFF2-40B4-BE49-F238E27FC236}">
                <a16:creationId xmlns:a16="http://schemas.microsoft.com/office/drawing/2014/main" id="{950ECC45-2A95-B0E1-00CA-EBAB4A95A4C0}"/>
              </a:ext>
            </a:extLst>
          </p:cNvPr>
          <p:cNvSpPr txBox="1"/>
          <p:nvPr/>
        </p:nvSpPr>
        <p:spPr>
          <a:xfrm>
            <a:off x="1784773" y="3489961"/>
            <a:ext cx="1691640" cy="31034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3866" defTabSz="1219170">
              <a:lnSpc>
                <a:spcPts val="907"/>
              </a:lnSpc>
              <a:spcBef>
                <a:spcPts val="120"/>
              </a:spcBef>
              <a:tabLst>
                <a:tab pos="1350400" algn="l"/>
              </a:tabLst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+</a:t>
            </a:r>
            <a:r>
              <a:rPr lang="fr-FR" sz="1067" b="1" kern="0" spc="-3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PP</a:t>
            </a:r>
            <a:r>
              <a:rPr sz="1067" b="1" kern="0" dirty="0">
                <a:solidFill>
                  <a:srgbClr val="B3498B"/>
                </a:solidFill>
                <a:latin typeface="Arial"/>
                <a:cs typeface="Arial"/>
              </a:rPr>
              <a:t>	</a:t>
            </a:r>
            <a:r>
              <a:rPr sz="1200" b="1" kern="0" spc="-49" baseline="46296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endParaRPr sz="1200" kern="0" baseline="46296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R="40639" algn="r" defTabSz="1219170">
              <a:lnSpc>
                <a:spcPts val="480"/>
              </a:lnSpc>
            </a:pP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30,90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99713" defTabSz="1219170">
              <a:lnSpc>
                <a:spcPts val="853"/>
              </a:lnSpc>
              <a:tabLst>
                <a:tab pos="1324154" algn="l"/>
              </a:tabLst>
            </a:pP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(nouveauté)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	</a:t>
            </a:r>
            <a:r>
              <a:rPr sz="1200" b="1" kern="0" spc="-40" baseline="-13888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1200" kern="0" baseline="-13888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7" name="object 95">
            <a:extLst>
              <a:ext uri="{FF2B5EF4-FFF2-40B4-BE49-F238E27FC236}">
                <a16:creationId xmlns:a16="http://schemas.microsoft.com/office/drawing/2014/main" id="{0A6538B0-0DF6-5A5D-717B-B385132BD625}"/>
              </a:ext>
            </a:extLst>
          </p:cNvPr>
          <p:cNvSpPr txBox="1"/>
          <p:nvPr/>
        </p:nvSpPr>
        <p:spPr>
          <a:xfrm>
            <a:off x="3030051" y="4294632"/>
            <a:ext cx="41317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29,90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78738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8" name="object 96">
            <a:extLst>
              <a:ext uri="{FF2B5EF4-FFF2-40B4-BE49-F238E27FC236}">
                <a16:creationId xmlns:a16="http://schemas.microsoft.com/office/drawing/2014/main" id="{67748B0B-8F0E-7CDA-B0A7-9E89917495F8}"/>
              </a:ext>
            </a:extLst>
          </p:cNvPr>
          <p:cNvSpPr/>
          <p:nvPr/>
        </p:nvSpPr>
        <p:spPr>
          <a:xfrm>
            <a:off x="2907792" y="5069840"/>
            <a:ext cx="652779" cy="518160"/>
          </a:xfrm>
          <a:custGeom>
            <a:avLst/>
            <a:gdLst/>
            <a:ahLst/>
            <a:cxnLst/>
            <a:rect l="l" t="t" r="r" b="b"/>
            <a:pathLst>
              <a:path w="489585" h="388620">
                <a:moveTo>
                  <a:pt x="244601" y="0"/>
                </a:moveTo>
                <a:lnTo>
                  <a:pt x="195295" y="3947"/>
                </a:lnTo>
                <a:lnTo>
                  <a:pt x="149375" y="15269"/>
                </a:lnTo>
                <a:lnTo>
                  <a:pt x="107825" y="33184"/>
                </a:lnTo>
                <a:lnTo>
                  <a:pt x="71628" y="56911"/>
                </a:lnTo>
                <a:lnTo>
                  <a:pt x="41764" y="85669"/>
                </a:lnTo>
                <a:lnTo>
                  <a:pt x="19216" y="118675"/>
                </a:lnTo>
                <a:lnTo>
                  <a:pt x="4967" y="155149"/>
                </a:lnTo>
                <a:lnTo>
                  <a:pt x="0" y="194310"/>
                </a:lnTo>
                <a:lnTo>
                  <a:pt x="4967" y="233470"/>
                </a:lnTo>
                <a:lnTo>
                  <a:pt x="19216" y="269944"/>
                </a:lnTo>
                <a:lnTo>
                  <a:pt x="41764" y="302950"/>
                </a:lnTo>
                <a:lnTo>
                  <a:pt x="71627" y="331708"/>
                </a:lnTo>
                <a:lnTo>
                  <a:pt x="107825" y="355435"/>
                </a:lnTo>
                <a:lnTo>
                  <a:pt x="149375" y="373350"/>
                </a:lnTo>
                <a:lnTo>
                  <a:pt x="195295" y="384672"/>
                </a:lnTo>
                <a:lnTo>
                  <a:pt x="244601" y="388620"/>
                </a:lnTo>
                <a:lnTo>
                  <a:pt x="293908" y="384672"/>
                </a:lnTo>
                <a:lnTo>
                  <a:pt x="339828" y="373350"/>
                </a:lnTo>
                <a:lnTo>
                  <a:pt x="381378" y="355435"/>
                </a:lnTo>
                <a:lnTo>
                  <a:pt x="417575" y="331708"/>
                </a:lnTo>
                <a:lnTo>
                  <a:pt x="447439" y="302950"/>
                </a:lnTo>
                <a:lnTo>
                  <a:pt x="469987" y="269944"/>
                </a:lnTo>
                <a:lnTo>
                  <a:pt x="484236" y="233470"/>
                </a:lnTo>
                <a:lnTo>
                  <a:pt x="489204" y="194310"/>
                </a:lnTo>
                <a:lnTo>
                  <a:pt x="484236" y="155149"/>
                </a:lnTo>
                <a:lnTo>
                  <a:pt x="469987" y="118675"/>
                </a:lnTo>
                <a:lnTo>
                  <a:pt x="447439" y="85669"/>
                </a:lnTo>
                <a:lnTo>
                  <a:pt x="417576" y="56911"/>
                </a:lnTo>
                <a:lnTo>
                  <a:pt x="381378" y="33184"/>
                </a:lnTo>
                <a:lnTo>
                  <a:pt x="339828" y="15269"/>
                </a:lnTo>
                <a:lnTo>
                  <a:pt x="293908" y="3947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99" name="object 97">
            <a:extLst>
              <a:ext uri="{FF2B5EF4-FFF2-40B4-BE49-F238E27FC236}">
                <a16:creationId xmlns:a16="http://schemas.microsoft.com/office/drawing/2014/main" id="{D2647861-05F7-5478-E9DD-4527B2195BEA}"/>
              </a:ext>
            </a:extLst>
          </p:cNvPr>
          <p:cNvSpPr txBox="1"/>
          <p:nvPr/>
        </p:nvSpPr>
        <p:spPr>
          <a:xfrm>
            <a:off x="3018535" y="5128092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35,90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0" name="object 98">
            <a:extLst>
              <a:ext uri="{FF2B5EF4-FFF2-40B4-BE49-F238E27FC236}">
                <a16:creationId xmlns:a16="http://schemas.microsoft.com/office/drawing/2014/main" id="{38B722EB-5F06-5141-354B-83D724F869F6}"/>
              </a:ext>
            </a:extLst>
          </p:cNvPr>
          <p:cNvSpPr/>
          <p:nvPr/>
        </p:nvSpPr>
        <p:spPr>
          <a:xfrm>
            <a:off x="2901696" y="5797297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5" h="390525">
                <a:moveTo>
                  <a:pt x="244601" y="0"/>
                </a:moveTo>
                <a:lnTo>
                  <a:pt x="195295" y="3963"/>
                </a:lnTo>
                <a:lnTo>
                  <a:pt x="149375" y="15329"/>
                </a:lnTo>
                <a:lnTo>
                  <a:pt x="107825" y="33315"/>
                </a:lnTo>
                <a:lnTo>
                  <a:pt x="71627" y="57135"/>
                </a:lnTo>
                <a:lnTo>
                  <a:pt x="41764" y="86005"/>
                </a:lnTo>
                <a:lnTo>
                  <a:pt x="19216" y="119141"/>
                </a:lnTo>
                <a:lnTo>
                  <a:pt x="4967" y="155758"/>
                </a:lnTo>
                <a:lnTo>
                  <a:pt x="0" y="195072"/>
                </a:lnTo>
                <a:lnTo>
                  <a:pt x="4967" y="234385"/>
                </a:lnTo>
                <a:lnTo>
                  <a:pt x="19216" y="271002"/>
                </a:lnTo>
                <a:lnTo>
                  <a:pt x="41764" y="304138"/>
                </a:lnTo>
                <a:lnTo>
                  <a:pt x="71627" y="333008"/>
                </a:lnTo>
                <a:lnTo>
                  <a:pt x="107825" y="356828"/>
                </a:lnTo>
                <a:lnTo>
                  <a:pt x="149375" y="374814"/>
                </a:lnTo>
                <a:lnTo>
                  <a:pt x="195295" y="386180"/>
                </a:lnTo>
                <a:lnTo>
                  <a:pt x="244601" y="390144"/>
                </a:lnTo>
                <a:lnTo>
                  <a:pt x="293908" y="386180"/>
                </a:lnTo>
                <a:lnTo>
                  <a:pt x="339828" y="374814"/>
                </a:lnTo>
                <a:lnTo>
                  <a:pt x="381378" y="356828"/>
                </a:lnTo>
                <a:lnTo>
                  <a:pt x="417575" y="333008"/>
                </a:lnTo>
                <a:lnTo>
                  <a:pt x="447439" y="304138"/>
                </a:lnTo>
                <a:lnTo>
                  <a:pt x="469987" y="271002"/>
                </a:lnTo>
                <a:lnTo>
                  <a:pt x="484236" y="234385"/>
                </a:lnTo>
                <a:lnTo>
                  <a:pt x="489203" y="195072"/>
                </a:lnTo>
                <a:lnTo>
                  <a:pt x="484236" y="155758"/>
                </a:lnTo>
                <a:lnTo>
                  <a:pt x="469987" y="119141"/>
                </a:lnTo>
                <a:lnTo>
                  <a:pt x="447439" y="86005"/>
                </a:lnTo>
                <a:lnTo>
                  <a:pt x="417575" y="57135"/>
                </a:lnTo>
                <a:lnTo>
                  <a:pt x="381378" y="33315"/>
                </a:lnTo>
                <a:lnTo>
                  <a:pt x="339828" y="15329"/>
                </a:lnTo>
                <a:lnTo>
                  <a:pt x="293908" y="3963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01" name="object 99">
            <a:extLst>
              <a:ext uri="{FF2B5EF4-FFF2-40B4-BE49-F238E27FC236}">
                <a16:creationId xmlns:a16="http://schemas.microsoft.com/office/drawing/2014/main" id="{B2A6D9ED-3F88-F916-0E19-AA87FAF96B81}"/>
              </a:ext>
            </a:extLst>
          </p:cNvPr>
          <p:cNvSpPr txBox="1"/>
          <p:nvPr/>
        </p:nvSpPr>
        <p:spPr>
          <a:xfrm>
            <a:off x="3012439" y="5855952"/>
            <a:ext cx="43010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" algn="ctr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spcBef>
                <a:spcPts val="7"/>
              </a:spcBef>
            </a:pP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25,90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2" name="object 100">
            <a:extLst>
              <a:ext uri="{FF2B5EF4-FFF2-40B4-BE49-F238E27FC236}">
                <a16:creationId xmlns:a16="http://schemas.microsoft.com/office/drawing/2014/main" id="{945C7350-9103-DCFC-EEA3-EEC912FE67DF}"/>
              </a:ext>
            </a:extLst>
          </p:cNvPr>
          <p:cNvSpPr txBox="1"/>
          <p:nvPr/>
        </p:nvSpPr>
        <p:spPr>
          <a:xfrm>
            <a:off x="3091688" y="6100606"/>
            <a:ext cx="254000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03" name="object 101">
            <a:extLst>
              <a:ext uri="{FF2B5EF4-FFF2-40B4-BE49-F238E27FC236}">
                <a16:creationId xmlns:a16="http://schemas.microsoft.com/office/drawing/2014/main" id="{F5EDFBCA-D925-5352-11AD-CAC87AA55496}"/>
              </a:ext>
            </a:extLst>
          </p:cNvPr>
          <p:cNvGrpSpPr/>
          <p:nvPr/>
        </p:nvGrpSpPr>
        <p:grpSpPr>
          <a:xfrm>
            <a:off x="1264260" y="4994080"/>
            <a:ext cx="674793" cy="584200"/>
            <a:chOff x="948194" y="3997020"/>
            <a:chExt cx="506095" cy="438150"/>
          </a:xfrm>
        </p:grpSpPr>
        <p:pic>
          <p:nvPicPr>
            <p:cNvPr id="104" name="object 102">
              <a:extLst>
                <a:ext uri="{FF2B5EF4-FFF2-40B4-BE49-F238E27FC236}">
                  <a16:creationId xmlns:a16="http://schemas.microsoft.com/office/drawing/2014/main" id="{1E584880-BF04-F16D-A894-239ED012FDC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7072" y="4146804"/>
              <a:ext cx="496823" cy="288035"/>
            </a:xfrm>
            <a:prstGeom prst="rect">
              <a:avLst/>
            </a:prstGeom>
          </p:spPr>
        </p:pic>
        <p:pic>
          <p:nvPicPr>
            <p:cNvPr id="105" name="object 103">
              <a:extLst>
                <a:ext uri="{FF2B5EF4-FFF2-40B4-BE49-F238E27FC236}">
                  <a16:creationId xmlns:a16="http://schemas.microsoft.com/office/drawing/2014/main" id="{CB8F6A9D-8DC3-89BE-C05C-382D0D65F83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8194" y="3997020"/>
              <a:ext cx="290398" cy="259778"/>
            </a:xfrm>
            <a:prstGeom prst="rect">
              <a:avLst/>
            </a:prstGeom>
          </p:spPr>
        </p:pic>
      </p:grpSp>
      <p:sp>
        <p:nvSpPr>
          <p:cNvPr id="106" name="object 104">
            <a:extLst>
              <a:ext uri="{FF2B5EF4-FFF2-40B4-BE49-F238E27FC236}">
                <a16:creationId xmlns:a16="http://schemas.microsoft.com/office/drawing/2014/main" id="{5D928BCC-4AB9-D9B1-EB9E-06845AEA9166}"/>
              </a:ext>
            </a:extLst>
          </p:cNvPr>
          <p:cNvSpPr txBox="1"/>
          <p:nvPr/>
        </p:nvSpPr>
        <p:spPr>
          <a:xfrm>
            <a:off x="1916684" y="5140282"/>
            <a:ext cx="977053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Mobile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4553"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GPRS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7" name="object 105">
            <a:extLst>
              <a:ext uri="{FF2B5EF4-FFF2-40B4-BE49-F238E27FC236}">
                <a16:creationId xmlns:a16="http://schemas.microsoft.com/office/drawing/2014/main" id="{4FBFDF52-D665-15D2-D7CA-DA3157764339}"/>
              </a:ext>
            </a:extLst>
          </p:cNvPr>
          <p:cNvSpPr txBox="1"/>
          <p:nvPr/>
        </p:nvSpPr>
        <p:spPr>
          <a:xfrm>
            <a:off x="8211821" y="5949018"/>
            <a:ext cx="3075940" cy="159810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*</a:t>
            </a:r>
            <a:r>
              <a:rPr sz="933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Logiciels</a:t>
            </a:r>
            <a:r>
              <a:rPr sz="933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et</a:t>
            </a:r>
            <a:r>
              <a:rPr sz="933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système</a:t>
            </a:r>
            <a:r>
              <a:rPr sz="933" kern="0" spc="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933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caisse</a:t>
            </a:r>
            <a:r>
              <a:rPr sz="933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intégré</a:t>
            </a:r>
            <a:r>
              <a:rPr sz="933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restent</a:t>
            </a:r>
            <a:r>
              <a:rPr sz="933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identiques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8" name="object 106">
            <a:extLst>
              <a:ext uri="{FF2B5EF4-FFF2-40B4-BE49-F238E27FC236}">
                <a16:creationId xmlns:a16="http://schemas.microsoft.com/office/drawing/2014/main" id="{48599182-A329-1C22-0C10-2BFD8EA0C264}"/>
              </a:ext>
            </a:extLst>
          </p:cNvPr>
          <p:cNvSpPr txBox="1"/>
          <p:nvPr/>
        </p:nvSpPr>
        <p:spPr>
          <a:xfrm>
            <a:off x="7453377" y="6122415"/>
            <a:ext cx="4545753" cy="193152"/>
          </a:xfrm>
          <a:prstGeom prst="rect">
            <a:avLst/>
          </a:prstGeom>
        </p:spPr>
        <p:txBody>
          <a:bodyPr vert="horz" wrap="square" lIns="0" tIns="49107" rIns="0" bIns="0" rtlCol="0">
            <a:spAutoFit/>
          </a:bodyPr>
          <a:lstStyle/>
          <a:p>
            <a:pPr marL="2996278" defTabSz="1219170">
              <a:spcBef>
                <a:spcPts val="387"/>
              </a:spcBef>
            </a:pP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**</a:t>
            </a:r>
            <a:r>
              <a:rPr sz="933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TPE</a:t>
            </a:r>
            <a:r>
              <a:rPr sz="933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Mini sans</a:t>
            </a:r>
            <a:r>
              <a:rPr sz="933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imprimante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9" name="Rectangle : coins arrondis 108">
            <a:extLst>
              <a:ext uri="{FF2B5EF4-FFF2-40B4-BE49-F238E27FC236}">
                <a16:creationId xmlns:a16="http://schemas.microsoft.com/office/drawing/2014/main" id="{4E22A362-56D7-1AF2-1C95-DC94302BFBF5}"/>
              </a:ext>
            </a:extLst>
          </p:cNvPr>
          <p:cNvSpPr/>
          <p:nvPr/>
        </p:nvSpPr>
        <p:spPr>
          <a:xfrm>
            <a:off x="7998237" y="5012097"/>
            <a:ext cx="2448560" cy="319587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0" b="1" dirty="0"/>
              <a:t>Carte Sim</a:t>
            </a:r>
          </a:p>
        </p:txBody>
      </p: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123C7685-0CE4-74CC-3C77-049FE4E0280E}"/>
              </a:ext>
            </a:extLst>
          </p:cNvPr>
          <p:cNvCxnSpPr>
            <a:cxnSpLocks/>
          </p:cNvCxnSpPr>
          <p:nvPr/>
        </p:nvCxnSpPr>
        <p:spPr>
          <a:xfrm flipH="1">
            <a:off x="10637520" y="1967992"/>
            <a:ext cx="6096" cy="3903125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>
            <a:extLst>
              <a:ext uri="{FF2B5EF4-FFF2-40B4-BE49-F238E27FC236}">
                <a16:creationId xmlns:a16="http://schemas.microsoft.com/office/drawing/2014/main" id="{880E12B4-463D-5808-F46E-C2CF78A5EB3C}"/>
              </a:ext>
            </a:extLst>
          </p:cNvPr>
          <p:cNvCxnSpPr>
            <a:cxnSpLocks/>
          </p:cNvCxnSpPr>
          <p:nvPr/>
        </p:nvCxnSpPr>
        <p:spPr>
          <a:xfrm flipH="1">
            <a:off x="9225281" y="1969269"/>
            <a:ext cx="6095" cy="288992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148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23964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Catalogue intermédiaire – Professionnels de santé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60969F6B-A81D-38FC-A75C-1A0BED71A062}"/>
              </a:ext>
            </a:extLst>
          </p:cNvPr>
          <p:cNvSpPr txBox="1"/>
          <p:nvPr/>
        </p:nvSpPr>
        <p:spPr>
          <a:xfrm>
            <a:off x="524255" y="6224492"/>
            <a:ext cx="6045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1219170">
              <a:lnSpc>
                <a:spcPts val="1359"/>
              </a:lnSpc>
              <a:tabLst>
                <a:tab pos="341197" algn="l"/>
              </a:tabLst>
            </a:pPr>
            <a:r>
              <a:rPr sz="1200" b="1" kern="0" spc="-67" dirty="0">
                <a:solidFill>
                  <a:srgbClr val="571D74"/>
                </a:solidFill>
                <a:latin typeface="Arial"/>
                <a:cs typeface="Arial"/>
              </a:rPr>
              <a:t>6</a:t>
            </a:r>
            <a:r>
              <a:rPr sz="1200" b="1" kern="0" dirty="0">
                <a:solidFill>
                  <a:srgbClr val="571D74"/>
                </a:solidFill>
                <a:latin typeface="Arial"/>
                <a:cs typeface="Arial"/>
              </a:rPr>
              <a:t>	</a:t>
            </a:r>
            <a:r>
              <a:rPr sz="1200" b="1" kern="0" spc="-187" dirty="0">
                <a:solidFill>
                  <a:sysClr val="windowText" lastClr="000000"/>
                </a:solidFill>
                <a:latin typeface="Arial"/>
                <a:cs typeface="Arial"/>
              </a:rPr>
              <a:t>BPC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6BD8109A-556B-33B1-A6A8-B164D53EAF85}"/>
              </a:ext>
            </a:extLst>
          </p:cNvPr>
          <p:cNvSpPr/>
          <p:nvPr/>
        </p:nvSpPr>
        <p:spPr>
          <a:xfrm>
            <a:off x="99568" y="1068831"/>
            <a:ext cx="1043093" cy="3017520"/>
          </a:xfrm>
          <a:custGeom>
            <a:avLst/>
            <a:gdLst/>
            <a:ahLst/>
            <a:cxnLst/>
            <a:rect l="l" t="t" r="r" b="b"/>
            <a:pathLst>
              <a:path w="782319" h="2263140">
                <a:moveTo>
                  <a:pt x="781811" y="0"/>
                </a:moveTo>
                <a:lnTo>
                  <a:pt x="0" y="0"/>
                </a:lnTo>
                <a:lnTo>
                  <a:pt x="0" y="2263140"/>
                </a:lnTo>
                <a:lnTo>
                  <a:pt x="781811" y="2263140"/>
                </a:lnTo>
                <a:lnTo>
                  <a:pt x="781811" y="0"/>
                </a:lnTo>
                <a:close/>
              </a:path>
            </a:pathLst>
          </a:custGeom>
          <a:solidFill>
            <a:srgbClr val="F1D374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6" name="object 8">
            <a:extLst>
              <a:ext uri="{FF2B5EF4-FFF2-40B4-BE49-F238E27FC236}">
                <a16:creationId xmlns:a16="http://schemas.microsoft.com/office/drawing/2014/main" id="{679043A9-AB35-BEBE-285A-2756ECEB4221}"/>
              </a:ext>
            </a:extLst>
          </p:cNvPr>
          <p:cNvGrpSpPr/>
          <p:nvPr/>
        </p:nvGrpSpPr>
        <p:grpSpPr>
          <a:xfrm>
            <a:off x="99569" y="1072896"/>
            <a:ext cx="11749193" cy="5405120"/>
            <a:chOff x="74676" y="1018032"/>
            <a:chExt cx="8811895" cy="4053840"/>
          </a:xfrm>
        </p:grpSpPr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282C363F-DD51-A803-2721-2180812D2293}"/>
                </a:ext>
              </a:extLst>
            </p:cNvPr>
            <p:cNvSpPr/>
            <p:nvPr/>
          </p:nvSpPr>
          <p:spPr>
            <a:xfrm>
              <a:off x="902208" y="1018032"/>
              <a:ext cx="7984490" cy="2263140"/>
            </a:xfrm>
            <a:custGeom>
              <a:avLst/>
              <a:gdLst/>
              <a:ahLst/>
              <a:cxnLst/>
              <a:rect l="l" t="t" r="r" b="b"/>
              <a:pathLst>
                <a:path w="7984490" h="2263140">
                  <a:moveTo>
                    <a:pt x="7984235" y="0"/>
                  </a:moveTo>
                  <a:lnTo>
                    <a:pt x="0" y="0"/>
                  </a:lnTo>
                  <a:lnTo>
                    <a:pt x="0" y="2263140"/>
                  </a:lnTo>
                  <a:lnTo>
                    <a:pt x="7984235" y="2263140"/>
                  </a:lnTo>
                  <a:lnTo>
                    <a:pt x="7984235" y="0"/>
                  </a:lnTo>
                  <a:close/>
                </a:path>
              </a:pathLst>
            </a:custGeom>
            <a:solidFill>
              <a:srgbClr val="FAF0D1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49DD1AAB-EE28-63C1-16DC-BCCEA4103E15}"/>
                </a:ext>
              </a:extLst>
            </p:cNvPr>
            <p:cNvSpPr/>
            <p:nvPr/>
          </p:nvSpPr>
          <p:spPr>
            <a:xfrm>
              <a:off x="899159" y="3951732"/>
              <a:ext cx="7984490" cy="1120140"/>
            </a:xfrm>
            <a:custGeom>
              <a:avLst/>
              <a:gdLst/>
              <a:ahLst/>
              <a:cxnLst/>
              <a:rect l="l" t="t" r="r" b="b"/>
              <a:pathLst>
                <a:path w="7984490" h="1120139">
                  <a:moveTo>
                    <a:pt x="7984235" y="0"/>
                  </a:moveTo>
                  <a:lnTo>
                    <a:pt x="0" y="0"/>
                  </a:lnTo>
                  <a:lnTo>
                    <a:pt x="0" y="1120140"/>
                  </a:lnTo>
                  <a:lnTo>
                    <a:pt x="7984235" y="1120140"/>
                  </a:lnTo>
                  <a:lnTo>
                    <a:pt x="7984235" y="0"/>
                  </a:lnTo>
                  <a:close/>
                </a:path>
              </a:pathLst>
            </a:custGeom>
            <a:solidFill>
              <a:srgbClr val="DB4A4A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11">
              <a:extLst>
                <a:ext uri="{FF2B5EF4-FFF2-40B4-BE49-F238E27FC236}">
                  <a16:creationId xmlns:a16="http://schemas.microsoft.com/office/drawing/2014/main" id="{C57E7E23-0FD6-470B-0944-7478B76BCACE}"/>
                </a:ext>
              </a:extLst>
            </p:cNvPr>
            <p:cNvSpPr/>
            <p:nvPr/>
          </p:nvSpPr>
          <p:spPr>
            <a:xfrm>
              <a:off x="899159" y="3326892"/>
              <a:ext cx="7984490" cy="584200"/>
            </a:xfrm>
            <a:custGeom>
              <a:avLst/>
              <a:gdLst/>
              <a:ahLst/>
              <a:cxnLst/>
              <a:rect l="l" t="t" r="r" b="b"/>
              <a:pathLst>
                <a:path w="7984490" h="584200">
                  <a:moveTo>
                    <a:pt x="7984235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7984235" y="583691"/>
                  </a:lnTo>
                  <a:lnTo>
                    <a:pt x="7984235" y="0"/>
                  </a:lnTo>
                  <a:close/>
                </a:path>
              </a:pathLst>
            </a:custGeom>
            <a:solidFill>
              <a:srgbClr val="EC7C30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2">
              <a:extLst>
                <a:ext uri="{FF2B5EF4-FFF2-40B4-BE49-F238E27FC236}">
                  <a16:creationId xmlns:a16="http://schemas.microsoft.com/office/drawing/2014/main" id="{00FB34AE-87E1-97F7-EBD9-8204F85CF2BA}"/>
                </a:ext>
              </a:extLst>
            </p:cNvPr>
            <p:cNvSpPr/>
            <p:nvPr/>
          </p:nvSpPr>
          <p:spPr>
            <a:xfrm>
              <a:off x="7064502" y="1069086"/>
              <a:ext cx="1746885" cy="513715"/>
            </a:xfrm>
            <a:custGeom>
              <a:avLst/>
              <a:gdLst/>
              <a:ahLst/>
              <a:cxnLst/>
              <a:rect l="l" t="t" r="r" b="b"/>
              <a:pathLst>
                <a:path w="1746884" h="513715">
                  <a:moveTo>
                    <a:pt x="1660905" y="0"/>
                  </a:moveTo>
                  <a:lnTo>
                    <a:pt x="85598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0" y="52292"/>
                  </a:lnTo>
                  <a:lnTo>
                    <a:pt x="0" y="85598"/>
                  </a:lnTo>
                  <a:lnTo>
                    <a:pt x="0" y="427989"/>
                  </a:lnTo>
                  <a:lnTo>
                    <a:pt x="6730" y="461295"/>
                  </a:lnTo>
                  <a:lnTo>
                    <a:pt x="25082" y="488505"/>
                  </a:lnTo>
                  <a:lnTo>
                    <a:pt x="52292" y="506857"/>
                  </a:lnTo>
                  <a:lnTo>
                    <a:pt x="85598" y="513588"/>
                  </a:lnTo>
                  <a:lnTo>
                    <a:pt x="1660905" y="513588"/>
                  </a:lnTo>
                  <a:lnTo>
                    <a:pt x="1694211" y="506856"/>
                  </a:lnTo>
                  <a:lnTo>
                    <a:pt x="1721421" y="488505"/>
                  </a:lnTo>
                  <a:lnTo>
                    <a:pt x="1739773" y="461295"/>
                  </a:lnTo>
                  <a:lnTo>
                    <a:pt x="1746503" y="427989"/>
                  </a:lnTo>
                  <a:lnTo>
                    <a:pt x="1746503" y="85598"/>
                  </a:lnTo>
                  <a:lnTo>
                    <a:pt x="1739773" y="52292"/>
                  </a:lnTo>
                  <a:lnTo>
                    <a:pt x="1721421" y="25082"/>
                  </a:lnTo>
                  <a:lnTo>
                    <a:pt x="1694211" y="6730"/>
                  </a:lnTo>
                  <a:lnTo>
                    <a:pt x="16609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3">
              <a:extLst>
                <a:ext uri="{FF2B5EF4-FFF2-40B4-BE49-F238E27FC236}">
                  <a16:creationId xmlns:a16="http://schemas.microsoft.com/office/drawing/2014/main" id="{0E8FC940-992B-CEE1-B683-FB799C755072}"/>
                </a:ext>
              </a:extLst>
            </p:cNvPr>
            <p:cNvSpPr/>
            <p:nvPr/>
          </p:nvSpPr>
          <p:spPr>
            <a:xfrm>
              <a:off x="7064502" y="1069086"/>
              <a:ext cx="1746885" cy="513715"/>
            </a:xfrm>
            <a:custGeom>
              <a:avLst/>
              <a:gdLst/>
              <a:ahLst/>
              <a:cxnLst/>
              <a:rect l="l" t="t" r="r" b="b"/>
              <a:pathLst>
                <a:path w="1746884" h="513715">
                  <a:moveTo>
                    <a:pt x="0" y="85598"/>
                  </a:moveTo>
                  <a:lnTo>
                    <a:pt x="6730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660905" y="0"/>
                  </a:lnTo>
                  <a:lnTo>
                    <a:pt x="1694211" y="6730"/>
                  </a:lnTo>
                  <a:lnTo>
                    <a:pt x="1721421" y="25082"/>
                  </a:lnTo>
                  <a:lnTo>
                    <a:pt x="1739773" y="52292"/>
                  </a:lnTo>
                  <a:lnTo>
                    <a:pt x="1746503" y="85598"/>
                  </a:lnTo>
                  <a:lnTo>
                    <a:pt x="1746503" y="427989"/>
                  </a:lnTo>
                  <a:lnTo>
                    <a:pt x="1739773" y="461295"/>
                  </a:lnTo>
                  <a:lnTo>
                    <a:pt x="1721421" y="488505"/>
                  </a:lnTo>
                  <a:lnTo>
                    <a:pt x="1694211" y="506856"/>
                  </a:lnTo>
                  <a:lnTo>
                    <a:pt x="1660905" y="513588"/>
                  </a:lnTo>
                  <a:lnTo>
                    <a:pt x="85598" y="513588"/>
                  </a:lnTo>
                  <a:lnTo>
                    <a:pt x="52292" y="506857"/>
                  </a:lnTo>
                  <a:lnTo>
                    <a:pt x="25082" y="488505"/>
                  </a:lnTo>
                  <a:lnTo>
                    <a:pt x="6730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BFD43BDE-F0A9-5A0B-5E01-75B434999485}"/>
                </a:ext>
              </a:extLst>
            </p:cNvPr>
            <p:cNvSpPr/>
            <p:nvPr/>
          </p:nvSpPr>
          <p:spPr>
            <a:xfrm>
              <a:off x="7064502" y="1617726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4" h="515619">
                  <a:moveTo>
                    <a:pt x="1660652" y="0"/>
                  </a:moveTo>
                  <a:lnTo>
                    <a:pt x="85851" y="0"/>
                  </a:lnTo>
                  <a:lnTo>
                    <a:pt x="52452" y="6752"/>
                  </a:lnTo>
                  <a:lnTo>
                    <a:pt x="25161" y="25161"/>
                  </a:lnTo>
                  <a:lnTo>
                    <a:pt x="6752" y="52452"/>
                  </a:lnTo>
                  <a:lnTo>
                    <a:pt x="0" y="85851"/>
                  </a:lnTo>
                  <a:lnTo>
                    <a:pt x="0" y="429260"/>
                  </a:lnTo>
                  <a:lnTo>
                    <a:pt x="6752" y="462659"/>
                  </a:lnTo>
                  <a:lnTo>
                    <a:pt x="25161" y="489950"/>
                  </a:lnTo>
                  <a:lnTo>
                    <a:pt x="52452" y="508359"/>
                  </a:lnTo>
                  <a:lnTo>
                    <a:pt x="85851" y="515112"/>
                  </a:lnTo>
                  <a:lnTo>
                    <a:pt x="1660652" y="515112"/>
                  </a:lnTo>
                  <a:lnTo>
                    <a:pt x="1694051" y="508359"/>
                  </a:lnTo>
                  <a:lnTo>
                    <a:pt x="1721342" y="489950"/>
                  </a:lnTo>
                  <a:lnTo>
                    <a:pt x="1739751" y="462659"/>
                  </a:lnTo>
                  <a:lnTo>
                    <a:pt x="1746503" y="429260"/>
                  </a:lnTo>
                  <a:lnTo>
                    <a:pt x="1746503" y="85851"/>
                  </a:lnTo>
                  <a:lnTo>
                    <a:pt x="1739751" y="52452"/>
                  </a:lnTo>
                  <a:lnTo>
                    <a:pt x="1721342" y="25161"/>
                  </a:lnTo>
                  <a:lnTo>
                    <a:pt x="1694051" y="6752"/>
                  </a:lnTo>
                  <a:lnTo>
                    <a:pt x="1660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5">
              <a:extLst>
                <a:ext uri="{FF2B5EF4-FFF2-40B4-BE49-F238E27FC236}">
                  <a16:creationId xmlns:a16="http://schemas.microsoft.com/office/drawing/2014/main" id="{DB15CEE3-F83B-FA78-6AE0-CF3565BFC06A}"/>
                </a:ext>
              </a:extLst>
            </p:cNvPr>
            <p:cNvSpPr/>
            <p:nvPr/>
          </p:nvSpPr>
          <p:spPr>
            <a:xfrm>
              <a:off x="7064502" y="1617726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4" h="515619">
                  <a:moveTo>
                    <a:pt x="0" y="85851"/>
                  </a:moveTo>
                  <a:lnTo>
                    <a:pt x="6752" y="52452"/>
                  </a:lnTo>
                  <a:lnTo>
                    <a:pt x="25161" y="25161"/>
                  </a:lnTo>
                  <a:lnTo>
                    <a:pt x="52452" y="6752"/>
                  </a:lnTo>
                  <a:lnTo>
                    <a:pt x="85851" y="0"/>
                  </a:lnTo>
                  <a:lnTo>
                    <a:pt x="1660652" y="0"/>
                  </a:lnTo>
                  <a:lnTo>
                    <a:pt x="1694051" y="6752"/>
                  </a:lnTo>
                  <a:lnTo>
                    <a:pt x="1721342" y="25161"/>
                  </a:lnTo>
                  <a:lnTo>
                    <a:pt x="1739751" y="52452"/>
                  </a:lnTo>
                  <a:lnTo>
                    <a:pt x="1746503" y="85851"/>
                  </a:lnTo>
                  <a:lnTo>
                    <a:pt x="1746503" y="429260"/>
                  </a:lnTo>
                  <a:lnTo>
                    <a:pt x="1739751" y="462659"/>
                  </a:lnTo>
                  <a:lnTo>
                    <a:pt x="1721342" y="489950"/>
                  </a:lnTo>
                  <a:lnTo>
                    <a:pt x="1694051" y="508359"/>
                  </a:lnTo>
                  <a:lnTo>
                    <a:pt x="1660652" y="515112"/>
                  </a:lnTo>
                  <a:lnTo>
                    <a:pt x="85851" y="515112"/>
                  </a:lnTo>
                  <a:lnTo>
                    <a:pt x="52452" y="508359"/>
                  </a:lnTo>
                  <a:lnTo>
                    <a:pt x="25161" y="489950"/>
                  </a:lnTo>
                  <a:lnTo>
                    <a:pt x="6752" y="462659"/>
                  </a:lnTo>
                  <a:lnTo>
                    <a:pt x="0" y="429260"/>
                  </a:lnTo>
                  <a:lnTo>
                    <a:pt x="0" y="85851"/>
                  </a:lnTo>
                  <a:close/>
                </a:path>
              </a:pathLst>
            </a:custGeom>
            <a:ln w="1904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4" name="object 16">
              <a:extLst>
                <a:ext uri="{FF2B5EF4-FFF2-40B4-BE49-F238E27FC236}">
                  <a16:creationId xmlns:a16="http://schemas.microsoft.com/office/drawing/2014/main" id="{10AA06BD-A2B7-72F5-B261-A69421B0DF7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0128" y="1130808"/>
              <a:ext cx="156972" cy="156972"/>
            </a:xfrm>
            <a:prstGeom prst="rect">
              <a:avLst/>
            </a:prstGeom>
          </p:spPr>
        </p:pic>
        <p:pic>
          <p:nvPicPr>
            <p:cNvPr id="15" name="object 17">
              <a:extLst>
                <a:ext uri="{FF2B5EF4-FFF2-40B4-BE49-F238E27FC236}">
                  <a16:creationId xmlns:a16="http://schemas.microsoft.com/office/drawing/2014/main" id="{AF78583E-0A99-43F4-BC83-99BF53CF6B8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0128" y="1673352"/>
              <a:ext cx="156972" cy="156972"/>
            </a:xfrm>
            <a:prstGeom prst="rect">
              <a:avLst/>
            </a:prstGeom>
          </p:spPr>
        </p:pic>
        <p:pic>
          <p:nvPicPr>
            <p:cNvPr id="16" name="object 18">
              <a:extLst>
                <a:ext uri="{FF2B5EF4-FFF2-40B4-BE49-F238E27FC236}">
                  <a16:creationId xmlns:a16="http://schemas.microsoft.com/office/drawing/2014/main" id="{DDA3CBED-8703-70EE-62A8-F49FE386720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6305" y="1096949"/>
              <a:ext cx="488505" cy="523951"/>
            </a:xfrm>
            <a:prstGeom prst="rect">
              <a:avLst/>
            </a:prstGeom>
          </p:spPr>
        </p:pic>
        <p:sp>
          <p:nvSpPr>
            <p:cNvPr id="17" name="object 19">
              <a:extLst>
                <a:ext uri="{FF2B5EF4-FFF2-40B4-BE49-F238E27FC236}">
                  <a16:creationId xmlns:a16="http://schemas.microsoft.com/office/drawing/2014/main" id="{F44F70D5-F337-D22B-3A6F-628732312C19}"/>
                </a:ext>
              </a:extLst>
            </p:cNvPr>
            <p:cNvSpPr/>
            <p:nvPr/>
          </p:nvSpPr>
          <p:spPr>
            <a:xfrm>
              <a:off x="7064502" y="2169414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4" h="515619">
                  <a:moveTo>
                    <a:pt x="1660652" y="0"/>
                  </a:moveTo>
                  <a:lnTo>
                    <a:pt x="85851" y="0"/>
                  </a:lnTo>
                  <a:lnTo>
                    <a:pt x="52452" y="6752"/>
                  </a:lnTo>
                  <a:lnTo>
                    <a:pt x="25161" y="25161"/>
                  </a:lnTo>
                  <a:lnTo>
                    <a:pt x="6752" y="52452"/>
                  </a:lnTo>
                  <a:lnTo>
                    <a:pt x="0" y="85852"/>
                  </a:lnTo>
                  <a:lnTo>
                    <a:pt x="0" y="429260"/>
                  </a:lnTo>
                  <a:lnTo>
                    <a:pt x="6752" y="462659"/>
                  </a:lnTo>
                  <a:lnTo>
                    <a:pt x="25161" y="489950"/>
                  </a:lnTo>
                  <a:lnTo>
                    <a:pt x="52452" y="508359"/>
                  </a:lnTo>
                  <a:lnTo>
                    <a:pt x="85851" y="515112"/>
                  </a:lnTo>
                  <a:lnTo>
                    <a:pt x="1660652" y="515112"/>
                  </a:lnTo>
                  <a:lnTo>
                    <a:pt x="1694051" y="508359"/>
                  </a:lnTo>
                  <a:lnTo>
                    <a:pt x="1721342" y="489950"/>
                  </a:lnTo>
                  <a:lnTo>
                    <a:pt x="1739751" y="462659"/>
                  </a:lnTo>
                  <a:lnTo>
                    <a:pt x="1746503" y="429260"/>
                  </a:lnTo>
                  <a:lnTo>
                    <a:pt x="1746503" y="85852"/>
                  </a:lnTo>
                  <a:lnTo>
                    <a:pt x="1739751" y="52452"/>
                  </a:lnTo>
                  <a:lnTo>
                    <a:pt x="1721342" y="25161"/>
                  </a:lnTo>
                  <a:lnTo>
                    <a:pt x="1694051" y="6752"/>
                  </a:lnTo>
                  <a:lnTo>
                    <a:pt x="1660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20">
              <a:extLst>
                <a:ext uri="{FF2B5EF4-FFF2-40B4-BE49-F238E27FC236}">
                  <a16:creationId xmlns:a16="http://schemas.microsoft.com/office/drawing/2014/main" id="{93F9CA32-D9E4-E570-0732-DA691FAE18FC}"/>
                </a:ext>
              </a:extLst>
            </p:cNvPr>
            <p:cNvSpPr/>
            <p:nvPr/>
          </p:nvSpPr>
          <p:spPr>
            <a:xfrm>
              <a:off x="7064502" y="2169414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4" h="515619">
                  <a:moveTo>
                    <a:pt x="0" y="85852"/>
                  </a:moveTo>
                  <a:lnTo>
                    <a:pt x="6752" y="52452"/>
                  </a:lnTo>
                  <a:lnTo>
                    <a:pt x="25161" y="25161"/>
                  </a:lnTo>
                  <a:lnTo>
                    <a:pt x="52452" y="6752"/>
                  </a:lnTo>
                  <a:lnTo>
                    <a:pt x="85851" y="0"/>
                  </a:lnTo>
                  <a:lnTo>
                    <a:pt x="1660652" y="0"/>
                  </a:lnTo>
                  <a:lnTo>
                    <a:pt x="1694051" y="6752"/>
                  </a:lnTo>
                  <a:lnTo>
                    <a:pt x="1721342" y="25161"/>
                  </a:lnTo>
                  <a:lnTo>
                    <a:pt x="1739751" y="52452"/>
                  </a:lnTo>
                  <a:lnTo>
                    <a:pt x="1746503" y="85852"/>
                  </a:lnTo>
                  <a:lnTo>
                    <a:pt x="1746503" y="429260"/>
                  </a:lnTo>
                  <a:lnTo>
                    <a:pt x="1739751" y="462659"/>
                  </a:lnTo>
                  <a:lnTo>
                    <a:pt x="1721342" y="489950"/>
                  </a:lnTo>
                  <a:lnTo>
                    <a:pt x="1694051" y="508359"/>
                  </a:lnTo>
                  <a:lnTo>
                    <a:pt x="1660652" y="515112"/>
                  </a:lnTo>
                  <a:lnTo>
                    <a:pt x="85851" y="515112"/>
                  </a:lnTo>
                  <a:lnTo>
                    <a:pt x="52452" y="508359"/>
                  </a:lnTo>
                  <a:lnTo>
                    <a:pt x="25161" y="489950"/>
                  </a:lnTo>
                  <a:lnTo>
                    <a:pt x="6752" y="462659"/>
                  </a:lnTo>
                  <a:lnTo>
                    <a:pt x="0" y="429260"/>
                  </a:lnTo>
                  <a:lnTo>
                    <a:pt x="0" y="85852"/>
                  </a:lnTo>
                  <a:close/>
                </a:path>
              </a:pathLst>
            </a:custGeom>
            <a:ln w="1904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object 21">
              <a:extLst>
                <a:ext uri="{FF2B5EF4-FFF2-40B4-BE49-F238E27FC236}">
                  <a16:creationId xmlns:a16="http://schemas.microsoft.com/office/drawing/2014/main" id="{060FA67E-5379-75EE-AF22-D6ECEF5E94FE}"/>
                </a:ext>
              </a:extLst>
            </p:cNvPr>
            <p:cNvSpPr/>
            <p:nvPr/>
          </p:nvSpPr>
          <p:spPr>
            <a:xfrm>
              <a:off x="7064502" y="2719577"/>
              <a:ext cx="1752600" cy="513715"/>
            </a:xfrm>
            <a:custGeom>
              <a:avLst/>
              <a:gdLst/>
              <a:ahLst/>
              <a:cxnLst/>
              <a:rect l="l" t="t" r="r" b="b"/>
              <a:pathLst>
                <a:path w="1752600" h="513714">
                  <a:moveTo>
                    <a:pt x="1667002" y="0"/>
                  </a:moveTo>
                  <a:lnTo>
                    <a:pt x="85598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0" y="52292"/>
                  </a:lnTo>
                  <a:lnTo>
                    <a:pt x="0" y="85598"/>
                  </a:lnTo>
                  <a:lnTo>
                    <a:pt x="0" y="427990"/>
                  </a:lnTo>
                  <a:lnTo>
                    <a:pt x="6730" y="461295"/>
                  </a:lnTo>
                  <a:lnTo>
                    <a:pt x="25082" y="488505"/>
                  </a:lnTo>
                  <a:lnTo>
                    <a:pt x="52292" y="506857"/>
                  </a:lnTo>
                  <a:lnTo>
                    <a:pt x="85598" y="513588"/>
                  </a:lnTo>
                  <a:lnTo>
                    <a:pt x="1667002" y="513588"/>
                  </a:lnTo>
                  <a:lnTo>
                    <a:pt x="1700307" y="506857"/>
                  </a:lnTo>
                  <a:lnTo>
                    <a:pt x="1727517" y="488505"/>
                  </a:lnTo>
                  <a:lnTo>
                    <a:pt x="1745869" y="461295"/>
                  </a:lnTo>
                  <a:lnTo>
                    <a:pt x="1752600" y="427990"/>
                  </a:lnTo>
                  <a:lnTo>
                    <a:pt x="1752600" y="85598"/>
                  </a:lnTo>
                  <a:lnTo>
                    <a:pt x="1745869" y="52292"/>
                  </a:lnTo>
                  <a:lnTo>
                    <a:pt x="1727517" y="25082"/>
                  </a:lnTo>
                  <a:lnTo>
                    <a:pt x="1700307" y="6731"/>
                  </a:lnTo>
                  <a:lnTo>
                    <a:pt x="1667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object 22">
              <a:extLst>
                <a:ext uri="{FF2B5EF4-FFF2-40B4-BE49-F238E27FC236}">
                  <a16:creationId xmlns:a16="http://schemas.microsoft.com/office/drawing/2014/main" id="{3B9C00FA-39F2-2B94-FE7B-5A422A6B1A9A}"/>
                </a:ext>
              </a:extLst>
            </p:cNvPr>
            <p:cNvSpPr/>
            <p:nvPr/>
          </p:nvSpPr>
          <p:spPr>
            <a:xfrm>
              <a:off x="7064502" y="2719577"/>
              <a:ext cx="1752600" cy="513715"/>
            </a:xfrm>
            <a:custGeom>
              <a:avLst/>
              <a:gdLst/>
              <a:ahLst/>
              <a:cxnLst/>
              <a:rect l="l" t="t" r="r" b="b"/>
              <a:pathLst>
                <a:path w="1752600" h="513714">
                  <a:moveTo>
                    <a:pt x="0" y="85598"/>
                  </a:moveTo>
                  <a:lnTo>
                    <a:pt x="6730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667002" y="0"/>
                  </a:lnTo>
                  <a:lnTo>
                    <a:pt x="1700307" y="6731"/>
                  </a:lnTo>
                  <a:lnTo>
                    <a:pt x="1727517" y="25082"/>
                  </a:lnTo>
                  <a:lnTo>
                    <a:pt x="1745869" y="52292"/>
                  </a:lnTo>
                  <a:lnTo>
                    <a:pt x="1752600" y="85598"/>
                  </a:lnTo>
                  <a:lnTo>
                    <a:pt x="1752600" y="427990"/>
                  </a:lnTo>
                  <a:lnTo>
                    <a:pt x="1745869" y="461295"/>
                  </a:lnTo>
                  <a:lnTo>
                    <a:pt x="1727517" y="488505"/>
                  </a:lnTo>
                  <a:lnTo>
                    <a:pt x="1700307" y="506857"/>
                  </a:lnTo>
                  <a:lnTo>
                    <a:pt x="1667002" y="513588"/>
                  </a:lnTo>
                  <a:lnTo>
                    <a:pt x="85598" y="513588"/>
                  </a:lnTo>
                  <a:lnTo>
                    <a:pt x="52292" y="506857"/>
                  </a:lnTo>
                  <a:lnTo>
                    <a:pt x="25082" y="488505"/>
                  </a:lnTo>
                  <a:lnTo>
                    <a:pt x="6730" y="461295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2" name="object 23">
              <a:extLst>
                <a:ext uri="{FF2B5EF4-FFF2-40B4-BE49-F238E27FC236}">
                  <a16:creationId xmlns:a16="http://schemas.microsoft.com/office/drawing/2014/main" id="{95435C64-C8E4-4135-9C77-C908CA317B9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5847" y="2207514"/>
              <a:ext cx="485520" cy="520319"/>
            </a:xfrm>
            <a:prstGeom prst="rect">
              <a:avLst/>
            </a:prstGeom>
          </p:spPr>
        </p:pic>
        <p:sp>
          <p:nvSpPr>
            <p:cNvPr id="23" name="object 24">
              <a:extLst>
                <a:ext uri="{FF2B5EF4-FFF2-40B4-BE49-F238E27FC236}">
                  <a16:creationId xmlns:a16="http://schemas.microsoft.com/office/drawing/2014/main" id="{135B01DD-2A47-FA36-1359-0A87F10F1CEB}"/>
                </a:ext>
              </a:extLst>
            </p:cNvPr>
            <p:cNvSpPr/>
            <p:nvPr/>
          </p:nvSpPr>
          <p:spPr>
            <a:xfrm>
              <a:off x="74676" y="3326892"/>
              <a:ext cx="782320" cy="584200"/>
            </a:xfrm>
            <a:custGeom>
              <a:avLst/>
              <a:gdLst/>
              <a:ahLst/>
              <a:cxnLst/>
              <a:rect l="l" t="t" r="r" b="b"/>
              <a:pathLst>
                <a:path w="782319" h="584200">
                  <a:moveTo>
                    <a:pt x="781811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781811" y="583691"/>
                  </a:lnTo>
                  <a:lnTo>
                    <a:pt x="781811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4" name="object 25">
            <a:extLst>
              <a:ext uri="{FF2B5EF4-FFF2-40B4-BE49-F238E27FC236}">
                <a16:creationId xmlns:a16="http://schemas.microsoft.com/office/drawing/2014/main" id="{1F7D7084-709F-9B43-D708-D222970B1050}"/>
              </a:ext>
            </a:extLst>
          </p:cNvPr>
          <p:cNvSpPr txBox="1"/>
          <p:nvPr/>
        </p:nvSpPr>
        <p:spPr>
          <a:xfrm>
            <a:off x="145628" y="2314110"/>
            <a:ext cx="949113" cy="50973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086" marR="6773" algn="ctr" defTabSz="1219170">
              <a:spcBef>
                <a:spcPts val="133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fixe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point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vente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0" name="object 26">
            <a:extLst>
              <a:ext uri="{FF2B5EF4-FFF2-40B4-BE49-F238E27FC236}">
                <a16:creationId xmlns:a16="http://schemas.microsoft.com/office/drawing/2014/main" id="{80319B61-7F75-9AF7-6E03-D7205E837CFA}"/>
              </a:ext>
            </a:extLst>
          </p:cNvPr>
          <p:cNvSpPr txBox="1"/>
          <p:nvPr/>
        </p:nvSpPr>
        <p:spPr>
          <a:xfrm>
            <a:off x="1198880" y="607568"/>
            <a:ext cx="5322147" cy="329215"/>
          </a:xfrm>
          <a:prstGeom prst="rect">
            <a:avLst/>
          </a:prstGeom>
          <a:solidFill>
            <a:srgbClr val="7E7E7E"/>
          </a:solidFill>
        </p:spPr>
        <p:txBody>
          <a:bodyPr vert="horz" wrap="square" lIns="0" tIns="41487" rIns="0" bIns="0" rtlCol="0">
            <a:spAutoFit/>
          </a:bodyPr>
          <a:lstStyle/>
          <a:p>
            <a:pPr algn="ctr" defTabSz="1219170">
              <a:spcBef>
                <a:spcPts val="327"/>
              </a:spcBef>
            </a:pPr>
            <a:r>
              <a:rPr sz="1867" b="1" kern="0" spc="-27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1" name="object 27">
            <a:extLst>
              <a:ext uri="{FF2B5EF4-FFF2-40B4-BE49-F238E27FC236}">
                <a16:creationId xmlns:a16="http://schemas.microsoft.com/office/drawing/2014/main" id="{04CD39C3-CD06-B393-0A0A-61DD31987A19}"/>
              </a:ext>
            </a:extLst>
          </p:cNvPr>
          <p:cNvSpPr txBox="1"/>
          <p:nvPr/>
        </p:nvSpPr>
        <p:spPr>
          <a:xfrm>
            <a:off x="6888479" y="603503"/>
            <a:ext cx="4859020" cy="34203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54187" rIns="0" bIns="0" rtlCol="0">
            <a:spAutoFit/>
          </a:bodyPr>
          <a:lstStyle/>
          <a:p>
            <a:pPr algn="ctr" defTabSz="1219170">
              <a:spcBef>
                <a:spcPts val="427"/>
              </a:spcBef>
            </a:pP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1867" b="1" kern="0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janvier</a:t>
            </a:r>
            <a:r>
              <a:rPr sz="1867" b="1" kern="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67" dirty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2" name="object 28">
            <a:extLst>
              <a:ext uri="{FF2B5EF4-FFF2-40B4-BE49-F238E27FC236}">
                <a16:creationId xmlns:a16="http://schemas.microsoft.com/office/drawing/2014/main" id="{7E03D334-AE8A-5693-67BE-78F28B794D05}"/>
              </a:ext>
            </a:extLst>
          </p:cNvPr>
          <p:cNvSpPr txBox="1"/>
          <p:nvPr/>
        </p:nvSpPr>
        <p:spPr>
          <a:xfrm>
            <a:off x="145628" y="4195064"/>
            <a:ext cx="949113" cy="67394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086" marR="6773" algn="ctr" defTabSz="1219170">
              <a:spcBef>
                <a:spcPts val="133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mobilité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dans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le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point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vente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13" name="object 29">
            <a:extLst>
              <a:ext uri="{FF2B5EF4-FFF2-40B4-BE49-F238E27FC236}">
                <a16:creationId xmlns:a16="http://schemas.microsoft.com/office/drawing/2014/main" id="{5A4A803C-06C9-C2C0-6979-01AE0E99DBB5}"/>
              </a:ext>
            </a:extLst>
          </p:cNvPr>
          <p:cNvGrpSpPr/>
          <p:nvPr/>
        </p:nvGrpSpPr>
        <p:grpSpPr>
          <a:xfrm>
            <a:off x="101600" y="4182364"/>
            <a:ext cx="11663680" cy="2296160"/>
            <a:chOff x="76200" y="3350133"/>
            <a:chExt cx="8747760" cy="1722120"/>
          </a:xfrm>
        </p:grpSpPr>
        <p:sp>
          <p:nvSpPr>
            <p:cNvPr id="114" name="object 30">
              <a:extLst>
                <a:ext uri="{FF2B5EF4-FFF2-40B4-BE49-F238E27FC236}">
                  <a16:creationId xmlns:a16="http://schemas.microsoft.com/office/drawing/2014/main" id="{2B65393D-88BB-DE07-D5BD-3E9B05936A5D}"/>
                </a:ext>
              </a:extLst>
            </p:cNvPr>
            <p:cNvSpPr/>
            <p:nvPr/>
          </p:nvSpPr>
          <p:spPr>
            <a:xfrm>
              <a:off x="7064502" y="3359658"/>
              <a:ext cx="1750060" cy="513715"/>
            </a:xfrm>
            <a:custGeom>
              <a:avLst/>
              <a:gdLst/>
              <a:ahLst/>
              <a:cxnLst/>
              <a:rect l="l" t="t" r="r" b="b"/>
              <a:pathLst>
                <a:path w="1750059" h="513714">
                  <a:moveTo>
                    <a:pt x="1663953" y="0"/>
                  </a:moveTo>
                  <a:lnTo>
                    <a:pt x="85598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0" y="52292"/>
                  </a:lnTo>
                  <a:lnTo>
                    <a:pt x="0" y="85598"/>
                  </a:lnTo>
                  <a:lnTo>
                    <a:pt x="0" y="427990"/>
                  </a:lnTo>
                  <a:lnTo>
                    <a:pt x="6730" y="461295"/>
                  </a:lnTo>
                  <a:lnTo>
                    <a:pt x="25082" y="488505"/>
                  </a:lnTo>
                  <a:lnTo>
                    <a:pt x="52292" y="506857"/>
                  </a:lnTo>
                  <a:lnTo>
                    <a:pt x="85598" y="513588"/>
                  </a:lnTo>
                  <a:lnTo>
                    <a:pt x="1663953" y="513588"/>
                  </a:lnTo>
                  <a:lnTo>
                    <a:pt x="1697259" y="506857"/>
                  </a:lnTo>
                  <a:lnTo>
                    <a:pt x="1724469" y="488505"/>
                  </a:lnTo>
                  <a:lnTo>
                    <a:pt x="1742821" y="461295"/>
                  </a:lnTo>
                  <a:lnTo>
                    <a:pt x="1749552" y="427990"/>
                  </a:lnTo>
                  <a:lnTo>
                    <a:pt x="1749552" y="85598"/>
                  </a:lnTo>
                  <a:lnTo>
                    <a:pt x="1742821" y="52292"/>
                  </a:lnTo>
                  <a:lnTo>
                    <a:pt x="1724469" y="25082"/>
                  </a:lnTo>
                  <a:lnTo>
                    <a:pt x="1697259" y="6731"/>
                  </a:lnTo>
                  <a:lnTo>
                    <a:pt x="1663953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5" name="object 31">
              <a:extLst>
                <a:ext uri="{FF2B5EF4-FFF2-40B4-BE49-F238E27FC236}">
                  <a16:creationId xmlns:a16="http://schemas.microsoft.com/office/drawing/2014/main" id="{066DEDB8-79B2-08B2-D178-E39E6A88794A}"/>
                </a:ext>
              </a:extLst>
            </p:cNvPr>
            <p:cNvSpPr/>
            <p:nvPr/>
          </p:nvSpPr>
          <p:spPr>
            <a:xfrm>
              <a:off x="7064502" y="3359658"/>
              <a:ext cx="1750060" cy="513715"/>
            </a:xfrm>
            <a:custGeom>
              <a:avLst/>
              <a:gdLst/>
              <a:ahLst/>
              <a:cxnLst/>
              <a:rect l="l" t="t" r="r" b="b"/>
              <a:pathLst>
                <a:path w="1750059" h="513714">
                  <a:moveTo>
                    <a:pt x="0" y="85598"/>
                  </a:moveTo>
                  <a:lnTo>
                    <a:pt x="6730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663953" y="0"/>
                  </a:lnTo>
                  <a:lnTo>
                    <a:pt x="1697259" y="6731"/>
                  </a:lnTo>
                  <a:lnTo>
                    <a:pt x="1724469" y="25082"/>
                  </a:lnTo>
                  <a:lnTo>
                    <a:pt x="1742821" y="52292"/>
                  </a:lnTo>
                  <a:lnTo>
                    <a:pt x="1749552" y="85598"/>
                  </a:lnTo>
                  <a:lnTo>
                    <a:pt x="1749552" y="427990"/>
                  </a:lnTo>
                  <a:lnTo>
                    <a:pt x="1742821" y="461295"/>
                  </a:lnTo>
                  <a:lnTo>
                    <a:pt x="1724469" y="488505"/>
                  </a:lnTo>
                  <a:lnTo>
                    <a:pt x="1697259" y="506857"/>
                  </a:lnTo>
                  <a:lnTo>
                    <a:pt x="1663953" y="513588"/>
                  </a:lnTo>
                  <a:lnTo>
                    <a:pt x="85598" y="513588"/>
                  </a:lnTo>
                  <a:lnTo>
                    <a:pt x="52292" y="506857"/>
                  </a:lnTo>
                  <a:lnTo>
                    <a:pt x="25082" y="488505"/>
                  </a:lnTo>
                  <a:lnTo>
                    <a:pt x="6730" y="461295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6" name="object 32">
              <a:extLst>
                <a:ext uri="{FF2B5EF4-FFF2-40B4-BE49-F238E27FC236}">
                  <a16:creationId xmlns:a16="http://schemas.microsoft.com/office/drawing/2014/main" id="{824271AA-0FEF-13F8-7229-B8F26CB62FB8}"/>
                </a:ext>
              </a:extLst>
            </p:cNvPr>
            <p:cNvSpPr/>
            <p:nvPr/>
          </p:nvSpPr>
          <p:spPr>
            <a:xfrm>
              <a:off x="76200" y="3953256"/>
              <a:ext cx="782320" cy="1118870"/>
            </a:xfrm>
            <a:custGeom>
              <a:avLst/>
              <a:gdLst/>
              <a:ahLst/>
              <a:cxnLst/>
              <a:rect l="l" t="t" r="r" b="b"/>
              <a:pathLst>
                <a:path w="782319" h="1118870">
                  <a:moveTo>
                    <a:pt x="781812" y="0"/>
                  </a:moveTo>
                  <a:lnTo>
                    <a:pt x="0" y="0"/>
                  </a:lnTo>
                  <a:lnTo>
                    <a:pt x="0" y="1118616"/>
                  </a:lnTo>
                  <a:lnTo>
                    <a:pt x="781812" y="1118616"/>
                  </a:lnTo>
                  <a:lnTo>
                    <a:pt x="781812" y="0"/>
                  </a:lnTo>
                  <a:close/>
                </a:path>
              </a:pathLst>
            </a:custGeom>
            <a:solidFill>
              <a:srgbClr val="DB4A4A"/>
            </a:solidFill>
            <a:ln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7" name="object 33">
            <a:extLst>
              <a:ext uri="{FF2B5EF4-FFF2-40B4-BE49-F238E27FC236}">
                <a16:creationId xmlns:a16="http://schemas.microsoft.com/office/drawing/2014/main" id="{9013E5B5-EEE7-5720-2A89-656CDD1BADF1}"/>
              </a:ext>
            </a:extLst>
          </p:cNvPr>
          <p:cNvSpPr txBox="1"/>
          <p:nvPr/>
        </p:nvSpPr>
        <p:spPr>
          <a:xfrm>
            <a:off x="147660" y="5469061"/>
            <a:ext cx="949113" cy="50973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086" marR="6773" algn="ctr" defTabSz="1219170">
              <a:spcBef>
                <a:spcPts val="133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mobilité totale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18" name="object 34">
            <a:extLst>
              <a:ext uri="{FF2B5EF4-FFF2-40B4-BE49-F238E27FC236}">
                <a16:creationId xmlns:a16="http://schemas.microsoft.com/office/drawing/2014/main" id="{656B84E4-92AC-61F3-428C-8296DD8A1341}"/>
              </a:ext>
            </a:extLst>
          </p:cNvPr>
          <p:cNvGrpSpPr/>
          <p:nvPr/>
        </p:nvGrpSpPr>
        <p:grpSpPr>
          <a:xfrm>
            <a:off x="6703568" y="1223265"/>
            <a:ext cx="5080000" cy="4488180"/>
            <a:chOff x="5027676" y="1130808"/>
            <a:chExt cx="3810000" cy="3366135"/>
          </a:xfrm>
        </p:grpSpPr>
        <p:pic>
          <p:nvPicPr>
            <p:cNvPr id="119" name="object 35">
              <a:extLst>
                <a:ext uri="{FF2B5EF4-FFF2-40B4-BE49-F238E27FC236}">
                  <a16:creationId xmlns:a16="http://schemas.microsoft.com/office/drawing/2014/main" id="{745953F0-F4F3-CB70-3FBA-A0CCB9D210E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6808" y="3410712"/>
              <a:ext cx="431292" cy="460247"/>
            </a:xfrm>
            <a:prstGeom prst="rect">
              <a:avLst/>
            </a:prstGeom>
          </p:spPr>
        </p:pic>
        <p:sp>
          <p:nvSpPr>
            <p:cNvPr id="120" name="object 36">
              <a:extLst>
                <a:ext uri="{FF2B5EF4-FFF2-40B4-BE49-F238E27FC236}">
                  <a16:creationId xmlns:a16="http://schemas.microsoft.com/office/drawing/2014/main" id="{54DD820F-1DFD-E1BA-17E8-D51CC2152663}"/>
                </a:ext>
              </a:extLst>
            </p:cNvPr>
            <p:cNvSpPr/>
            <p:nvPr/>
          </p:nvSpPr>
          <p:spPr>
            <a:xfrm>
              <a:off x="7066026" y="3973830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1676146" y="0"/>
                  </a:moveTo>
                  <a:lnTo>
                    <a:pt x="85598" y="0"/>
                  </a:lnTo>
                  <a:lnTo>
                    <a:pt x="52292" y="6727"/>
                  </a:lnTo>
                  <a:lnTo>
                    <a:pt x="25082" y="25072"/>
                  </a:lnTo>
                  <a:lnTo>
                    <a:pt x="6730" y="52281"/>
                  </a:lnTo>
                  <a:lnTo>
                    <a:pt x="0" y="85598"/>
                  </a:lnTo>
                  <a:lnTo>
                    <a:pt x="0" y="427990"/>
                  </a:lnTo>
                  <a:lnTo>
                    <a:pt x="6730" y="461306"/>
                  </a:lnTo>
                  <a:lnTo>
                    <a:pt x="25082" y="488515"/>
                  </a:lnTo>
                  <a:lnTo>
                    <a:pt x="52292" y="506860"/>
                  </a:lnTo>
                  <a:lnTo>
                    <a:pt x="85598" y="513588"/>
                  </a:lnTo>
                  <a:lnTo>
                    <a:pt x="1676146" y="513588"/>
                  </a:lnTo>
                  <a:lnTo>
                    <a:pt x="1709451" y="506860"/>
                  </a:lnTo>
                  <a:lnTo>
                    <a:pt x="1736661" y="488515"/>
                  </a:lnTo>
                  <a:lnTo>
                    <a:pt x="1755013" y="461306"/>
                  </a:lnTo>
                  <a:lnTo>
                    <a:pt x="1761744" y="427990"/>
                  </a:lnTo>
                  <a:lnTo>
                    <a:pt x="1761744" y="85598"/>
                  </a:lnTo>
                  <a:lnTo>
                    <a:pt x="1755013" y="52281"/>
                  </a:lnTo>
                  <a:lnTo>
                    <a:pt x="1736661" y="25072"/>
                  </a:lnTo>
                  <a:lnTo>
                    <a:pt x="1709451" y="6727"/>
                  </a:lnTo>
                  <a:lnTo>
                    <a:pt x="16761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1" name="object 37">
              <a:extLst>
                <a:ext uri="{FF2B5EF4-FFF2-40B4-BE49-F238E27FC236}">
                  <a16:creationId xmlns:a16="http://schemas.microsoft.com/office/drawing/2014/main" id="{3AC5C5FA-85CB-D1C0-7BD7-1F5CC7291ACB}"/>
                </a:ext>
              </a:extLst>
            </p:cNvPr>
            <p:cNvSpPr/>
            <p:nvPr/>
          </p:nvSpPr>
          <p:spPr>
            <a:xfrm>
              <a:off x="7066026" y="3973830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0" y="85598"/>
                  </a:moveTo>
                  <a:lnTo>
                    <a:pt x="6730" y="52281"/>
                  </a:lnTo>
                  <a:lnTo>
                    <a:pt x="25082" y="25072"/>
                  </a:lnTo>
                  <a:lnTo>
                    <a:pt x="52292" y="6727"/>
                  </a:lnTo>
                  <a:lnTo>
                    <a:pt x="85598" y="0"/>
                  </a:lnTo>
                  <a:lnTo>
                    <a:pt x="1676146" y="0"/>
                  </a:lnTo>
                  <a:lnTo>
                    <a:pt x="1709451" y="6727"/>
                  </a:lnTo>
                  <a:lnTo>
                    <a:pt x="1736661" y="25072"/>
                  </a:lnTo>
                  <a:lnTo>
                    <a:pt x="1755013" y="52281"/>
                  </a:lnTo>
                  <a:lnTo>
                    <a:pt x="1761744" y="85598"/>
                  </a:lnTo>
                  <a:lnTo>
                    <a:pt x="1761744" y="427990"/>
                  </a:lnTo>
                  <a:lnTo>
                    <a:pt x="1755013" y="461306"/>
                  </a:lnTo>
                  <a:lnTo>
                    <a:pt x="1736661" y="488515"/>
                  </a:lnTo>
                  <a:lnTo>
                    <a:pt x="1709451" y="506860"/>
                  </a:lnTo>
                  <a:lnTo>
                    <a:pt x="1676146" y="513588"/>
                  </a:lnTo>
                  <a:lnTo>
                    <a:pt x="85598" y="513588"/>
                  </a:lnTo>
                  <a:lnTo>
                    <a:pt x="52292" y="506860"/>
                  </a:lnTo>
                  <a:lnTo>
                    <a:pt x="25082" y="488515"/>
                  </a:lnTo>
                  <a:lnTo>
                    <a:pt x="6730" y="461306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2" name="object 38">
              <a:extLst>
                <a:ext uri="{FF2B5EF4-FFF2-40B4-BE49-F238E27FC236}">
                  <a16:creationId xmlns:a16="http://schemas.microsoft.com/office/drawing/2014/main" id="{2E8EF080-4B0E-164D-4826-F44CAB263A6A}"/>
                </a:ext>
              </a:extLst>
            </p:cNvPr>
            <p:cNvSpPr/>
            <p:nvPr/>
          </p:nvSpPr>
          <p:spPr>
            <a:xfrm>
              <a:off x="5027676" y="1566672"/>
              <a:ext cx="396240" cy="2359660"/>
            </a:xfrm>
            <a:custGeom>
              <a:avLst/>
              <a:gdLst/>
              <a:ahLst/>
              <a:cxnLst/>
              <a:rect l="l" t="t" r="r" b="b"/>
              <a:pathLst>
                <a:path w="396239" h="2359660">
                  <a:moveTo>
                    <a:pt x="0" y="0"/>
                  </a:moveTo>
                  <a:lnTo>
                    <a:pt x="0" y="2359152"/>
                  </a:lnTo>
                  <a:lnTo>
                    <a:pt x="396239" y="11885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3" name="object 39">
              <a:extLst>
                <a:ext uri="{FF2B5EF4-FFF2-40B4-BE49-F238E27FC236}">
                  <a16:creationId xmlns:a16="http://schemas.microsoft.com/office/drawing/2014/main" id="{1D0572D5-E432-C0CA-DABB-F7C7551EF2E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23760" y="1667256"/>
              <a:ext cx="374903" cy="461772"/>
            </a:xfrm>
            <a:prstGeom prst="rect">
              <a:avLst/>
            </a:prstGeom>
          </p:spPr>
        </p:pic>
        <p:pic>
          <p:nvPicPr>
            <p:cNvPr id="124" name="object 40">
              <a:extLst>
                <a:ext uri="{FF2B5EF4-FFF2-40B4-BE49-F238E27FC236}">
                  <a16:creationId xmlns:a16="http://schemas.microsoft.com/office/drawing/2014/main" id="{7ABA7730-4D9D-BA00-432D-5B2DC7C7609E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18604" y="1359408"/>
              <a:ext cx="190500" cy="140208"/>
            </a:xfrm>
            <a:prstGeom prst="rect">
              <a:avLst/>
            </a:prstGeom>
          </p:spPr>
        </p:pic>
        <p:pic>
          <p:nvPicPr>
            <p:cNvPr id="125" name="object 41">
              <a:extLst>
                <a:ext uri="{FF2B5EF4-FFF2-40B4-BE49-F238E27FC236}">
                  <a16:creationId xmlns:a16="http://schemas.microsoft.com/office/drawing/2014/main" id="{95A099AA-D7C4-74AD-F7A2-B8A5540CB73C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15555" y="1912620"/>
              <a:ext cx="190500" cy="140207"/>
            </a:xfrm>
            <a:prstGeom prst="rect">
              <a:avLst/>
            </a:prstGeom>
          </p:spPr>
        </p:pic>
        <p:pic>
          <p:nvPicPr>
            <p:cNvPr id="126" name="object 42">
              <a:extLst>
                <a:ext uri="{FF2B5EF4-FFF2-40B4-BE49-F238E27FC236}">
                  <a16:creationId xmlns:a16="http://schemas.microsoft.com/office/drawing/2014/main" id="{206C94B7-9AEA-F022-1883-ABD95A021AF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2376" y="2162365"/>
              <a:ext cx="290398" cy="259778"/>
            </a:xfrm>
            <a:prstGeom prst="rect">
              <a:avLst/>
            </a:prstGeom>
          </p:spPr>
        </p:pic>
        <p:pic>
          <p:nvPicPr>
            <p:cNvPr id="127" name="object 43">
              <a:extLst>
                <a:ext uri="{FF2B5EF4-FFF2-40B4-BE49-F238E27FC236}">
                  <a16:creationId xmlns:a16="http://schemas.microsoft.com/office/drawing/2014/main" id="{F7DA369F-70A6-AB2B-7957-1591B1B5A009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09460" y="3654552"/>
              <a:ext cx="190500" cy="140208"/>
            </a:xfrm>
            <a:prstGeom prst="rect">
              <a:avLst/>
            </a:prstGeom>
          </p:spPr>
        </p:pic>
        <p:pic>
          <p:nvPicPr>
            <p:cNvPr id="192" name="object 44">
              <a:extLst>
                <a:ext uri="{FF2B5EF4-FFF2-40B4-BE49-F238E27FC236}">
                  <a16:creationId xmlns:a16="http://schemas.microsoft.com/office/drawing/2014/main" id="{41773E73-7FFB-361D-6373-50587939461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4032" y="3401568"/>
              <a:ext cx="156972" cy="156972"/>
            </a:xfrm>
            <a:prstGeom prst="rect">
              <a:avLst/>
            </a:prstGeom>
          </p:spPr>
        </p:pic>
        <p:sp>
          <p:nvSpPr>
            <p:cNvPr id="193" name="object 45">
              <a:extLst>
                <a:ext uri="{FF2B5EF4-FFF2-40B4-BE49-F238E27FC236}">
                  <a16:creationId xmlns:a16="http://schemas.microsoft.com/office/drawing/2014/main" id="{7AE61C9F-DC18-DDBF-6E9F-B3CE434CC5F8}"/>
                </a:ext>
              </a:extLst>
            </p:cNvPr>
            <p:cNvSpPr/>
            <p:nvPr/>
          </p:nvSpPr>
          <p:spPr>
            <a:xfrm>
              <a:off x="8298179" y="1130808"/>
              <a:ext cx="489584" cy="390525"/>
            </a:xfrm>
            <a:custGeom>
              <a:avLst/>
              <a:gdLst/>
              <a:ahLst/>
              <a:cxnLst/>
              <a:rect l="l" t="t" r="r" b="b"/>
              <a:pathLst>
                <a:path w="489584" h="390525">
                  <a:moveTo>
                    <a:pt x="244601" y="0"/>
                  </a:moveTo>
                  <a:lnTo>
                    <a:pt x="195295" y="3964"/>
                  </a:lnTo>
                  <a:lnTo>
                    <a:pt x="149375" y="15335"/>
                  </a:lnTo>
                  <a:lnTo>
                    <a:pt x="107825" y="33325"/>
                  </a:lnTo>
                  <a:lnTo>
                    <a:pt x="71628" y="57150"/>
                  </a:lnTo>
                  <a:lnTo>
                    <a:pt x="41764" y="86022"/>
                  </a:lnTo>
                  <a:lnTo>
                    <a:pt x="19216" y="119157"/>
                  </a:lnTo>
                  <a:lnTo>
                    <a:pt x="4967" y="155769"/>
                  </a:lnTo>
                  <a:lnTo>
                    <a:pt x="0" y="195071"/>
                  </a:lnTo>
                  <a:lnTo>
                    <a:pt x="4967" y="234374"/>
                  </a:lnTo>
                  <a:lnTo>
                    <a:pt x="19216" y="270986"/>
                  </a:lnTo>
                  <a:lnTo>
                    <a:pt x="41764" y="304121"/>
                  </a:lnTo>
                  <a:lnTo>
                    <a:pt x="71627" y="332993"/>
                  </a:lnTo>
                  <a:lnTo>
                    <a:pt x="107825" y="356818"/>
                  </a:lnTo>
                  <a:lnTo>
                    <a:pt x="149375" y="374808"/>
                  </a:lnTo>
                  <a:lnTo>
                    <a:pt x="195295" y="386179"/>
                  </a:lnTo>
                  <a:lnTo>
                    <a:pt x="244601" y="390143"/>
                  </a:lnTo>
                  <a:lnTo>
                    <a:pt x="293908" y="386179"/>
                  </a:lnTo>
                  <a:lnTo>
                    <a:pt x="339828" y="374808"/>
                  </a:lnTo>
                  <a:lnTo>
                    <a:pt x="381378" y="356818"/>
                  </a:lnTo>
                  <a:lnTo>
                    <a:pt x="417575" y="332993"/>
                  </a:lnTo>
                  <a:lnTo>
                    <a:pt x="447439" y="304121"/>
                  </a:lnTo>
                  <a:lnTo>
                    <a:pt x="469987" y="270986"/>
                  </a:lnTo>
                  <a:lnTo>
                    <a:pt x="484236" y="234374"/>
                  </a:lnTo>
                  <a:lnTo>
                    <a:pt x="489203" y="195071"/>
                  </a:lnTo>
                  <a:lnTo>
                    <a:pt x="484236" y="155769"/>
                  </a:lnTo>
                  <a:lnTo>
                    <a:pt x="469987" y="119157"/>
                  </a:lnTo>
                  <a:lnTo>
                    <a:pt x="447439" y="86022"/>
                  </a:lnTo>
                  <a:lnTo>
                    <a:pt x="417575" y="57150"/>
                  </a:lnTo>
                  <a:lnTo>
                    <a:pt x="381378" y="33325"/>
                  </a:lnTo>
                  <a:lnTo>
                    <a:pt x="339828" y="15335"/>
                  </a:lnTo>
                  <a:lnTo>
                    <a:pt x="293908" y="3964"/>
                  </a:lnTo>
                  <a:lnTo>
                    <a:pt x="24460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4" name="object 46">
            <a:extLst>
              <a:ext uri="{FF2B5EF4-FFF2-40B4-BE49-F238E27FC236}">
                <a16:creationId xmlns:a16="http://schemas.microsoft.com/office/drawing/2014/main" id="{C5366B58-AC40-20A6-3798-9E7D2385DAD0}"/>
              </a:ext>
            </a:extLst>
          </p:cNvPr>
          <p:cNvSpPr txBox="1"/>
          <p:nvPr/>
        </p:nvSpPr>
        <p:spPr>
          <a:xfrm>
            <a:off x="11177015" y="1281176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17,90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7" name="object 47">
            <a:extLst>
              <a:ext uri="{FF2B5EF4-FFF2-40B4-BE49-F238E27FC236}">
                <a16:creationId xmlns:a16="http://schemas.microsoft.com/office/drawing/2014/main" id="{16837FFC-9D25-D025-ECD4-35A476A30379}"/>
              </a:ext>
            </a:extLst>
          </p:cNvPr>
          <p:cNvSpPr/>
          <p:nvPr/>
        </p:nvSpPr>
        <p:spPr>
          <a:xfrm>
            <a:off x="11064240" y="1948689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4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2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4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3" y="195072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5" y="57150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98" name="object 48">
            <a:extLst>
              <a:ext uri="{FF2B5EF4-FFF2-40B4-BE49-F238E27FC236}">
                <a16:creationId xmlns:a16="http://schemas.microsoft.com/office/drawing/2014/main" id="{BC2E03A1-FF47-35C1-C6DF-243F77D94BE0}"/>
              </a:ext>
            </a:extLst>
          </p:cNvPr>
          <p:cNvSpPr txBox="1"/>
          <p:nvPr/>
        </p:nvSpPr>
        <p:spPr>
          <a:xfrm>
            <a:off x="11177015" y="2006940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22,90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9" name="object 49">
            <a:extLst>
              <a:ext uri="{FF2B5EF4-FFF2-40B4-BE49-F238E27FC236}">
                <a16:creationId xmlns:a16="http://schemas.microsoft.com/office/drawing/2014/main" id="{3C16F3FC-EB37-6AA0-E323-BA3FD44B86C2}"/>
              </a:ext>
            </a:extLst>
          </p:cNvPr>
          <p:cNvSpPr/>
          <p:nvPr/>
        </p:nvSpPr>
        <p:spPr>
          <a:xfrm>
            <a:off x="11068304" y="2690367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4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1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3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3" y="195071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5" y="57149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200" name="object 50">
            <a:extLst>
              <a:ext uri="{FF2B5EF4-FFF2-40B4-BE49-F238E27FC236}">
                <a16:creationId xmlns:a16="http://schemas.microsoft.com/office/drawing/2014/main" id="{108A9049-1275-8115-E789-7C1E954EA483}"/>
              </a:ext>
            </a:extLst>
          </p:cNvPr>
          <p:cNvSpPr txBox="1"/>
          <p:nvPr/>
        </p:nvSpPr>
        <p:spPr>
          <a:xfrm>
            <a:off x="11194795" y="2748957"/>
            <a:ext cx="403860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91438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23,90€</a:t>
            </a:r>
            <a:r>
              <a:rPr sz="800" b="1" kern="0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81278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01" name="object 51">
            <a:extLst>
              <a:ext uri="{FF2B5EF4-FFF2-40B4-BE49-F238E27FC236}">
                <a16:creationId xmlns:a16="http://schemas.microsoft.com/office/drawing/2014/main" id="{E0AD9947-3F5A-12D3-0177-68E43AF63F53}"/>
              </a:ext>
            </a:extLst>
          </p:cNvPr>
          <p:cNvSpPr/>
          <p:nvPr/>
        </p:nvSpPr>
        <p:spPr>
          <a:xfrm>
            <a:off x="11064240" y="3425951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4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1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3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3" y="195071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5" y="57149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202" name="object 52">
            <a:extLst>
              <a:ext uri="{FF2B5EF4-FFF2-40B4-BE49-F238E27FC236}">
                <a16:creationId xmlns:a16="http://schemas.microsoft.com/office/drawing/2014/main" id="{9888D36D-BB85-AEBD-3C8C-2267B8C15932}"/>
              </a:ext>
            </a:extLst>
          </p:cNvPr>
          <p:cNvSpPr txBox="1"/>
          <p:nvPr/>
        </p:nvSpPr>
        <p:spPr>
          <a:xfrm>
            <a:off x="11189886" y="3484542"/>
            <a:ext cx="403860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91438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28,90€</a:t>
            </a:r>
            <a:r>
              <a:rPr sz="800" b="1" kern="0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81278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03" name="object 53">
            <a:extLst>
              <a:ext uri="{FF2B5EF4-FFF2-40B4-BE49-F238E27FC236}">
                <a16:creationId xmlns:a16="http://schemas.microsoft.com/office/drawing/2014/main" id="{D6B21B46-0725-42C4-E233-A2B46D603F7E}"/>
              </a:ext>
            </a:extLst>
          </p:cNvPr>
          <p:cNvSpPr/>
          <p:nvPr/>
        </p:nvSpPr>
        <p:spPr>
          <a:xfrm>
            <a:off x="11064240" y="4277359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4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2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4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3" y="195072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5" y="57150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204" name="object 54">
            <a:extLst>
              <a:ext uri="{FF2B5EF4-FFF2-40B4-BE49-F238E27FC236}">
                <a16:creationId xmlns:a16="http://schemas.microsoft.com/office/drawing/2014/main" id="{DD7950C6-2CA6-006F-223A-9F203EC9926D}"/>
              </a:ext>
            </a:extLst>
          </p:cNvPr>
          <p:cNvSpPr txBox="1"/>
          <p:nvPr/>
        </p:nvSpPr>
        <p:spPr>
          <a:xfrm>
            <a:off x="11281325" y="4335949"/>
            <a:ext cx="220980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05" name="object 55">
            <a:extLst>
              <a:ext uri="{FF2B5EF4-FFF2-40B4-BE49-F238E27FC236}">
                <a16:creationId xmlns:a16="http://schemas.microsoft.com/office/drawing/2014/main" id="{08703CBA-7AFF-19DD-81A4-D4D78D0A2AF3}"/>
              </a:ext>
            </a:extLst>
          </p:cNvPr>
          <p:cNvSpPr txBox="1"/>
          <p:nvPr/>
        </p:nvSpPr>
        <p:spPr>
          <a:xfrm>
            <a:off x="11175660" y="4457868"/>
            <a:ext cx="43010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27,90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06" name="object 56">
            <a:extLst>
              <a:ext uri="{FF2B5EF4-FFF2-40B4-BE49-F238E27FC236}">
                <a16:creationId xmlns:a16="http://schemas.microsoft.com/office/drawing/2014/main" id="{0F811063-816F-6E98-9E83-EFAB337392ED}"/>
              </a:ext>
            </a:extLst>
          </p:cNvPr>
          <p:cNvSpPr/>
          <p:nvPr/>
        </p:nvSpPr>
        <p:spPr>
          <a:xfrm>
            <a:off x="11052047" y="5096257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4" h="390525">
                <a:moveTo>
                  <a:pt x="244602" y="0"/>
                </a:moveTo>
                <a:lnTo>
                  <a:pt x="195295" y="3963"/>
                </a:lnTo>
                <a:lnTo>
                  <a:pt x="149375" y="15329"/>
                </a:lnTo>
                <a:lnTo>
                  <a:pt x="107825" y="33315"/>
                </a:lnTo>
                <a:lnTo>
                  <a:pt x="71628" y="57135"/>
                </a:lnTo>
                <a:lnTo>
                  <a:pt x="41764" y="86005"/>
                </a:lnTo>
                <a:lnTo>
                  <a:pt x="19216" y="119141"/>
                </a:lnTo>
                <a:lnTo>
                  <a:pt x="4967" y="155758"/>
                </a:lnTo>
                <a:lnTo>
                  <a:pt x="0" y="195072"/>
                </a:lnTo>
                <a:lnTo>
                  <a:pt x="4967" y="234385"/>
                </a:lnTo>
                <a:lnTo>
                  <a:pt x="19216" y="271002"/>
                </a:lnTo>
                <a:lnTo>
                  <a:pt x="41764" y="304138"/>
                </a:lnTo>
                <a:lnTo>
                  <a:pt x="71628" y="333008"/>
                </a:lnTo>
                <a:lnTo>
                  <a:pt x="107825" y="356828"/>
                </a:lnTo>
                <a:lnTo>
                  <a:pt x="149375" y="374814"/>
                </a:lnTo>
                <a:lnTo>
                  <a:pt x="195295" y="386180"/>
                </a:lnTo>
                <a:lnTo>
                  <a:pt x="244602" y="390144"/>
                </a:lnTo>
                <a:lnTo>
                  <a:pt x="293908" y="386180"/>
                </a:lnTo>
                <a:lnTo>
                  <a:pt x="339828" y="374814"/>
                </a:lnTo>
                <a:lnTo>
                  <a:pt x="381378" y="356828"/>
                </a:lnTo>
                <a:lnTo>
                  <a:pt x="417575" y="333008"/>
                </a:lnTo>
                <a:lnTo>
                  <a:pt x="447439" y="304138"/>
                </a:lnTo>
                <a:lnTo>
                  <a:pt x="469987" y="271002"/>
                </a:lnTo>
                <a:lnTo>
                  <a:pt x="484236" y="234385"/>
                </a:lnTo>
                <a:lnTo>
                  <a:pt x="489204" y="195072"/>
                </a:lnTo>
                <a:lnTo>
                  <a:pt x="484236" y="155758"/>
                </a:lnTo>
                <a:lnTo>
                  <a:pt x="469987" y="119141"/>
                </a:lnTo>
                <a:lnTo>
                  <a:pt x="447439" y="86005"/>
                </a:lnTo>
                <a:lnTo>
                  <a:pt x="417576" y="57135"/>
                </a:lnTo>
                <a:lnTo>
                  <a:pt x="381378" y="33315"/>
                </a:lnTo>
                <a:lnTo>
                  <a:pt x="339828" y="15329"/>
                </a:lnTo>
                <a:lnTo>
                  <a:pt x="293908" y="3963"/>
                </a:lnTo>
                <a:lnTo>
                  <a:pt x="24460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207" name="object 57">
            <a:extLst>
              <a:ext uri="{FF2B5EF4-FFF2-40B4-BE49-F238E27FC236}">
                <a16:creationId xmlns:a16="http://schemas.microsoft.com/office/drawing/2014/main" id="{0D26EE68-722E-90DC-E38B-3F5DE397CCFB}"/>
              </a:ext>
            </a:extLst>
          </p:cNvPr>
          <p:cNvSpPr txBox="1"/>
          <p:nvPr/>
        </p:nvSpPr>
        <p:spPr>
          <a:xfrm>
            <a:off x="11164315" y="5154913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33,90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08" name="object 58">
            <a:extLst>
              <a:ext uri="{FF2B5EF4-FFF2-40B4-BE49-F238E27FC236}">
                <a16:creationId xmlns:a16="http://schemas.microsoft.com/office/drawing/2014/main" id="{C60FF25E-9D53-7109-681F-A2146285E9F9}"/>
              </a:ext>
            </a:extLst>
          </p:cNvPr>
          <p:cNvSpPr/>
          <p:nvPr/>
        </p:nvSpPr>
        <p:spPr>
          <a:xfrm>
            <a:off x="7325361" y="2789935"/>
            <a:ext cx="1812713" cy="1632373"/>
          </a:xfrm>
          <a:custGeom>
            <a:avLst/>
            <a:gdLst/>
            <a:ahLst/>
            <a:cxnLst/>
            <a:rect l="l" t="t" r="r" b="b"/>
            <a:pathLst>
              <a:path w="1359534" h="1224279">
                <a:moveTo>
                  <a:pt x="1359407" y="0"/>
                </a:moveTo>
                <a:lnTo>
                  <a:pt x="0" y="0"/>
                </a:lnTo>
                <a:lnTo>
                  <a:pt x="0" y="1223772"/>
                </a:lnTo>
                <a:lnTo>
                  <a:pt x="1359407" y="1223772"/>
                </a:lnTo>
                <a:lnTo>
                  <a:pt x="135940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209" name="object 59">
            <a:extLst>
              <a:ext uri="{FF2B5EF4-FFF2-40B4-BE49-F238E27FC236}">
                <a16:creationId xmlns:a16="http://schemas.microsoft.com/office/drawing/2014/main" id="{15C74605-6A3F-82AC-EF85-EC19CD93CE31}"/>
              </a:ext>
            </a:extLst>
          </p:cNvPr>
          <p:cNvSpPr txBox="1"/>
          <p:nvPr/>
        </p:nvSpPr>
        <p:spPr>
          <a:xfrm>
            <a:off x="7329931" y="2862411"/>
            <a:ext cx="1805093" cy="14537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 defTabSz="1219170">
              <a:spcBef>
                <a:spcPts val="133"/>
              </a:spcBef>
            </a:pP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1867" b="1" kern="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TPE</a:t>
            </a:r>
            <a:r>
              <a:rPr sz="1867" b="1" kern="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13" dirty="0">
                <a:solidFill>
                  <a:srgbClr val="FFFFFF"/>
                </a:solidFill>
                <a:latin typeface="Arial"/>
                <a:cs typeface="Arial"/>
              </a:rPr>
              <a:t>Android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devient</a:t>
            </a:r>
            <a:r>
              <a:rPr sz="1867" b="1" kern="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47" dirty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standard</a:t>
            </a:r>
            <a:r>
              <a:rPr sz="1867" b="1" kern="0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67" dirty="0">
                <a:solidFill>
                  <a:srgbClr val="FFFFFF"/>
                </a:solidFill>
                <a:latin typeface="Arial"/>
                <a:cs typeface="Arial"/>
              </a:rPr>
              <a:t>+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maintien</a:t>
            </a:r>
            <a:r>
              <a:rPr sz="1867" b="1" kern="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13" dirty="0">
                <a:solidFill>
                  <a:srgbClr val="FFFFFF"/>
                </a:solidFill>
                <a:latin typeface="Arial"/>
                <a:cs typeface="Arial"/>
              </a:rPr>
              <a:t>offre harpon</a:t>
            </a:r>
            <a:endParaRPr sz="1867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10" name="object 60">
            <a:extLst>
              <a:ext uri="{FF2B5EF4-FFF2-40B4-BE49-F238E27FC236}">
                <a16:creationId xmlns:a16="http://schemas.microsoft.com/office/drawing/2014/main" id="{FA2CDC9A-6063-E2DC-DBD8-F3E55BF451EF}"/>
              </a:ext>
            </a:extLst>
          </p:cNvPr>
          <p:cNvSpPr txBox="1"/>
          <p:nvPr/>
        </p:nvSpPr>
        <p:spPr>
          <a:xfrm>
            <a:off x="7448295" y="6077441"/>
            <a:ext cx="1551940" cy="303374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98211" indent="-81278" defTabSz="1219170">
              <a:spcBef>
                <a:spcPts val="127"/>
              </a:spcBef>
              <a:buFontTx/>
              <a:buChar char="*"/>
              <a:tabLst>
                <a:tab pos="98211" algn="l"/>
              </a:tabLst>
            </a:pP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Logiciels</a:t>
            </a:r>
            <a:r>
              <a:rPr sz="933" kern="0" spc="-6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restent</a:t>
            </a:r>
            <a:r>
              <a:rPr sz="933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identiques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8211" indent="-81278" defTabSz="1219170">
              <a:buFontTx/>
              <a:buChar char="*"/>
              <a:tabLst>
                <a:tab pos="98211" algn="l"/>
              </a:tabLst>
            </a:pP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Tarifs</a:t>
            </a:r>
            <a:r>
              <a:rPr sz="933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engagement</a:t>
            </a:r>
            <a:r>
              <a:rPr sz="933" kern="0" spc="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48</a:t>
            </a:r>
            <a:r>
              <a:rPr sz="933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211" name="object 61">
            <a:extLst>
              <a:ext uri="{FF2B5EF4-FFF2-40B4-BE49-F238E27FC236}">
                <a16:creationId xmlns:a16="http://schemas.microsoft.com/office/drawing/2014/main" id="{DF46148E-7A90-5DDC-E5CF-324794418EBE}"/>
              </a:ext>
            </a:extLst>
          </p:cNvPr>
          <p:cNvGrpSpPr/>
          <p:nvPr/>
        </p:nvGrpSpPr>
        <p:grpSpPr>
          <a:xfrm>
            <a:off x="3003803" y="1134364"/>
            <a:ext cx="1759373" cy="3754120"/>
            <a:chOff x="2252852" y="1064133"/>
            <a:chExt cx="1319530" cy="2815590"/>
          </a:xfrm>
        </p:grpSpPr>
        <p:pic>
          <p:nvPicPr>
            <p:cNvPr id="212" name="object 62">
              <a:extLst>
                <a:ext uri="{FF2B5EF4-FFF2-40B4-BE49-F238E27FC236}">
                  <a16:creationId xmlns:a16="http://schemas.microsoft.com/office/drawing/2014/main" id="{207B2D83-6BCA-385C-E6ED-8903B35261EE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68473" y="1623822"/>
              <a:ext cx="1293876" cy="513588"/>
            </a:xfrm>
            <a:prstGeom prst="rect">
              <a:avLst/>
            </a:prstGeom>
          </p:spPr>
        </p:pic>
        <p:sp>
          <p:nvSpPr>
            <p:cNvPr id="213" name="object 63">
              <a:extLst>
                <a:ext uri="{FF2B5EF4-FFF2-40B4-BE49-F238E27FC236}">
                  <a16:creationId xmlns:a16="http://schemas.microsoft.com/office/drawing/2014/main" id="{09DFC292-6F76-5E58-B300-3909324F8B3F}"/>
                </a:ext>
              </a:extLst>
            </p:cNvPr>
            <p:cNvSpPr/>
            <p:nvPr/>
          </p:nvSpPr>
          <p:spPr>
            <a:xfrm>
              <a:off x="2268473" y="1623822"/>
              <a:ext cx="1294130" cy="513715"/>
            </a:xfrm>
            <a:custGeom>
              <a:avLst/>
              <a:gdLst/>
              <a:ahLst/>
              <a:cxnLst/>
              <a:rect l="l" t="t" r="r" b="b"/>
              <a:pathLst>
                <a:path w="1294129" h="513714">
                  <a:moveTo>
                    <a:pt x="0" y="85598"/>
                  </a:moveTo>
                  <a:lnTo>
                    <a:pt x="6731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208277" y="0"/>
                  </a:lnTo>
                  <a:lnTo>
                    <a:pt x="1241583" y="6730"/>
                  </a:lnTo>
                  <a:lnTo>
                    <a:pt x="1268793" y="25082"/>
                  </a:lnTo>
                  <a:lnTo>
                    <a:pt x="1287144" y="52292"/>
                  </a:lnTo>
                  <a:lnTo>
                    <a:pt x="1293876" y="85598"/>
                  </a:lnTo>
                  <a:lnTo>
                    <a:pt x="1293876" y="427989"/>
                  </a:lnTo>
                  <a:lnTo>
                    <a:pt x="1287145" y="461295"/>
                  </a:lnTo>
                  <a:lnTo>
                    <a:pt x="1268793" y="488505"/>
                  </a:lnTo>
                  <a:lnTo>
                    <a:pt x="1241583" y="506856"/>
                  </a:lnTo>
                  <a:lnTo>
                    <a:pt x="1208277" y="513588"/>
                  </a:lnTo>
                  <a:lnTo>
                    <a:pt x="85598" y="513588"/>
                  </a:lnTo>
                  <a:lnTo>
                    <a:pt x="52292" y="506856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14" name="object 64">
              <a:extLst>
                <a:ext uri="{FF2B5EF4-FFF2-40B4-BE49-F238E27FC236}">
                  <a16:creationId xmlns:a16="http://schemas.microsoft.com/office/drawing/2014/main" id="{A50BAEAF-0E6B-EE60-54F0-CC2429442BC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58454" y="2160739"/>
              <a:ext cx="359015" cy="321221"/>
            </a:xfrm>
            <a:prstGeom prst="rect">
              <a:avLst/>
            </a:prstGeom>
          </p:spPr>
        </p:pic>
        <p:pic>
          <p:nvPicPr>
            <p:cNvPr id="215" name="object 65">
              <a:extLst>
                <a:ext uri="{FF2B5EF4-FFF2-40B4-BE49-F238E27FC236}">
                  <a16:creationId xmlns:a16="http://schemas.microsoft.com/office/drawing/2014/main" id="{FE00EF98-35B1-B5B1-57F0-46AD3E05DD2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68473" y="1073658"/>
              <a:ext cx="1293876" cy="513588"/>
            </a:xfrm>
            <a:prstGeom prst="rect">
              <a:avLst/>
            </a:prstGeom>
          </p:spPr>
        </p:pic>
        <p:sp>
          <p:nvSpPr>
            <p:cNvPr id="216" name="object 66">
              <a:extLst>
                <a:ext uri="{FF2B5EF4-FFF2-40B4-BE49-F238E27FC236}">
                  <a16:creationId xmlns:a16="http://schemas.microsoft.com/office/drawing/2014/main" id="{760782E1-60F6-8237-8D8B-F3FE1AE0B7F2}"/>
                </a:ext>
              </a:extLst>
            </p:cNvPr>
            <p:cNvSpPr/>
            <p:nvPr/>
          </p:nvSpPr>
          <p:spPr>
            <a:xfrm>
              <a:off x="2268473" y="1073658"/>
              <a:ext cx="1294130" cy="513715"/>
            </a:xfrm>
            <a:custGeom>
              <a:avLst/>
              <a:gdLst/>
              <a:ahLst/>
              <a:cxnLst/>
              <a:rect l="l" t="t" r="r" b="b"/>
              <a:pathLst>
                <a:path w="1294129" h="513715">
                  <a:moveTo>
                    <a:pt x="0" y="85597"/>
                  </a:moveTo>
                  <a:lnTo>
                    <a:pt x="6731" y="52292"/>
                  </a:lnTo>
                  <a:lnTo>
                    <a:pt x="25082" y="25082"/>
                  </a:lnTo>
                  <a:lnTo>
                    <a:pt x="52292" y="6730"/>
                  </a:lnTo>
                  <a:lnTo>
                    <a:pt x="85598" y="0"/>
                  </a:lnTo>
                  <a:lnTo>
                    <a:pt x="1208277" y="0"/>
                  </a:lnTo>
                  <a:lnTo>
                    <a:pt x="1241583" y="6730"/>
                  </a:lnTo>
                  <a:lnTo>
                    <a:pt x="1268793" y="25082"/>
                  </a:lnTo>
                  <a:lnTo>
                    <a:pt x="1287144" y="52292"/>
                  </a:lnTo>
                  <a:lnTo>
                    <a:pt x="1293876" y="85597"/>
                  </a:lnTo>
                  <a:lnTo>
                    <a:pt x="1293876" y="427989"/>
                  </a:lnTo>
                  <a:lnTo>
                    <a:pt x="1287145" y="461295"/>
                  </a:lnTo>
                  <a:lnTo>
                    <a:pt x="1268793" y="488505"/>
                  </a:lnTo>
                  <a:lnTo>
                    <a:pt x="1241583" y="506856"/>
                  </a:lnTo>
                  <a:lnTo>
                    <a:pt x="1208277" y="513588"/>
                  </a:lnTo>
                  <a:lnTo>
                    <a:pt x="85598" y="513588"/>
                  </a:lnTo>
                  <a:lnTo>
                    <a:pt x="52292" y="506856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17" name="object 67">
              <a:extLst>
                <a:ext uri="{FF2B5EF4-FFF2-40B4-BE49-F238E27FC236}">
                  <a16:creationId xmlns:a16="http://schemas.microsoft.com/office/drawing/2014/main" id="{18ED5567-6E0D-DF76-695C-9C9013A325EB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68473" y="2173986"/>
              <a:ext cx="1293876" cy="513588"/>
            </a:xfrm>
            <a:prstGeom prst="rect">
              <a:avLst/>
            </a:prstGeom>
          </p:spPr>
        </p:pic>
        <p:sp>
          <p:nvSpPr>
            <p:cNvPr id="218" name="object 68">
              <a:extLst>
                <a:ext uri="{FF2B5EF4-FFF2-40B4-BE49-F238E27FC236}">
                  <a16:creationId xmlns:a16="http://schemas.microsoft.com/office/drawing/2014/main" id="{6EAE081B-9592-C998-95DE-411D417D3CBA}"/>
                </a:ext>
              </a:extLst>
            </p:cNvPr>
            <p:cNvSpPr/>
            <p:nvPr/>
          </p:nvSpPr>
          <p:spPr>
            <a:xfrm>
              <a:off x="2268473" y="2173986"/>
              <a:ext cx="1294130" cy="513715"/>
            </a:xfrm>
            <a:custGeom>
              <a:avLst/>
              <a:gdLst/>
              <a:ahLst/>
              <a:cxnLst/>
              <a:rect l="l" t="t" r="r" b="b"/>
              <a:pathLst>
                <a:path w="1294129" h="513714">
                  <a:moveTo>
                    <a:pt x="0" y="85597"/>
                  </a:moveTo>
                  <a:lnTo>
                    <a:pt x="6731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208277" y="0"/>
                  </a:lnTo>
                  <a:lnTo>
                    <a:pt x="1241583" y="6731"/>
                  </a:lnTo>
                  <a:lnTo>
                    <a:pt x="1268793" y="25082"/>
                  </a:lnTo>
                  <a:lnTo>
                    <a:pt x="1287144" y="52292"/>
                  </a:lnTo>
                  <a:lnTo>
                    <a:pt x="1293876" y="85597"/>
                  </a:lnTo>
                  <a:lnTo>
                    <a:pt x="1293876" y="427989"/>
                  </a:lnTo>
                  <a:lnTo>
                    <a:pt x="1287145" y="461295"/>
                  </a:lnTo>
                  <a:lnTo>
                    <a:pt x="1268793" y="488505"/>
                  </a:lnTo>
                  <a:lnTo>
                    <a:pt x="1241583" y="506856"/>
                  </a:lnTo>
                  <a:lnTo>
                    <a:pt x="1208277" y="513588"/>
                  </a:lnTo>
                  <a:lnTo>
                    <a:pt x="85598" y="513588"/>
                  </a:lnTo>
                  <a:lnTo>
                    <a:pt x="52292" y="506856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19" name="object 69">
              <a:extLst>
                <a:ext uri="{FF2B5EF4-FFF2-40B4-BE49-F238E27FC236}">
                  <a16:creationId xmlns:a16="http://schemas.microsoft.com/office/drawing/2014/main" id="{F749C6FB-8A6B-B28C-7C67-3E635D1B2A7F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85643" y="1127760"/>
              <a:ext cx="448056" cy="445008"/>
            </a:xfrm>
            <a:prstGeom prst="rect">
              <a:avLst/>
            </a:prstGeom>
          </p:spPr>
        </p:pic>
        <p:pic>
          <p:nvPicPr>
            <p:cNvPr id="220" name="object 70">
              <a:extLst>
                <a:ext uri="{FF2B5EF4-FFF2-40B4-BE49-F238E27FC236}">
                  <a16:creationId xmlns:a16="http://schemas.microsoft.com/office/drawing/2014/main" id="{A5EDA5CE-DCA0-D5B2-B0B1-EC4950E0B07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5811" y="1114044"/>
              <a:ext cx="156972" cy="156972"/>
            </a:xfrm>
            <a:prstGeom prst="rect">
              <a:avLst/>
            </a:prstGeom>
          </p:spPr>
        </p:pic>
        <p:pic>
          <p:nvPicPr>
            <p:cNvPr id="221" name="object 71">
              <a:extLst>
                <a:ext uri="{FF2B5EF4-FFF2-40B4-BE49-F238E27FC236}">
                  <a16:creationId xmlns:a16="http://schemas.microsoft.com/office/drawing/2014/main" id="{B3168A5E-88CE-7DCF-C528-C007C4C6B450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04871" y="2218944"/>
              <a:ext cx="438912" cy="438912"/>
            </a:xfrm>
            <a:prstGeom prst="rect">
              <a:avLst/>
            </a:prstGeom>
          </p:spPr>
        </p:pic>
        <p:pic>
          <p:nvPicPr>
            <p:cNvPr id="222" name="object 72">
              <a:extLst>
                <a:ext uri="{FF2B5EF4-FFF2-40B4-BE49-F238E27FC236}">
                  <a16:creationId xmlns:a16="http://schemas.microsoft.com/office/drawing/2014/main" id="{4459EBAF-D574-A5D4-6543-E161356FDBB5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62377" y="3356609"/>
              <a:ext cx="1293876" cy="513587"/>
            </a:xfrm>
            <a:prstGeom prst="rect">
              <a:avLst/>
            </a:prstGeom>
          </p:spPr>
        </p:pic>
        <p:sp>
          <p:nvSpPr>
            <p:cNvPr id="223" name="object 73">
              <a:extLst>
                <a:ext uri="{FF2B5EF4-FFF2-40B4-BE49-F238E27FC236}">
                  <a16:creationId xmlns:a16="http://schemas.microsoft.com/office/drawing/2014/main" id="{14D853F1-1036-C0DD-8A9B-8054671518BE}"/>
                </a:ext>
              </a:extLst>
            </p:cNvPr>
            <p:cNvSpPr/>
            <p:nvPr/>
          </p:nvSpPr>
          <p:spPr>
            <a:xfrm>
              <a:off x="2262377" y="3356609"/>
              <a:ext cx="1294130" cy="513715"/>
            </a:xfrm>
            <a:custGeom>
              <a:avLst/>
              <a:gdLst/>
              <a:ahLst/>
              <a:cxnLst/>
              <a:rect l="l" t="t" r="r" b="b"/>
              <a:pathLst>
                <a:path w="1294129" h="513714">
                  <a:moveTo>
                    <a:pt x="0" y="85597"/>
                  </a:moveTo>
                  <a:lnTo>
                    <a:pt x="6731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208277" y="0"/>
                  </a:lnTo>
                  <a:lnTo>
                    <a:pt x="1241583" y="6731"/>
                  </a:lnTo>
                  <a:lnTo>
                    <a:pt x="1268793" y="25082"/>
                  </a:lnTo>
                  <a:lnTo>
                    <a:pt x="1287144" y="52292"/>
                  </a:lnTo>
                  <a:lnTo>
                    <a:pt x="1293876" y="85597"/>
                  </a:lnTo>
                  <a:lnTo>
                    <a:pt x="1293876" y="427989"/>
                  </a:lnTo>
                  <a:lnTo>
                    <a:pt x="1287145" y="461295"/>
                  </a:lnTo>
                  <a:lnTo>
                    <a:pt x="1268793" y="488505"/>
                  </a:lnTo>
                  <a:lnTo>
                    <a:pt x="1241583" y="506856"/>
                  </a:lnTo>
                  <a:lnTo>
                    <a:pt x="1208277" y="513587"/>
                  </a:lnTo>
                  <a:lnTo>
                    <a:pt x="85598" y="513587"/>
                  </a:lnTo>
                  <a:lnTo>
                    <a:pt x="52292" y="506856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49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24" name="object 74">
            <a:extLst>
              <a:ext uri="{FF2B5EF4-FFF2-40B4-BE49-F238E27FC236}">
                <a16:creationId xmlns:a16="http://schemas.microsoft.com/office/drawing/2014/main" id="{C15450C9-78D8-997B-3FCF-0F69AD056B58}"/>
              </a:ext>
            </a:extLst>
          </p:cNvPr>
          <p:cNvSpPr txBox="1"/>
          <p:nvPr/>
        </p:nvSpPr>
        <p:spPr>
          <a:xfrm>
            <a:off x="3815419" y="4313598"/>
            <a:ext cx="793327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20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26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Mobile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25" name="object 75">
            <a:extLst>
              <a:ext uri="{FF2B5EF4-FFF2-40B4-BE49-F238E27FC236}">
                <a16:creationId xmlns:a16="http://schemas.microsoft.com/office/drawing/2014/main" id="{C46B1055-551D-96FA-8F0C-8E87FAC6E61C}"/>
              </a:ext>
            </a:extLst>
          </p:cNvPr>
          <p:cNvSpPr txBox="1"/>
          <p:nvPr/>
        </p:nvSpPr>
        <p:spPr>
          <a:xfrm>
            <a:off x="3807290" y="4474125"/>
            <a:ext cx="809413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20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IP</a:t>
            </a:r>
            <a:r>
              <a:rPr sz="1067" b="1" kern="0" spc="-2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classique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226" name="object 76">
            <a:extLst>
              <a:ext uri="{FF2B5EF4-FFF2-40B4-BE49-F238E27FC236}">
                <a16:creationId xmlns:a16="http://schemas.microsoft.com/office/drawing/2014/main" id="{74E14DC8-78AA-D3E7-E10E-4C72B0518070}"/>
              </a:ext>
            </a:extLst>
          </p:cNvPr>
          <p:cNvGrpSpPr/>
          <p:nvPr/>
        </p:nvGrpSpPr>
        <p:grpSpPr>
          <a:xfrm>
            <a:off x="1233933" y="1924702"/>
            <a:ext cx="2688167" cy="3795607"/>
            <a:chOff x="925449" y="1656886"/>
            <a:chExt cx="2016125" cy="2846705"/>
          </a:xfrm>
        </p:grpSpPr>
        <p:pic>
          <p:nvPicPr>
            <p:cNvPr id="227" name="object 77">
              <a:extLst>
                <a:ext uri="{FF2B5EF4-FFF2-40B4-BE49-F238E27FC236}">
                  <a16:creationId xmlns:a16="http://schemas.microsoft.com/office/drawing/2014/main" id="{8FEE952B-91B1-30BC-7B0D-AC66BB8FAC6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1908" y="3390900"/>
              <a:ext cx="156971" cy="156972"/>
            </a:xfrm>
            <a:prstGeom prst="rect">
              <a:avLst/>
            </a:prstGeom>
          </p:spPr>
        </p:pic>
        <p:pic>
          <p:nvPicPr>
            <p:cNvPr id="228" name="object 78">
              <a:extLst>
                <a:ext uri="{FF2B5EF4-FFF2-40B4-BE49-F238E27FC236}">
                  <a16:creationId xmlns:a16="http://schemas.microsoft.com/office/drawing/2014/main" id="{8DB1718B-3A11-1E3C-02E6-621A2FEED8F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74443" y="2219388"/>
              <a:ext cx="290398" cy="259778"/>
            </a:xfrm>
            <a:prstGeom prst="rect">
              <a:avLst/>
            </a:prstGeom>
          </p:spPr>
        </p:pic>
        <p:pic>
          <p:nvPicPr>
            <p:cNvPr id="229" name="object 79">
              <a:extLst>
                <a:ext uri="{FF2B5EF4-FFF2-40B4-BE49-F238E27FC236}">
                  <a16:creationId xmlns:a16="http://schemas.microsoft.com/office/drawing/2014/main" id="{4CC2E5F0-C62F-26F4-C033-DCE0A778BF90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74976" y="3432048"/>
              <a:ext cx="338327" cy="380999"/>
            </a:xfrm>
            <a:prstGeom prst="rect">
              <a:avLst/>
            </a:prstGeom>
          </p:spPr>
        </p:pic>
        <p:pic>
          <p:nvPicPr>
            <p:cNvPr id="230" name="object 80">
              <a:extLst>
                <a:ext uri="{FF2B5EF4-FFF2-40B4-BE49-F238E27FC236}">
                  <a16:creationId xmlns:a16="http://schemas.microsoft.com/office/drawing/2014/main" id="{9E412D24-B7CF-2614-AB78-9B9E59DD6683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95727" y="1726692"/>
              <a:ext cx="545592" cy="320040"/>
            </a:xfrm>
            <a:prstGeom prst="rect">
              <a:avLst/>
            </a:prstGeom>
          </p:spPr>
        </p:pic>
        <p:pic>
          <p:nvPicPr>
            <p:cNvPr id="231" name="object 81">
              <a:extLst>
                <a:ext uri="{FF2B5EF4-FFF2-40B4-BE49-F238E27FC236}">
                  <a16:creationId xmlns:a16="http://schemas.microsoft.com/office/drawing/2014/main" id="{65379892-E86B-6612-5227-C009A733638B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84672" y="1656886"/>
              <a:ext cx="286823" cy="256622"/>
            </a:xfrm>
            <a:prstGeom prst="rect">
              <a:avLst/>
            </a:prstGeom>
          </p:spPr>
        </p:pic>
        <p:pic>
          <p:nvPicPr>
            <p:cNvPr id="232" name="object 82">
              <a:extLst>
                <a:ext uri="{FF2B5EF4-FFF2-40B4-BE49-F238E27FC236}">
                  <a16:creationId xmlns:a16="http://schemas.microsoft.com/office/drawing/2014/main" id="{9777FE60-8849-BD88-8EFB-D9492E6D0A9C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34974" y="3979926"/>
              <a:ext cx="1293876" cy="513588"/>
            </a:xfrm>
            <a:prstGeom prst="rect">
              <a:avLst/>
            </a:prstGeom>
          </p:spPr>
        </p:pic>
        <p:sp>
          <p:nvSpPr>
            <p:cNvPr id="233" name="object 83">
              <a:extLst>
                <a:ext uri="{FF2B5EF4-FFF2-40B4-BE49-F238E27FC236}">
                  <a16:creationId xmlns:a16="http://schemas.microsoft.com/office/drawing/2014/main" id="{4F5A1EFD-1547-6FF5-016E-67E896AA4CA8}"/>
                </a:ext>
              </a:extLst>
            </p:cNvPr>
            <p:cNvSpPr/>
            <p:nvPr/>
          </p:nvSpPr>
          <p:spPr>
            <a:xfrm>
              <a:off x="934974" y="3979926"/>
              <a:ext cx="1294130" cy="513715"/>
            </a:xfrm>
            <a:custGeom>
              <a:avLst/>
              <a:gdLst/>
              <a:ahLst/>
              <a:cxnLst/>
              <a:rect l="l" t="t" r="r" b="b"/>
              <a:pathLst>
                <a:path w="1294130" h="513714">
                  <a:moveTo>
                    <a:pt x="0" y="85598"/>
                  </a:moveTo>
                  <a:lnTo>
                    <a:pt x="6727" y="52281"/>
                  </a:lnTo>
                  <a:lnTo>
                    <a:pt x="25072" y="25072"/>
                  </a:lnTo>
                  <a:lnTo>
                    <a:pt x="52281" y="6727"/>
                  </a:lnTo>
                  <a:lnTo>
                    <a:pt x="85597" y="0"/>
                  </a:lnTo>
                  <a:lnTo>
                    <a:pt x="1208277" y="0"/>
                  </a:lnTo>
                  <a:lnTo>
                    <a:pt x="1241583" y="6727"/>
                  </a:lnTo>
                  <a:lnTo>
                    <a:pt x="1268793" y="25072"/>
                  </a:lnTo>
                  <a:lnTo>
                    <a:pt x="1287145" y="52281"/>
                  </a:lnTo>
                  <a:lnTo>
                    <a:pt x="1293876" y="85598"/>
                  </a:lnTo>
                  <a:lnTo>
                    <a:pt x="1293876" y="427990"/>
                  </a:lnTo>
                  <a:lnTo>
                    <a:pt x="1287145" y="461306"/>
                  </a:lnTo>
                  <a:lnTo>
                    <a:pt x="1268793" y="488515"/>
                  </a:lnTo>
                  <a:lnTo>
                    <a:pt x="1241583" y="506860"/>
                  </a:lnTo>
                  <a:lnTo>
                    <a:pt x="1208277" y="513588"/>
                  </a:lnTo>
                  <a:lnTo>
                    <a:pt x="85597" y="513588"/>
                  </a:lnTo>
                  <a:lnTo>
                    <a:pt x="52281" y="506860"/>
                  </a:lnTo>
                  <a:lnTo>
                    <a:pt x="25072" y="488515"/>
                  </a:lnTo>
                  <a:lnTo>
                    <a:pt x="6727" y="461306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49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34" name="object 84">
            <a:extLst>
              <a:ext uri="{FF2B5EF4-FFF2-40B4-BE49-F238E27FC236}">
                <a16:creationId xmlns:a16="http://schemas.microsoft.com/office/drawing/2014/main" id="{7955B472-2935-F7AA-FE07-0065C8EEC5A6}"/>
              </a:ext>
            </a:extLst>
          </p:cNvPr>
          <p:cNvSpPr txBox="1"/>
          <p:nvPr/>
        </p:nvSpPr>
        <p:spPr>
          <a:xfrm>
            <a:off x="3907705" y="1216490"/>
            <a:ext cx="645160" cy="509541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38944" marR="28786" algn="ctr" defTabSz="1219170">
              <a:lnSpc>
                <a:spcPts val="1267"/>
              </a:lnSpc>
              <a:spcBef>
                <a:spcPts val="173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7E7E7E"/>
                </a:solidFill>
                <a:latin typeface="Arial"/>
                <a:cs typeface="Arial"/>
              </a:rPr>
              <a:t>Fixe </a:t>
            </a: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IP</a:t>
            </a:r>
            <a:r>
              <a:rPr sz="1067" b="1" kern="0" spc="-2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7E7E7E"/>
                </a:solidFill>
                <a:latin typeface="Arial"/>
                <a:cs typeface="Arial"/>
              </a:rPr>
              <a:t>+PP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1207"/>
              </a:lnSpc>
            </a:pP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classique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35" name="object 85">
            <a:extLst>
              <a:ext uri="{FF2B5EF4-FFF2-40B4-BE49-F238E27FC236}">
                <a16:creationId xmlns:a16="http://schemas.microsoft.com/office/drawing/2014/main" id="{E3BE3175-ADAD-59A8-068B-789C6DB0FEFB}"/>
              </a:ext>
            </a:extLst>
          </p:cNvPr>
          <p:cNvSpPr txBox="1"/>
          <p:nvPr/>
        </p:nvSpPr>
        <p:spPr>
          <a:xfrm>
            <a:off x="3998636" y="1957323"/>
            <a:ext cx="645160" cy="509541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38944" marR="28786" algn="ctr" defTabSz="1219170">
              <a:lnSpc>
                <a:spcPts val="1267"/>
              </a:lnSpc>
              <a:spcBef>
                <a:spcPts val="173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7E7E7E"/>
                </a:solidFill>
                <a:latin typeface="Arial"/>
                <a:cs typeface="Arial"/>
              </a:rPr>
              <a:t>Fixe GPRS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1207"/>
              </a:lnSpc>
            </a:pP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classique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36" name="object 86">
            <a:extLst>
              <a:ext uri="{FF2B5EF4-FFF2-40B4-BE49-F238E27FC236}">
                <a16:creationId xmlns:a16="http://schemas.microsoft.com/office/drawing/2014/main" id="{962ECEE3-7FFF-402F-4006-2719D3C560E3}"/>
              </a:ext>
            </a:extLst>
          </p:cNvPr>
          <p:cNvSpPr txBox="1"/>
          <p:nvPr/>
        </p:nvSpPr>
        <p:spPr>
          <a:xfrm>
            <a:off x="2059770" y="5081761"/>
            <a:ext cx="697653" cy="509541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16086" marR="6773" algn="ctr" defTabSz="1219170">
              <a:lnSpc>
                <a:spcPts val="1267"/>
              </a:lnSpc>
              <a:spcBef>
                <a:spcPts val="173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7E7E7E"/>
                </a:solidFill>
                <a:latin typeface="Arial"/>
                <a:cs typeface="Arial"/>
              </a:rPr>
              <a:t>Santé GPRS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1207"/>
              </a:lnSpc>
            </a:pP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classique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237" name="object 87">
            <a:extLst>
              <a:ext uri="{FF2B5EF4-FFF2-40B4-BE49-F238E27FC236}">
                <a16:creationId xmlns:a16="http://schemas.microsoft.com/office/drawing/2014/main" id="{5BBFD3F8-02A2-A316-106F-E835770023DC}"/>
              </a:ext>
            </a:extLst>
          </p:cNvPr>
          <p:cNvGrpSpPr/>
          <p:nvPr/>
        </p:nvGrpSpPr>
        <p:grpSpPr>
          <a:xfrm>
            <a:off x="1233932" y="4180333"/>
            <a:ext cx="1750907" cy="1470660"/>
            <a:chOff x="925449" y="3348609"/>
            <a:chExt cx="1313180" cy="1102995"/>
          </a:xfrm>
        </p:grpSpPr>
        <p:pic>
          <p:nvPicPr>
            <p:cNvPr id="238" name="object 88">
              <a:extLst>
                <a:ext uri="{FF2B5EF4-FFF2-40B4-BE49-F238E27FC236}">
                  <a16:creationId xmlns:a16="http://schemas.microsoft.com/office/drawing/2014/main" id="{0824ED04-14D3-5ED7-E907-0733623695A9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63752" y="4073652"/>
              <a:ext cx="399288" cy="377952"/>
            </a:xfrm>
            <a:prstGeom prst="rect">
              <a:avLst/>
            </a:prstGeom>
          </p:spPr>
        </p:pic>
        <p:pic>
          <p:nvPicPr>
            <p:cNvPr id="239" name="object 89">
              <a:extLst>
                <a:ext uri="{FF2B5EF4-FFF2-40B4-BE49-F238E27FC236}">
                  <a16:creationId xmlns:a16="http://schemas.microsoft.com/office/drawing/2014/main" id="{82E16FF8-BF0E-CFEB-79A5-99909456B26B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34974" y="3358134"/>
              <a:ext cx="1293876" cy="513588"/>
            </a:xfrm>
            <a:prstGeom prst="rect">
              <a:avLst/>
            </a:prstGeom>
          </p:spPr>
        </p:pic>
        <p:sp>
          <p:nvSpPr>
            <p:cNvPr id="240" name="object 90">
              <a:extLst>
                <a:ext uri="{FF2B5EF4-FFF2-40B4-BE49-F238E27FC236}">
                  <a16:creationId xmlns:a16="http://schemas.microsoft.com/office/drawing/2014/main" id="{63B9992D-3732-1B4D-4F8A-37C1662C11D7}"/>
                </a:ext>
              </a:extLst>
            </p:cNvPr>
            <p:cNvSpPr/>
            <p:nvPr/>
          </p:nvSpPr>
          <p:spPr>
            <a:xfrm>
              <a:off x="934974" y="3358134"/>
              <a:ext cx="1294130" cy="513715"/>
            </a:xfrm>
            <a:custGeom>
              <a:avLst/>
              <a:gdLst/>
              <a:ahLst/>
              <a:cxnLst/>
              <a:rect l="l" t="t" r="r" b="b"/>
              <a:pathLst>
                <a:path w="1294130" h="513714">
                  <a:moveTo>
                    <a:pt x="0" y="85598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208277" y="0"/>
                  </a:lnTo>
                  <a:lnTo>
                    <a:pt x="1241583" y="6731"/>
                  </a:lnTo>
                  <a:lnTo>
                    <a:pt x="1268793" y="25082"/>
                  </a:lnTo>
                  <a:lnTo>
                    <a:pt x="1287145" y="52292"/>
                  </a:lnTo>
                  <a:lnTo>
                    <a:pt x="1293876" y="85598"/>
                  </a:lnTo>
                  <a:lnTo>
                    <a:pt x="1293876" y="427990"/>
                  </a:lnTo>
                  <a:lnTo>
                    <a:pt x="1287145" y="461295"/>
                  </a:lnTo>
                  <a:lnTo>
                    <a:pt x="1268793" y="488505"/>
                  </a:lnTo>
                  <a:lnTo>
                    <a:pt x="1241583" y="506857"/>
                  </a:lnTo>
                  <a:lnTo>
                    <a:pt x="1208277" y="513588"/>
                  </a:lnTo>
                  <a:lnTo>
                    <a:pt x="85597" y="513588"/>
                  </a:lnTo>
                  <a:lnTo>
                    <a:pt x="52281" y="506857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41" name="object 91">
            <a:extLst>
              <a:ext uri="{FF2B5EF4-FFF2-40B4-BE49-F238E27FC236}">
                <a16:creationId xmlns:a16="http://schemas.microsoft.com/office/drawing/2014/main" id="{EC8C7E21-BFE9-B97B-34DB-77F56DD1F27B}"/>
              </a:ext>
            </a:extLst>
          </p:cNvPr>
          <p:cNvSpPr txBox="1"/>
          <p:nvPr/>
        </p:nvSpPr>
        <p:spPr>
          <a:xfrm>
            <a:off x="2147147" y="4341367"/>
            <a:ext cx="697653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20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Santé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42" name="object 92">
            <a:extLst>
              <a:ext uri="{FF2B5EF4-FFF2-40B4-BE49-F238E27FC236}">
                <a16:creationId xmlns:a16="http://schemas.microsoft.com/office/drawing/2014/main" id="{EF2FBCB8-92D3-D803-BA30-C03BED0F8D72}"/>
              </a:ext>
            </a:extLst>
          </p:cNvPr>
          <p:cNvSpPr txBox="1"/>
          <p:nvPr/>
        </p:nvSpPr>
        <p:spPr>
          <a:xfrm>
            <a:off x="2415370" y="4501897"/>
            <a:ext cx="159173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20"/>
              </a:spcBef>
            </a:pPr>
            <a:r>
              <a:rPr sz="1067" b="1" kern="0" spc="-33" dirty="0">
                <a:solidFill>
                  <a:srgbClr val="7E7E7E"/>
                </a:solidFill>
                <a:latin typeface="Arial"/>
                <a:cs typeface="Arial"/>
              </a:rPr>
              <a:t>IP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243" name="object 93">
            <a:extLst>
              <a:ext uri="{FF2B5EF4-FFF2-40B4-BE49-F238E27FC236}">
                <a16:creationId xmlns:a16="http://schemas.microsoft.com/office/drawing/2014/main" id="{74414B04-4A5F-0314-A4E0-5C7620A900F8}"/>
              </a:ext>
            </a:extLst>
          </p:cNvPr>
          <p:cNvGrpSpPr/>
          <p:nvPr/>
        </p:nvGrpSpPr>
        <p:grpSpPr>
          <a:xfrm>
            <a:off x="1264360" y="1128268"/>
            <a:ext cx="8070427" cy="4258733"/>
            <a:chOff x="948270" y="1059561"/>
            <a:chExt cx="6052820" cy="3194050"/>
          </a:xfrm>
        </p:grpSpPr>
        <p:pic>
          <p:nvPicPr>
            <p:cNvPr id="244" name="object 94">
              <a:extLst>
                <a:ext uri="{FF2B5EF4-FFF2-40B4-BE49-F238E27FC236}">
                  <a16:creationId xmlns:a16="http://schemas.microsoft.com/office/drawing/2014/main" id="{4CCDC3D2-20CE-08BE-9D55-6B87F1956924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71371" y="3436619"/>
              <a:ext cx="553212" cy="374904"/>
            </a:xfrm>
            <a:prstGeom prst="rect">
              <a:avLst/>
            </a:prstGeom>
          </p:spPr>
        </p:pic>
        <p:pic>
          <p:nvPicPr>
            <p:cNvPr id="245" name="object 95">
              <a:extLst>
                <a:ext uri="{FF2B5EF4-FFF2-40B4-BE49-F238E27FC236}">
                  <a16:creationId xmlns:a16="http://schemas.microsoft.com/office/drawing/2014/main" id="{1DDEDCB4-ED75-345B-1F4E-A7B18DE863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6027" y="3393947"/>
              <a:ext cx="156972" cy="156971"/>
            </a:xfrm>
            <a:prstGeom prst="rect">
              <a:avLst/>
            </a:prstGeom>
          </p:spPr>
        </p:pic>
        <p:pic>
          <p:nvPicPr>
            <p:cNvPr id="246" name="object 96">
              <a:extLst>
                <a:ext uri="{FF2B5EF4-FFF2-40B4-BE49-F238E27FC236}">
                  <a16:creationId xmlns:a16="http://schemas.microsoft.com/office/drawing/2014/main" id="{2C3F1636-99E0-B64B-3A9C-E09E0FAE0578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48270" y="3993387"/>
              <a:ext cx="290410" cy="259778"/>
            </a:xfrm>
            <a:prstGeom prst="rect">
              <a:avLst/>
            </a:prstGeom>
          </p:spPr>
        </p:pic>
        <p:pic>
          <p:nvPicPr>
            <p:cNvPr id="247" name="object 97">
              <a:extLst>
                <a:ext uri="{FF2B5EF4-FFF2-40B4-BE49-F238E27FC236}">
                  <a16:creationId xmlns:a16="http://schemas.microsoft.com/office/drawing/2014/main" id="{611DF71D-A63E-1D62-344A-56D92D276B25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286000" y="3639312"/>
              <a:ext cx="190500" cy="140207"/>
            </a:xfrm>
            <a:prstGeom prst="rect">
              <a:avLst/>
            </a:prstGeom>
          </p:spPr>
        </p:pic>
        <p:pic>
          <p:nvPicPr>
            <p:cNvPr id="248" name="object 98">
              <a:extLst>
                <a:ext uri="{FF2B5EF4-FFF2-40B4-BE49-F238E27FC236}">
                  <a16:creationId xmlns:a16="http://schemas.microsoft.com/office/drawing/2014/main" id="{0DC6D7A0-9CAE-93EF-26A1-3679B6B08D8B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87551" y="3640836"/>
              <a:ext cx="190500" cy="140207"/>
            </a:xfrm>
            <a:prstGeom prst="rect">
              <a:avLst/>
            </a:prstGeom>
          </p:spPr>
        </p:pic>
        <p:pic>
          <p:nvPicPr>
            <p:cNvPr id="249" name="object 99">
              <a:extLst>
                <a:ext uri="{FF2B5EF4-FFF2-40B4-BE49-F238E27FC236}">
                  <a16:creationId xmlns:a16="http://schemas.microsoft.com/office/drawing/2014/main" id="{D1E6E51E-3A0A-74E8-4F69-D00C169965D8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313431" y="1347215"/>
              <a:ext cx="190500" cy="140208"/>
            </a:xfrm>
            <a:prstGeom prst="rect">
              <a:avLst/>
            </a:prstGeom>
          </p:spPr>
        </p:pic>
        <p:sp>
          <p:nvSpPr>
            <p:cNvPr id="250" name="object 100">
              <a:extLst>
                <a:ext uri="{FF2B5EF4-FFF2-40B4-BE49-F238E27FC236}">
                  <a16:creationId xmlns:a16="http://schemas.microsoft.com/office/drawing/2014/main" id="{1E963360-1B23-6A65-3E6A-FA320C17614C}"/>
                </a:ext>
              </a:extLst>
            </p:cNvPr>
            <p:cNvSpPr/>
            <p:nvPr/>
          </p:nvSpPr>
          <p:spPr>
            <a:xfrm>
              <a:off x="5167121" y="1069086"/>
              <a:ext cx="1824355" cy="513715"/>
            </a:xfrm>
            <a:custGeom>
              <a:avLst/>
              <a:gdLst/>
              <a:ahLst/>
              <a:cxnLst/>
              <a:rect l="l" t="t" r="r" b="b"/>
              <a:pathLst>
                <a:path w="1824354" h="513715">
                  <a:moveTo>
                    <a:pt x="1738629" y="0"/>
                  </a:moveTo>
                  <a:lnTo>
                    <a:pt x="85598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0" y="52292"/>
                  </a:lnTo>
                  <a:lnTo>
                    <a:pt x="0" y="85598"/>
                  </a:lnTo>
                  <a:lnTo>
                    <a:pt x="0" y="427989"/>
                  </a:lnTo>
                  <a:lnTo>
                    <a:pt x="6731" y="461295"/>
                  </a:lnTo>
                  <a:lnTo>
                    <a:pt x="25082" y="488505"/>
                  </a:lnTo>
                  <a:lnTo>
                    <a:pt x="52292" y="506857"/>
                  </a:lnTo>
                  <a:lnTo>
                    <a:pt x="85598" y="513588"/>
                  </a:lnTo>
                  <a:lnTo>
                    <a:pt x="1738629" y="513588"/>
                  </a:lnTo>
                  <a:lnTo>
                    <a:pt x="1771935" y="506856"/>
                  </a:lnTo>
                  <a:lnTo>
                    <a:pt x="1799145" y="488505"/>
                  </a:lnTo>
                  <a:lnTo>
                    <a:pt x="1817497" y="461295"/>
                  </a:lnTo>
                  <a:lnTo>
                    <a:pt x="1824227" y="427989"/>
                  </a:lnTo>
                  <a:lnTo>
                    <a:pt x="1824227" y="85598"/>
                  </a:lnTo>
                  <a:lnTo>
                    <a:pt x="1817497" y="52292"/>
                  </a:lnTo>
                  <a:lnTo>
                    <a:pt x="1799145" y="25082"/>
                  </a:lnTo>
                  <a:lnTo>
                    <a:pt x="1771935" y="6730"/>
                  </a:lnTo>
                  <a:lnTo>
                    <a:pt x="17386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1" name="object 101">
              <a:extLst>
                <a:ext uri="{FF2B5EF4-FFF2-40B4-BE49-F238E27FC236}">
                  <a16:creationId xmlns:a16="http://schemas.microsoft.com/office/drawing/2014/main" id="{9BFB6F94-AD96-4672-440B-AC3CBEB939CD}"/>
                </a:ext>
              </a:extLst>
            </p:cNvPr>
            <p:cNvSpPr/>
            <p:nvPr/>
          </p:nvSpPr>
          <p:spPr>
            <a:xfrm>
              <a:off x="5167121" y="1069086"/>
              <a:ext cx="1824355" cy="513715"/>
            </a:xfrm>
            <a:custGeom>
              <a:avLst/>
              <a:gdLst/>
              <a:ahLst/>
              <a:cxnLst/>
              <a:rect l="l" t="t" r="r" b="b"/>
              <a:pathLst>
                <a:path w="1824354" h="513715">
                  <a:moveTo>
                    <a:pt x="0" y="85598"/>
                  </a:moveTo>
                  <a:lnTo>
                    <a:pt x="6730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738629" y="0"/>
                  </a:lnTo>
                  <a:lnTo>
                    <a:pt x="1771935" y="6730"/>
                  </a:lnTo>
                  <a:lnTo>
                    <a:pt x="1799145" y="25082"/>
                  </a:lnTo>
                  <a:lnTo>
                    <a:pt x="1817497" y="52292"/>
                  </a:lnTo>
                  <a:lnTo>
                    <a:pt x="1824227" y="85598"/>
                  </a:lnTo>
                  <a:lnTo>
                    <a:pt x="1824227" y="427989"/>
                  </a:lnTo>
                  <a:lnTo>
                    <a:pt x="1817497" y="461295"/>
                  </a:lnTo>
                  <a:lnTo>
                    <a:pt x="1799145" y="488505"/>
                  </a:lnTo>
                  <a:lnTo>
                    <a:pt x="1771935" y="506856"/>
                  </a:lnTo>
                  <a:lnTo>
                    <a:pt x="1738629" y="513588"/>
                  </a:lnTo>
                  <a:lnTo>
                    <a:pt x="85598" y="513588"/>
                  </a:lnTo>
                  <a:lnTo>
                    <a:pt x="52292" y="506857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52" name="object 102">
            <a:extLst>
              <a:ext uri="{FF2B5EF4-FFF2-40B4-BE49-F238E27FC236}">
                <a16:creationId xmlns:a16="http://schemas.microsoft.com/office/drawing/2014/main" id="{98F55C22-0F27-0574-5419-C8E5F0BF9716}"/>
              </a:ext>
            </a:extLst>
          </p:cNvPr>
          <p:cNvSpPr txBox="1"/>
          <p:nvPr/>
        </p:nvSpPr>
        <p:spPr>
          <a:xfrm>
            <a:off x="10117496" y="2035047"/>
            <a:ext cx="897467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+PP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1278"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53" name="object 103">
            <a:extLst>
              <a:ext uri="{FF2B5EF4-FFF2-40B4-BE49-F238E27FC236}">
                <a16:creationId xmlns:a16="http://schemas.microsoft.com/office/drawing/2014/main" id="{800F1A19-3213-6BA3-34F9-4D385049F690}"/>
              </a:ext>
            </a:extLst>
          </p:cNvPr>
          <p:cNvSpPr txBox="1"/>
          <p:nvPr/>
        </p:nvSpPr>
        <p:spPr>
          <a:xfrm>
            <a:off x="10170669" y="2773341"/>
            <a:ext cx="818727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960"/>
              </a:lnSpc>
            </a:pP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(nouveauté)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54" name="object 104">
            <a:extLst>
              <a:ext uri="{FF2B5EF4-FFF2-40B4-BE49-F238E27FC236}">
                <a16:creationId xmlns:a16="http://schemas.microsoft.com/office/drawing/2014/main" id="{20250F44-C100-E14E-6F3F-075665969672}"/>
              </a:ext>
            </a:extLst>
          </p:cNvPr>
          <p:cNvSpPr txBox="1"/>
          <p:nvPr/>
        </p:nvSpPr>
        <p:spPr>
          <a:xfrm>
            <a:off x="9934108" y="3501643"/>
            <a:ext cx="1112520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+PP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960"/>
              </a:lnSpc>
            </a:pP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(nouveauté)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255" name="object 105">
            <a:extLst>
              <a:ext uri="{FF2B5EF4-FFF2-40B4-BE49-F238E27FC236}">
                <a16:creationId xmlns:a16="http://schemas.microsoft.com/office/drawing/2014/main" id="{DFCEECD7-29E2-8303-5012-8A6BAC4FD154}"/>
              </a:ext>
            </a:extLst>
          </p:cNvPr>
          <p:cNvGrpSpPr/>
          <p:nvPr/>
        </p:nvGrpSpPr>
        <p:grpSpPr>
          <a:xfrm>
            <a:off x="2999739" y="3345180"/>
            <a:ext cx="3553460" cy="3102187"/>
            <a:chOff x="2249804" y="2722245"/>
            <a:chExt cx="2665095" cy="2326640"/>
          </a:xfrm>
        </p:grpSpPr>
        <p:sp>
          <p:nvSpPr>
            <p:cNvPr id="256" name="object 106">
              <a:extLst>
                <a:ext uri="{FF2B5EF4-FFF2-40B4-BE49-F238E27FC236}">
                  <a16:creationId xmlns:a16="http://schemas.microsoft.com/office/drawing/2014/main" id="{4A8F0034-D762-7B72-A52C-75C7640BEB28}"/>
                </a:ext>
              </a:extLst>
            </p:cNvPr>
            <p:cNvSpPr/>
            <p:nvPr/>
          </p:nvSpPr>
          <p:spPr>
            <a:xfrm>
              <a:off x="3600449" y="3355086"/>
              <a:ext cx="1304925" cy="513715"/>
            </a:xfrm>
            <a:custGeom>
              <a:avLst/>
              <a:gdLst/>
              <a:ahLst/>
              <a:cxnLst/>
              <a:rect l="l" t="t" r="r" b="b"/>
              <a:pathLst>
                <a:path w="1304925" h="513714">
                  <a:moveTo>
                    <a:pt x="1218946" y="0"/>
                  </a:moveTo>
                  <a:lnTo>
                    <a:pt x="85598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0" y="52292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31" y="461295"/>
                  </a:lnTo>
                  <a:lnTo>
                    <a:pt x="25082" y="488505"/>
                  </a:lnTo>
                  <a:lnTo>
                    <a:pt x="52292" y="506856"/>
                  </a:lnTo>
                  <a:lnTo>
                    <a:pt x="85598" y="513588"/>
                  </a:lnTo>
                  <a:lnTo>
                    <a:pt x="1218946" y="513588"/>
                  </a:lnTo>
                  <a:lnTo>
                    <a:pt x="1252251" y="506856"/>
                  </a:lnTo>
                  <a:lnTo>
                    <a:pt x="1279461" y="488505"/>
                  </a:lnTo>
                  <a:lnTo>
                    <a:pt x="1297813" y="461295"/>
                  </a:lnTo>
                  <a:lnTo>
                    <a:pt x="1304544" y="427989"/>
                  </a:lnTo>
                  <a:lnTo>
                    <a:pt x="1304544" y="85597"/>
                  </a:lnTo>
                  <a:lnTo>
                    <a:pt x="1297813" y="52292"/>
                  </a:lnTo>
                  <a:lnTo>
                    <a:pt x="1279461" y="25082"/>
                  </a:lnTo>
                  <a:lnTo>
                    <a:pt x="1252251" y="6731"/>
                  </a:lnTo>
                  <a:lnTo>
                    <a:pt x="1218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7" name="object 107">
              <a:extLst>
                <a:ext uri="{FF2B5EF4-FFF2-40B4-BE49-F238E27FC236}">
                  <a16:creationId xmlns:a16="http://schemas.microsoft.com/office/drawing/2014/main" id="{CB39E8B9-242E-F6BA-CF3F-3E00D8C6911C}"/>
                </a:ext>
              </a:extLst>
            </p:cNvPr>
            <p:cNvSpPr/>
            <p:nvPr/>
          </p:nvSpPr>
          <p:spPr>
            <a:xfrm>
              <a:off x="3600449" y="3355086"/>
              <a:ext cx="1304925" cy="513715"/>
            </a:xfrm>
            <a:custGeom>
              <a:avLst/>
              <a:gdLst/>
              <a:ahLst/>
              <a:cxnLst/>
              <a:rect l="l" t="t" r="r" b="b"/>
              <a:pathLst>
                <a:path w="1304925" h="513714">
                  <a:moveTo>
                    <a:pt x="0" y="85597"/>
                  </a:moveTo>
                  <a:lnTo>
                    <a:pt x="6730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218946" y="0"/>
                  </a:lnTo>
                  <a:lnTo>
                    <a:pt x="1252251" y="6731"/>
                  </a:lnTo>
                  <a:lnTo>
                    <a:pt x="1279461" y="25082"/>
                  </a:lnTo>
                  <a:lnTo>
                    <a:pt x="1297813" y="52292"/>
                  </a:lnTo>
                  <a:lnTo>
                    <a:pt x="1304544" y="85597"/>
                  </a:lnTo>
                  <a:lnTo>
                    <a:pt x="1304544" y="427989"/>
                  </a:lnTo>
                  <a:lnTo>
                    <a:pt x="1297813" y="461295"/>
                  </a:lnTo>
                  <a:lnTo>
                    <a:pt x="1279461" y="488505"/>
                  </a:lnTo>
                  <a:lnTo>
                    <a:pt x="1252251" y="506856"/>
                  </a:lnTo>
                  <a:lnTo>
                    <a:pt x="1218946" y="513588"/>
                  </a:lnTo>
                  <a:lnTo>
                    <a:pt x="85598" y="513588"/>
                  </a:lnTo>
                  <a:lnTo>
                    <a:pt x="52292" y="506856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8" name="object 108">
              <a:extLst>
                <a:ext uri="{FF2B5EF4-FFF2-40B4-BE49-F238E27FC236}">
                  <a16:creationId xmlns:a16="http://schemas.microsoft.com/office/drawing/2014/main" id="{2302F514-B9A8-39D0-871D-48451805870C}"/>
                </a:ext>
              </a:extLst>
            </p:cNvPr>
            <p:cNvSpPr/>
            <p:nvPr/>
          </p:nvSpPr>
          <p:spPr>
            <a:xfrm>
              <a:off x="3594353" y="3981450"/>
              <a:ext cx="1310640" cy="513715"/>
            </a:xfrm>
            <a:custGeom>
              <a:avLst/>
              <a:gdLst/>
              <a:ahLst/>
              <a:cxnLst/>
              <a:rect l="l" t="t" r="r" b="b"/>
              <a:pathLst>
                <a:path w="1310639" h="513714">
                  <a:moveTo>
                    <a:pt x="1225042" y="0"/>
                  </a:moveTo>
                  <a:lnTo>
                    <a:pt x="85598" y="0"/>
                  </a:lnTo>
                  <a:lnTo>
                    <a:pt x="52292" y="6727"/>
                  </a:lnTo>
                  <a:lnTo>
                    <a:pt x="25082" y="25072"/>
                  </a:lnTo>
                  <a:lnTo>
                    <a:pt x="6731" y="52281"/>
                  </a:lnTo>
                  <a:lnTo>
                    <a:pt x="0" y="85597"/>
                  </a:lnTo>
                  <a:lnTo>
                    <a:pt x="0" y="427990"/>
                  </a:lnTo>
                  <a:lnTo>
                    <a:pt x="6731" y="461306"/>
                  </a:lnTo>
                  <a:lnTo>
                    <a:pt x="25082" y="488515"/>
                  </a:lnTo>
                  <a:lnTo>
                    <a:pt x="52292" y="506860"/>
                  </a:lnTo>
                  <a:lnTo>
                    <a:pt x="85598" y="513588"/>
                  </a:lnTo>
                  <a:lnTo>
                    <a:pt x="1225042" y="513588"/>
                  </a:lnTo>
                  <a:lnTo>
                    <a:pt x="1258347" y="506860"/>
                  </a:lnTo>
                  <a:lnTo>
                    <a:pt x="1285557" y="488515"/>
                  </a:lnTo>
                  <a:lnTo>
                    <a:pt x="1303909" y="461306"/>
                  </a:lnTo>
                  <a:lnTo>
                    <a:pt x="1310640" y="427990"/>
                  </a:lnTo>
                  <a:lnTo>
                    <a:pt x="1310640" y="85597"/>
                  </a:lnTo>
                  <a:lnTo>
                    <a:pt x="1303909" y="52281"/>
                  </a:lnTo>
                  <a:lnTo>
                    <a:pt x="1285557" y="25072"/>
                  </a:lnTo>
                  <a:lnTo>
                    <a:pt x="1258347" y="6727"/>
                  </a:lnTo>
                  <a:lnTo>
                    <a:pt x="1225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9" name="object 109">
              <a:extLst>
                <a:ext uri="{FF2B5EF4-FFF2-40B4-BE49-F238E27FC236}">
                  <a16:creationId xmlns:a16="http://schemas.microsoft.com/office/drawing/2014/main" id="{DBE46CDA-DE65-9A34-27DB-F301E4B4260D}"/>
                </a:ext>
              </a:extLst>
            </p:cNvPr>
            <p:cNvSpPr/>
            <p:nvPr/>
          </p:nvSpPr>
          <p:spPr>
            <a:xfrm>
              <a:off x="3594353" y="3981450"/>
              <a:ext cx="1310640" cy="513715"/>
            </a:xfrm>
            <a:custGeom>
              <a:avLst/>
              <a:gdLst/>
              <a:ahLst/>
              <a:cxnLst/>
              <a:rect l="l" t="t" r="r" b="b"/>
              <a:pathLst>
                <a:path w="1310639" h="513714">
                  <a:moveTo>
                    <a:pt x="0" y="85597"/>
                  </a:moveTo>
                  <a:lnTo>
                    <a:pt x="6731" y="52281"/>
                  </a:lnTo>
                  <a:lnTo>
                    <a:pt x="25082" y="25072"/>
                  </a:lnTo>
                  <a:lnTo>
                    <a:pt x="52292" y="6727"/>
                  </a:lnTo>
                  <a:lnTo>
                    <a:pt x="85598" y="0"/>
                  </a:lnTo>
                  <a:lnTo>
                    <a:pt x="1225042" y="0"/>
                  </a:lnTo>
                  <a:lnTo>
                    <a:pt x="1258347" y="6727"/>
                  </a:lnTo>
                  <a:lnTo>
                    <a:pt x="1285557" y="25072"/>
                  </a:lnTo>
                  <a:lnTo>
                    <a:pt x="1303909" y="52281"/>
                  </a:lnTo>
                  <a:lnTo>
                    <a:pt x="1310640" y="85597"/>
                  </a:lnTo>
                  <a:lnTo>
                    <a:pt x="1310640" y="427990"/>
                  </a:lnTo>
                  <a:lnTo>
                    <a:pt x="1303909" y="461306"/>
                  </a:lnTo>
                  <a:lnTo>
                    <a:pt x="1285557" y="488515"/>
                  </a:lnTo>
                  <a:lnTo>
                    <a:pt x="1258347" y="506860"/>
                  </a:lnTo>
                  <a:lnTo>
                    <a:pt x="1225042" y="513588"/>
                  </a:lnTo>
                  <a:lnTo>
                    <a:pt x="85598" y="513588"/>
                  </a:lnTo>
                  <a:lnTo>
                    <a:pt x="52292" y="506860"/>
                  </a:lnTo>
                  <a:lnTo>
                    <a:pt x="25082" y="488515"/>
                  </a:lnTo>
                  <a:lnTo>
                    <a:pt x="6731" y="461306"/>
                  </a:lnTo>
                  <a:lnTo>
                    <a:pt x="0" y="427990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0" name="object 110">
              <a:extLst>
                <a:ext uri="{FF2B5EF4-FFF2-40B4-BE49-F238E27FC236}">
                  <a16:creationId xmlns:a16="http://schemas.microsoft.com/office/drawing/2014/main" id="{D32DBF0D-D65A-F596-2EDD-014C60354EC6}"/>
                </a:ext>
              </a:extLst>
            </p:cNvPr>
            <p:cNvSpPr/>
            <p:nvPr/>
          </p:nvSpPr>
          <p:spPr>
            <a:xfrm>
              <a:off x="3589781" y="4525518"/>
              <a:ext cx="1310640" cy="513715"/>
            </a:xfrm>
            <a:custGeom>
              <a:avLst/>
              <a:gdLst/>
              <a:ahLst/>
              <a:cxnLst/>
              <a:rect l="l" t="t" r="r" b="b"/>
              <a:pathLst>
                <a:path w="1310639" h="513714">
                  <a:moveTo>
                    <a:pt x="1225041" y="0"/>
                  </a:moveTo>
                  <a:lnTo>
                    <a:pt x="85597" y="0"/>
                  </a:lnTo>
                  <a:lnTo>
                    <a:pt x="52292" y="6727"/>
                  </a:lnTo>
                  <a:lnTo>
                    <a:pt x="25082" y="25072"/>
                  </a:lnTo>
                  <a:lnTo>
                    <a:pt x="6730" y="52281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30" y="461306"/>
                  </a:lnTo>
                  <a:lnTo>
                    <a:pt x="25082" y="488515"/>
                  </a:lnTo>
                  <a:lnTo>
                    <a:pt x="52292" y="506860"/>
                  </a:lnTo>
                  <a:lnTo>
                    <a:pt x="85597" y="513587"/>
                  </a:lnTo>
                  <a:lnTo>
                    <a:pt x="1225041" y="513587"/>
                  </a:lnTo>
                  <a:lnTo>
                    <a:pt x="1258347" y="506860"/>
                  </a:lnTo>
                  <a:lnTo>
                    <a:pt x="1285557" y="488515"/>
                  </a:lnTo>
                  <a:lnTo>
                    <a:pt x="1303908" y="461306"/>
                  </a:lnTo>
                  <a:lnTo>
                    <a:pt x="1310639" y="427989"/>
                  </a:lnTo>
                  <a:lnTo>
                    <a:pt x="1310639" y="85597"/>
                  </a:lnTo>
                  <a:lnTo>
                    <a:pt x="1303908" y="52281"/>
                  </a:lnTo>
                  <a:lnTo>
                    <a:pt x="1285557" y="25072"/>
                  </a:lnTo>
                  <a:lnTo>
                    <a:pt x="1258347" y="6727"/>
                  </a:lnTo>
                  <a:lnTo>
                    <a:pt x="122504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1" name="object 111">
              <a:extLst>
                <a:ext uri="{FF2B5EF4-FFF2-40B4-BE49-F238E27FC236}">
                  <a16:creationId xmlns:a16="http://schemas.microsoft.com/office/drawing/2014/main" id="{ECFA43FB-CCB4-EA85-DAD9-389090FB1BA9}"/>
                </a:ext>
              </a:extLst>
            </p:cNvPr>
            <p:cNvSpPr/>
            <p:nvPr/>
          </p:nvSpPr>
          <p:spPr>
            <a:xfrm>
              <a:off x="3589781" y="4525518"/>
              <a:ext cx="1310640" cy="513715"/>
            </a:xfrm>
            <a:custGeom>
              <a:avLst/>
              <a:gdLst/>
              <a:ahLst/>
              <a:cxnLst/>
              <a:rect l="l" t="t" r="r" b="b"/>
              <a:pathLst>
                <a:path w="1310639" h="513714">
                  <a:moveTo>
                    <a:pt x="0" y="85597"/>
                  </a:moveTo>
                  <a:lnTo>
                    <a:pt x="6730" y="52281"/>
                  </a:lnTo>
                  <a:lnTo>
                    <a:pt x="25082" y="25072"/>
                  </a:lnTo>
                  <a:lnTo>
                    <a:pt x="52292" y="6727"/>
                  </a:lnTo>
                  <a:lnTo>
                    <a:pt x="85597" y="0"/>
                  </a:lnTo>
                  <a:lnTo>
                    <a:pt x="1225041" y="0"/>
                  </a:lnTo>
                  <a:lnTo>
                    <a:pt x="1258347" y="6727"/>
                  </a:lnTo>
                  <a:lnTo>
                    <a:pt x="1285557" y="25072"/>
                  </a:lnTo>
                  <a:lnTo>
                    <a:pt x="1303908" y="52281"/>
                  </a:lnTo>
                  <a:lnTo>
                    <a:pt x="1310639" y="85597"/>
                  </a:lnTo>
                  <a:lnTo>
                    <a:pt x="1310639" y="427989"/>
                  </a:lnTo>
                  <a:lnTo>
                    <a:pt x="1303908" y="461306"/>
                  </a:lnTo>
                  <a:lnTo>
                    <a:pt x="1285557" y="488515"/>
                  </a:lnTo>
                  <a:lnTo>
                    <a:pt x="1258347" y="506860"/>
                  </a:lnTo>
                  <a:lnTo>
                    <a:pt x="1225041" y="513587"/>
                  </a:lnTo>
                  <a:lnTo>
                    <a:pt x="85597" y="513587"/>
                  </a:lnTo>
                  <a:lnTo>
                    <a:pt x="52292" y="506860"/>
                  </a:lnTo>
                  <a:lnTo>
                    <a:pt x="25082" y="488515"/>
                  </a:lnTo>
                  <a:lnTo>
                    <a:pt x="6730" y="461306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B3498B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2" name="object 112">
              <a:extLst>
                <a:ext uri="{FF2B5EF4-FFF2-40B4-BE49-F238E27FC236}">
                  <a16:creationId xmlns:a16="http://schemas.microsoft.com/office/drawing/2014/main" id="{F0E69C8A-D254-1F09-A5A4-E86343D8E43F}"/>
                </a:ext>
              </a:extLst>
            </p:cNvPr>
            <p:cNvSpPr/>
            <p:nvPr/>
          </p:nvSpPr>
          <p:spPr>
            <a:xfrm>
              <a:off x="2259329" y="2731770"/>
              <a:ext cx="1303020" cy="513715"/>
            </a:xfrm>
            <a:custGeom>
              <a:avLst/>
              <a:gdLst/>
              <a:ahLst/>
              <a:cxnLst/>
              <a:rect l="l" t="t" r="r" b="b"/>
              <a:pathLst>
                <a:path w="1303020" h="513714">
                  <a:moveTo>
                    <a:pt x="1217421" y="0"/>
                  </a:moveTo>
                  <a:lnTo>
                    <a:pt x="85597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1" y="52292"/>
                  </a:lnTo>
                  <a:lnTo>
                    <a:pt x="0" y="85598"/>
                  </a:lnTo>
                  <a:lnTo>
                    <a:pt x="0" y="427990"/>
                  </a:lnTo>
                  <a:lnTo>
                    <a:pt x="6731" y="461295"/>
                  </a:lnTo>
                  <a:lnTo>
                    <a:pt x="25082" y="488505"/>
                  </a:lnTo>
                  <a:lnTo>
                    <a:pt x="52292" y="506856"/>
                  </a:lnTo>
                  <a:lnTo>
                    <a:pt x="85597" y="513588"/>
                  </a:lnTo>
                  <a:lnTo>
                    <a:pt x="1217421" y="513588"/>
                  </a:lnTo>
                  <a:lnTo>
                    <a:pt x="1250727" y="506856"/>
                  </a:lnTo>
                  <a:lnTo>
                    <a:pt x="1277937" y="488505"/>
                  </a:lnTo>
                  <a:lnTo>
                    <a:pt x="1296289" y="461295"/>
                  </a:lnTo>
                  <a:lnTo>
                    <a:pt x="1303020" y="427990"/>
                  </a:lnTo>
                  <a:lnTo>
                    <a:pt x="1303020" y="85598"/>
                  </a:lnTo>
                  <a:lnTo>
                    <a:pt x="1296288" y="52292"/>
                  </a:lnTo>
                  <a:lnTo>
                    <a:pt x="1277937" y="25082"/>
                  </a:lnTo>
                  <a:lnTo>
                    <a:pt x="1250727" y="6731"/>
                  </a:lnTo>
                  <a:lnTo>
                    <a:pt x="12174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3" name="object 113">
              <a:extLst>
                <a:ext uri="{FF2B5EF4-FFF2-40B4-BE49-F238E27FC236}">
                  <a16:creationId xmlns:a16="http://schemas.microsoft.com/office/drawing/2014/main" id="{A40D6A44-FB03-15E6-8732-DB8A6647B4E6}"/>
                </a:ext>
              </a:extLst>
            </p:cNvPr>
            <p:cNvSpPr/>
            <p:nvPr/>
          </p:nvSpPr>
          <p:spPr>
            <a:xfrm>
              <a:off x="2259329" y="2731770"/>
              <a:ext cx="1303020" cy="513715"/>
            </a:xfrm>
            <a:custGeom>
              <a:avLst/>
              <a:gdLst/>
              <a:ahLst/>
              <a:cxnLst/>
              <a:rect l="l" t="t" r="r" b="b"/>
              <a:pathLst>
                <a:path w="1303020" h="513714">
                  <a:moveTo>
                    <a:pt x="0" y="85598"/>
                  </a:moveTo>
                  <a:lnTo>
                    <a:pt x="6731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7" y="0"/>
                  </a:lnTo>
                  <a:lnTo>
                    <a:pt x="1217421" y="0"/>
                  </a:lnTo>
                  <a:lnTo>
                    <a:pt x="1250727" y="6731"/>
                  </a:lnTo>
                  <a:lnTo>
                    <a:pt x="1277937" y="25082"/>
                  </a:lnTo>
                  <a:lnTo>
                    <a:pt x="1296288" y="52292"/>
                  </a:lnTo>
                  <a:lnTo>
                    <a:pt x="1303020" y="85598"/>
                  </a:lnTo>
                  <a:lnTo>
                    <a:pt x="1303020" y="427990"/>
                  </a:lnTo>
                  <a:lnTo>
                    <a:pt x="1296289" y="461295"/>
                  </a:lnTo>
                  <a:lnTo>
                    <a:pt x="1277937" y="488505"/>
                  </a:lnTo>
                  <a:lnTo>
                    <a:pt x="1250727" y="506856"/>
                  </a:lnTo>
                  <a:lnTo>
                    <a:pt x="1217421" y="513588"/>
                  </a:lnTo>
                  <a:lnTo>
                    <a:pt x="85597" y="513588"/>
                  </a:lnTo>
                  <a:lnTo>
                    <a:pt x="52292" y="506856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64" name="object 114">
            <a:extLst>
              <a:ext uri="{FF2B5EF4-FFF2-40B4-BE49-F238E27FC236}">
                <a16:creationId xmlns:a16="http://schemas.microsoft.com/office/drawing/2014/main" id="{57512119-C462-2E7D-0503-B6B35CE2639B}"/>
              </a:ext>
            </a:extLst>
          </p:cNvPr>
          <p:cNvSpPr txBox="1"/>
          <p:nvPr/>
        </p:nvSpPr>
        <p:spPr>
          <a:xfrm>
            <a:off x="10242296" y="1244600"/>
            <a:ext cx="766233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99904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6933"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65" name="object 115">
            <a:extLst>
              <a:ext uri="{FF2B5EF4-FFF2-40B4-BE49-F238E27FC236}">
                <a16:creationId xmlns:a16="http://schemas.microsoft.com/office/drawing/2014/main" id="{5053361A-F082-4755-5702-7904DCB257DD}"/>
              </a:ext>
            </a:extLst>
          </p:cNvPr>
          <p:cNvSpPr txBox="1"/>
          <p:nvPr/>
        </p:nvSpPr>
        <p:spPr>
          <a:xfrm>
            <a:off x="3969511" y="2685627"/>
            <a:ext cx="600287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20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7E7E7E"/>
                </a:solidFill>
                <a:latin typeface="Arial"/>
                <a:cs typeface="Arial"/>
              </a:rPr>
              <a:t>Fixe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66" name="object 116">
            <a:extLst>
              <a:ext uri="{FF2B5EF4-FFF2-40B4-BE49-F238E27FC236}">
                <a16:creationId xmlns:a16="http://schemas.microsoft.com/office/drawing/2014/main" id="{66D5A626-9E54-2EC0-F549-2921181F6D6E}"/>
              </a:ext>
            </a:extLst>
          </p:cNvPr>
          <p:cNvSpPr txBox="1"/>
          <p:nvPr/>
        </p:nvSpPr>
        <p:spPr>
          <a:xfrm>
            <a:off x="3914647" y="2846155"/>
            <a:ext cx="708660" cy="3382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67"/>
              </a:lnSpc>
              <a:spcBef>
                <a:spcPts val="120"/>
              </a:spcBef>
            </a:pP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GPRS</a:t>
            </a:r>
            <a:r>
              <a:rPr sz="1067" b="1" kern="0" spc="-4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7E7E7E"/>
                </a:solidFill>
                <a:latin typeface="Arial"/>
                <a:cs typeface="Arial"/>
              </a:rPr>
              <a:t>+PP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49105" defTabSz="1219170">
              <a:lnSpc>
                <a:spcPts val="1267"/>
              </a:lnSpc>
            </a:pP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classique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67" name="object 117">
            <a:extLst>
              <a:ext uri="{FF2B5EF4-FFF2-40B4-BE49-F238E27FC236}">
                <a16:creationId xmlns:a16="http://schemas.microsoft.com/office/drawing/2014/main" id="{2010271C-7BAE-AAA7-5B09-74BAAAD77923}"/>
              </a:ext>
            </a:extLst>
          </p:cNvPr>
          <p:cNvSpPr txBox="1"/>
          <p:nvPr/>
        </p:nvSpPr>
        <p:spPr>
          <a:xfrm>
            <a:off x="3892297" y="3455756"/>
            <a:ext cx="810260" cy="47192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 defTabSz="1219170">
              <a:lnSpc>
                <a:spcPts val="1273"/>
              </a:lnSpc>
              <a:spcBef>
                <a:spcPts val="120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7E7E7E"/>
                </a:solidFill>
                <a:latin typeface="Arial"/>
                <a:cs typeface="Arial"/>
              </a:rPr>
              <a:t>Fixe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1273"/>
              </a:lnSpc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IP</a:t>
            </a:r>
            <a:r>
              <a:rPr sz="1067" b="1" kern="0" spc="-33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classique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(offre</a:t>
            </a:r>
            <a:r>
              <a:rPr sz="800" i="1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harpon)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268" name="object 118">
            <a:extLst>
              <a:ext uri="{FF2B5EF4-FFF2-40B4-BE49-F238E27FC236}">
                <a16:creationId xmlns:a16="http://schemas.microsoft.com/office/drawing/2014/main" id="{33F7B137-E468-1C80-440F-9F5DEE47BEE6}"/>
              </a:ext>
            </a:extLst>
          </p:cNvPr>
          <p:cNvGrpSpPr/>
          <p:nvPr/>
        </p:nvGrpSpPr>
        <p:grpSpPr>
          <a:xfrm>
            <a:off x="3060192" y="1128268"/>
            <a:ext cx="6746240" cy="2824480"/>
            <a:chOff x="2295144" y="1059561"/>
            <a:chExt cx="5059680" cy="2118360"/>
          </a:xfrm>
        </p:grpSpPr>
        <p:sp>
          <p:nvSpPr>
            <p:cNvPr id="269" name="object 119">
              <a:extLst>
                <a:ext uri="{FF2B5EF4-FFF2-40B4-BE49-F238E27FC236}">
                  <a16:creationId xmlns:a16="http://schemas.microsoft.com/office/drawing/2014/main" id="{EBF21751-49A3-1C4E-E07E-22463E054B65}"/>
                </a:ext>
              </a:extLst>
            </p:cNvPr>
            <p:cNvSpPr/>
            <p:nvPr/>
          </p:nvSpPr>
          <p:spPr>
            <a:xfrm>
              <a:off x="3605022" y="1069086"/>
              <a:ext cx="1292860" cy="513715"/>
            </a:xfrm>
            <a:custGeom>
              <a:avLst/>
              <a:gdLst/>
              <a:ahLst/>
              <a:cxnLst/>
              <a:rect l="l" t="t" r="r" b="b"/>
              <a:pathLst>
                <a:path w="1292860" h="513715">
                  <a:moveTo>
                    <a:pt x="1206753" y="0"/>
                  </a:moveTo>
                  <a:lnTo>
                    <a:pt x="85598" y="0"/>
                  </a:lnTo>
                  <a:lnTo>
                    <a:pt x="52292" y="6731"/>
                  </a:lnTo>
                  <a:lnTo>
                    <a:pt x="25082" y="25082"/>
                  </a:lnTo>
                  <a:lnTo>
                    <a:pt x="6730" y="52292"/>
                  </a:lnTo>
                  <a:lnTo>
                    <a:pt x="0" y="85598"/>
                  </a:lnTo>
                  <a:lnTo>
                    <a:pt x="0" y="427989"/>
                  </a:lnTo>
                  <a:lnTo>
                    <a:pt x="6731" y="461295"/>
                  </a:lnTo>
                  <a:lnTo>
                    <a:pt x="25082" y="488505"/>
                  </a:lnTo>
                  <a:lnTo>
                    <a:pt x="52292" y="506857"/>
                  </a:lnTo>
                  <a:lnTo>
                    <a:pt x="85598" y="513588"/>
                  </a:lnTo>
                  <a:lnTo>
                    <a:pt x="1206753" y="513588"/>
                  </a:lnTo>
                  <a:lnTo>
                    <a:pt x="1240059" y="506856"/>
                  </a:lnTo>
                  <a:lnTo>
                    <a:pt x="1267269" y="488505"/>
                  </a:lnTo>
                  <a:lnTo>
                    <a:pt x="1285621" y="461295"/>
                  </a:lnTo>
                  <a:lnTo>
                    <a:pt x="1292352" y="427989"/>
                  </a:lnTo>
                  <a:lnTo>
                    <a:pt x="1292352" y="85598"/>
                  </a:lnTo>
                  <a:lnTo>
                    <a:pt x="1285620" y="52292"/>
                  </a:lnTo>
                  <a:lnTo>
                    <a:pt x="1267269" y="25082"/>
                  </a:lnTo>
                  <a:lnTo>
                    <a:pt x="1240059" y="6730"/>
                  </a:lnTo>
                  <a:lnTo>
                    <a:pt x="12067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0" name="object 120">
              <a:extLst>
                <a:ext uri="{FF2B5EF4-FFF2-40B4-BE49-F238E27FC236}">
                  <a16:creationId xmlns:a16="http://schemas.microsoft.com/office/drawing/2014/main" id="{9FDEEEDE-84F4-8B37-4348-E3F053AABA0E}"/>
                </a:ext>
              </a:extLst>
            </p:cNvPr>
            <p:cNvSpPr/>
            <p:nvPr/>
          </p:nvSpPr>
          <p:spPr>
            <a:xfrm>
              <a:off x="3605022" y="1069086"/>
              <a:ext cx="1292860" cy="513715"/>
            </a:xfrm>
            <a:custGeom>
              <a:avLst/>
              <a:gdLst/>
              <a:ahLst/>
              <a:cxnLst/>
              <a:rect l="l" t="t" r="r" b="b"/>
              <a:pathLst>
                <a:path w="1292860" h="513715">
                  <a:moveTo>
                    <a:pt x="0" y="85598"/>
                  </a:moveTo>
                  <a:lnTo>
                    <a:pt x="6730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206753" y="0"/>
                  </a:lnTo>
                  <a:lnTo>
                    <a:pt x="1240059" y="6730"/>
                  </a:lnTo>
                  <a:lnTo>
                    <a:pt x="1267269" y="25082"/>
                  </a:lnTo>
                  <a:lnTo>
                    <a:pt x="1285620" y="52292"/>
                  </a:lnTo>
                  <a:lnTo>
                    <a:pt x="1292352" y="85598"/>
                  </a:lnTo>
                  <a:lnTo>
                    <a:pt x="1292352" y="427989"/>
                  </a:lnTo>
                  <a:lnTo>
                    <a:pt x="1285621" y="461295"/>
                  </a:lnTo>
                  <a:lnTo>
                    <a:pt x="1267269" y="488505"/>
                  </a:lnTo>
                  <a:lnTo>
                    <a:pt x="1240059" y="506856"/>
                  </a:lnTo>
                  <a:lnTo>
                    <a:pt x="1206753" y="513588"/>
                  </a:lnTo>
                  <a:lnTo>
                    <a:pt x="85598" y="513588"/>
                  </a:lnTo>
                  <a:lnTo>
                    <a:pt x="52292" y="506857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1" name="object 121">
              <a:extLst>
                <a:ext uri="{FF2B5EF4-FFF2-40B4-BE49-F238E27FC236}">
                  <a16:creationId xmlns:a16="http://schemas.microsoft.com/office/drawing/2014/main" id="{538C6829-B37B-9E10-C96C-6DF07F7401D9}"/>
                </a:ext>
              </a:extLst>
            </p:cNvPr>
            <p:cNvSpPr/>
            <p:nvPr/>
          </p:nvSpPr>
          <p:spPr>
            <a:xfrm>
              <a:off x="3601974" y="1626869"/>
              <a:ext cx="1292860" cy="512445"/>
            </a:xfrm>
            <a:custGeom>
              <a:avLst/>
              <a:gdLst/>
              <a:ahLst/>
              <a:cxnLst/>
              <a:rect l="l" t="t" r="r" b="b"/>
              <a:pathLst>
                <a:path w="1292860" h="512444">
                  <a:moveTo>
                    <a:pt x="1207008" y="0"/>
                  </a:moveTo>
                  <a:lnTo>
                    <a:pt x="85343" y="0"/>
                  </a:lnTo>
                  <a:lnTo>
                    <a:pt x="52131" y="6709"/>
                  </a:lnTo>
                  <a:lnTo>
                    <a:pt x="25003" y="25003"/>
                  </a:lnTo>
                  <a:lnTo>
                    <a:pt x="6709" y="52131"/>
                  </a:lnTo>
                  <a:lnTo>
                    <a:pt x="0" y="85343"/>
                  </a:lnTo>
                  <a:lnTo>
                    <a:pt x="0" y="426719"/>
                  </a:lnTo>
                  <a:lnTo>
                    <a:pt x="6709" y="459932"/>
                  </a:lnTo>
                  <a:lnTo>
                    <a:pt x="25003" y="487060"/>
                  </a:lnTo>
                  <a:lnTo>
                    <a:pt x="52131" y="505354"/>
                  </a:lnTo>
                  <a:lnTo>
                    <a:pt x="85343" y="512063"/>
                  </a:lnTo>
                  <a:lnTo>
                    <a:pt x="1207008" y="512063"/>
                  </a:lnTo>
                  <a:lnTo>
                    <a:pt x="1240220" y="505354"/>
                  </a:lnTo>
                  <a:lnTo>
                    <a:pt x="1267348" y="487060"/>
                  </a:lnTo>
                  <a:lnTo>
                    <a:pt x="1285642" y="459932"/>
                  </a:lnTo>
                  <a:lnTo>
                    <a:pt x="1292352" y="426719"/>
                  </a:lnTo>
                  <a:lnTo>
                    <a:pt x="1292352" y="85343"/>
                  </a:lnTo>
                  <a:lnTo>
                    <a:pt x="1285642" y="52131"/>
                  </a:lnTo>
                  <a:lnTo>
                    <a:pt x="1267348" y="25003"/>
                  </a:lnTo>
                  <a:lnTo>
                    <a:pt x="1240220" y="6709"/>
                  </a:lnTo>
                  <a:lnTo>
                    <a:pt x="12070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2" name="object 122">
              <a:extLst>
                <a:ext uri="{FF2B5EF4-FFF2-40B4-BE49-F238E27FC236}">
                  <a16:creationId xmlns:a16="http://schemas.microsoft.com/office/drawing/2014/main" id="{3D2954DA-95C9-0B0F-2D71-EA3582DBC02E}"/>
                </a:ext>
              </a:extLst>
            </p:cNvPr>
            <p:cNvSpPr/>
            <p:nvPr/>
          </p:nvSpPr>
          <p:spPr>
            <a:xfrm>
              <a:off x="3601974" y="1626869"/>
              <a:ext cx="1292860" cy="512445"/>
            </a:xfrm>
            <a:custGeom>
              <a:avLst/>
              <a:gdLst/>
              <a:ahLst/>
              <a:cxnLst/>
              <a:rect l="l" t="t" r="r" b="b"/>
              <a:pathLst>
                <a:path w="1292860" h="512444">
                  <a:moveTo>
                    <a:pt x="0" y="85343"/>
                  </a:moveTo>
                  <a:lnTo>
                    <a:pt x="6709" y="52131"/>
                  </a:lnTo>
                  <a:lnTo>
                    <a:pt x="25003" y="25003"/>
                  </a:lnTo>
                  <a:lnTo>
                    <a:pt x="52131" y="6709"/>
                  </a:lnTo>
                  <a:lnTo>
                    <a:pt x="85343" y="0"/>
                  </a:lnTo>
                  <a:lnTo>
                    <a:pt x="1207008" y="0"/>
                  </a:lnTo>
                  <a:lnTo>
                    <a:pt x="1240220" y="6709"/>
                  </a:lnTo>
                  <a:lnTo>
                    <a:pt x="1267348" y="25003"/>
                  </a:lnTo>
                  <a:lnTo>
                    <a:pt x="1285642" y="52131"/>
                  </a:lnTo>
                  <a:lnTo>
                    <a:pt x="1292352" y="85343"/>
                  </a:lnTo>
                  <a:lnTo>
                    <a:pt x="1292352" y="426719"/>
                  </a:lnTo>
                  <a:lnTo>
                    <a:pt x="1285642" y="459932"/>
                  </a:lnTo>
                  <a:lnTo>
                    <a:pt x="1267348" y="487060"/>
                  </a:lnTo>
                  <a:lnTo>
                    <a:pt x="1240220" y="505354"/>
                  </a:lnTo>
                  <a:lnTo>
                    <a:pt x="1207008" y="512063"/>
                  </a:lnTo>
                  <a:lnTo>
                    <a:pt x="85343" y="512063"/>
                  </a:lnTo>
                  <a:lnTo>
                    <a:pt x="52131" y="505354"/>
                  </a:lnTo>
                  <a:lnTo>
                    <a:pt x="25003" y="487060"/>
                  </a:lnTo>
                  <a:lnTo>
                    <a:pt x="6709" y="459932"/>
                  </a:lnTo>
                  <a:lnTo>
                    <a:pt x="0" y="426719"/>
                  </a:lnTo>
                  <a:lnTo>
                    <a:pt x="0" y="85343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73" name="object 123">
              <a:extLst>
                <a:ext uri="{FF2B5EF4-FFF2-40B4-BE49-F238E27FC236}">
                  <a16:creationId xmlns:a16="http://schemas.microsoft.com/office/drawing/2014/main" id="{DF8A64E4-A3B1-A9BA-F47C-0371BED3E5AB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04872" y="2843784"/>
              <a:ext cx="475488" cy="278892"/>
            </a:xfrm>
            <a:prstGeom prst="rect">
              <a:avLst/>
            </a:prstGeom>
          </p:spPr>
        </p:pic>
        <p:pic>
          <p:nvPicPr>
            <p:cNvPr id="274" name="object 124">
              <a:extLst>
                <a:ext uri="{FF2B5EF4-FFF2-40B4-BE49-F238E27FC236}">
                  <a16:creationId xmlns:a16="http://schemas.microsoft.com/office/drawing/2014/main" id="{530F71BB-1121-FD3E-5607-8E6F027425E1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064502" y="2713672"/>
              <a:ext cx="290322" cy="259778"/>
            </a:xfrm>
            <a:prstGeom prst="rect">
              <a:avLst/>
            </a:prstGeom>
          </p:spPr>
        </p:pic>
        <p:pic>
          <p:nvPicPr>
            <p:cNvPr id="275" name="object 125">
              <a:extLst>
                <a:ext uri="{FF2B5EF4-FFF2-40B4-BE49-F238E27FC236}">
                  <a16:creationId xmlns:a16="http://schemas.microsoft.com/office/drawing/2014/main" id="{45EC702E-9335-6AD4-90E4-CEE51B2144B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1052" y="2805684"/>
              <a:ext cx="156972" cy="156971"/>
            </a:xfrm>
            <a:prstGeom prst="rect">
              <a:avLst/>
            </a:prstGeom>
          </p:spPr>
        </p:pic>
        <p:pic>
          <p:nvPicPr>
            <p:cNvPr id="276" name="object 126">
              <a:extLst>
                <a:ext uri="{FF2B5EF4-FFF2-40B4-BE49-F238E27FC236}">
                  <a16:creationId xmlns:a16="http://schemas.microsoft.com/office/drawing/2014/main" id="{F57FA7E6-72A9-EA6D-C086-7F354A4B4908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295144" y="3037331"/>
              <a:ext cx="190500" cy="140207"/>
            </a:xfrm>
            <a:prstGeom prst="rect">
              <a:avLst/>
            </a:prstGeom>
          </p:spPr>
        </p:pic>
      </p:grpSp>
      <p:sp>
        <p:nvSpPr>
          <p:cNvPr id="277" name="object 127">
            <a:extLst>
              <a:ext uri="{FF2B5EF4-FFF2-40B4-BE49-F238E27FC236}">
                <a16:creationId xmlns:a16="http://schemas.microsoft.com/office/drawing/2014/main" id="{AF30F37F-B00F-6FBD-7B01-96A89E274C8C}"/>
              </a:ext>
            </a:extLst>
          </p:cNvPr>
          <p:cNvSpPr txBox="1"/>
          <p:nvPr/>
        </p:nvSpPr>
        <p:spPr>
          <a:xfrm>
            <a:off x="10201656" y="4352206"/>
            <a:ext cx="755227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Mobile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278" name="object 128">
            <a:extLst>
              <a:ext uri="{FF2B5EF4-FFF2-40B4-BE49-F238E27FC236}">
                <a16:creationId xmlns:a16="http://schemas.microsoft.com/office/drawing/2014/main" id="{47F246F5-9CDD-631D-807F-0894CDF65D18}"/>
              </a:ext>
            </a:extLst>
          </p:cNvPr>
          <p:cNvSpPr txBox="1"/>
          <p:nvPr/>
        </p:nvSpPr>
        <p:spPr>
          <a:xfrm>
            <a:off x="10195560" y="4512733"/>
            <a:ext cx="76623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79" name="object 129">
            <a:extLst>
              <a:ext uri="{FF2B5EF4-FFF2-40B4-BE49-F238E27FC236}">
                <a16:creationId xmlns:a16="http://schemas.microsoft.com/office/drawing/2014/main" id="{89E626A0-3FB9-A80A-F5E5-919C5C1B2ADD}"/>
              </a:ext>
            </a:extLst>
          </p:cNvPr>
          <p:cNvSpPr txBox="1"/>
          <p:nvPr/>
        </p:nvSpPr>
        <p:spPr>
          <a:xfrm>
            <a:off x="10039774" y="5162634"/>
            <a:ext cx="977053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Mobile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4553"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GPRS</a:t>
            </a:r>
            <a:r>
              <a:rPr sz="800" i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280" name="object 130">
            <a:extLst>
              <a:ext uri="{FF2B5EF4-FFF2-40B4-BE49-F238E27FC236}">
                <a16:creationId xmlns:a16="http://schemas.microsoft.com/office/drawing/2014/main" id="{803A153C-8210-1389-31D8-D87DC53D4A35}"/>
              </a:ext>
            </a:extLst>
          </p:cNvPr>
          <p:cNvGrpSpPr/>
          <p:nvPr/>
        </p:nvGrpSpPr>
        <p:grpSpPr>
          <a:xfrm>
            <a:off x="9412731" y="5728716"/>
            <a:ext cx="2372360" cy="710353"/>
            <a:chOff x="7059548" y="4509896"/>
            <a:chExt cx="1779270" cy="532765"/>
          </a:xfrm>
        </p:grpSpPr>
        <p:sp>
          <p:nvSpPr>
            <p:cNvPr id="281" name="object 131">
              <a:extLst>
                <a:ext uri="{FF2B5EF4-FFF2-40B4-BE49-F238E27FC236}">
                  <a16:creationId xmlns:a16="http://schemas.microsoft.com/office/drawing/2014/main" id="{D7294B2A-3359-184F-0045-68260B819355}"/>
                </a:ext>
              </a:extLst>
            </p:cNvPr>
            <p:cNvSpPr/>
            <p:nvPr/>
          </p:nvSpPr>
          <p:spPr>
            <a:xfrm>
              <a:off x="7069073" y="4519421"/>
              <a:ext cx="1760220" cy="513715"/>
            </a:xfrm>
            <a:custGeom>
              <a:avLst/>
              <a:gdLst/>
              <a:ahLst/>
              <a:cxnLst/>
              <a:rect l="l" t="t" r="r" b="b"/>
              <a:pathLst>
                <a:path w="1760220" h="513714">
                  <a:moveTo>
                    <a:pt x="1674622" y="0"/>
                  </a:moveTo>
                  <a:lnTo>
                    <a:pt x="85598" y="0"/>
                  </a:lnTo>
                  <a:lnTo>
                    <a:pt x="52292" y="6727"/>
                  </a:lnTo>
                  <a:lnTo>
                    <a:pt x="25082" y="25072"/>
                  </a:lnTo>
                  <a:lnTo>
                    <a:pt x="6730" y="52281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30" y="461306"/>
                  </a:lnTo>
                  <a:lnTo>
                    <a:pt x="25082" y="488515"/>
                  </a:lnTo>
                  <a:lnTo>
                    <a:pt x="52292" y="506860"/>
                  </a:lnTo>
                  <a:lnTo>
                    <a:pt x="85598" y="513587"/>
                  </a:lnTo>
                  <a:lnTo>
                    <a:pt x="1674622" y="513587"/>
                  </a:lnTo>
                  <a:lnTo>
                    <a:pt x="1707927" y="506860"/>
                  </a:lnTo>
                  <a:lnTo>
                    <a:pt x="1735137" y="488515"/>
                  </a:lnTo>
                  <a:lnTo>
                    <a:pt x="1753489" y="461306"/>
                  </a:lnTo>
                  <a:lnTo>
                    <a:pt x="1760220" y="427989"/>
                  </a:lnTo>
                  <a:lnTo>
                    <a:pt x="1760220" y="85597"/>
                  </a:lnTo>
                  <a:lnTo>
                    <a:pt x="1753489" y="52281"/>
                  </a:lnTo>
                  <a:lnTo>
                    <a:pt x="1735137" y="25072"/>
                  </a:lnTo>
                  <a:lnTo>
                    <a:pt x="1707927" y="6727"/>
                  </a:lnTo>
                  <a:lnTo>
                    <a:pt x="1674622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2" name="object 132">
              <a:extLst>
                <a:ext uri="{FF2B5EF4-FFF2-40B4-BE49-F238E27FC236}">
                  <a16:creationId xmlns:a16="http://schemas.microsoft.com/office/drawing/2014/main" id="{194F8556-4985-E652-0F70-0D7CC63C5585}"/>
                </a:ext>
              </a:extLst>
            </p:cNvPr>
            <p:cNvSpPr/>
            <p:nvPr/>
          </p:nvSpPr>
          <p:spPr>
            <a:xfrm>
              <a:off x="7069073" y="4519421"/>
              <a:ext cx="1760220" cy="513715"/>
            </a:xfrm>
            <a:custGeom>
              <a:avLst/>
              <a:gdLst/>
              <a:ahLst/>
              <a:cxnLst/>
              <a:rect l="l" t="t" r="r" b="b"/>
              <a:pathLst>
                <a:path w="1760220" h="513714">
                  <a:moveTo>
                    <a:pt x="0" y="85597"/>
                  </a:moveTo>
                  <a:lnTo>
                    <a:pt x="6730" y="52281"/>
                  </a:lnTo>
                  <a:lnTo>
                    <a:pt x="25082" y="25072"/>
                  </a:lnTo>
                  <a:lnTo>
                    <a:pt x="52292" y="6727"/>
                  </a:lnTo>
                  <a:lnTo>
                    <a:pt x="85598" y="0"/>
                  </a:lnTo>
                  <a:lnTo>
                    <a:pt x="1674622" y="0"/>
                  </a:lnTo>
                  <a:lnTo>
                    <a:pt x="1707927" y="6727"/>
                  </a:lnTo>
                  <a:lnTo>
                    <a:pt x="1735137" y="25072"/>
                  </a:lnTo>
                  <a:lnTo>
                    <a:pt x="1753489" y="52281"/>
                  </a:lnTo>
                  <a:lnTo>
                    <a:pt x="1760220" y="85597"/>
                  </a:lnTo>
                  <a:lnTo>
                    <a:pt x="1760220" y="427989"/>
                  </a:lnTo>
                  <a:lnTo>
                    <a:pt x="1753489" y="461306"/>
                  </a:lnTo>
                  <a:lnTo>
                    <a:pt x="1735137" y="488515"/>
                  </a:lnTo>
                  <a:lnTo>
                    <a:pt x="1707927" y="506860"/>
                  </a:lnTo>
                  <a:lnTo>
                    <a:pt x="1674622" y="513587"/>
                  </a:lnTo>
                  <a:lnTo>
                    <a:pt x="85598" y="513587"/>
                  </a:lnTo>
                  <a:lnTo>
                    <a:pt x="52292" y="506860"/>
                  </a:lnTo>
                  <a:lnTo>
                    <a:pt x="25082" y="488515"/>
                  </a:lnTo>
                  <a:lnTo>
                    <a:pt x="6730" y="461306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83" name="object 133">
            <a:extLst>
              <a:ext uri="{FF2B5EF4-FFF2-40B4-BE49-F238E27FC236}">
                <a16:creationId xmlns:a16="http://schemas.microsoft.com/office/drawing/2014/main" id="{20E6D4E7-0421-A4CE-6DE6-8B2B0AA1F2A6}"/>
              </a:ext>
            </a:extLst>
          </p:cNvPr>
          <p:cNvSpPr txBox="1"/>
          <p:nvPr/>
        </p:nvSpPr>
        <p:spPr>
          <a:xfrm>
            <a:off x="10105305" y="5903502"/>
            <a:ext cx="821267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Mini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grpSp>
        <p:nvGrpSpPr>
          <p:cNvPr id="284" name="object 134">
            <a:extLst>
              <a:ext uri="{FF2B5EF4-FFF2-40B4-BE49-F238E27FC236}">
                <a16:creationId xmlns:a16="http://schemas.microsoft.com/office/drawing/2014/main" id="{D864829F-C9EE-7045-EC93-E3A9F8935D6D}"/>
              </a:ext>
            </a:extLst>
          </p:cNvPr>
          <p:cNvGrpSpPr/>
          <p:nvPr/>
        </p:nvGrpSpPr>
        <p:grpSpPr>
          <a:xfrm>
            <a:off x="8617712" y="1231392"/>
            <a:ext cx="3098800" cy="5170593"/>
            <a:chOff x="6463284" y="1136903"/>
            <a:chExt cx="2324100" cy="3877945"/>
          </a:xfrm>
          <a:solidFill>
            <a:srgbClr val="C00000"/>
          </a:solidFill>
        </p:grpSpPr>
        <p:pic>
          <p:nvPicPr>
            <p:cNvPr id="285" name="object 135">
              <a:extLst>
                <a:ext uri="{FF2B5EF4-FFF2-40B4-BE49-F238E27FC236}">
                  <a16:creationId xmlns:a16="http://schemas.microsoft.com/office/drawing/2014/main" id="{CCF0AF65-7E5B-83AA-E7B8-DCFFDB09244C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228738" y="4557649"/>
              <a:ext cx="257365" cy="457073"/>
            </a:xfrm>
            <a:prstGeom prst="rect">
              <a:avLst/>
            </a:prstGeom>
            <a:noFill/>
          </p:spPr>
        </p:pic>
        <p:pic>
          <p:nvPicPr>
            <p:cNvPr id="286" name="object 136">
              <a:extLst>
                <a:ext uri="{FF2B5EF4-FFF2-40B4-BE49-F238E27FC236}">
                  <a16:creationId xmlns:a16="http://schemas.microsoft.com/office/drawing/2014/main" id="{C2330038-6096-C249-C9D3-1A7398994852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88124" y="4535284"/>
              <a:ext cx="290322" cy="259778"/>
            </a:xfrm>
            <a:prstGeom prst="rect">
              <a:avLst/>
            </a:prstGeom>
            <a:noFill/>
          </p:spPr>
        </p:pic>
        <p:pic>
          <p:nvPicPr>
            <p:cNvPr id="287" name="object 137">
              <a:extLst>
                <a:ext uri="{FF2B5EF4-FFF2-40B4-BE49-F238E27FC236}">
                  <a16:creationId xmlns:a16="http://schemas.microsoft.com/office/drawing/2014/main" id="{312372E3-919B-EFD0-1976-F24C9AFCE65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69455" y="3976585"/>
              <a:ext cx="290322" cy="259778"/>
            </a:xfrm>
            <a:prstGeom prst="rect">
              <a:avLst/>
            </a:prstGeom>
            <a:noFill/>
          </p:spPr>
        </p:pic>
        <p:pic>
          <p:nvPicPr>
            <p:cNvPr id="288" name="object 138">
              <a:extLst>
                <a:ext uri="{FF2B5EF4-FFF2-40B4-BE49-F238E27FC236}">
                  <a16:creationId xmlns:a16="http://schemas.microsoft.com/office/drawing/2014/main" id="{2A5EED43-55B7-D9C3-5AC7-E1AC1B5EF37C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104888" y="4154424"/>
              <a:ext cx="423672" cy="245363"/>
            </a:xfrm>
            <a:prstGeom prst="rect">
              <a:avLst/>
            </a:prstGeom>
            <a:noFill/>
          </p:spPr>
        </p:pic>
        <p:sp>
          <p:nvSpPr>
            <p:cNvPr id="289" name="object 139">
              <a:extLst>
                <a:ext uri="{FF2B5EF4-FFF2-40B4-BE49-F238E27FC236}">
                  <a16:creationId xmlns:a16="http://schemas.microsoft.com/office/drawing/2014/main" id="{058FEED6-7A1B-2C8F-4592-E6F15B5BCAC2}"/>
                </a:ext>
              </a:extLst>
            </p:cNvPr>
            <p:cNvSpPr/>
            <p:nvPr/>
          </p:nvSpPr>
          <p:spPr>
            <a:xfrm>
              <a:off x="6463284" y="1136903"/>
              <a:ext cx="489584" cy="382905"/>
            </a:xfrm>
            <a:custGeom>
              <a:avLst/>
              <a:gdLst/>
              <a:ahLst/>
              <a:cxnLst/>
              <a:rect l="l" t="t" r="r" b="b"/>
              <a:pathLst>
                <a:path w="489584" h="382905">
                  <a:moveTo>
                    <a:pt x="244601" y="0"/>
                  </a:moveTo>
                  <a:lnTo>
                    <a:pt x="188505" y="5049"/>
                  </a:lnTo>
                  <a:lnTo>
                    <a:pt x="137015" y="19434"/>
                  </a:lnTo>
                  <a:lnTo>
                    <a:pt x="91599" y="42007"/>
                  </a:lnTo>
                  <a:lnTo>
                    <a:pt x="53724" y="71623"/>
                  </a:lnTo>
                  <a:lnTo>
                    <a:pt x="24854" y="107135"/>
                  </a:lnTo>
                  <a:lnTo>
                    <a:pt x="6458" y="147397"/>
                  </a:lnTo>
                  <a:lnTo>
                    <a:pt x="0" y="191262"/>
                  </a:lnTo>
                  <a:lnTo>
                    <a:pt x="6458" y="235126"/>
                  </a:lnTo>
                  <a:lnTo>
                    <a:pt x="24854" y="275388"/>
                  </a:lnTo>
                  <a:lnTo>
                    <a:pt x="53724" y="310900"/>
                  </a:lnTo>
                  <a:lnTo>
                    <a:pt x="91599" y="340516"/>
                  </a:lnTo>
                  <a:lnTo>
                    <a:pt x="137015" y="363089"/>
                  </a:lnTo>
                  <a:lnTo>
                    <a:pt x="188505" y="377474"/>
                  </a:lnTo>
                  <a:lnTo>
                    <a:pt x="244601" y="382524"/>
                  </a:lnTo>
                  <a:lnTo>
                    <a:pt x="300698" y="377474"/>
                  </a:lnTo>
                  <a:lnTo>
                    <a:pt x="352188" y="363089"/>
                  </a:lnTo>
                  <a:lnTo>
                    <a:pt x="397604" y="340516"/>
                  </a:lnTo>
                  <a:lnTo>
                    <a:pt x="435479" y="310900"/>
                  </a:lnTo>
                  <a:lnTo>
                    <a:pt x="464349" y="275388"/>
                  </a:lnTo>
                  <a:lnTo>
                    <a:pt x="482745" y="235126"/>
                  </a:lnTo>
                  <a:lnTo>
                    <a:pt x="489204" y="191262"/>
                  </a:lnTo>
                  <a:lnTo>
                    <a:pt x="482745" y="147397"/>
                  </a:lnTo>
                  <a:lnTo>
                    <a:pt x="464349" y="107135"/>
                  </a:lnTo>
                  <a:lnTo>
                    <a:pt x="435479" y="71623"/>
                  </a:lnTo>
                  <a:lnTo>
                    <a:pt x="397604" y="42007"/>
                  </a:lnTo>
                  <a:lnTo>
                    <a:pt x="352188" y="19434"/>
                  </a:lnTo>
                  <a:lnTo>
                    <a:pt x="300698" y="5049"/>
                  </a:lnTo>
                  <a:lnTo>
                    <a:pt x="24460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0" name="object 140">
              <a:extLst>
                <a:ext uri="{FF2B5EF4-FFF2-40B4-BE49-F238E27FC236}">
                  <a16:creationId xmlns:a16="http://schemas.microsoft.com/office/drawing/2014/main" id="{10B0DD21-9235-C455-C68F-59C17FB1FC23}"/>
                </a:ext>
              </a:extLst>
            </p:cNvPr>
            <p:cNvSpPr/>
            <p:nvPr/>
          </p:nvSpPr>
          <p:spPr>
            <a:xfrm>
              <a:off x="8298180" y="4575047"/>
              <a:ext cx="489584" cy="390525"/>
            </a:xfrm>
            <a:custGeom>
              <a:avLst/>
              <a:gdLst/>
              <a:ahLst/>
              <a:cxnLst/>
              <a:rect l="l" t="t" r="r" b="b"/>
              <a:pathLst>
                <a:path w="489584" h="390525">
                  <a:moveTo>
                    <a:pt x="244601" y="0"/>
                  </a:moveTo>
                  <a:lnTo>
                    <a:pt x="195295" y="3963"/>
                  </a:lnTo>
                  <a:lnTo>
                    <a:pt x="149375" y="15329"/>
                  </a:lnTo>
                  <a:lnTo>
                    <a:pt x="107825" y="33315"/>
                  </a:lnTo>
                  <a:lnTo>
                    <a:pt x="71628" y="57135"/>
                  </a:lnTo>
                  <a:lnTo>
                    <a:pt x="41764" y="86005"/>
                  </a:lnTo>
                  <a:lnTo>
                    <a:pt x="19216" y="119141"/>
                  </a:lnTo>
                  <a:lnTo>
                    <a:pt x="4967" y="155758"/>
                  </a:lnTo>
                  <a:lnTo>
                    <a:pt x="0" y="195071"/>
                  </a:lnTo>
                  <a:lnTo>
                    <a:pt x="4967" y="234385"/>
                  </a:lnTo>
                  <a:lnTo>
                    <a:pt x="19216" y="271002"/>
                  </a:lnTo>
                  <a:lnTo>
                    <a:pt x="41764" y="304138"/>
                  </a:lnTo>
                  <a:lnTo>
                    <a:pt x="71627" y="333008"/>
                  </a:lnTo>
                  <a:lnTo>
                    <a:pt x="107825" y="356828"/>
                  </a:lnTo>
                  <a:lnTo>
                    <a:pt x="149375" y="374814"/>
                  </a:lnTo>
                  <a:lnTo>
                    <a:pt x="195295" y="386180"/>
                  </a:lnTo>
                  <a:lnTo>
                    <a:pt x="244601" y="390143"/>
                  </a:lnTo>
                  <a:lnTo>
                    <a:pt x="293908" y="386180"/>
                  </a:lnTo>
                  <a:lnTo>
                    <a:pt x="339828" y="374814"/>
                  </a:lnTo>
                  <a:lnTo>
                    <a:pt x="381378" y="356828"/>
                  </a:lnTo>
                  <a:lnTo>
                    <a:pt x="417575" y="333008"/>
                  </a:lnTo>
                  <a:lnTo>
                    <a:pt x="447439" y="304138"/>
                  </a:lnTo>
                  <a:lnTo>
                    <a:pt x="469987" y="271002"/>
                  </a:lnTo>
                  <a:lnTo>
                    <a:pt x="484236" y="234385"/>
                  </a:lnTo>
                  <a:lnTo>
                    <a:pt x="489203" y="195071"/>
                  </a:lnTo>
                  <a:lnTo>
                    <a:pt x="484236" y="155758"/>
                  </a:lnTo>
                  <a:lnTo>
                    <a:pt x="469987" y="119141"/>
                  </a:lnTo>
                  <a:lnTo>
                    <a:pt x="447439" y="86005"/>
                  </a:lnTo>
                  <a:lnTo>
                    <a:pt x="417575" y="57135"/>
                  </a:lnTo>
                  <a:lnTo>
                    <a:pt x="381378" y="33315"/>
                  </a:lnTo>
                  <a:lnTo>
                    <a:pt x="339828" y="15329"/>
                  </a:lnTo>
                  <a:lnTo>
                    <a:pt x="293908" y="3963"/>
                  </a:lnTo>
                  <a:lnTo>
                    <a:pt x="24460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91" name="object 141">
            <a:extLst>
              <a:ext uri="{FF2B5EF4-FFF2-40B4-BE49-F238E27FC236}">
                <a16:creationId xmlns:a16="http://schemas.microsoft.com/office/drawing/2014/main" id="{E848938A-6CF3-0B11-5F1C-C7FE6EEEB931}"/>
              </a:ext>
            </a:extLst>
          </p:cNvPr>
          <p:cNvSpPr txBox="1"/>
          <p:nvPr/>
        </p:nvSpPr>
        <p:spPr>
          <a:xfrm>
            <a:off x="11281325" y="5875461"/>
            <a:ext cx="220980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92" name="object 142">
            <a:extLst>
              <a:ext uri="{FF2B5EF4-FFF2-40B4-BE49-F238E27FC236}">
                <a16:creationId xmlns:a16="http://schemas.microsoft.com/office/drawing/2014/main" id="{904A46D2-DBF6-6DB1-916E-D276E80A123F}"/>
              </a:ext>
            </a:extLst>
          </p:cNvPr>
          <p:cNvSpPr txBox="1"/>
          <p:nvPr/>
        </p:nvSpPr>
        <p:spPr>
          <a:xfrm>
            <a:off x="9892624" y="6064030"/>
            <a:ext cx="174667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0799" defTabSz="1219170">
              <a:spcBef>
                <a:spcPts val="133"/>
              </a:spcBef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GPRS</a:t>
            </a:r>
            <a:r>
              <a:rPr sz="800" i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Mini</a:t>
            </a:r>
            <a:r>
              <a:rPr sz="800" i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Premium)</a:t>
            </a:r>
            <a:r>
              <a:rPr sz="800" i="1" kern="0" spc="5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200" b="1" kern="0" baseline="37037" dirty="0">
                <a:solidFill>
                  <a:srgbClr val="FFFFFF"/>
                </a:solidFill>
                <a:latin typeface="Arial"/>
                <a:cs typeface="Arial"/>
              </a:rPr>
              <a:t>23,90</a:t>
            </a:r>
            <a:r>
              <a:rPr sz="1200" b="1" kern="0" spc="-29" baseline="3703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baseline="37037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1200" b="1" kern="0" spc="-49" baseline="3703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spc="-100" baseline="3703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1200" kern="0" baseline="37037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93" name="object 143">
            <a:extLst>
              <a:ext uri="{FF2B5EF4-FFF2-40B4-BE49-F238E27FC236}">
                <a16:creationId xmlns:a16="http://schemas.microsoft.com/office/drawing/2014/main" id="{6D302CF0-9BCC-FA8A-78F7-65837878409F}"/>
              </a:ext>
            </a:extLst>
          </p:cNvPr>
          <p:cNvSpPr txBox="1"/>
          <p:nvPr/>
        </p:nvSpPr>
        <p:spPr>
          <a:xfrm>
            <a:off x="11254908" y="6119301"/>
            <a:ext cx="27093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294" name="object 144">
            <a:extLst>
              <a:ext uri="{FF2B5EF4-FFF2-40B4-BE49-F238E27FC236}">
                <a16:creationId xmlns:a16="http://schemas.microsoft.com/office/drawing/2014/main" id="{36150337-7CD8-C5FA-A66F-54501852037A}"/>
              </a:ext>
            </a:extLst>
          </p:cNvPr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517889" y="3425951"/>
            <a:ext cx="499871" cy="615695"/>
          </a:xfrm>
          <a:prstGeom prst="rect">
            <a:avLst/>
          </a:prstGeom>
        </p:spPr>
      </p:pic>
      <p:sp>
        <p:nvSpPr>
          <p:cNvPr id="295" name="object 145">
            <a:extLst>
              <a:ext uri="{FF2B5EF4-FFF2-40B4-BE49-F238E27FC236}">
                <a16:creationId xmlns:a16="http://schemas.microsoft.com/office/drawing/2014/main" id="{C4D1E870-F0E0-4B89-5232-6CF2F915CE92}"/>
              </a:ext>
            </a:extLst>
          </p:cNvPr>
          <p:cNvSpPr txBox="1"/>
          <p:nvPr/>
        </p:nvSpPr>
        <p:spPr>
          <a:xfrm>
            <a:off x="5558537" y="4424173"/>
            <a:ext cx="923713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Mobile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IP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296" name="object 146">
            <a:extLst>
              <a:ext uri="{FF2B5EF4-FFF2-40B4-BE49-F238E27FC236}">
                <a16:creationId xmlns:a16="http://schemas.microsoft.com/office/drawing/2014/main" id="{D8B63C55-3368-E264-2278-808B534CC1CA}"/>
              </a:ext>
            </a:extLst>
          </p:cNvPr>
          <p:cNvSpPr txBox="1"/>
          <p:nvPr/>
        </p:nvSpPr>
        <p:spPr>
          <a:xfrm>
            <a:off x="5282522" y="5181735"/>
            <a:ext cx="1177713" cy="345137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301406" marR="6773" indent="-284473" defTabSz="1219170">
              <a:lnSpc>
                <a:spcPts val="1267"/>
              </a:lnSpc>
              <a:spcBef>
                <a:spcPts val="173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Mobile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 GPRS 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Premium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pic>
        <p:nvPicPr>
          <p:cNvPr id="297" name="object 147">
            <a:extLst>
              <a:ext uri="{FF2B5EF4-FFF2-40B4-BE49-F238E27FC236}">
                <a16:creationId xmlns:a16="http://schemas.microsoft.com/office/drawing/2014/main" id="{04348954-F2B1-2F99-76FF-5400FEA60F0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02785" y="4218432"/>
            <a:ext cx="575055" cy="613664"/>
          </a:xfrm>
          <a:prstGeom prst="rect">
            <a:avLst/>
          </a:prstGeom>
        </p:spPr>
      </p:pic>
      <p:sp>
        <p:nvSpPr>
          <p:cNvPr id="298" name="object 148">
            <a:extLst>
              <a:ext uri="{FF2B5EF4-FFF2-40B4-BE49-F238E27FC236}">
                <a16:creationId xmlns:a16="http://schemas.microsoft.com/office/drawing/2014/main" id="{1B9A92D2-8FAA-FF1F-6859-EA42BA01C378}"/>
              </a:ext>
            </a:extLst>
          </p:cNvPr>
          <p:cNvSpPr txBox="1"/>
          <p:nvPr/>
        </p:nvSpPr>
        <p:spPr>
          <a:xfrm>
            <a:off x="5404781" y="5907973"/>
            <a:ext cx="1021927" cy="3382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 defTabSz="1219170">
              <a:lnSpc>
                <a:spcPts val="1273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Mini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GPRS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1273"/>
              </a:lnSpc>
            </a:pP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Premium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grpSp>
        <p:nvGrpSpPr>
          <p:cNvPr id="299" name="object 149">
            <a:extLst>
              <a:ext uri="{FF2B5EF4-FFF2-40B4-BE49-F238E27FC236}">
                <a16:creationId xmlns:a16="http://schemas.microsoft.com/office/drawing/2014/main" id="{92BD243E-3BBB-4C2B-8D79-25AA595DE140}"/>
              </a:ext>
            </a:extLst>
          </p:cNvPr>
          <p:cNvGrpSpPr/>
          <p:nvPr/>
        </p:nvGrpSpPr>
        <p:grpSpPr>
          <a:xfrm>
            <a:off x="4796705" y="4263135"/>
            <a:ext cx="629073" cy="2147147"/>
            <a:chOff x="3597528" y="3410711"/>
            <a:chExt cx="471805" cy="1610360"/>
          </a:xfrm>
        </p:grpSpPr>
        <p:pic>
          <p:nvPicPr>
            <p:cNvPr id="300" name="object 150">
              <a:extLst>
                <a:ext uri="{FF2B5EF4-FFF2-40B4-BE49-F238E27FC236}">
                  <a16:creationId xmlns:a16="http://schemas.microsoft.com/office/drawing/2014/main" id="{3A8029AE-1A08-9DFB-BA2D-3C7AF1D1F4D8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755897" y="4557650"/>
              <a:ext cx="278358" cy="463006"/>
            </a:xfrm>
            <a:prstGeom prst="rect">
              <a:avLst/>
            </a:prstGeom>
          </p:spPr>
        </p:pic>
        <p:pic>
          <p:nvPicPr>
            <p:cNvPr id="301" name="object 151">
              <a:extLst>
                <a:ext uri="{FF2B5EF4-FFF2-40B4-BE49-F238E27FC236}">
                  <a16:creationId xmlns:a16="http://schemas.microsoft.com/office/drawing/2014/main" id="{8B312ADE-AE24-5CDA-ECCB-E547C2D268D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97528" y="3993387"/>
              <a:ext cx="290398" cy="259778"/>
            </a:xfrm>
            <a:prstGeom prst="rect">
              <a:avLst/>
            </a:prstGeom>
          </p:spPr>
        </p:pic>
        <p:pic>
          <p:nvPicPr>
            <p:cNvPr id="302" name="object 152">
              <a:extLst>
                <a:ext uri="{FF2B5EF4-FFF2-40B4-BE49-F238E27FC236}">
                  <a16:creationId xmlns:a16="http://schemas.microsoft.com/office/drawing/2014/main" id="{FA875518-50F0-CAD6-E346-4BBA52B759A9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43883" y="3614927"/>
              <a:ext cx="190500" cy="140207"/>
            </a:xfrm>
            <a:prstGeom prst="rect">
              <a:avLst/>
            </a:prstGeom>
          </p:spPr>
        </p:pic>
        <p:pic>
          <p:nvPicPr>
            <p:cNvPr id="303" name="object 153">
              <a:extLst>
                <a:ext uri="{FF2B5EF4-FFF2-40B4-BE49-F238E27FC236}">
                  <a16:creationId xmlns:a16="http://schemas.microsoft.com/office/drawing/2014/main" id="{3C335C0D-D53F-59FD-67E5-B6F92E1D831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11371" y="4545634"/>
              <a:ext cx="290398" cy="259778"/>
            </a:xfrm>
            <a:prstGeom prst="rect">
              <a:avLst/>
            </a:prstGeom>
          </p:spPr>
        </p:pic>
        <p:pic>
          <p:nvPicPr>
            <p:cNvPr id="304" name="object 154">
              <a:extLst>
                <a:ext uri="{FF2B5EF4-FFF2-40B4-BE49-F238E27FC236}">
                  <a16:creationId xmlns:a16="http://schemas.microsoft.com/office/drawing/2014/main" id="{0B184588-54BB-8F7B-D530-1008055FA688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645407" y="4194047"/>
              <a:ext cx="423672" cy="245363"/>
            </a:xfrm>
            <a:prstGeom prst="rect">
              <a:avLst/>
            </a:prstGeom>
          </p:spPr>
        </p:pic>
        <p:pic>
          <p:nvPicPr>
            <p:cNvPr id="305" name="object 155">
              <a:extLst>
                <a:ext uri="{FF2B5EF4-FFF2-40B4-BE49-F238E27FC236}">
                  <a16:creationId xmlns:a16="http://schemas.microsoft.com/office/drawing/2014/main" id="{AFFCB61C-6CF3-0A38-6C74-5A963FE7E89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2359" y="3410711"/>
              <a:ext cx="156972" cy="156972"/>
            </a:xfrm>
            <a:prstGeom prst="rect">
              <a:avLst/>
            </a:prstGeom>
          </p:spPr>
        </p:pic>
      </p:grpSp>
      <p:sp>
        <p:nvSpPr>
          <p:cNvPr id="306" name="object 156">
            <a:extLst>
              <a:ext uri="{FF2B5EF4-FFF2-40B4-BE49-F238E27FC236}">
                <a16:creationId xmlns:a16="http://schemas.microsoft.com/office/drawing/2014/main" id="{03DCA1AC-65D6-1B1C-0976-5419BC439E3B}"/>
              </a:ext>
            </a:extLst>
          </p:cNvPr>
          <p:cNvSpPr txBox="1"/>
          <p:nvPr/>
        </p:nvSpPr>
        <p:spPr>
          <a:xfrm>
            <a:off x="5583596" y="1295401"/>
            <a:ext cx="765387" cy="345137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95671" marR="6773" indent="-79585" defTabSz="1219170">
              <a:lnSpc>
                <a:spcPts val="1267"/>
              </a:lnSpc>
              <a:spcBef>
                <a:spcPts val="173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IP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 Premium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grpSp>
        <p:nvGrpSpPr>
          <p:cNvPr id="307" name="object 157">
            <a:extLst>
              <a:ext uri="{FF2B5EF4-FFF2-40B4-BE49-F238E27FC236}">
                <a16:creationId xmlns:a16="http://schemas.microsoft.com/office/drawing/2014/main" id="{864F705A-3524-C6A8-E7F4-12294C8C4A84}"/>
              </a:ext>
            </a:extLst>
          </p:cNvPr>
          <p:cNvGrpSpPr/>
          <p:nvPr/>
        </p:nvGrpSpPr>
        <p:grpSpPr>
          <a:xfrm>
            <a:off x="4832095" y="1159493"/>
            <a:ext cx="736600" cy="1402927"/>
            <a:chOff x="3624071" y="1082979"/>
            <a:chExt cx="552450" cy="1052195"/>
          </a:xfrm>
        </p:grpSpPr>
        <p:pic>
          <p:nvPicPr>
            <p:cNvPr id="308" name="object 158">
              <a:extLst>
                <a:ext uri="{FF2B5EF4-FFF2-40B4-BE49-F238E27FC236}">
                  <a16:creationId xmlns:a16="http://schemas.microsoft.com/office/drawing/2014/main" id="{5592BF57-16D8-8A07-4DF6-0182CD8D52F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7952" y="1082979"/>
              <a:ext cx="488505" cy="523951"/>
            </a:xfrm>
            <a:prstGeom prst="rect">
              <a:avLst/>
            </a:prstGeom>
          </p:spPr>
        </p:pic>
        <p:pic>
          <p:nvPicPr>
            <p:cNvPr id="309" name="object 159">
              <a:extLst>
                <a:ext uri="{FF2B5EF4-FFF2-40B4-BE49-F238E27FC236}">
                  <a16:creationId xmlns:a16="http://schemas.microsoft.com/office/drawing/2014/main" id="{C1DC99A3-923A-7F14-4548-AEE7A43CAD7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0835" y="1120140"/>
              <a:ext cx="156972" cy="156972"/>
            </a:xfrm>
            <a:prstGeom prst="rect">
              <a:avLst/>
            </a:prstGeom>
          </p:spPr>
        </p:pic>
        <p:pic>
          <p:nvPicPr>
            <p:cNvPr id="310" name="object 160">
              <a:extLst>
                <a:ext uri="{FF2B5EF4-FFF2-40B4-BE49-F238E27FC236}">
                  <a16:creationId xmlns:a16="http://schemas.microsoft.com/office/drawing/2014/main" id="{E58B912C-A39C-D0A5-2016-7925518DDAF1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24071" y="1363980"/>
              <a:ext cx="190500" cy="140208"/>
            </a:xfrm>
            <a:prstGeom prst="rect">
              <a:avLst/>
            </a:prstGeom>
          </p:spPr>
        </p:pic>
        <p:pic>
          <p:nvPicPr>
            <p:cNvPr id="311" name="object 161">
              <a:extLst>
                <a:ext uri="{FF2B5EF4-FFF2-40B4-BE49-F238E27FC236}">
                  <a16:creationId xmlns:a16="http://schemas.microsoft.com/office/drawing/2014/main" id="{36549C11-66E0-A9FC-18BA-A3BDEF1F4FF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4551" y="1674876"/>
              <a:ext cx="156972" cy="156972"/>
            </a:xfrm>
            <a:prstGeom prst="rect">
              <a:avLst/>
            </a:prstGeom>
          </p:spPr>
        </p:pic>
        <p:pic>
          <p:nvPicPr>
            <p:cNvPr id="312" name="object 162">
              <a:extLst>
                <a:ext uri="{FF2B5EF4-FFF2-40B4-BE49-F238E27FC236}">
                  <a16:creationId xmlns:a16="http://schemas.microsoft.com/office/drawing/2014/main" id="{C0345920-70A1-76EC-0EB1-645E7BAFE30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0563" y="1687068"/>
              <a:ext cx="364236" cy="448055"/>
            </a:xfrm>
            <a:prstGeom prst="rect">
              <a:avLst/>
            </a:prstGeom>
          </p:spPr>
        </p:pic>
      </p:grpSp>
      <p:sp>
        <p:nvSpPr>
          <p:cNvPr id="313" name="object 163">
            <a:extLst>
              <a:ext uri="{FF2B5EF4-FFF2-40B4-BE49-F238E27FC236}">
                <a16:creationId xmlns:a16="http://schemas.microsoft.com/office/drawing/2014/main" id="{885DE96D-1F9E-094C-04AB-E88951F44B93}"/>
              </a:ext>
            </a:extLst>
          </p:cNvPr>
          <p:cNvSpPr txBox="1"/>
          <p:nvPr/>
        </p:nvSpPr>
        <p:spPr>
          <a:xfrm>
            <a:off x="5664878" y="1980522"/>
            <a:ext cx="608753" cy="509541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93978" marR="10160" indent="-73657" defTabSz="1219170">
              <a:lnSpc>
                <a:spcPts val="1267"/>
              </a:lnSpc>
              <a:spcBef>
                <a:spcPts val="173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Fixe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IP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+PP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6933" defTabSz="1219170">
              <a:lnSpc>
                <a:spcPts val="1207"/>
              </a:lnSpc>
            </a:pP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Premium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314" name="object 164">
            <a:extLst>
              <a:ext uri="{FF2B5EF4-FFF2-40B4-BE49-F238E27FC236}">
                <a16:creationId xmlns:a16="http://schemas.microsoft.com/office/drawing/2014/main" id="{F79F489E-7914-B3E8-6A2F-D009B24222D0}"/>
              </a:ext>
            </a:extLst>
          </p:cNvPr>
          <p:cNvSpPr txBox="1"/>
          <p:nvPr/>
        </p:nvSpPr>
        <p:spPr>
          <a:xfrm>
            <a:off x="6872817" y="1164844"/>
            <a:ext cx="2466340" cy="59259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086" algn="ctr" defTabSz="1219170">
              <a:spcBef>
                <a:spcPts val="140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33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7E7E7E"/>
                </a:solidFill>
                <a:latin typeface="Arial"/>
                <a:cs typeface="Arial"/>
              </a:rPr>
              <a:t>Fixe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R="176949" algn="r" defTabSz="1219170">
              <a:tabLst>
                <a:tab pos="932157" algn="l"/>
              </a:tabLst>
            </a:pP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classique</a:t>
            </a: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	</a:t>
            </a:r>
            <a:r>
              <a:rPr sz="1200" b="1" kern="0" baseline="9259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1200" b="1" kern="0" spc="-69" baseline="92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spc="-40" baseline="9259" dirty="0">
                <a:solidFill>
                  <a:srgbClr val="FFFFFF"/>
                </a:solidFill>
                <a:latin typeface="Arial"/>
                <a:cs typeface="Arial"/>
              </a:rPr>
              <a:t>9,90</a:t>
            </a:r>
            <a:endParaRPr sz="1200" kern="0" baseline="9259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R="195575" algn="r" defTabSz="1219170">
              <a:spcBef>
                <a:spcPts val="7"/>
              </a:spcBef>
              <a:tabLst>
                <a:tab pos="1042221" algn="l"/>
              </a:tabLst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classique</a:t>
            </a:r>
            <a:r>
              <a:rPr sz="800" i="1" kern="0" spc="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spc="-67" dirty="0">
                <a:solidFill>
                  <a:sysClr val="windowText" lastClr="000000"/>
                </a:solidFill>
                <a:latin typeface="Arial"/>
                <a:cs typeface="Arial"/>
              </a:rPr>
              <a:t>–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	</a:t>
            </a:r>
            <a:r>
              <a:rPr sz="1200" b="1" kern="0" baseline="13888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1200" b="1" kern="0" spc="-9" baseline="1388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baseline="13888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200" b="1" kern="0" spc="-20" baseline="1388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spc="-40" baseline="13888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1200" kern="0" baseline="13888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6086" algn="ctr" defTabSz="1219170"/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offre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harpon)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315" name="object 165">
            <a:extLst>
              <a:ext uri="{FF2B5EF4-FFF2-40B4-BE49-F238E27FC236}">
                <a16:creationId xmlns:a16="http://schemas.microsoft.com/office/drawing/2014/main" id="{7116D774-4CF0-5FEB-4740-93FCAB2AA76E}"/>
              </a:ext>
            </a:extLst>
          </p:cNvPr>
          <p:cNvGrpSpPr/>
          <p:nvPr/>
        </p:nvGrpSpPr>
        <p:grpSpPr>
          <a:xfrm>
            <a:off x="6906769" y="1223265"/>
            <a:ext cx="673100" cy="541020"/>
            <a:chOff x="5180076" y="1130808"/>
            <a:chExt cx="504825" cy="405765"/>
          </a:xfrm>
        </p:grpSpPr>
        <p:pic>
          <p:nvPicPr>
            <p:cNvPr id="316" name="object 166">
              <a:extLst>
                <a:ext uri="{FF2B5EF4-FFF2-40B4-BE49-F238E27FC236}">
                  <a16:creationId xmlns:a16="http://schemas.microsoft.com/office/drawing/2014/main" id="{1DBF7019-133F-6DA1-3A40-B1B909D0552A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09032" y="1179576"/>
              <a:ext cx="475488" cy="278891"/>
            </a:xfrm>
            <a:prstGeom prst="rect">
              <a:avLst/>
            </a:prstGeom>
          </p:spPr>
        </p:pic>
        <p:pic>
          <p:nvPicPr>
            <p:cNvPr id="317" name="object 167">
              <a:extLst>
                <a:ext uri="{FF2B5EF4-FFF2-40B4-BE49-F238E27FC236}">
                  <a16:creationId xmlns:a16="http://schemas.microsoft.com/office/drawing/2014/main" id="{969D5F04-916B-7C83-021F-F9A1DEFAD24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6840" y="1130808"/>
              <a:ext cx="156972" cy="156972"/>
            </a:xfrm>
            <a:prstGeom prst="rect">
              <a:avLst/>
            </a:prstGeom>
          </p:spPr>
        </p:pic>
        <p:pic>
          <p:nvPicPr>
            <p:cNvPr id="318" name="object 168">
              <a:extLst>
                <a:ext uri="{FF2B5EF4-FFF2-40B4-BE49-F238E27FC236}">
                  <a16:creationId xmlns:a16="http://schemas.microsoft.com/office/drawing/2014/main" id="{918B3CE7-1A93-D113-B297-99A3A0623259}"/>
                </a:ext>
              </a:extLst>
            </p:cNvPr>
            <p:cNvPicPr/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180076" y="1395984"/>
              <a:ext cx="190500" cy="1402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8720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-15764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Catalogue cible – Professionnels de santé 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BE482BE7-1CDF-83A5-8A0E-8F4D5C6CEDD2}"/>
              </a:ext>
            </a:extLst>
          </p:cNvPr>
          <p:cNvSpPr txBox="1"/>
          <p:nvPr/>
        </p:nvSpPr>
        <p:spPr>
          <a:xfrm>
            <a:off x="524255" y="6122892"/>
            <a:ext cx="6045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1219170">
              <a:lnSpc>
                <a:spcPts val="1359"/>
              </a:lnSpc>
              <a:tabLst>
                <a:tab pos="341197" algn="l"/>
              </a:tabLst>
            </a:pPr>
            <a:r>
              <a:rPr sz="1200" b="1" kern="0" spc="-67" dirty="0">
                <a:solidFill>
                  <a:srgbClr val="571D74"/>
                </a:solidFill>
                <a:latin typeface="Arial"/>
                <a:cs typeface="Arial"/>
              </a:rPr>
              <a:t>7</a:t>
            </a:r>
            <a:r>
              <a:rPr sz="1200" b="1" kern="0" dirty="0">
                <a:solidFill>
                  <a:srgbClr val="571D74"/>
                </a:solidFill>
                <a:latin typeface="Arial"/>
                <a:cs typeface="Arial"/>
              </a:rPr>
              <a:t>	</a:t>
            </a:r>
            <a:r>
              <a:rPr sz="1200" b="1" kern="0" spc="-187" dirty="0">
                <a:solidFill>
                  <a:sysClr val="windowText" lastClr="000000"/>
                </a:solidFill>
                <a:latin typeface="Arial"/>
                <a:cs typeface="Arial"/>
              </a:rPr>
              <a:t>BPC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8" name="object 4">
            <a:extLst>
              <a:ext uri="{FF2B5EF4-FFF2-40B4-BE49-F238E27FC236}">
                <a16:creationId xmlns:a16="http://schemas.microsoft.com/office/drawing/2014/main" id="{32372D21-0E44-D7C1-B3ED-284C0AEA39B2}"/>
              </a:ext>
            </a:extLst>
          </p:cNvPr>
          <p:cNvGrpSpPr/>
          <p:nvPr/>
        </p:nvGrpSpPr>
        <p:grpSpPr>
          <a:xfrm>
            <a:off x="7089647" y="1007872"/>
            <a:ext cx="5017347" cy="5307753"/>
            <a:chOff x="5317235" y="1045463"/>
            <a:chExt cx="3763010" cy="3980815"/>
          </a:xfrm>
        </p:grpSpPr>
        <p:pic>
          <p:nvPicPr>
            <p:cNvPr id="9" name="object 5">
              <a:extLst>
                <a:ext uri="{FF2B5EF4-FFF2-40B4-BE49-F238E27FC236}">
                  <a16:creationId xmlns:a16="http://schemas.microsoft.com/office/drawing/2014/main" id="{C14C840E-26FE-A0A3-6FF7-2DC485FD4D5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34005" y="4877307"/>
              <a:ext cx="1262878" cy="148335"/>
            </a:xfrm>
            <a:prstGeom prst="rect">
              <a:avLst/>
            </a:prstGeom>
          </p:spPr>
        </p:pic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B5BD9A99-BFA5-6B2A-B518-A73010ECD52B}"/>
                </a:ext>
              </a:extLst>
            </p:cNvPr>
            <p:cNvSpPr/>
            <p:nvPr/>
          </p:nvSpPr>
          <p:spPr>
            <a:xfrm>
              <a:off x="5590031" y="1045463"/>
              <a:ext cx="3409315" cy="3980815"/>
            </a:xfrm>
            <a:custGeom>
              <a:avLst/>
              <a:gdLst/>
              <a:ahLst/>
              <a:cxnLst/>
              <a:rect l="l" t="t" r="r" b="b"/>
              <a:pathLst>
                <a:path w="3409315" h="3980815">
                  <a:moveTo>
                    <a:pt x="3409188" y="0"/>
                  </a:moveTo>
                  <a:lnTo>
                    <a:pt x="0" y="0"/>
                  </a:lnTo>
                  <a:lnTo>
                    <a:pt x="0" y="3980688"/>
                  </a:lnTo>
                  <a:lnTo>
                    <a:pt x="3409188" y="3980688"/>
                  </a:lnTo>
                  <a:lnTo>
                    <a:pt x="3409188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B11DC9E5-60BE-ACD5-03F2-449689592B63}"/>
                </a:ext>
              </a:extLst>
            </p:cNvPr>
            <p:cNvSpPr/>
            <p:nvPr/>
          </p:nvSpPr>
          <p:spPr>
            <a:xfrm>
              <a:off x="5317235" y="3128771"/>
              <a:ext cx="3763010" cy="1714500"/>
            </a:xfrm>
            <a:custGeom>
              <a:avLst/>
              <a:gdLst/>
              <a:ahLst/>
              <a:cxnLst/>
              <a:rect l="l" t="t" r="r" b="b"/>
              <a:pathLst>
                <a:path w="3763009" h="1714500">
                  <a:moveTo>
                    <a:pt x="3762756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762756" y="1714500"/>
                  </a:lnTo>
                  <a:lnTo>
                    <a:pt x="3762756" y="0"/>
                  </a:lnTo>
                  <a:close/>
                </a:path>
              </a:pathLst>
            </a:custGeom>
            <a:solidFill>
              <a:srgbClr val="BCACD2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56583E95-B9A1-DC57-1E7F-F7BBB6271A1E}"/>
                </a:ext>
              </a:extLst>
            </p:cNvPr>
            <p:cNvSpPr/>
            <p:nvPr/>
          </p:nvSpPr>
          <p:spPr>
            <a:xfrm>
              <a:off x="5317235" y="1153668"/>
              <a:ext cx="3763010" cy="1623060"/>
            </a:xfrm>
            <a:custGeom>
              <a:avLst/>
              <a:gdLst/>
              <a:ahLst/>
              <a:cxnLst/>
              <a:rect l="l" t="t" r="r" b="b"/>
              <a:pathLst>
                <a:path w="3763009" h="1623060">
                  <a:moveTo>
                    <a:pt x="3762756" y="0"/>
                  </a:moveTo>
                  <a:lnTo>
                    <a:pt x="0" y="0"/>
                  </a:lnTo>
                  <a:lnTo>
                    <a:pt x="0" y="1623060"/>
                  </a:lnTo>
                  <a:lnTo>
                    <a:pt x="3762756" y="1623060"/>
                  </a:lnTo>
                  <a:lnTo>
                    <a:pt x="3762756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69802"/>
              </a:scheme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A7FDA95D-46EA-5625-A84B-3A74EE9304D9}"/>
                </a:ext>
              </a:extLst>
            </p:cNvPr>
            <p:cNvSpPr/>
            <p:nvPr/>
          </p:nvSpPr>
          <p:spPr>
            <a:xfrm>
              <a:off x="5897879" y="3991356"/>
              <a:ext cx="1836420" cy="251460"/>
            </a:xfrm>
            <a:custGeom>
              <a:avLst/>
              <a:gdLst/>
              <a:ahLst/>
              <a:cxnLst/>
              <a:rect l="l" t="t" r="r" b="b"/>
              <a:pathLst>
                <a:path w="1836420" h="251460">
                  <a:moveTo>
                    <a:pt x="1794510" y="0"/>
                  </a:moveTo>
                  <a:lnTo>
                    <a:pt x="41910" y="0"/>
                  </a:lnTo>
                  <a:lnTo>
                    <a:pt x="25610" y="3292"/>
                  </a:lnTo>
                  <a:lnTo>
                    <a:pt x="12287" y="12272"/>
                  </a:lnTo>
                  <a:lnTo>
                    <a:pt x="3298" y="25594"/>
                  </a:lnTo>
                  <a:lnTo>
                    <a:pt x="0" y="41910"/>
                  </a:lnTo>
                  <a:lnTo>
                    <a:pt x="0" y="209550"/>
                  </a:lnTo>
                  <a:lnTo>
                    <a:pt x="3298" y="225865"/>
                  </a:lnTo>
                  <a:lnTo>
                    <a:pt x="12287" y="239187"/>
                  </a:lnTo>
                  <a:lnTo>
                    <a:pt x="25610" y="248167"/>
                  </a:lnTo>
                  <a:lnTo>
                    <a:pt x="41910" y="251460"/>
                  </a:lnTo>
                  <a:lnTo>
                    <a:pt x="1794510" y="251460"/>
                  </a:lnTo>
                  <a:lnTo>
                    <a:pt x="1810809" y="248167"/>
                  </a:lnTo>
                  <a:lnTo>
                    <a:pt x="1824132" y="239187"/>
                  </a:lnTo>
                  <a:lnTo>
                    <a:pt x="1833121" y="225865"/>
                  </a:lnTo>
                  <a:lnTo>
                    <a:pt x="1836420" y="209550"/>
                  </a:lnTo>
                  <a:lnTo>
                    <a:pt x="1836420" y="41910"/>
                  </a:lnTo>
                  <a:lnTo>
                    <a:pt x="1833121" y="25594"/>
                  </a:lnTo>
                  <a:lnTo>
                    <a:pt x="1824132" y="12272"/>
                  </a:lnTo>
                  <a:lnTo>
                    <a:pt x="1810809" y="3292"/>
                  </a:lnTo>
                  <a:lnTo>
                    <a:pt x="17945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5" name="object 12">
            <a:extLst>
              <a:ext uri="{FF2B5EF4-FFF2-40B4-BE49-F238E27FC236}">
                <a16:creationId xmlns:a16="http://schemas.microsoft.com/office/drawing/2014/main" id="{FF1D2B82-FB87-0D50-A9E9-3234DFBCF856}"/>
              </a:ext>
            </a:extLst>
          </p:cNvPr>
          <p:cNvGrpSpPr/>
          <p:nvPr/>
        </p:nvGrpSpPr>
        <p:grpSpPr>
          <a:xfrm>
            <a:off x="97536" y="971296"/>
            <a:ext cx="6021493" cy="5438139"/>
            <a:chOff x="73152" y="1018032"/>
            <a:chExt cx="4516120" cy="4078604"/>
          </a:xfrm>
        </p:grpSpPr>
        <p:sp>
          <p:nvSpPr>
            <p:cNvPr id="16" name="object 13">
              <a:extLst>
                <a:ext uri="{FF2B5EF4-FFF2-40B4-BE49-F238E27FC236}">
                  <a16:creationId xmlns:a16="http://schemas.microsoft.com/office/drawing/2014/main" id="{63DF7F45-6BA6-2E21-FEE5-6CBCB6775F5D}"/>
                </a:ext>
              </a:extLst>
            </p:cNvPr>
            <p:cNvSpPr/>
            <p:nvPr/>
          </p:nvSpPr>
          <p:spPr>
            <a:xfrm>
              <a:off x="902207" y="1018032"/>
              <a:ext cx="3686810" cy="2263140"/>
            </a:xfrm>
            <a:custGeom>
              <a:avLst/>
              <a:gdLst/>
              <a:ahLst/>
              <a:cxnLst/>
              <a:rect l="l" t="t" r="r" b="b"/>
              <a:pathLst>
                <a:path w="3686810" h="2263140">
                  <a:moveTo>
                    <a:pt x="3686555" y="0"/>
                  </a:moveTo>
                  <a:lnTo>
                    <a:pt x="0" y="0"/>
                  </a:lnTo>
                  <a:lnTo>
                    <a:pt x="0" y="2263140"/>
                  </a:lnTo>
                  <a:lnTo>
                    <a:pt x="3686555" y="2263140"/>
                  </a:lnTo>
                  <a:lnTo>
                    <a:pt x="3686555" y="0"/>
                  </a:lnTo>
                  <a:close/>
                </a:path>
              </a:pathLst>
            </a:custGeom>
            <a:solidFill>
              <a:srgbClr val="FAF0D1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4">
              <a:extLst>
                <a:ext uri="{FF2B5EF4-FFF2-40B4-BE49-F238E27FC236}">
                  <a16:creationId xmlns:a16="http://schemas.microsoft.com/office/drawing/2014/main" id="{31F83158-2754-9040-2522-CD3FF32EA576}"/>
                </a:ext>
              </a:extLst>
            </p:cNvPr>
            <p:cNvSpPr/>
            <p:nvPr/>
          </p:nvSpPr>
          <p:spPr>
            <a:xfrm>
              <a:off x="908304" y="3954780"/>
              <a:ext cx="3680460" cy="1141730"/>
            </a:xfrm>
            <a:custGeom>
              <a:avLst/>
              <a:gdLst/>
              <a:ahLst/>
              <a:cxnLst/>
              <a:rect l="l" t="t" r="r" b="b"/>
              <a:pathLst>
                <a:path w="3680460" h="1141729">
                  <a:moveTo>
                    <a:pt x="3680460" y="0"/>
                  </a:moveTo>
                  <a:lnTo>
                    <a:pt x="0" y="0"/>
                  </a:lnTo>
                  <a:lnTo>
                    <a:pt x="0" y="1141476"/>
                  </a:lnTo>
                  <a:lnTo>
                    <a:pt x="3680460" y="1141476"/>
                  </a:lnTo>
                  <a:lnTo>
                    <a:pt x="3680460" y="0"/>
                  </a:lnTo>
                  <a:close/>
                </a:path>
              </a:pathLst>
            </a:custGeom>
            <a:solidFill>
              <a:srgbClr val="DB4A4A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15">
              <a:extLst>
                <a:ext uri="{FF2B5EF4-FFF2-40B4-BE49-F238E27FC236}">
                  <a16:creationId xmlns:a16="http://schemas.microsoft.com/office/drawing/2014/main" id="{CA09EA8D-F989-CA50-DAC5-1F8501C3B25E}"/>
                </a:ext>
              </a:extLst>
            </p:cNvPr>
            <p:cNvSpPr/>
            <p:nvPr/>
          </p:nvSpPr>
          <p:spPr>
            <a:xfrm>
              <a:off x="899160" y="3326892"/>
              <a:ext cx="3689985" cy="584200"/>
            </a:xfrm>
            <a:custGeom>
              <a:avLst/>
              <a:gdLst/>
              <a:ahLst/>
              <a:cxnLst/>
              <a:rect l="l" t="t" r="r" b="b"/>
              <a:pathLst>
                <a:path w="3689985" h="584200">
                  <a:moveTo>
                    <a:pt x="3689604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3689604" y="583691"/>
                  </a:lnTo>
                  <a:lnTo>
                    <a:pt x="3689604" y="0"/>
                  </a:lnTo>
                  <a:close/>
                </a:path>
              </a:pathLst>
            </a:custGeom>
            <a:solidFill>
              <a:srgbClr val="EC7C30">
                <a:alpha val="36862"/>
              </a:srgbClr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object 16">
              <a:extLst>
                <a:ext uri="{FF2B5EF4-FFF2-40B4-BE49-F238E27FC236}">
                  <a16:creationId xmlns:a16="http://schemas.microsoft.com/office/drawing/2014/main" id="{D072DF74-A8E9-4197-42B5-D96E0E49B075}"/>
                </a:ext>
              </a:extLst>
            </p:cNvPr>
            <p:cNvSpPr/>
            <p:nvPr/>
          </p:nvSpPr>
          <p:spPr>
            <a:xfrm>
              <a:off x="73152" y="3954780"/>
              <a:ext cx="782320" cy="1141730"/>
            </a:xfrm>
            <a:custGeom>
              <a:avLst/>
              <a:gdLst/>
              <a:ahLst/>
              <a:cxnLst/>
              <a:rect l="l" t="t" r="r" b="b"/>
              <a:pathLst>
                <a:path w="782319" h="1141729">
                  <a:moveTo>
                    <a:pt x="781812" y="0"/>
                  </a:moveTo>
                  <a:lnTo>
                    <a:pt x="0" y="0"/>
                  </a:lnTo>
                  <a:lnTo>
                    <a:pt x="0" y="1141476"/>
                  </a:lnTo>
                  <a:lnTo>
                    <a:pt x="781812" y="1141476"/>
                  </a:lnTo>
                  <a:lnTo>
                    <a:pt x="781812" y="0"/>
                  </a:lnTo>
                  <a:close/>
                </a:path>
              </a:pathLst>
            </a:custGeom>
            <a:solidFill>
              <a:srgbClr val="DB4A4A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object 17">
            <a:extLst>
              <a:ext uri="{FF2B5EF4-FFF2-40B4-BE49-F238E27FC236}">
                <a16:creationId xmlns:a16="http://schemas.microsoft.com/office/drawing/2014/main" id="{233EAE83-864D-46F6-3845-49AFA03EA4E1}"/>
              </a:ext>
            </a:extLst>
          </p:cNvPr>
          <p:cNvSpPr txBox="1"/>
          <p:nvPr/>
        </p:nvSpPr>
        <p:spPr>
          <a:xfrm>
            <a:off x="99568" y="967231"/>
            <a:ext cx="1043093" cy="1819152"/>
          </a:xfrm>
          <a:prstGeom prst="rect">
            <a:avLst/>
          </a:prstGeom>
          <a:solidFill>
            <a:srgbClr val="F1D374"/>
          </a:solidFill>
        </p:spPr>
        <p:txBody>
          <a:bodyPr vert="horz" wrap="square" lIns="0" tIns="0" rIns="0" bIns="0" rtlCol="0">
            <a:spAutoFit/>
          </a:bodyPr>
          <a:lstStyle/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/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defTabSz="1219170">
              <a:spcBef>
                <a:spcPts val="127"/>
              </a:spcBef>
            </a:pPr>
            <a:endParaRPr sz="1067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62652" marR="54185" algn="ctr" defTabSz="1219170"/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fixe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point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vente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2" name="object 18">
            <a:extLst>
              <a:ext uri="{FF2B5EF4-FFF2-40B4-BE49-F238E27FC236}">
                <a16:creationId xmlns:a16="http://schemas.microsoft.com/office/drawing/2014/main" id="{18472982-C941-9387-AF37-FC0C2545E808}"/>
              </a:ext>
            </a:extLst>
          </p:cNvPr>
          <p:cNvSpPr txBox="1"/>
          <p:nvPr/>
        </p:nvSpPr>
        <p:spPr>
          <a:xfrm>
            <a:off x="1211071" y="491744"/>
            <a:ext cx="4907280" cy="34203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54187" rIns="0" bIns="0" rtlCol="0">
            <a:spAutoFit/>
          </a:bodyPr>
          <a:lstStyle/>
          <a:p>
            <a:pPr algn="ctr" defTabSz="1219170">
              <a:spcBef>
                <a:spcPts val="427"/>
              </a:spcBef>
            </a:pP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1867" b="1" kern="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janvier</a:t>
            </a:r>
            <a:r>
              <a:rPr sz="1867" b="1" kern="0" spc="-67" dirty="0">
                <a:solidFill>
                  <a:srgbClr val="FFFFFF"/>
                </a:solidFill>
                <a:latin typeface="Arial"/>
                <a:cs typeface="Arial"/>
              </a:rPr>
              <a:t> *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3" name="object 19">
            <a:extLst>
              <a:ext uri="{FF2B5EF4-FFF2-40B4-BE49-F238E27FC236}">
                <a16:creationId xmlns:a16="http://schemas.microsoft.com/office/drawing/2014/main" id="{11A4354C-B772-D492-F04F-6613D67CF4B8}"/>
              </a:ext>
            </a:extLst>
          </p:cNvPr>
          <p:cNvSpPr txBox="1"/>
          <p:nvPr/>
        </p:nvSpPr>
        <p:spPr>
          <a:xfrm>
            <a:off x="99568" y="4049775"/>
            <a:ext cx="1043093" cy="718402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60960" rIns="0" bIns="0" rtlCol="0">
            <a:spAutoFit/>
          </a:bodyPr>
          <a:lstStyle/>
          <a:p>
            <a:pPr marL="62652" marR="54185" algn="ctr" defTabSz="1219170">
              <a:spcBef>
                <a:spcPts val="480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mobilité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dans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le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point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vente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4" name="object 20">
            <a:extLst>
              <a:ext uri="{FF2B5EF4-FFF2-40B4-BE49-F238E27FC236}">
                <a16:creationId xmlns:a16="http://schemas.microsoft.com/office/drawing/2014/main" id="{0B66E361-EF25-4E91-ED54-029F210AEE1B}"/>
              </a:ext>
            </a:extLst>
          </p:cNvPr>
          <p:cNvSpPr txBox="1"/>
          <p:nvPr/>
        </p:nvSpPr>
        <p:spPr>
          <a:xfrm>
            <a:off x="144001" y="5384935"/>
            <a:ext cx="949113" cy="50973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 defTabSz="1219170">
              <a:spcBef>
                <a:spcPts val="133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mobilité totale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5" name="object 21">
            <a:extLst>
              <a:ext uri="{FF2B5EF4-FFF2-40B4-BE49-F238E27FC236}">
                <a16:creationId xmlns:a16="http://schemas.microsoft.com/office/drawing/2014/main" id="{9DF7FD79-2601-2638-9284-F302315E9445}"/>
              </a:ext>
            </a:extLst>
          </p:cNvPr>
          <p:cNvSpPr/>
          <p:nvPr/>
        </p:nvSpPr>
        <p:spPr>
          <a:xfrm>
            <a:off x="3834385" y="2127504"/>
            <a:ext cx="2989580" cy="3143673"/>
          </a:xfrm>
          <a:custGeom>
            <a:avLst/>
            <a:gdLst/>
            <a:ahLst/>
            <a:cxnLst/>
            <a:rect l="l" t="t" r="r" b="b"/>
            <a:pathLst>
              <a:path w="2242185" h="2357754">
                <a:moveTo>
                  <a:pt x="397764" y="1187831"/>
                </a:moveTo>
                <a:lnTo>
                  <a:pt x="0" y="0"/>
                </a:lnTo>
                <a:lnTo>
                  <a:pt x="0" y="2357628"/>
                </a:lnTo>
                <a:lnTo>
                  <a:pt x="397764" y="1187831"/>
                </a:lnTo>
                <a:close/>
              </a:path>
              <a:path w="2242185" h="2357754">
                <a:moveTo>
                  <a:pt x="2241804" y="547116"/>
                </a:moveTo>
                <a:lnTo>
                  <a:pt x="473964" y="547116"/>
                </a:lnTo>
                <a:lnTo>
                  <a:pt x="473964" y="1748028"/>
                </a:lnTo>
                <a:lnTo>
                  <a:pt x="2241804" y="1748028"/>
                </a:lnTo>
                <a:lnTo>
                  <a:pt x="2241804" y="547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 dirty="0">
              <a:solidFill>
                <a:sysClr val="windowText" lastClr="000000"/>
              </a:solidFill>
            </a:endParaRPr>
          </a:p>
        </p:txBody>
      </p:sp>
      <p:sp>
        <p:nvSpPr>
          <p:cNvPr id="26" name="object 22">
            <a:extLst>
              <a:ext uri="{FF2B5EF4-FFF2-40B4-BE49-F238E27FC236}">
                <a16:creationId xmlns:a16="http://schemas.microsoft.com/office/drawing/2014/main" id="{B70225B9-0037-887B-C668-31029B08C6D1}"/>
              </a:ext>
            </a:extLst>
          </p:cNvPr>
          <p:cNvSpPr txBox="1"/>
          <p:nvPr/>
        </p:nvSpPr>
        <p:spPr>
          <a:xfrm>
            <a:off x="4612810" y="2914905"/>
            <a:ext cx="2066713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1867" b="1" kern="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catalogue</a:t>
            </a:r>
            <a:r>
              <a:rPr sz="1867" b="1" kern="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27" dirty="0">
                <a:solidFill>
                  <a:srgbClr val="FFFFFF"/>
                </a:solidFill>
                <a:latin typeface="Arial"/>
                <a:cs typeface="Arial"/>
              </a:rPr>
              <a:t>plus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7" name="object 23">
            <a:extLst>
              <a:ext uri="{FF2B5EF4-FFF2-40B4-BE49-F238E27FC236}">
                <a16:creationId xmlns:a16="http://schemas.microsoft.com/office/drawing/2014/main" id="{3BA9B579-0B1B-00B3-714C-7603F7A734E8}"/>
              </a:ext>
            </a:extLst>
          </p:cNvPr>
          <p:cNvSpPr txBox="1"/>
          <p:nvPr/>
        </p:nvSpPr>
        <p:spPr>
          <a:xfrm>
            <a:off x="4999229" y="3198977"/>
            <a:ext cx="1294553" cy="30527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 defTabSz="1219170">
              <a:spcBef>
                <a:spcPts val="140"/>
              </a:spcBef>
            </a:pP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lisible</a:t>
            </a:r>
            <a:r>
              <a:rPr sz="1867" b="1" kern="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27" dirty="0">
                <a:solidFill>
                  <a:srgbClr val="FFFFFF"/>
                </a:solidFill>
                <a:latin typeface="Arial"/>
                <a:cs typeface="Arial"/>
              </a:rPr>
              <a:t>avec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8" name="object 24">
            <a:extLst>
              <a:ext uri="{FF2B5EF4-FFF2-40B4-BE49-F238E27FC236}">
                <a16:creationId xmlns:a16="http://schemas.microsoft.com/office/drawing/2014/main" id="{08BFF6E0-0B36-93FC-4A59-FAC1F8D4E14F}"/>
              </a:ext>
            </a:extLst>
          </p:cNvPr>
          <p:cNvSpPr txBox="1"/>
          <p:nvPr/>
        </p:nvSpPr>
        <p:spPr>
          <a:xfrm>
            <a:off x="4698154" y="3484203"/>
            <a:ext cx="1895687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1867" b="1" kern="0" spc="-13" dirty="0">
                <a:solidFill>
                  <a:srgbClr val="FFFFFF"/>
                </a:solidFill>
                <a:latin typeface="Arial"/>
                <a:cs typeface="Arial"/>
              </a:rPr>
              <a:t>l’introduction</a:t>
            </a:r>
            <a:r>
              <a:rPr sz="1867" b="1" kern="0" spc="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spc="-33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9" name="object 25">
            <a:extLst>
              <a:ext uri="{FF2B5EF4-FFF2-40B4-BE49-F238E27FC236}">
                <a16:creationId xmlns:a16="http://schemas.microsoft.com/office/drawing/2014/main" id="{E367AD45-4A5B-3E28-E7F9-ECAED635170C}"/>
              </a:ext>
            </a:extLst>
          </p:cNvPr>
          <p:cNvSpPr txBox="1"/>
          <p:nvPr/>
        </p:nvSpPr>
        <p:spPr>
          <a:xfrm>
            <a:off x="5157723" y="3768683"/>
            <a:ext cx="977053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1867" b="1" kern="0" spc="-13" dirty="0">
                <a:solidFill>
                  <a:srgbClr val="FFFFFF"/>
                </a:solidFill>
                <a:latin typeface="Arial"/>
                <a:cs typeface="Arial"/>
              </a:rPr>
              <a:t>système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0" name="object 26">
            <a:extLst>
              <a:ext uri="{FF2B5EF4-FFF2-40B4-BE49-F238E27FC236}">
                <a16:creationId xmlns:a16="http://schemas.microsoft.com/office/drawing/2014/main" id="{A01EC3E9-3595-47C6-E3BD-8AC7BC3ECB47}"/>
              </a:ext>
            </a:extLst>
          </p:cNvPr>
          <p:cNvSpPr txBox="1"/>
          <p:nvPr/>
        </p:nvSpPr>
        <p:spPr>
          <a:xfrm>
            <a:off x="5094731" y="4053163"/>
            <a:ext cx="1100667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1867" b="1" kern="0" spc="-13" dirty="0">
                <a:solidFill>
                  <a:srgbClr val="FFFFFF"/>
                </a:solidFill>
                <a:latin typeface="Arial"/>
                <a:cs typeface="Arial"/>
              </a:rPr>
              <a:t>d’options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31" name="object 27">
            <a:extLst>
              <a:ext uri="{FF2B5EF4-FFF2-40B4-BE49-F238E27FC236}">
                <a16:creationId xmlns:a16="http://schemas.microsoft.com/office/drawing/2014/main" id="{8750F9D8-81D7-8A1A-D747-93E916A5303A}"/>
              </a:ext>
            </a:extLst>
          </p:cNvPr>
          <p:cNvGrpSpPr/>
          <p:nvPr/>
        </p:nvGrpSpPr>
        <p:grpSpPr>
          <a:xfrm>
            <a:off x="1240029" y="1044956"/>
            <a:ext cx="2374900" cy="4583853"/>
            <a:chOff x="930021" y="1073277"/>
            <a:chExt cx="1781175" cy="3437890"/>
          </a:xfrm>
        </p:grpSpPr>
        <p:sp>
          <p:nvSpPr>
            <p:cNvPr id="109" name="object 28">
              <a:extLst>
                <a:ext uri="{FF2B5EF4-FFF2-40B4-BE49-F238E27FC236}">
                  <a16:creationId xmlns:a16="http://schemas.microsoft.com/office/drawing/2014/main" id="{84EC5646-7151-EE11-FA55-CA986D1F22E3}"/>
                </a:ext>
              </a:extLst>
            </p:cNvPr>
            <p:cNvSpPr/>
            <p:nvPr/>
          </p:nvSpPr>
          <p:spPr>
            <a:xfrm>
              <a:off x="939546" y="1082802"/>
              <a:ext cx="1746885" cy="513715"/>
            </a:xfrm>
            <a:custGeom>
              <a:avLst/>
              <a:gdLst/>
              <a:ahLst/>
              <a:cxnLst/>
              <a:rect l="l" t="t" r="r" b="b"/>
              <a:pathLst>
                <a:path w="1746885" h="513715">
                  <a:moveTo>
                    <a:pt x="1660905" y="0"/>
                  </a:moveTo>
                  <a:lnTo>
                    <a:pt x="85597" y="0"/>
                  </a:lnTo>
                  <a:lnTo>
                    <a:pt x="52281" y="6731"/>
                  </a:lnTo>
                  <a:lnTo>
                    <a:pt x="25072" y="25082"/>
                  </a:lnTo>
                  <a:lnTo>
                    <a:pt x="6727" y="52292"/>
                  </a:lnTo>
                  <a:lnTo>
                    <a:pt x="0" y="85598"/>
                  </a:lnTo>
                  <a:lnTo>
                    <a:pt x="0" y="427989"/>
                  </a:lnTo>
                  <a:lnTo>
                    <a:pt x="6727" y="461295"/>
                  </a:lnTo>
                  <a:lnTo>
                    <a:pt x="25072" y="488505"/>
                  </a:lnTo>
                  <a:lnTo>
                    <a:pt x="52281" y="506857"/>
                  </a:lnTo>
                  <a:lnTo>
                    <a:pt x="85597" y="513588"/>
                  </a:lnTo>
                  <a:lnTo>
                    <a:pt x="1660905" y="513588"/>
                  </a:lnTo>
                  <a:lnTo>
                    <a:pt x="1694211" y="506856"/>
                  </a:lnTo>
                  <a:lnTo>
                    <a:pt x="1721421" y="488505"/>
                  </a:lnTo>
                  <a:lnTo>
                    <a:pt x="1739773" y="461295"/>
                  </a:lnTo>
                  <a:lnTo>
                    <a:pt x="1746503" y="427989"/>
                  </a:lnTo>
                  <a:lnTo>
                    <a:pt x="1746503" y="85598"/>
                  </a:lnTo>
                  <a:lnTo>
                    <a:pt x="1739773" y="52292"/>
                  </a:lnTo>
                  <a:lnTo>
                    <a:pt x="1721421" y="25082"/>
                  </a:lnTo>
                  <a:lnTo>
                    <a:pt x="1694211" y="6730"/>
                  </a:lnTo>
                  <a:lnTo>
                    <a:pt x="16609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0" name="object 29">
              <a:extLst>
                <a:ext uri="{FF2B5EF4-FFF2-40B4-BE49-F238E27FC236}">
                  <a16:creationId xmlns:a16="http://schemas.microsoft.com/office/drawing/2014/main" id="{5ED9FB12-8144-4069-D5A6-DE782D31D4FC}"/>
                </a:ext>
              </a:extLst>
            </p:cNvPr>
            <p:cNvSpPr/>
            <p:nvPr/>
          </p:nvSpPr>
          <p:spPr>
            <a:xfrm>
              <a:off x="939546" y="1082802"/>
              <a:ext cx="1746885" cy="513715"/>
            </a:xfrm>
            <a:custGeom>
              <a:avLst/>
              <a:gdLst/>
              <a:ahLst/>
              <a:cxnLst/>
              <a:rect l="l" t="t" r="r" b="b"/>
              <a:pathLst>
                <a:path w="1746885" h="513715">
                  <a:moveTo>
                    <a:pt x="0" y="85598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660905" y="0"/>
                  </a:lnTo>
                  <a:lnTo>
                    <a:pt x="1694211" y="6730"/>
                  </a:lnTo>
                  <a:lnTo>
                    <a:pt x="1721421" y="25082"/>
                  </a:lnTo>
                  <a:lnTo>
                    <a:pt x="1739773" y="52292"/>
                  </a:lnTo>
                  <a:lnTo>
                    <a:pt x="1746503" y="85598"/>
                  </a:lnTo>
                  <a:lnTo>
                    <a:pt x="1746503" y="427989"/>
                  </a:lnTo>
                  <a:lnTo>
                    <a:pt x="1739773" y="461295"/>
                  </a:lnTo>
                  <a:lnTo>
                    <a:pt x="1721421" y="488505"/>
                  </a:lnTo>
                  <a:lnTo>
                    <a:pt x="1694211" y="506856"/>
                  </a:lnTo>
                  <a:lnTo>
                    <a:pt x="1660905" y="513588"/>
                  </a:lnTo>
                  <a:lnTo>
                    <a:pt x="85597" y="513588"/>
                  </a:lnTo>
                  <a:lnTo>
                    <a:pt x="52281" y="506857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object 30">
              <a:extLst>
                <a:ext uri="{FF2B5EF4-FFF2-40B4-BE49-F238E27FC236}">
                  <a16:creationId xmlns:a16="http://schemas.microsoft.com/office/drawing/2014/main" id="{B343F20E-3473-3664-7F80-DB98EBB1A482}"/>
                </a:ext>
              </a:extLst>
            </p:cNvPr>
            <p:cNvSpPr/>
            <p:nvPr/>
          </p:nvSpPr>
          <p:spPr>
            <a:xfrm>
              <a:off x="939546" y="1631442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5" h="515619">
                  <a:moveTo>
                    <a:pt x="1660652" y="0"/>
                  </a:moveTo>
                  <a:lnTo>
                    <a:pt x="85851" y="0"/>
                  </a:lnTo>
                  <a:lnTo>
                    <a:pt x="52436" y="6752"/>
                  </a:lnTo>
                  <a:lnTo>
                    <a:pt x="25147" y="25161"/>
                  </a:lnTo>
                  <a:lnTo>
                    <a:pt x="6747" y="52452"/>
                  </a:lnTo>
                  <a:lnTo>
                    <a:pt x="0" y="85852"/>
                  </a:lnTo>
                  <a:lnTo>
                    <a:pt x="0" y="429260"/>
                  </a:lnTo>
                  <a:lnTo>
                    <a:pt x="6747" y="462659"/>
                  </a:lnTo>
                  <a:lnTo>
                    <a:pt x="25147" y="489950"/>
                  </a:lnTo>
                  <a:lnTo>
                    <a:pt x="52436" y="508359"/>
                  </a:lnTo>
                  <a:lnTo>
                    <a:pt x="85851" y="515112"/>
                  </a:lnTo>
                  <a:lnTo>
                    <a:pt x="1660652" y="515112"/>
                  </a:lnTo>
                  <a:lnTo>
                    <a:pt x="1694051" y="508359"/>
                  </a:lnTo>
                  <a:lnTo>
                    <a:pt x="1721342" y="489950"/>
                  </a:lnTo>
                  <a:lnTo>
                    <a:pt x="1739751" y="462659"/>
                  </a:lnTo>
                  <a:lnTo>
                    <a:pt x="1746503" y="429260"/>
                  </a:lnTo>
                  <a:lnTo>
                    <a:pt x="1746503" y="85852"/>
                  </a:lnTo>
                  <a:lnTo>
                    <a:pt x="1739751" y="52452"/>
                  </a:lnTo>
                  <a:lnTo>
                    <a:pt x="1721342" y="25161"/>
                  </a:lnTo>
                  <a:lnTo>
                    <a:pt x="1694051" y="6752"/>
                  </a:lnTo>
                  <a:lnTo>
                    <a:pt x="1660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object 31">
              <a:extLst>
                <a:ext uri="{FF2B5EF4-FFF2-40B4-BE49-F238E27FC236}">
                  <a16:creationId xmlns:a16="http://schemas.microsoft.com/office/drawing/2014/main" id="{F027FBD1-41A8-90E6-5935-CCCFC539851D}"/>
                </a:ext>
              </a:extLst>
            </p:cNvPr>
            <p:cNvSpPr/>
            <p:nvPr/>
          </p:nvSpPr>
          <p:spPr>
            <a:xfrm>
              <a:off x="939546" y="1631442"/>
              <a:ext cx="1746885" cy="515620"/>
            </a:xfrm>
            <a:custGeom>
              <a:avLst/>
              <a:gdLst/>
              <a:ahLst/>
              <a:cxnLst/>
              <a:rect l="l" t="t" r="r" b="b"/>
              <a:pathLst>
                <a:path w="1746885" h="515619">
                  <a:moveTo>
                    <a:pt x="0" y="85852"/>
                  </a:moveTo>
                  <a:lnTo>
                    <a:pt x="6747" y="52452"/>
                  </a:lnTo>
                  <a:lnTo>
                    <a:pt x="25147" y="25161"/>
                  </a:lnTo>
                  <a:lnTo>
                    <a:pt x="52436" y="6752"/>
                  </a:lnTo>
                  <a:lnTo>
                    <a:pt x="85851" y="0"/>
                  </a:lnTo>
                  <a:lnTo>
                    <a:pt x="1660652" y="0"/>
                  </a:lnTo>
                  <a:lnTo>
                    <a:pt x="1694051" y="6752"/>
                  </a:lnTo>
                  <a:lnTo>
                    <a:pt x="1721342" y="25161"/>
                  </a:lnTo>
                  <a:lnTo>
                    <a:pt x="1739751" y="52452"/>
                  </a:lnTo>
                  <a:lnTo>
                    <a:pt x="1746503" y="85852"/>
                  </a:lnTo>
                  <a:lnTo>
                    <a:pt x="1746503" y="429260"/>
                  </a:lnTo>
                  <a:lnTo>
                    <a:pt x="1739751" y="462659"/>
                  </a:lnTo>
                  <a:lnTo>
                    <a:pt x="1721342" y="489950"/>
                  </a:lnTo>
                  <a:lnTo>
                    <a:pt x="1694051" y="508359"/>
                  </a:lnTo>
                  <a:lnTo>
                    <a:pt x="1660652" y="515112"/>
                  </a:lnTo>
                  <a:lnTo>
                    <a:pt x="85851" y="515112"/>
                  </a:lnTo>
                  <a:lnTo>
                    <a:pt x="52436" y="508359"/>
                  </a:lnTo>
                  <a:lnTo>
                    <a:pt x="25147" y="489950"/>
                  </a:lnTo>
                  <a:lnTo>
                    <a:pt x="6747" y="462659"/>
                  </a:lnTo>
                  <a:lnTo>
                    <a:pt x="0" y="429260"/>
                  </a:lnTo>
                  <a:lnTo>
                    <a:pt x="0" y="85852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13" name="object 32">
              <a:extLst>
                <a:ext uri="{FF2B5EF4-FFF2-40B4-BE49-F238E27FC236}">
                  <a16:creationId xmlns:a16="http://schemas.microsoft.com/office/drawing/2014/main" id="{775F8A8B-CD5E-2A4C-834A-DB30615AA6E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648" y="1144524"/>
              <a:ext cx="156972" cy="156972"/>
            </a:xfrm>
            <a:prstGeom prst="rect">
              <a:avLst/>
            </a:prstGeom>
          </p:spPr>
        </p:pic>
        <p:pic>
          <p:nvPicPr>
            <p:cNvPr id="114" name="object 33">
              <a:extLst>
                <a:ext uri="{FF2B5EF4-FFF2-40B4-BE49-F238E27FC236}">
                  <a16:creationId xmlns:a16="http://schemas.microsoft.com/office/drawing/2014/main" id="{CFC34555-8B56-2F9E-7E08-70874B177C2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5172" y="1687068"/>
              <a:ext cx="156972" cy="156972"/>
            </a:xfrm>
            <a:prstGeom prst="rect">
              <a:avLst/>
            </a:prstGeom>
          </p:spPr>
        </p:pic>
        <p:pic>
          <p:nvPicPr>
            <p:cNvPr id="115" name="object 34">
              <a:extLst>
                <a:ext uri="{FF2B5EF4-FFF2-40B4-BE49-F238E27FC236}">
                  <a16:creationId xmlns:a16="http://schemas.microsoft.com/office/drawing/2014/main" id="{8E19F7B7-B7D1-EB2F-CFD5-D79A35089C6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0955" y="1110538"/>
              <a:ext cx="488518" cy="523951"/>
            </a:xfrm>
            <a:prstGeom prst="rect">
              <a:avLst/>
            </a:prstGeom>
          </p:spPr>
        </p:pic>
        <p:sp>
          <p:nvSpPr>
            <p:cNvPr id="116" name="object 35">
              <a:extLst>
                <a:ext uri="{FF2B5EF4-FFF2-40B4-BE49-F238E27FC236}">
                  <a16:creationId xmlns:a16="http://schemas.microsoft.com/office/drawing/2014/main" id="{7AD80250-39E9-C5F4-1EEA-D8D3509C036C}"/>
                </a:ext>
              </a:extLst>
            </p:cNvPr>
            <p:cNvSpPr/>
            <p:nvPr/>
          </p:nvSpPr>
          <p:spPr>
            <a:xfrm>
              <a:off x="939546" y="2183130"/>
              <a:ext cx="1746885" cy="513715"/>
            </a:xfrm>
            <a:custGeom>
              <a:avLst/>
              <a:gdLst/>
              <a:ahLst/>
              <a:cxnLst/>
              <a:rect l="l" t="t" r="r" b="b"/>
              <a:pathLst>
                <a:path w="1746885" h="513714">
                  <a:moveTo>
                    <a:pt x="1660905" y="0"/>
                  </a:moveTo>
                  <a:lnTo>
                    <a:pt x="85597" y="0"/>
                  </a:lnTo>
                  <a:lnTo>
                    <a:pt x="52281" y="6731"/>
                  </a:lnTo>
                  <a:lnTo>
                    <a:pt x="25072" y="25082"/>
                  </a:lnTo>
                  <a:lnTo>
                    <a:pt x="6727" y="52292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27" y="461295"/>
                  </a:lnTo>
                  <a:lnTo>
                    <a:pt x="25072" y="488505"/>
                  </a:lnTo>
                  <a:lnTo>
                    <a:pt x="52281" y="506856"/>
                  </a:lnTo>
                  <a:lnTo>
                    <a:pt x="85597" y="513588"/>
                  </a:lnTo>
                  <a:lnTo>
                    <a:pt x="1660905" y="513588"/>
                  </a:lnTo>
                  <a:lnTo>
                    <a:pt x="1694211" y="506856"/>
                  </a:lnTo>
                  <a:lnTo>
                    <a:pt x="1721421" y="488505"/>
                  </a:lnTo>
                  <a:lnTo>
                    <a:pt x="1739773" y="461295"/>
                  </a:lnTo>
                  <a:lnTo>
                    <a:pt x="1746503" y="427989"/>
                  </a:lnTo>
                  <a:lnTo>
                    <a:pt x="1746503" y="85597"/>
                  </a:lnTo>
                  <a:lnTo>
                    <a:pt x="1739773" y="52292"/>
                  </a:lnTo>
                  <a:lnTo>
                    <a:pt x="1721421" y="25082"/>
                  </a:lnTo>
                  <a:lnTo>
                    <a:pt x="1694211" y="6731"/>
                  </a:lnTo>
                  <a:lnTo>
                    <a:pt x="16609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" name="object 36">
              <a:extLst>
                <a:ext uri="{FF2B5EF4-FFF2-40B4-BE49-F238E27FC236}">
                  <a16:creationId xmlns:a16="http://schemas.microsoft.com/office/drawing/2014/main" id="{F7049DB6-2341-48BF-171B-C8F2836883D2}"/>
                </a:ext>
              </a:extLst>
            </p:cNvPr>
            <p:cNvSpPr/>
            <p:nvPr/>
          </p:nvSpPr>
          <p:spPr>
            <a:xfrm>
              <a:off x="939546" y="2183130"/>
              <a:ext cx="1746885" cy="513715"/>
            </a:xfrm>
            <a:custGeom>
              <a:avLst/>
              <a:gdLst/>
              <a:ahLst/>
              <a:cxnLst/>
              <a:rect l="l" t="t" r="r" b="b"/>
              <a:pathLst>
                <a:path w="1746885" h="513714">
                  <a:moveTo>
                    <a:pt x="0" y="85597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660905" y="0"/>
                  </a:lnTo>
                  <a:lnTo>
                    <a:pt x="1694211" y="6731"/>
                  </a:lnTo>
                  <a:lnTo>
                    <a:pt x="1721421" y="25082"/>
                  </a:lnTo>
                  <a:lnTo>
                    <a:pt x="1739773" y="52292"/>
                  </a:lnTo>
                  <a:lnTo>
                    <a:pt x="1746503" y="85597"/>
                  </a:lnTo>
                  <a:lnTo>
                    <a:pt x="1746503" y="427989"/>
                  </a:lnTo>
                  <a:lnTo>
                    <a:pt x="1739773" y="461295"/>
                  </a:lnTo>
                  <a:lnTo>
                    <a:pt x="1721421" y="488505"/>
                  </a:lnTo>
                  <a:lnTo>
                    <a:pt x="1694211" y="506856"/>
                  </a:lnTo>
                  <a:lnTo>
                    <a:pt x="1660905" y="513588"/>
                  </a:lnTo>
                  <a:lnTo>
                    <a:pt x="85597" y="513588"/>
                  </a:lnTo>
                  <a:lnTo>
                    <a:pt x="52281" y="506856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object 37">
              <a:extLst>
                <a:ext uri="{FF2B5EF4-FFF2-40B4-BE49-F238E27FC236}">
                  <a16:creationId xmlns:a16="http://schemas.microsoft.com/office/drawing/2014/main" id="{98A49FD3-D650-90F7-CA65-AEF21B9E9F5D}"/>
                </a:ext>
              </a:extLst>
            </p:cNvPr>
            <p:cNvSpPr/>
            <p:nvPr/>
          </p:nvSpPr>
          <p:spPr>
            <a:xfrm>
              <a:off x="939546" y="2733294"/>
              <a:ext cx="1752600" cy="513715"/>
            </a:xfrm>
            <a:custGeom>
              <a:avLst/>
              <a:gdLst/>
              <a:ahLst/>
              <a:cxnLst/>
              <a:rect l="l" t="t" r="r" b="b"/>
              <a:pathLst>
                <a:path w="1752600" h="513714">
                  <a:moveTo>
                    <a:pt x="1667002" y="0"/>
                  </a:moveTo>
                  <a:lnTo>
                    <a:pt x="85597" y="0"/>
                  </a:lnTo>
                  <a:lnTo>
                    <a:pt x="52281" y="6731"/>
                  </a:lnTo>
                  <a:lnTo>
                    <a:pt x="25072" y="25082"/>
                  </a:lnTo>
                  <a:lnTo>
                    <a:pt x="6727" y="52292"/>
                  </a:lnTo>
                  <a:lnTo>
                    <a:pt x="0" y="85598"/>
                  </a:lnTo>
                  <a:lnTo>
                    <a:pt x="0" y="427989"/>
                  </a:lnTo>
                  <a:lnTo>
                    <a:pt x="6727" y="461295"/>
                  </a:lnTo>
                  <a:lnTo>
                    <a:pt x="25072" y="488505"/>
                  </a:lnTo>
                  <a:lnTo>
                    <a:pt x="52281" y="506856"/>
                  </a:lnTo>
                  <a:lnTo>
                    <a:pt x="85597" y="513588"/>
                  </a:lnTo>
                  <a:lnTo>
                    <a:pt x="1667002" y="513588"/>
                  </a:lnTo>
                  <a:lnTo>
                    <a:pt x="1700307" y="506856"/>
                  </a:lnTo>
                  <a:lnTo>
                    <a:pt x="1727517" y="488505"/>
                  </a:lnTo>
                  <a:lnTo>
                    <a:pt x="1745868" y="461295"/>
                  </a:lnTo>
                  <a:lnTo>
                    <a:pt x="1752600" y="427989"/>
                  </a:lnTo>
                  <a:lnTo>
                    <a:pt x="1752600" y="85598"/>
                  </a:lnTo>
                  <a:lnTo>
                    <a:pt x="1745868" y="52292"/>
                  </a:lnTo>
                  <a:lnTo>
                    <a:pt x="1727517" y="25082"/>
                  </a:lnTo>
                  <a:lnTo>
                    <a:pt x="1700307" y="6731"/>
                  </a:lnTo>
                  <a:lnTo>
                    <a:pt x="1667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object 38">
              <a:extLst>
                <a:ext uri="{FF2B5EF4-FFF2-40B4-BE49-F238E27FC236}">
                  <a16:creationId xmlns:a16="http://schemas.microsoft.com/office/drawing/2014/main" id="{932C171D-66FA-D84C-FA38-921D0A0CF9C9}"/>
                </a:ext>
              </a:extLst>
            </p:cNvPr>
            <p:cNvSpPr/>
            <p:nvPr/>
          </p:nvSpPr>
          <p:spPr>
            <a:xfrm>
              <a:off x="939546" y="2733294"/>
              <a:ext cx="1752600" cy="513715"/>
            </a:xfrm>
            <a:custGeom>
              <a:avLst/>
              <a:gdLst/>
              <a:ahLst/>
              <a:cxnLst/>
              <a:rect l="l" t="t" r="r" b="b"/>
              <a:pathLst>
                <a:path w="1752600" h="513714">
                  <a:moveTo>
                    <a:pt x="0" y="85598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667002" y="0"/>
                  </a:lnTo>
                  <a:lnTo>
                    <a:pt x="1700307" y="6731"/>
                  </a:lnTo>
                  <a:lnTo>
                    <a:pt x="1727517" y="25082"/>
                  </a:lnTo>
                  <a:lnTo>
                    <a:pt x="1745868" y="52292"/>
                  </a:lnTo>
                  <a:lnTo>
                    <a:pt x="1752600" y="85598"/>
                  </a:lnTo>
                  <a:lnTo>
                    <a:pt x="1752600" y="427989"/>
                  </a:lnTo>
                  <a:lnTo>
                    <a:pt x="1745868" y="461295"/>
                  </a:lnTo>
                  <a:lnTo>
                    <a:pt x="1727517" y="488505"/>
                  </a:lnTo>
                  <a:lnTo>
                    <a:pt x="1700307" y="506856"/>
                  </a:lnTo>
                  <a:lnTo>
                    <a:pt x="1667002" y="513588"/>
                  </a:lnTo>
                  <a:lnTo>
                    <a:pt x="85597" y="513588"/>
                  </a:lnTo>
                  <a:lnTo>
                    <a:pt x="52281" y="506856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1" name="object 39">
              <a:extLst>
                <a:ext uri="{FF2B5EF4-FFF2-40B4-BE49-F238E27FC236}">
                  <a16:creationId xmlns:a16="http://schemas.microsoft.com/office/drawing/2014/main" id="{7618274C-AFD2-8E58-1DCC-8A2E0461EAB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0460" y="2221230"/>
              <a:ext cx="485571" cy="520192"/>
            </a:xfrm>
            <a:prstGeom prst="rect">
              <a:avLst/>
            </a:prstGeom>
          </p:spPr>
        </p:pic>
        <p:sp>
          <p:nvSpPr>
            <p:cNvPr id="122" name="object 40">
              <a:extLst>
                <a:ext uri="{FF2B5EF4-FFF2-40B4-BE49-F238E27FC236}">
                  <a16:creationId xmlns:a16="http://schemas.microsoft.com/office/drawing/2014/main" id="{32733268-F980-8D64-7968-B3395E88A7A3}"/>
                </a:ext>
              </a:extLst>
            </p:cNvPr>
            <p:cNvSpPr/>
            <p:nvPr/>
          </p:nvSpPr>
          <p:spPr>
            <a:xfrm>
              <a:off x="939546" y="3373374"/>
              <a:ext cx="1750060" cy="513715"/>
            </a:xfrm>
            <a:custGeom>
              <a:avLst/>
              <a:gdLst/>
              <a:ahLst/>
              <a:cxnLst/>
              <a:rect l="l" t="t" r="r" b="b"/>
              <a:pathLst>
                <a:path w="1750060" h="513714">
                  <a:moveTo>
                    <a:pt x="1663953" y="0"/>
                  </a:moveTo>
                  <a:lnTo>
                    <a:pt x="85597" y="0"/>
                  </a:lnTo>
                  <a:lnTo>
                    <a:pt x="52281" y="6731"/>
                  </a:lnTo>
                  <a:lnTo>
                    <a:pt x="25072" y="25082"/>
                  </a:lnTo>
                  <a:lnTo>
                    <a:pt x="6727" y="52292"/>
                  </a:lnTo>
                  <a:lnTo>
                    <a:pt x="0" y="85598"/>
                  </a:lnTo>
                  <a:lnTo>
                    <a:pt x="0" y="427989"/>
                  </a:lnTo>
                  <a:lnTo>
                    <a:pt x="6727" y="461295"/>
                  </a:lnTo>
                  <a:lnTo>
                    <a:pt x="25072" y="488505"/>
                  </a:lnTo>
                  <a:lnTo>
                    <a:pt x="52281" y="506856"/>
                  </a:lnTo>
                  <a:lnTo>
                    <a:pt x="85597" y="513588"/>
                  </a:lnTo>
                  <a:lnTo>
                    <a:pt x="1663953" y="513588"/>
                  </a:lnTo>
                  <a:lnTo>
                    <a:pt x="1697259" y="506856"/>
                  </a:lnTo>
                  <a:lnTo>
                    <a:pt x="1724469" y="488505"/>
                  </a:lnTo>
                  <a:lnTo>
                    <a:pt x="1742821" y="461295"/>
                  </a:lnTo>
                  <a:lnTo>
                    <a:pt x="1749552" y="427989"/>
                  </a:lnTo>
                  <a:lnTo>
                    <a:pt x="1749552" y="85598"/>
                  </a:lnTo>
                  <a:lnTo>
                    <a:pt x="1742821" y="52292"/>
                  </a:lnTo>
                  <a:lnTo>
                    <a:pt x="1724469" y="25082"/>
                  </a:lnTo>
                  <a:lnTo>
                    <a:pt x="1697259" y="6731"/>
                  </a:lnTo>
                  <a:lnTo>
                    <a:pt x="1663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3" name="object 41">
              <a:extLst>
                <a:ext uri="{FF2B5EF4-FFF2-40B4-BE49-F238E27FC236}">
                  <a16:creationId xmlns:a16="http://schemas.microsoft.com/office/drawing/2014/main" id="{7C505798-D354-30C1-471A-147E44113A59}"/>
                </a:ext>
              </a:extLst>
            </p:cNvPr>
            <p:cNvSpPr/>
            <p:nvPr/>
          </p:nvSpPr>
          <p:spPr>
            <a:xfrm>
              <a:off x="939546" y="3373374"/>
              <a:ext cx="1750060" cy="513715"/>
            </a:xfrm>
            <a:custGeom>
              <a:avLst/>
              <a:gdLst/>
              <a:ahLst/>
              <a:cxnLst/>
              <a:rect l="l" t="t" r="r" b="b"/>
              <a:pathLst>
                <a:path w="1750060" h="513714">
                  <a:moveTo>
                    <a:pt x="0" y="85598"/>
                  </a:moveTo>
                  <a:lnTo>
                    <a:pt x="6727" y="52292"/>
                  </a:lnTo>
                  <a:lnTo>
                    <a:pt x="25072" y="25082"/>
                  </a:lnTo>
                  <a:lnTo>
                    <a:pt x="52281" y="6731"/>
                  </a:lnTo>
                  <a:lnTo>
                    <a:pt x="85597" y="0"/>
                  </a:lnTo>
                  <a:lnTo>
                    <a:pt x="1663953" y="0"/>
                  </a:lnTo>
                  <a:lnTo>
                    <a:pt x="1697259" y="6731"/>
                  </a:lnTo>
                  <a:lnTo>
                    <a:pt x="1724469" y="25082"/>
                  </a:lnTo>
                  <a:lnTo>
                    <a:pt x="1742821" y="52292"/>
                  </a:lnTo>
                  <a:lnTo>
                    <a:pt x="1749552" y="85598"/>
                  </a:lnTo>
                  <a:lnTo>
                    <a:pt x="1749552" y="427989"/>
                  </a:lnTo>
                  <a:lnTo>
                    <a:pt x="1742821" y="461295"/>
                  </a:lnTo>
                  <a:lnTo>
                    <a:pt x="1724469" y="488505"/>
                  </a:lnTo>
                  <a:lnTo>
                    <a:pt x="1697259" y="506856"/>
                  </a:lnTo>
                  <a:lnTo>
                    <a:pt x="1663953" y="513588"/>
                  </a:lnTo>
                  <a:lnTo>
                    <a:pt x="85597" y="513588"/>
                  </a:lnTo>
                  <a:lnTo>
                    <a:pt x="52281" y="506856"/>
                  </a:lnTo>
                  <a:lnTo>
                    <a:pt x="25072" y="488505"/>
                  </a:lnTo>
                  <a:lnTo>
                    <a:pt x="6727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4" name="object 42">
              <a:extLst>
                <a:ext uri="{FF2B5EF4-FFF2-40B4-BE49-F238E27FC236}">
                  <a16:creationId xmlns:a16="http://schemas.microsoft.com/office/drawing/2014/main" id="{E6B21B7F-1C41-E947-F65F-91D13CEF432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0328" y="3424428"/>
              <a:ext cx="431291" cy="460248"/>
            </a:xfrm>
            <a:prstGeom prst="rect">
              <a:avLst/>
            </a:prstGeom>
          </p:spPr>
        </p:pic>
        <p:sp>
          <p:nvSpPr>
            <p:cNvPr id="125" name="object 43">
              <a:extLst>
                <a:ext uri="{FF2B5EF4-FFF2-40B4-BE49-F238E27FC236}">
                  <a16:creationId xmlns:a16="http://schemas.microsoft.com/office/drawing/2014/main" id="{1BC6CE23-A598-8B31-60BD-9EFE9D7A871E}"/>
                </a:ext>
              </a:extLst>
            </p:cNvPr>
            <p:cNvSpPr/>
            <p:nvPr/>
          </p:nvSpPr>
          <p:spPr>
            <a:xfrm>
              <a:off x="941070" y="3987546"/>
              <a:ext cx="1760220" cy="513715"/>
            </a:xfrm>
            <a:custGeom>
              <a:avLst/>
              <a:gdLst/>
              <a:ahLst/>
              <a:cxnLst/>
              <a:rect l="l" t="t" r="r" b="b"/>
              <a:pathLst>
                <a:path w="1760220" h="513714">
                  <a:moveTo>
                    <a:pt x="1674622" y="0"/>
                  </a:moveTo>
                  <a:lnTo>
                    <a:pt x="85598" y="0"/>
                  </a:lnTo>
                  <a:lnTo>
                    <a:pt x="52281" y="6727"/>
                  </a:lnTo>
                  <a:lnTo>
                    <a:pt x="25072" y="25072"/>
                  </a:lnTo>
                  <a:lnTo>
                    <a:pt x="6727" y="52281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27" y="461306"/>
                  </a:lnTo>
                  <a:lnTo>
                    <a:pt x="25072" y="488515"/>
                  </a:lnTo>
                  <a:lnTo>
                    <a:pt x="52281" y="506860"/>
                  </a:lnTo>
                  <a:lnTo>
                    <a:pt x="85598" y="513587"/>
                  </a:lnTo>
                  <a:lnTo>
                    <a:pt x="1674622" y="513587"/>
                  </a:lnTo>
                  <a:lnTo>
                    <a:pt x="1707927" y="506860"/>
                  </a:lnTo>
                  <a:lnTo>
                    <a:pt x="1735137" y="488515"/>
                  </a:lnTo>
                  <a:lnTo>
                    <a:pt x="1753489" y="461306"/>
                  </a:lnTo>
                  <a:lnTo>
                    <a:pt x="1760220" y="427989"/>
                  </a:lnTo>
                  <a:lnTo>
                    <a:pt x="1760220" y="85597"/>
                  </a:lnTo>
                  <a:lnTo>
                    <a:pt x="1753489" y="52281"/>
                  </a:lnTo>
                  <a:lnTo>
                    <a:pt x="1735137" y="25072"/>
                  </a:lnTo>
                  <a:lnTo>
                    <a:pt x="1707927" y="6727"/>
                  </a:lnTo>
                  <a:lnTo>
                    <a:pt x="1674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object 44">
              <a:extLst>
                <a:ext uri="{FF2B5EF4-FFF2-40B4-BE49-F238E27FC236}">
                  <a16:creationId xmlns:a16="http://schemas.microsoft.com/office/drawing/2014/main" id="{DF2A0D02-AC01-A1D4-F2C6-B424C1CCAE28}"/>
                </a:ext>
              </a:extLst>
            </p:cNvPr>
            <p:cNvSpPr/>
            <p:nvPr/>
          </p:nvSpPr>
          <p:spPr>
            <a:xfrm>
              <a:off x="941070" y="3987546"/>
              <a:ext cx="1760220" cy="513715"/>
            </a:xfrm>
            <a:custGeom>
              <a:avLst/>
              <a:gdLst/>
              <a:ahLst/>
              <a:cxnLst/>
              <a:rect l="l" t="t" r="r" b="b"/>
              <a:pathLst>
                <a:path w="1760220" h="513714">
                  <a:moveTo>
                    <a:pt x="0" y="85597"/>
                  </a:moveTo>
                  <a:lnTo>
                    <a:pt x="6727" y="52281"/>
                  </a:lnTo>
                  <a:lnTo>
                    <a:pt x="25072" y="25072"/>
                  </a:lnTo>
                  <a:lnTo>
                    <a:pt x="52281" y="6727"/>
                  </a:lnTo>
                  <a:lnTo>
                    <a:pt x="85598" y="0"/>
                  </a:lnTo>
                  <a:lnTo>
                    <a:pt x="1674622" y="0"/>
                  </a:lnTo>
                  <a:lnTo>
                    <a:pt x="1707927" y="6727"/>
                  </a:lnTo>
                  <a:lnTo>
                    <a:pt x="1735137" y="25072"/>
                  </a:lnTo>
                  <a:lnTo>
                    <a:pt x="1753489" y="52281"/>
                  </a:lnTo>
                  <a:lnTo>
                    <a:pt x="1760220" y="85597"/>
                  </a:lnTo>
                  <a:lnTo>
                    <a:pt x="1760220" y="427989"/>
                  </a:lnTo>
                  <a:lnTo>
                    <a:pt x="1753489" y="461306"/>
                  </a:lnTo>
                  <a:lnTo>
                    <a:pt x="1735137" y="488515"/>
                  </a:lnTo>
                  <a:lnTo>
                    <a:pt x="1707927" y="506860"/>
                  </a:lnTo>
                  <a:lnTo>
                    <a:pt x="1674622" y="513587"/>
                  </a:lnTo>
                  <a:lnTo>
                    <a:pt x="85598" y="513587"/>
                  </a:lnTo>
                  <a:lnTo>
                    <a:pt x="52281" y="506860"/>
                  </a:lnTo>
                  <a:lnTo>
                    <a:pt x="25072" y="488515"/>
                  </a:lnTo>
                  <a:lnTo>
                    <a:pt x="6727" y="461306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7" name="object 45">
              <a:extLst>
                <a:ext uri="{FF2B5EF4-FFF2-40B4-BE49-F238E27FC236}">
                  <a16:creationId xmlns:a16="http://schemas.microsoft.com/office/drawing/2014/main" id="{1F0D2881-B93C-5279-C293-1D51D0CA9F6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8804" y="1680972"/>
              <a:ext cx="374903" cy="461771"/>
            </a:xfrm>
            <a:prstGeom prst="rect">
              <a:avLst/>
            </a:prstGeom>
          </p:spPr>
        </p:pic>
        <p:pic>
          <p:nvPicPr>
            <p:cNvPr id="128" name="object 46">
              <a:extLst>
                <a:ext uri="{FF2B5EF4-FFF2-40B4-BE49-F238E27FC236}">
                  <a16:creationId xmlns:a16="http://schemas.microsoft.com/office/drawing/2014/main" id="{FC149780-EDD7-A3D3-3B6C-C3F7ED56E561}"/>
                </a:ext>
              </a:extLst>
            </p:cNvPr>
            <p:cNvPicPr/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93648" y="1373124"/>
              <a:ext cx="190500" cy="140208"/>
            </a:xfrm>
            <a:prstGeom prst="rect">
              <a:avLst/>
            </a:prstGeom>
          </p:spPr>
        </p:pic>
        <p:pic>
          <p:nvPicPr>
            <p:cNvPr id="129" name="object 47">
              <a:extLst>
                <a:ext uri="{FF2B5EF4-FFF2-40B4-BE49-F238E27FC236}">
                  <a16:creationId xmlns:a16="http://schemas.microsoft.com/office/drawing/2014/main" id="{A3AC946A-EC24-D9FA-A3A9-203F4AC8F08D}"/>
                </a:ext>
              </a:extLst>
            </p:cNvPr>
            <p:cNvPicPr/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89076" y="1926336"/>
              <a:ext cx="190500" cy="140207"/>
            </a:xfrm>
            <a:prstGeom prst="rect">
              <a:avLst/>
            </a:prstGeom>
          </p:spPr>
        </p:pic>
        <p:pic>
          <p:nvPicPr>
            <p:cNvPr id="130" name="object 48">
              <a:extLst>
                <a:ext uri="{FF2B5EF4-FFF2-40B4-BE49-F238E27FC236}">
                  <a16:creationId xmlns:a16="http://schemas.microsoft.com/office/drawing/2014/main" id="{D9D5D80D-DE0A-D5B9-6F6E-137C97D2487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7037" y="2176018"/>
              <a:ext cx="290399" cy="259714"/>
            </a:xfrm>
            <a:prstGeom prst="rect">
              <a:avLst/>
            </a:prstGeom>
          </p:spPr>
        </p:pic>
        <p:pic>
          <p:nvPicPr>
            <p:cNvPr id="131" name="object 49">
              <a:extLst>
                <a:ext uri="{FF2B5EF4-FFF2-40B4-BE49-F238E27FC236}">
                  <a16:creationId xmlns:a16="http://schemas.microsoft.com/office/drawing/2014/main" id="{3062AA67-3281-AD02-378D-285EB020F37D}"/>
                </a:ext>
              </a:extLst>
            </p:cNvPr>
            <p:cNvPicPr/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84504" y="3668268"/>
              <a:ext cx="190500" cy="140207"/>
            </a:xfrm>
            <a:prstGeom prst="rect">
              <a:avLst/>
            </a:prstGeom>
          </p:spPr>
        </p:pic>
        <p:pic>
          <p:nvPicPr>
            <p:cNvPr id="132" name="object 50">
              <a:extLst>
                <a:ext uri="{FF2B5EF4-FFF2-40B4-BE49-F238E27FC236}">
                  <a16:creationId xmlns:a16="http://schemas.microsoft.com/office/drawing/2014/main" id="{F1EE18E1-B45A-0F94-30C5-C50F36E99D2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9076" y="3415284"/>
              <a:ext cx="156972" cy="156971"/>
            </a:xfrm>
            <a:prstGeom prst="rect">
              <a:avLst/>
            </a:prstGeom>
          </p:spPr>
        </p:pic>
        <p:sp>
          <p:nvSpPr>
            <p:cNvPr id="133" name="object 51">
              <a:extLst>
                <a:ext uri="{FF2B5EF4-FFF2-40B4-BE49-F238E27FC236}">
                  <a16:creationId xmlns:a16="http://schemas.microsoft.com/office/drawing/2014/main" id="{B356649F-16A5-A230-9CAF-ED2F587EC126}"/>
                </a:ext>
              </a:extLst>
            </p:cNvPr>
            <p:cNvSpPr/>
            <p:nvPr/>
          </p:nvSpPr>
          <p:spPr>
            <a:xfrm>
              <a:off x="2173224" y="1144524"/>
              <a:ext cx="489584" cy="390525"/>
            </a:xfrm>
            <a:custGeom>
              <a:avLst/>
              <a:gdLst/>
              <a:ahLst/>
              <a:cxnLst/>
              <a:rect l="l" t="t" r="r" b="b"/>
              <a:pathLst>
                <a:path w="489585" h="390525">
                  <a:moveTo>
                    <a:pt x="244601" y="0"/>
                  </a:moveTo>
                  <a:lnTo>
                    <a:pt x="195295" y="3964"/>
                  </a:lnTo>
                  <a:lnTo>
                    <a:pt x="149375" y="15335"/>
                  </a:lnTo>
                  <a:lnTo>
                    <a:pt x="107825" y="33325"/>
                  </a:lnTo>
                  <a:lnTo>
                    <a:pt x="71628" y="57150"/>
                  </a:lnTo>
                  <a:lnTo>
                    <a:pt x="41764" y="86022"/>
                  </a:lnTo>
                  <a:lnTo>
                    <a:pt x="19216" y="119157"/>
                  </a:lnTo>
                  <a:lnTo>
                    <a:pt x="4967" y="155769"/>
                  </a:lnTo>
                  <a:lnTo>
                    <a:pt x="0" y="195072"/>
                  </a:lnTo>
                  <a:lnTo>
                    <a:pt x="4967" y="234374"/>
                  </a:lnTo>
                  <a:lnTo>
                    <a:pt x="19216" y="270986"/>
                  </a:lnTo>
                  <a:lnTo>
                    <a:pt x="41764" y="304121"/>
                  </a:lnTo>
                  <a:lnTo>
                    <a:pt x="71627" y="332993"/>
                  </a:lnTo>
                  <a:lnTo>
                    <a:pt x="107825" y="356818"/>
                  </a:lnTo>
                  <a:lnTo>
                    <a:pt x="149375" y="374808"/>
                  </a:lnTo>
                  <a:lnTo>
                    <a:pt x="195295" y="386179"/>
                  </a:lnTo>
                  <a:lnTo>
                    <a:pt x="244601" y="390143"/>
                  </a:lnTo>
                  <a:lnTo>
                    <a:pt x="293908" y="386179"/>
                  </a:lnTo>
                  <a:lnTo>
                    <a:pt x="339828" y="374808"/>
                  </a:lnTo>
                  <a:lnTo>
                    <a:pt x="381378" y="356818"/>
                  </a:lnTo>
                  <a:lnTo>
                    <a:pt x="417575" y="332993"/>
                  </a:lnTo>
                  <a:lnTo>
                    <a:pt x="447439" y="304121"/>
                  </a:lnTo>
                  <a:lnTo>
                    <a:pt x="469987" y="270986"/>
                  </a:lnTo>
                  <a:lnTo>
                    <a:pt x="484236" y="234374"/>
                  </a:lnTo>
                  <a:lnTo>
                    <a:pt x="489203" y="195072"/>
                  </a:lnTo>
                  <a:lnTo>
                    <a:pt x="484236" y="155769"/>
                  </a:lnTo>
                  <a:lnTo>
                    <a:pt x="469987" y="119157"/>
                  </a:lnTo>
                  <a:lnTo>
                    <a:pt x="447439" y="86022"/>
                  </a:lnTo>
                  <a:lnTo>
                    <a:pt x="417575" y="57150"/>
                  </a:lnTo>
                  <a:lnTo>
                    <a:pt x="381378" y="33325"/>
                  </a:lnTo>
                  <a:lnTo>
                    <a:pt x="339828" y="15335"/>
                  </a:lnTo>
                  <a:lnTo>
                    <a:pt x="293908" y="3964"/>
                  </a:lnTo>
                  <a:lnTo>
                    <a:pt x="24460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4" name="object 52">
            <a:extLst>
              <a:ext uri="{FF2B5EF4-FFF2-40B4-BE49-F238E27FC236}">
                <a16:creationId xmlns:a16="http://schemas.microsoft.com/office/drawing/2014/main" id="{9A34E8FE-9651-C305-F468-0C860C58544F}"/>
              </a:ext>
            </a:extLst>
          </p:cNvPr>
          <p:cNvSpPr txBox="1"/>
          <p:nvPr/>
        </p:nvSpPr>
        <p:spPr>
          <a:xfrm>
            <a:off x="3008376" y="1197357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17,90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35" name="object 53">
            <a:extLst>
              <a:ext uri="{FF2B5EF4-FFF2-40B4-BE49-F238E27FC236}">
                <a16:creationId xmlns:a16="http://schemas.microsoft.com/office/drawing/2014/main" id="{94F542EB-2AB1-7D8E-5116-6A2BCA1B35D2}"/>
              </a:ext>
            </a:extLst>
          </p:cNvPr>
          <p:cNvSpPr/>
          <p:nvPr/>
        </p:nvSpPr>
        <p:spPr>
          <a:xfrm>
            <a:off x="2897631" y="1865377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5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2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4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3" y="195072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5" y="57150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36" name="object 54">
            <a:extLst>
              <a:ext uri="{FF2B5EF4-FFF2-40B4-BE49-F238E27FC236}">
                <a16:creationId xmlns:a16="http://schemas.microsoft.com/office/drawing/2014/main" id="{FD896269-EB3C-9A7F-7DA4-009FAEA841A9}"/>
              </a:ext>
            </a:extLst>
          </p:cNvPr>
          <p:cNvSpPr txBox="1"/>
          <p:nvPr/>
        </p:nvSpPr>
        <p:spPr>
          <a:xfrm>
            <a:off x="3008376" y="1923626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22,90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37" name="object 55">
            <a:extLst>
              <a:ext uri="{FF2B5EF4-FFF2-40B4-BE49-F238E27FC236}">
                <a16:creationId xmlns:a16="http://schemas.microsoft.com/office/drawing/2014/main" id="{B0697A72-9D91-96A8-245E-103E30A030EB}"/>
              </a:ext>
            </a:extLst>
          </p:cNvPr>
          <p:cNvSpPr/>
          <p:nvPr/>
        </p:nvSpPr>
        <p:spPr>
          <a:xfrm>
            <a:off x="2901696" y="2607055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5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7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2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4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3" y="195072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5" y="57149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38" name="object 56">
            <a:extLst>
              <a:ext uri="{FF2B5EF4-FFF2-40B4-BE49-F238E27FC236}">
                <a16:creationId xmlns:a16="http://schemas.microsoft.com/office/drawing/2014/main" id="{2D8E0D55-FC4A-72CA-02ED-7F7BC4BD0E85}"/>
              </a:ext>
            </a:extLst>
          </p:cNvPr>
          <p:cNvSpPr txBox="1"/>
          <p:nvPr/>
        </p:nvSpPr>
        <p:spPr>
          <a:xfrm>
            <a:off x="3011931" y="2664900"/>
            <a:ext cx="43010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" algn="ctr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>
              <a:spcBef>
                <a:spcPts val="7"/>
              </a:spcBef>
            </a:pP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23,90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39" name="object 57">
            <a:extLst>
              <a:ext uri="{FF2B5EF4-FFF2-40B4-BE49-F238E27FC236}">
                <a16:creationId xmlns:a16="http://schemas.microsoft.com/office/drawing/2014/main" id="{2043CC3D-E862-2F01-C442-C38F08E08052}"/>
              </a:ext>
            </a:extLst>
          </p:cNvPr>
          <p:cNvSpPr txBox="1"/>
          <p:nvPr/>
        </p:nvSpPr>
        <p:spPr>
          <a:xfrm>
            <a:off x="3091180" y="2909485"/>
            <a:ext cx="27093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0" name="object 58">
            <a:extLst>
              <a:ext uri="{FF2B5EF4-FFF2-40B4-BE49-F238E27FC236}">
                <a16:creationId xmlns:a16="http://schemas.microsoft.com/office/drawing/2014/main" id="{24762345-F107-66BE-784F-123A06F9F0F1}"/>
              </a:ext>
            </a:extLst>
          </p:cNvPr>
          <p:cNvSpPr/>
          <p:nvPr/>
        </p:nvSpPr>
        <p:spPr>
          <a:xfrm>
            <a:off x="2895600" y="3342639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5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50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2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4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4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4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4" y="195072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6" y="57149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41" name="object 59">
            <a:extLst>
              <a:ext uri="{FF2B5EF4-FFF2-40B4-BE49-F238E27FC236}">
                <a16:creationId xmlns:a16="http://schemas.microsoft.com/office/drawing/2014/main" id="{1D9FDDB6-32A4-C15D-B0E2-587622081720}"/>
              </a:ext>
            </a:extLst>
          </p:cNvPr>
          <p:cNvSpPr txBox="1"/>
          <p:nvPr/>
        </p:nvSpPr>
        <p:spPr>
          <a:xfrm>
            <a:off x="3007021" y="3401230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28,90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2" name="object 60">
            <a:extLst>
              <a:ext uri="{FF2B5EF4-FFF2-40B4-BE49-F238E27FC236}">
                <a16:creationId xmlns:a16="http://schemas.microsoft.com/office/drawing/2014/main" id="{BD797EB0-25DD-C5AD-2315-E08AFED83276}"/>
              </a:ext>
            </a:extLst>
          </p:cNvPr>
          <p:cNvSpPr/>
          <p:nvPr/>
        </p:nvSpPr>
        <p:spPr>
          <a:xfrm>
            <a:off x="2895600" y="4194049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5" h="390525">
                <a:moveTo>
                  <a:pt x="244601" y="0"/>
                </a:moveTo>
                <a:lnTo>
                  <a:pt x="195295" y="3964"/>
                </a:lnTo>
                <a:lnTo>
                  <a:pt x="149375" y="15335"/>
                </a:lnTo>
                <a:lnTo>
                  <a:pt x="107825" y="33325"/>
                </a:lnTo>
                <a:lnTo>
                  <a:pt x="71628" y="57149"/>
                </a:lnTo>
                <a:lnTo>
                  <a:pt x="41764" y="86022"/>
                </a:lnTo>
                <a:lnTo>
                  <a:pt x="19216" y="119157"/>
                </a:lnTo>
                <a:lnTo>
                  <a:pt x="4967" y="155769"/>
                </a:lnTo>
                <a:lnTo>
                  <a:pt x="0" y="195071"/>
                </a:lnTo>
                <a:lnTo>
                  <a:pt x="4967" y="234374"/>
                </a:lnTo>
                <a:lnTo>
                  <a:pt x="19216" y="270986"/>
                </a:lnTo>
                <a:lnTo>
                  <a:pt x="41764" y="304121"/>
                </a:lnTo>
                <a:lnTo>
                  <a:pt x="71627" y="332993"/>
                </a:lnTo>
                <a:lnTo>
                  <a:pt x="107825" y="356818"/>
                </a:lnTo>
                <a:lnTo>
                  <a:pt x="149375" y="374808"/>
                </a:lnTo>
                <a:lnTo>
                  <a:pt x="195295" y="386179"/>
                </a:lnTo>
                <a:lnTo>
                  <a:pt x="244601" y="390143"/>
                </a:lnTo>
                <a:lnTo>
                  <a:pt x="293908" y="386179"/>
                </a:lnTo>
                <a:lnTo>
                  <a:pt x="339828" y="374808"/>
                </a:lnTo>
                <a:lnTo>
                  <a:pt x="381378" y="356818"/>
                </a:lnTo>
                <a:lnTo>
                  <a:pt x="417575" y="332993"/>
                </a:lnTo>
                <a:lnTo>
                  <a:pt x="447439" y="304121"/>
                </a:lnTo>
                <a:lnTo>
                  <a:pt x="469987" y="270986"/>
                </a:lnTo>
                <a:lnTo>
                  <a:pt x="484236" y="234374"/>
                </a:lnTo>
                <a:lnTo>
                  <a:pt x="489204" y="195071"/>
                </a:lnTo>
                <a:lnTo>
                  <a:pt x="484236" y="155769"/>
                </a:lnTo>
                <a:lnTo>
                  <a:pt x="469987" y="119157"/>
                </a:lnTo>
                <a:lnTo>
                  <a:pt x="447439" y="86022"/>
                </a:lnTo>
                <a:lnTo>
                  <a:pt x="417576" y="57149"/>
                </a:lnTo>
                <a:lnTo>
                  <a:pt x="381378" y="33325"/>
                </a:lnTo>
                <a:lnTo>
                  <a:pt x="339828" y="15335"/>
                </a:lnTo>
                <a:lnTo>
                  <a:pt x="293908" y="3964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43" name="object 61">
            <a:extLst>
              <a:ext uri="{FF2B5EF4-FFF2-40B4-BE49-F238E27FC236}">
                <a16:creationId xmlns:a16="http://schemas.microsoft.com/office/drawing/2014/main" id="{1D65B39D-B330-1178-9805-AFB730B7F514}"/>
              </a:ext>
            </a:extLst>
          </p:cNvPr>
          <p:cNvSpPr txBox="1"/>
          <p:nvPr/>
        </p:nvSpPr>
        <p:spPr>
          <a:xfrm>
            <a:off x="3007021" y="4252298"/>
            <a:ext cx="43010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27,90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4" name="object 62">
            <a:extLst>
              <a:ext uri="{FF2B5EF4-FFF2-40B4-BE49-F238E27FC236}">
                <a16:creationId xmlns:a16="http://schemas.microsoft.com/office/drawing/2014/main" id="{9177CF33-65FF-0CFF-7D05-F9DB5B63C1E8}"/>
              </a:ext>
            </a:extLst>
          </p:cNvPr>
          <p:cNvSpPr txBox="1"/>
          <p:nvPr/>
        </p:nvSpPr>
        <p:spPr>
          <a:xfrm>
            <a:off x="3086268" y="4496477"/>
            <a:ext cx="27093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5" name="object 63">
            <a:extLst>
              <a:ext uri="{FF2B5EF4-FFF2-40B4-BE49-F238E27FC236}">
                <a16:creationId xmlns:a16="http://schemas.microsoft.com/office/drawing/2014/main" id="{3155191A-6B9E-B280-A907-66853ACDDC50}"/>
              </a:ext>
            </a:extLst>
          </p:cNvPr>
          <p:cNvSpPr/>
          <p:nvPr/>
        </p:nvSpPr>
        <p:spPr>
          <a:xfrm>
            <a:off x="2885439" y="5012943"/>
            <a:ext cx="652779" cy="520700"/>
          </a:xfrm>
          <a:custGeom>
            <a:avLst/>
            <a:gdLst/>
            <a:ahLst/>
            <a:cxnLst/>
            <a:rect l="l" t="t" r="r" b="b"/>
            <a:pathLst>
              <a:path w="489585" h="390525">
                <a:moveTo>
                  <a:pt x="244601" y="0"/>
                </a:moveTo>
                <a:lnTo>
                  <a:pt x="195295" y="3963"/>
                </a:lnTo>
                <a:lnTo>
                  <a:pt x="149375" y="15329"/>
                </a:lnTo>
                <a:lnTo>
                  <a:pt x="107825" y="33315"/>
                </a:lnTo>
                <a:lnTo>
                  <a:pt x="71628" y="57135"/>
                </a:lnTo>
                <a:lnTo>
                  <a:pt x="41764" y="86005"/>
                </a:lnTo>
                <a:lnTo>
                  <a:pt x="19216" y="119141"/>
                </a:lnTo>
                <a:lnTo>
                  <a:pt x="4967" y="155758"/>
                </a:lnTo>
                <a:lnTo>
                  <a:pt x="0" y="195071"/>
                </a:lnTo>
                <a:lnTo>
                  <a:pt x="4967" y="234385"/>
                </a:lnTo>
                <a:lnTo>
                  <a:pt x="19216" y="271002"/>
                </a:lnTo>
                <a:lnTo>
                  <a:pt x="41764" y="304138"/>
                </a:lnTo>
                <a:lnTo>
                  <a:pt x="71627" y="333008"/>
                </a:lnTo>
                <a:lnTo>
                  <a:pt x="107825" y="356828"/>
                </a:lnTo>
                <a:lnTo>
                  <a:pt x="149375" y="374814"/>
                </a:lnTo>
                <a:lnTo>
                  <a:pt x="195295" y="386180"/>
                </a:lnTo>
                <a:lnTo>
                  <a:pt x="244601" y="390143"/>
                </a:lnTo>
                <a:lnTo>
                  <a:pt x="293908" y="386180"/>
                </a:lnTo>
                <a:lnTo>
                  <a:pt x="339828" y="374814"/>
                </a:lnTo>
                <a:lnTo>
                  <a:pt x="381378" y="356828"/>
                </a:lnTo>
                <a:lnTo>
                  <a:pt x="417575" y="333008"/>
                </a:lnTo>
                <a:lnTo>
                  <a:pt x="447439" y="304138"/>
                </a:lnTo>
                <a:lnTo>
                  <a:pt x="469987" y="271002"/>
                </a:lnTo>
                <a:lnTo>
                  <a:pt x="484236" y="234385"/>
                </a:lnTo>
                <a:lnTo>
                  <a:pt x="489203" y="195071"/>
                </a:lnTo>
                <a:lnTo>
                  <a:pt x="484236" y="155758"/>
                </a:lnTo>
                <a:lnTo>
                  <a:pt x="469987" y="119141"/>
                </a:lnTo>
                <a:lnTo>
                  <a:pt x="447439" y="86005"/>
                </a:lnTo>
                <a:lnTo>
                  <a:pt x="417575" y="57135"/>
                </a:lnTo>
                <a:lnTo>
                  <a:pt x="381378" y="33315"/>
                </a:lnTo>
                <a:lnTo>
                  <a:pt x="339828" y="15329"/>
                </a:lnTo>
                <a:lnTo>
                  <a:pt x="293908" y="3963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46" name="object 64">
            <a:extLst>
              <a:ext uri="{FF2B5EF4-FFF2-40B4-BE49-F238E27FC236}">
                <a16:creationId xmlns:a16="http://schemas.microsoft.com/office/drawing/2014/main" id="{9C0AED32-48A7-5307-6836-3914627593B7}"/>
              </a:ext>
            </a:extLst>
          </p:cNvPr>
          <p:cNvSpPr txBox="1"/>
          <p:nvPr/>
        </p:nvSpPr>
        <p:spPr>
          <a:xfrm>
            <a:off x="2995676" y="5071602"/>
            <a:ext cx="43010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33,90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7" name="object 65">
            <a:extLst>
              <a:ext uri="{FF2B5EF4-FFF2-40B4-BE49-F238E27FC236}">
                <a16:creationId xmlns:a16="http://schemas.microsoft.com/office/drawing/2014/main" id="{6278FB4D-040C-7DC8-5B9C-DDE3F76474CA}"/>
              </a:ext>
            </a:extLst>
          </p:cNvPr>
          <p:cNvSpPr txBox="1"/>
          <p:nvPr/>
        </p:nvSpPr>
        <p:spPr>
          <a:xfrm>
            <a:off x="1930569" y="1950822"/>
            <a:ext cx="934720" cy="30606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lnSpc>
                <a:spcPts val="1280"/>
              </a:lnSpc>
              <a:spcBef>
                <a:spcPts val="127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+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PP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99904" defTabSz="1219170"/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8" name="object 66">
            <a:extLst>
              <a:ext uri="{FF2B5EF4-FFF2-40B4-BE49-F238E27FC236}">
                <a16:creationId xmlns:a16="http://schemas.microsoft.com/office/drawing/2014/main" id="{2609D53C-4FBD-6B8E-C42E-8B678FA3AEAE}"/>
              </a:ext>
            </a:extLst>
          </p:cNvPr>
          <p:cNvSpPr txBox="1"/>
          <p:nvPr/>
        </p:nvSpPr>
        <p:spPr>
          <a:xfrm>
            <a:off x="2002029" y="2689284"/>
            <a:ext cx="818727" cy="180456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9" name="object 67">
            <a:extLst>
              <a:ext uri="{FF2B5EF4-FFF2-40B4-BE49-F238E27FC236}">
                <a16:creationId xmlns:a16="http://schemas.microsoft.com/office/drawing/2014/main" id="{089C7765-B003-997B-CC80-E9A6B53FCBCA}"/>
              </a:ext>
            </a:extLst>
          </p:cNvPr>
          <p:cNvSpPr txBox="1"/>
          <p:nvPr/>
        </p:nvSpPr>
        <p:spPr>
          <a:xfrm>
            <a:off x="2121915" y="2850557"/>
            <a:ext cx="579120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(nouveauté)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50" name="object 68">
            <a:extLst>
              <a:ext uri="{FF2B5EF4-FFF2-40B4-BE49-F238E27FC236}">
                <a16:creationId xmlns:a16="http://schemas.microsoft.com/office/drawing/2014/main" id="{AD9CD017-3C3D-9660-D578-9F6799E4BAD8}"/>
              </a:ext>
            </a:extLst>
          </p:cNvPr>
          <p:cNvSpPr txBox="1"/>
          <p:nvPr/>
        </p:nvSpPr>
        <p:spPr>
          <a:xfrm>
            <a:off x="1765469" y="3417993"/>
            <a:ext cx="1112520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5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+PP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algn="ctr" defTabSz="1219170">
              <a:lnSpc>
                <a:spcPts val="960"/>
              </a:lnSpc>
            </a:pP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(nouveauté)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51" name="object 69">
            <a:extLst>
              <a:ext uri="{FF2B5EF4-FFF2-40B4-BE49-F238E27FC236}">
                <a16:creationId xmlns:a16="http://schemas.microsoft.com/office/drawing/2014/main" id="{CBAFDFD3-9721-DB47-4631-B415721AA3C6}"/>
              </a:ext>
            </a:extLst>
          </p:cNvPr>
          <p:cNvSpPr txBox="1"/>
          <p:nvPr/>
        </p:nvSpPr>
        <p:spPr>
          <a:xfrm>
            <a:off x="2007785" y="1155192"/>
            <a:ext cx="766233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99904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6933"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152" name="object 70">
            <a:extLst>
              <a:ext uri="{FF2B5EF4-FFF2-40B4-BE49-F238E27FC236}">
                <a16:creationId xmlns:a16="http://schemas.microsoft.com/office/drawing/2014/main" id="{858D934A-F04D-A7E4-AE8B-A92FC1B9D436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52118" y="3250354"/>
            <a:ext cx="387213" cy="346285"/>
          </a:xfrm>
          <a:prstGeom prst="rect">
            <a:avLst/>
          </a:prstGeom>
        </p:spPr>
      </p:pic>
      <p:sp>
        <p:nvSpPr>
          <p:cNvPr id="153" name="object 71">
            <a:extLst>
              <a:ext uri="{FF2B5EF4-FFF2-40B4-BE49-F238E27FC236}">
                <a16:creationId xmlns:a16="http://schemas.microsoft.com/office/drawing/2014/main" id="{0BF37321-1513-E6CF-D5BC-95663D2C5539}"/>
              </a:ext>
            </a:extLst>
          </p:cNvPr>
          <p:cNvSpPr txBox="1"/>
          <p:nvPr/>
        </p:nvSpPr>
        <p:spPr>
          <a:xfrm>
            <a:off x="2033015" y="4268893"/>
            <a:ext cx="755227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Mobile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54" name="object 72">
            <a:extLst>
              <a:ext uri="{FF2B5EF4-FFF2-40B4-BE49-F238E27FC236}">
                <a16:creationId xmlns:a16="http://schemas.microsoft.com/office/drawing/2014/main" id="{C02F404A-1B2F-A811-D605-A083F97EFF4D}"/>
              </a:ext>
            </a:extLst>
          </p:cNvPr>
          <p:cNvSpPr txBox="1"/>
          <p:nvPr/>
        </p:nvSpPr>
        <p:spPr>
          <a:xfrm>
            <a:off x="2026920" y="4429422"/>
            <a:ext cx="76623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55" name="object 73">
            <a:extLst>
              <a:ext uri="{FF2B5EF4-FFF2-40B4-BE49-F238E27FC236}">
                <a16:creationId xmlns:a16="http://schemas.microsoft.com/office/drawing/2014/main" id="{E7A5F0E4-03E4-75EB-56F8-E216DC84B924}"/>
              </a:ext>
            </a:extLst>
          </p:cNvPr>
          <p:cNvSpPr txBox="1"/>
          <p:nvPr/>
        </p:nvSpPr>
        <p:spPr>
          <a:xfrm>
            <a:off x="1871134" y="5079323"/>
            <a:ext cx="977053" cy="3016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80"/>
              </a:lnSpc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Mobile</a:t>
            </a:r>
            <a:r>
              <a:rPr sz="1067" b="1" kern="0" spc="-2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4553" defTabSz="1219170">
              <a:lnSpc>
                <a:spcPts val="960"/>
              </a:lnSpc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GPRS</a:t>
            </a:r>
            <a:r>
              <a:rPr sz="800" i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Premium)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56" name="object 74">
            <a:extLst>
              <a:ext uri="{FF2B5EF4-FFF2-40B4-BE49-F238E27FC236}">
                <a16:creationId xmlns:a16="http://schemas.microsoft.com/office/drawing/2014/main" id="{1F35C61D-1CB8-A652-836C-10BF7EBF34BB}"/>
              </a:ext>
            </a:extLst>
          </p:cNvPr>
          <p:cNvGrpSpPr/>
          <p:nvPr/>
        </p:nvGrpSpPr>
        <p:grpSpPr>
          <a:xfrm>
            <a:off x="1244093" y="5663692"/>
            <a:ext cx="2374900" cy="710353"/>
            <a:chOff x="933069" y="4537328"/>
            <a:chExt cx="1781175" cy="532765"/>
          </a:xfrm>
        </p:grpSpPr>
        <p:sp>
          <p:nvSpPr>
            <p:cNvPr id="157" name="object 75">
              <a:extLst>
                <a:ext uri="{FF2B5EF4-FFF2-40B4-BE49-F238E27FC236}">
                  <a16:creationId xmlns:a16="http://schemas.microsoft.com/office/drawing/2014/main" id="{6FD1DFD7-2A4A-B844-4178-6FEEEFB95944}"/>
                </a:ext>
              </a:extLst>
            </p:cNvPr>
            <p:cNvSpPr/>
            <p:nvPr/>
          </p:nvSpPr>
          <p:spPr>
            <a:xfrm>
              <a:off x="942594" y="4546853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1676145" y="0"/>
                  </a:moveTo>
                  <a:lnTo>
                    <a:pt x="85597" y="0"/>
                  </a:lnTo>
                  <a:lnTo>
                    <a:pt x="52281" y="6727"/>
                  </a:lnTo>
                  <a:lnTo>
                    <a:pt x="25072" y="25072"/>
                  </a:lnTo>
                  <a:lnTo>
                    <a:pt x="6727" y="52281"/>
                  </a:lnTo>
                  <a:lnTo>
                    <a:pt x="0" y="85598"/>
                  </a:lnTo>
                  <a:lnTo>
                    <a:pt x="0" y="427990"/>
                  </a:lnTo>
                  <a:lnTo>
                    <a:pt x="6727" y="461308"/>
                  </a:lnTo>
                  <a:lnTo>
                    <a:pt x="25072" y="488516"/>
                  </a:lnTo>
                  <a:lnTo>
                    <a:pt x="52281" y="506861"/>
                  </a:lnTo>
                  <a:lnTo>
                    <a:pt x="85597" y="513588"/>
                  </a:lnTo>
                  <a:lnTo>
                    <a:pt x="1676145" y="513588"/>
                  </a:lnTo>
                  <a:lnTo>
                    <a:pt x="1709451" y="506861"/>
                  </a:lnTo>
                  <a:lnTo>
                    <a:pt x="1736661" y="488516"/>
                  </a:lnTo>
                  <a:lnTo>
                    <a:pt x="1755013" y="461308"/>
                  </a:lnTo>
                  <a:lnTo>
                    <a:pt x="1761744" y="427990"/>
                  </a:lnTo>
                  <a:lnTo>
                    <a:pt x="1761744" y="85598"/>
                  </a:lnTo>
                  <a:lnTo>
                    <a:pt x="1755013" y="52281"/>
                  </a:lnTo>
                  <a:lnTo>
                    <a:pt x="1736661" y="25072"/>
                  </a:lnTo>
                  <a:lnTo>
                    <a:pt x="1709451" y="6727"/>
                  </a:lnTo>
                  <a:lnTo>
                    <a:pt x="1676145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8" name="object 76">
              <a:extLst>
                <a:ext uri="{FF2B5EF4-FFF2-40B4-BE49-F238E27FC236}">
                  <a16:creationId xmlns:a16="http://schemas.microsoft.com/office/drawing/2014/main" id="{0CCB28BA-F21B-B05C-2CE2-6D104E48B762}"/>
                </a:ext>
              </a:extLst>
            </p:cNvPr>
            <p:cNvSpPr/>
            <p:nvPr/>
          </p:nvSpPr>
          <p:spPr>
            <a:xfrm>
              <a:off x="942594" y="4546853"/>
              <a:ext cx="1762125" cy="513715"/>
            </a:xfrm>
            <a:custGeom>
              <a:avLst/>
              <a:gdLst/>
              <a:ahLst/>
              <a:cxnLst/>
              <a:rect l="l" t="t" r="r" b="b"/>
              <a:pathLst>
                <a:path w="1762125" h="513714">
                  <a:moveTo>
                    <a:pt x="0" y="85598"/>
                  </a:moveTo>
                  <a:lnTo>
                    <a:pt x="6727" y="52281"/>
                  </a:lnTo>
                  <a:lnTo>
                    <a:pt x="25072" y="25072"/>
                  </a:lnTo>
                  <a:lnTo>
                    <a:pt x="52281" y="6727"/>
                  </a:lnTo>
                  <a:lnTo>
                    <a:pt x="85597" y="0"/>
                  </a:lnTo>
                  <a:lnTo>
                    <a:pt x="1676145" y="0"/>
                  </a:lnTo>
                  <a:lnTo>
                    <a:pt x="1709451" y="6727"/>
                  </a:lnTo>
                  <a:lnTo>
                    <a:pt x="1736661" y="25072"/>
                  </a:lnTo>
                  <a:lnTo>
                    <a:pt x="1755013" y="52281"/>
                  </a:lnTo>
                  <a:lnTo>
                    <a:pt x="1761744" y="85598"/>
                  </a:lnTo>
                  <a:lnTo>
                    <a:pt x="1761744" y="427990"/>
                  </a:lnTo>
                  <a:lnTo>
                    <a:pt x="1755013" y="461308"/>
                  </a:lnTo>
                  <a:lnTo>
                    <a:pt x="1736661" y="488516"/>
                  </a:lnTo>
                  <a:lnTo>
                    <a:pt x="1709451" y="506861"/>
                  </a:lnTo>
                  <a:lnTo>
                    <a:pt x="1676145" y="513588"/>
                  </a:lnTo>
                  <a:lnTo>
                    <a:pt x="85597" y="513588"/>
                  </a:lnTo>
                  <a:lnTo>
                    <a:pt x="52281" y="506861"/>
                  </a:lnTo>
                  <a:lnTo>
                    <a:pt x="25072" y="488516"/>
                  </a:lnTo>
                  <a:lnTo>
                    <a:pt x="6727" y="461308"/>
                  </a:lnTo>
                  <a:lnTo>
                    <a:pt x="0" y="427990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59" name="object 77">
            <a:extLst>
              <a:ext uri="{FF2B5EF4-FFF2-40B4-BE49-F238E27FC236}">
                <a16:creationId xmlns:a16="http://schemas.microsoft.com/office/drawing/2014/main" id="{3C72AF3A-E317-FED5-2B89-A528AE575464}"/>
              </a:ext>
            </a:extLst>
          </p:cNvPr>
          <p:cNvSpPr txBox="1"/>
          <p:nvPr/>
        </p:nvSpPr>
        <p:spPr>
          <a:xfrm>
            <a:off x="1936665" y="5838885"/>
            <a:ext cx="821267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20"/>
              </a:spcBef>
            </a:pP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TPE</a:t>
            </a:r>
            <a:r>
              <a:rPr sz="1067" b="1" kern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rgbClr val="C00000"/>
                </a:solidFill>
                <a:latin typeface="Arial"/>
                <a:cs typeface="Arial"/>
              </a:rPr>
              <a:t>Mini</a:t>
            </a:r>
            <a:r>
              <a:rPr sz="1067" b="1" kern="0" spc="-1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rgbClr val="C00000"/>
                </a:solidFill>
                <a:latin typeface="Arial"/>
                <a:cs typeface="Arial"/>
              </a:rPr>
              <a:t>4G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60" name="object 78">
            <a:extLst>
              <a:ext uri="{FF2B5EF4-FFF2-40B4-BE49-F238E27FC236}">
                <a16:creationId xmlns:a16="http://schemas.microsoft.com/office/drawing/2014/main" id="{26BDD0DA-1664-78F2-6DF0-574DB5D1F96C}"/>
              </a:ext>
            </a:extLst>
          </p:cNvPr>
          <p:cNvSpPr txBox="1"/>
          <p:nvPr/>
        </p:nvSpPr>
        <p:spPr>
          <a:xfrm>
            <a:off x="1757848" y="5999413"/>
            <a:ext cx="1174325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GPRS</a:t>
            </a:r>
            <a:r>
              <a:rPr sz="800" i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Mini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Premium)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61" name="object 79">
            <a:extLst>
              <a:ext uri="{FF2B5EF4-FFF2-40B4-BE49-F238E27FC236}">
                <a16:creationId xmlns:a16="http://schemas.microsoft.com/office/drawing/2014/main" id="{52FF072D-5AD6-BD96-E64A-42B24DCEB925}"/>
              </a:ext>
            </a:extLst>
          </p:cNvPr>
          <p:cNvGrpSpPr/>
          <p:nvPr/>
        </p:nvGrpSpPr>
        <p:grpSpPr>
          <a:xfrm>
            <a:off x="1258722" y="4934238"/>
            <a:ext cx="2289385" cy="1402927"/>
            <a:chOff x="944041" y="3990238"/>
            <a:chExt cx="1717039" cy="1052195"/>
          </a:xfrm>
          <a:solidFill>
            <a:srgbClr val="C00000"/>
          </a:solidFill>
        </p:grpSpPr>
        <p:pic>
          <p:nvPicPr>
            <p:cNvPr id="162" name="object 80">
              <a:extLst>
                <a:ext uri="{FF2B5EF4-FFF2-40B4-BE49-F238E27FC236}">
                  <a16:creationId xmlns:a16="http://schemas.microsoft.com/office/drawing/2014/main" id="{AF5A1E08-05B7-E4BC-465A-CF980FF4EF4A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9700" y="4585106"/>
              <a:ext cx="257365" cy="457080"/>
            </a:xfrm>
            <a:prstGeom prst="rect">
              <a:avLst/>
            </a:prstGeom>
            <a:noFill/>
          </p:spPr>
        </p:pic>
        <p:pic>
          <p:nvPicPr>
            <p:cNvPr id="163" name="object 81">
              <a:extLst>
                <a:ext uri="{FF2B5EF4-FFF2-40B4-BE49-F238E27FC236}">
                  <a16:creationId xmlns:a16="http://schemas.microsoft.com/office/drawing/2014/main" id="{F1146762-DB73-1D66-DF36-3FDBBCB26444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2685" y="4563008"/>
              <a:ext cx="290398" cy="259778"/>
            </a:xfrm>
            <a:prstGeom prst="rect">
              <a:avLst/>
            </a:prstGeom>
            <a:noFill/>
          </p:spPr>
        </p:pic>
        <p:pic>
          <p:nvPicPr>
            <p:cNvPr id="164" name="object 82">
              <a:extLst>
                <a:ext uri="{FF2B5EF4-FFF2-40B4-BE49-F238E27FC236}">
                  <a16:creationId xmlns:a16="http://schemas.microsoft.com/office/drawing/2014/main" id="{DD9CDF81-8FB1-E877-1D35-531016E10ED0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4041" y="3990238"/>
              <a:ext cx="290398" cy="259778"/>
            </a:xfrm>
            <a:prstGeom prst="rect">
              <a:avLst/>
            </a:prstGeom>
            <a:noFill/>
          </p:spPr>
        </p:pic>
        <p:pic>
          <p:nvPicPr>
            <p:cNvPr id="165" name="object 83">
              <a:extLst>
                <a:ext uri="{FF2B5EF4-FFF2-40B4-BE49-F238E27FC236}">
                  <a16:creationId xmlns:a16="http://schemas.microsoft.com/office/drawing/2014/main" id="{53BCE5E7-1C8A-302E-E4A0-F3A54EA76FF1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9931" y="4168139"/>
              <a:ext cx="422148" cy="245364"/>
            </a:xfrm>
            <a:prstGeom prst="rect">
              <a:avLst/>
            </a:prstGeom>
            <a:noFill/>
          </p:spPr>
        </p:pic>
        <p:sp>
          <p:nvSpPr>
            <p:cNvPr id="166" name="object 84">
              <a:extLst>
                <a:ext uri="{FF2B5EF4-FFF2-40B4-BE49-F238E27FC236}">
                  <a16:creationId xmlns:a16="http://schemas.microsoft.com/office/drawing/2014/main" id="{5135AFDF-46A7-510A-C1AA-D9464993E1DC}"/>
                </a:ext>
              </a:extLst>
            </p:cNvPr>
            <p:cNvSpPr/>
            <p:nvPr/>
          </p:nvSpPr>
          <p:spPr>
            <a:xfrm>
              <a:off x="2171700" y="4604003"/>
              <a:ext cx="489584" cy="388620"/>
            </a:xfrm>
            <a:custGeom>
              <a:avLst/>
              <a:gdLst/>
              <a:ahLst/>
              <a:cxnLst/>
              <a:rect l="l" t="t" r="r" b="b"/>
              <a:pathLst>
                <a:path w="489585" h="388620">
                  <a:moveTo>
                    <a:pt x="244601" y="0"/>
                  </a:moveTo>
                  <a:lnTo>
                    <a:pt x="195295" y="3947"/>
                  </a:lnTo>
                  <a:lnTo>
                    <a:pt x="149375" y="15269"/>
                  </a:lnTo>
                  <a:lnTo>
                    <a:pt x="107825" y="33184"/>
                  </a:lnTo>
                  <a:lnTo>
                    <a:pt x="71628" y="56911"/>
                  </a:lnTo>
                  <a:lnTo>
                    <a:pt x="41764" y="85669"/>
                  </a:lnTo>
                  <a:lnTo>
                    <a:pt x="19216" y="118675"/>
                  </a:lnTo>
                  <a:lnTo>
                    <a:pt x="4967" y="155149"/>
                  </a:lnTo>
                  <a:lnTo>
                    <a:pt x="0" y="194310"/>
                  </a:lnTo>
                  <a:lnTo>
                    <a:pt x="4967" y="233470"/>
                  </a:lnTo>
                  <a:lnTo>
                    <a:pt x="19216" y="269944"/>
                  </a:lnTo>
                  <a:lnTo>
                    <a:pt x="41764" y="302950"/>
                  </a:lnTo>
                  <a:lnTo>
                    <a:pt x="71627" y="331708"/>
                  </a:lnTo>
                  <a:lnTo>
                    <a:pt x="107825" y="355435"/>
                  </a:lnTo>
                  <a:lnTo>
                    <a:pt x="149375" y="373350"/>
                  </a:lnTo>
                  <a:lnTo>
                    <a:pt x="195295" y="384672"/>
                  </a:lnTo>
                  <a:lnTo>
                    <a:pt x="244601" y="388620"/>
                  </a:lnTo>
                  <a:lnTo>
                    <a:pt x="293908" y="384672"/>
                  </a:lnTo>
                  <a:lnTo>
                    <a:pt x="339828" y="373350"/>
                  </a:lnTo>
                  <a:lnTo>
                    <a:pt x="381378" y="355435"/>
                  </a:lnTo>
                  <a:lnTo>
                    <a:pt x="417575" y="331708"/>
                  </a:lnTo>
                  <a:lnTo>
                    <a:pt x="447439" y="302950"/>
                  </a:lnTo>
                  <a:lnTo>
                    <a:pt x="469987" y="269944"/>
                  </a:lnTo>
                  <a:lnTo>
                    <a:pt x="484236" y="233470"/>
                  </a:lnTo>
                  <a:lnTo>
                    <a:pt x="489204" y="194310"/>
                  </a:lnTo>
                  <a:lnTo>
                    <a:pt x="484236" y="155149"/>
                  </a:lnTo>
                  <a:lnTo>
                    <a:pt x="469987" y="118675"/>
                  </a:lnTo>
                  <a:lnTo>
                    <a:pt x="447439" y="85669"/>
                  </a:lnTo>
                  <a:lnTo>
                    <a:pt x="417576" y="56911"/>
                  </a:lnTo>
                  <a:lnTo>
                    <a:pt x="381378" y="33184"/>
                  </a:lnTo>
                  <a:lnTo>
                    <a:pt x="339828" y="15269"/>
                  </a:lnTo>
                  <a:lnTo>
                    <a:pt x="293908" y="3947"/>
                  </a:lnTo>
                  <a:lnTo>
                    <a:pt x="24460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67" name="object 85">
            <a:extLst>
              <a:ext uri="{FF2B5EF4-FFF2-40B4-BE49-F238E27FC236}">
                <a16:creationId xmlns:a16="http://schemas.microsoft.com/office/drawing/2014/main" id="{3FCB9692-07EA-57EA-9AC5-29242FCB44BF}"/>
              </a:ext>
            </a:extLst>
          </p:cNvPr>
          <p:cNvSpPr txBox="1"/>
          <p:nvPr/>
        </p:nvSpPr>
        <p:spPr>
          <a:xfrm>
            <a:off x="3007021" y="5810842"/>
            <a:ext cx="43010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800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23,90</a:t>
            </a: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68" name="object 86">
            <a:extLst>
              <a:ext uri="{FF2B5EF4-FFF2-40B4-BE49-F238E27FC236}">
                <a16:creationId xmlns:a16="http://schemas.microsoft.com/office/drawing/2014/main" id="{FA36248F-E3F4-24AC-8000-7037CE2619E6}"/>
              </a:ext>
            </a:extLst>
          </p:cNvPr>
          <p:cNvSpPr txBox="1"/>
          <p:nvPr/>
        </p:nvSpPr>
        <p:spPr>
          <a:xfrm>
            <a:off x="3086268" y="6054682"/>
            <a:ext cx="254000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69" name="object 87">
            <a:extLst>
              <a:ext uri="{FF2B5EF4-FFF2-40B4-BE49-F238E27FC236}">
                <a16:creationId xmlns:a16="http://schemas.microsoft.com/office/drawing/2014/main" id="{C77E2AA0-486C-9F4A-E163-0DB5018E98CB}"/>
              </a:ext>
            </a:extLst>
          </p:cNvPr>
          <p:cNvSpPr txBox="1"/>
          <p:nvPr/>
        </p:nvSpPr>
        <p:spPr>
          <a:xfrm>
            <a:off x="7083552" y="489712"/>
            <a:ext cx="5017347" cy="341184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53340" rIns="0" bIns="0" rtlCol="0">
            <a:spAutoFit/>
          </a:bodyPr>
          <a:lstStyle/>
          <a:p>
            <a:pPr marL="1693" algn="ctr" defTabSz="1219170">
              <a:spcBef>
                <a:spcPts val="420"/>
              </a:spcBef>
            </a:pP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1867" b="1" kern="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rgbClr val="FFFFFF"/>
                </a:solidFill>
                <a:latin typeface="Arial"/>
                <a:cs typeface="Arial"/>
              </a:rPr>
              <a:t>avril</a:t>
            </a:r>
            <a:r>
              <a:rPr sz="1867" b="1" kern="0" spc="-67" dirty="0">
                <a:solidFill>
                  <a:srgbClr val="FFFFFF"/>
                </a:solidFill>
                <a:latin typeface="Arial"/>
                <a:cs typeface="Arial"/>
              </a:rPr>
              <a:t> *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70" name="object 88">
            <a:extLst>
              <a:ext uri="{FF2B5EF4-FFF2-40B4-BE49-F238E27FC236}">
                <a16:creationId xmlns:a16="http://schemas.microsoft.com/office/drawing/2014/main" id="{25C94BF5-3E23-ACB8-C111-B70AA3D6BFB9}"/>
              </a:ext>
            </a:extLst>
          </p:cNvPr>
          <p:cNvGrpSpPr/>
          <p:nvPr/>
        </p:nvGrpSpPr>
        <p:grpSpPr>
          <a:xfrm>
            <a:off x="3627628" y="1042924"/>
            <a:ext cx="2457873" cy="710353"/>
            <a:chOff x="2720720" y="1071752"/>
            <a:chExt cx="1843405" cy="532765"/>
          </a:xfrm>
        </p:grpSpPr>
        <p:sp>
          <p:nvSpPr>
            <p:cNvPr id="171" name="object 89">
              <a:extLst>
                <a:ext uri="{FF2B5EF4-FFF2-40B4-BE49-F238E27FC236}">
                  <a16:creationId xmlns:a16="http://schemas.microsoft.com/office/drawing/2014/main" id="{E8790805-3E21-7C8F-F4BB-2653C4FA7B2D}"/>
                </a:ext>
              </a:extLst>
            </p:cNvPr>
            <p:cNvSpPr/>
            <p:nvPr/>
          </p:nvSpPr>
          <p:spPr>
            <a:xfrm>
              <a:off x="2730245" y="1081277"/>
              <a:ext cx="1824355" cy="513715"/>
            </a:xfrm>
            <a:custGeom>
              <a:avLst/>
              <a:gdLst/>
              <a:ahLst/>
              <a:cxnLst/>
              <a:rect l="l" t="t" r="r" b="b"/>
              <a:pathLst>
                <a:path w="1824354" h="513715">
                  <a:moveTo>
                    <a:pt x="0" y="85598"/>
                  </a:moveTo>
                  <a:lnTo>
                    <a:pt x="6731" y="52292"/>
                  </a:lnTo>
                  <a:lnTo>
                    <a:pt x="25082" y="25082"/>
                  </a:lnTo>
                  <a:lnTo>
                    <a:pt x="52292" y="6731"/>
                  </a:lnTo>
                  <a:lnTo>
                    <a:pt x="85598" y="0"/>
                  </a:lnTo>
                  <a:lnTo>
                    <a:pt x="1738630" y="0"/>
                  </a:lnTo>
                  <a:lnTo>
                    <a:pt x="1771935" y="6731"/>
                  </a:lnTo>
                  <a:lnTo>
                    <a:pt x="1799145" y="25082"/>
                  </a:lnTo>
                  <a:lnTo>
                    <a:pt x="1817496" y="52292"/>
                  </a:lnTo>
                  <a:lnTo>
                    <a:pt x="1824228" y="85598"/>
                  </a:lnTo>
                  <a:lnTo>
                    <a:pt x="1824228" y="427989"/>
                  </a:lnTo>
                  <a:lnTo>
                    <a:pt x="1817497" y="461295"/>
                  </a:lnTo>
                  <a:lnTo>
                    <a:pt x="1799145" y="488505"/>
                  </a:lnTo>
                  <a:lnTo>
                    <a:pt x="1771935" y="506856"/>
                  </a:lnTo>
                  <a:lnTo>
                    <a:pt x="1738630" y="513588"/>
                  </a:lnTo>
                  <a:lnTo>
                    <a:pt x="85598" y="513588"/>
                  </a:lnTo>
                  <a:lnTo>
                    <a:pt x="52292" y="506857"/>
                  </a:lnTo>
                  <a:lnTo>
                    <a:pt x="25082" y="488505"/>
                  </a:lnTo>
                  <a:lnTo>
                    <a:pt x="6731" y="461295"/>
                  </a:lnTo>
                  <a:lnTo>
                    <a:pt x="0" y="427989"/>
                  </a:lnTo>
                  <a:lnTo>
                    <a:pt x="0" y="85598"/>
                  </a:lnTo>
                  <a:close/>
                </a:path>
              </a:pathLst>
            </a:custGeom>
            <a:ln w="190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72" name="object 90">
              <a:extLst>
                <a:ext uri="{FF2B5EF4-FFF2-40B4-BE49-F238E27FC236}">
                  <a16:creationId xmlns:a16="http://schemas.microsoft.com/office/drawing/2014/main" id="{46F3E111-FA8F-E78F-41A2-3DABCDDE6E17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72155" y="1191767"/>
              <a:ext cx="475488" cy="278891"/>
            </a:xfrm>
            <a:prstGeom prst="rect">
              <a:avLst/>
            </a:prstGeom>
          </p:spPr>
        </p:pic>
        <p:pic>
          <p:nvPicPr>
            <p:cNvPr id="173" name="object 91">
              <a:extLst>
                <a:ext uri="{FF2B5EF4-FFF2-40B4-BE49-F238E27FC236}">
                  <a16:creationId xmlns:a16="http://schemas.microsoft.com/office/drawing/2014/main" id="{FECF8701-AC25-BC3A-1855-8227B50C9B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9963" y="1142999"/>
              <a:ext cx="156972" cy="156972"/>
            </a:xfrm>
            <a:prstGeom prst="rect">
              <a:avLst/>
            </a:prstGeom>
          </p:spPr>
        </p:pic>
        <p:pic>
          <p:nvPicPr>
            <p:cNvPr id="174" name="object 92">
              <a:extLst>
                <a:ext uri="{FF2B5EF4-FFF2-40B4-BE49-F238E27FC236}">
                  <a16:creationId xmlns:a16="http://schemas.microsoft.com/office/drawing/2014/main" id="{C975D04E-11C4-6458-6CCB-1F1E3E843ECC}"/>
                </a:ext>
              </a:extLst>
            </p:cNvPr>
            <p:cNvPicPr/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743199" y="1408175"/>
              <a:ext cx="190500" cy="140208"/>
            </a:xfrm>
            <a:prstGeom prst="rect">
              <a:avLst/>
            </a:prstGeom>
          </p:spPr>
        </p:pic>
        <p:sp>
          <p:nvSpPr>
            <p:cNvPr id="175" name="object 93">
              <a:extLst>
                <a:ext uri="{FF2B5EF4-FFF2-40B4-BE49-F238E27FC236}">
                  <a16:creationId xmlns:a16="http://schemas.microsoft.com/office/drawing/2014/main" id="{CB8D5BB4-7A1E-D537-F011-65653C74D0E6}"/>
                </a:ext>
              </a:extLst>
            </p:cNvPr>
            <p:cNvSpPr/>
            <p:nvPr/>
          </p:nvSpPr>
          <p:spPr>
            <a:xfrm>
              <a:off x="4061459" y="1149095"/>
              <a:ext cx="489584" cy="382905"/>
            </a:xfrm>
            <a:custGeom>
              <a:avLst/>
              <a:gdLst/>
              <a:ahLst/>
              <a:cxnLst/>
              <a:rect l="l" t="t" r="r" b="b"/>
              <a:pathLst>
                <a:path w="489585" h="382905">
                  <a:moveTo>
                    <a:pt x="244601" y="0"/>
                  </a:moveTo>
                  <a:lnTo>
                    <a:pt x="188505" y="5049"/>
                  </a:lnTo>
                  <a:lnTo>
                    <a:pt x="137015" y="19434"/>
                  </a:lnTo>
                  <a:lnTo>
                    <a:pt x="91599" y="42007"/>
                  </a:lnTo>
                  <a:lnTo>
                    <a:pt x="53724" y="71623"/>
                  </a:lnTo>
                  <a:lnTo>
                    <a:pt x="24854" y="107135"/>
                  </a:lnTo>
                  <a:lnTo>
                    <a:pt x="6458" y="147397"/>
                  </a:lnTo>
                  <a:lnTo>
                    <a:pt x="0" y="191262"/>
                  </a:lnTo>
                  <a:lnTo>
                    <a:pt x="6458" y="235126"/>
                  </a:lnTo>
                  <a:lnTo>
                    <a:pt x="24854" y="275388"/>
                  </a:lnTo>
                  <a:lnTo>
                    <a:pt x="53724" y="310900"/>
                  </a:lnTo>
                  <a:lnTo>
                    <a:pt x="91599" y="340516"/>
                  </a:lnTo>
                  <a:lnTo>
                    <a:pt x="137015" y="363089"/>
                  </a:lnTo>
                  <a:lnTo>
                    <a:pt x="188505" y="377474"/>
                  </a:lnTo>
                  <a:lnTo>
                    <a:pt x="244601" y="382524"/>
                  </a:lnTo>
                  <a:lnTo>
                    <a:pt x="300698" y="377474"/>
                  </a:lnTo>
                  <a:lnTo>
                    <a:pt x="352188" y="363089"/>
                  </a:lnTo>
                  <a:lnTo>
                    <a:pt x="397604" y="340516"/>
                  </a:lnTo>
                  <a:lnTo>
                    <a:pt x="435479" y="310900"/>
                  </a:lnTo>
                  <a:lnTo>
                    <a:pt x="464349" y="275388"/>
                  </a:lnTo>
                  <a:lnTo>
                    <a:pt x="482745" y="235126"/>
                  </a:lnTo>
                  <a:lnTo>
                    <a:pt x="489203" y="191262"/>
                  </a:lnTo>
                  <a:lnTo>
                    <a:pt x="482745" y="147397"/>
                  </a:lnTo>
                  <a:lnTo>
                    <a:pt x="464349" y="107135"/>
                  </a:lnTo>
                  <a:lnTo>
                    <a:pt x="435479" y="71623"/>
                  </a:lnTo>
                  <a:lnTo>
                    <a:pt x="397604" y="42007"/>
                  </a:lnTo>
                  <a:lnTo>
                    <a:pt x="352188" y="19434"/>
                  </a:lnTo>
                  <a:lnTo>
                    <a:pt x="300698" y="5049"/>
                  </a:lnTo>
                  <a:lnTo>
                    <a:pt x="244601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76" name="object 94">
            <a:extLst>
              <a:ext uri="{FF2B5EF4-FFF2-40B4-BE49-F238E27FC236}">
                <a16:creationId xmlns:a16="http://schemas.microsoft.com/office/drawing/2014/main" id="{F47514FB-4A2F-6027-1B3C-E6F899018805}"/>
              </a:ext>
            </a:extLst>
          </p:cNvPr>
          <p:cNvSpPr txBox="1"/>
          <p:nvPr/>
        </p:nvSpPr>
        <p:spPr>
          <a:xfrm>
            <a:off x="3623649" y="1079499"/>
            <a:ext cx="2466340" cy="59259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4393" algn="ctr" defTabSz="1219170">
              <a:spcBef>
                <a:spcPts val="140"/>
              </a:spcBef>
            </a:pP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TPE</a:t>
            </a:r>
            <a:r>
              <a:rPr sz="1067" b="1" kern="0" spc="-33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rgbClr val="7E7E7E"/>
                </a:solidFill>
                <a:latin typeface="Arial"/>
                <a:cs typeface="Arial"/>
              </a:rPr>
              <a:t>Fixe</a:t>
            </a:r>
            <a:endParaRPr sz="10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R="130383" algn="r" defTabSz="1219170">
              <a:tabLst>
                <a:tab pos="979569" algn="l"/>
              </a:tabLst>
            </a:pPr>
            <a:r>
              <a:rPr sz="1067" b="1" kern="0" spc="-13" dirty="0">
                <a:solidFill>
                  <a:srgbClr val="7E7E7E"/>
                </a:solidFill>
                <a:latin typeface="Arial"/>
                <a:cs typeface="Arial"/>
              </a:rPr>
              <a:t>classique</a:t>
            </a:r>
            <a:r>
              <a:rPr sz="1067" b="1" kern="0" dirty="0">
                <a:solidFill>
                  <a:srgbClr val="7E7E7E"/>
                </a:solidFill>
                <a:latin typeface="Arial"/>
                <a:cs typeface="Arial"/>
              </a:rPr>
              <a:t>	</a:t>
            </a:r>
            <a:r>
              <a:rPr sz="1200" b="1" kern="0" baseline="9259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1200" b="1" kern="0" spc="-69" baseline="92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spc="-40" baseline="9259" dirty="0">
                <a:solidFill>
                  <a:srgbClr val="FFFFFF"/>
                </a:solidFill>
                <a:latin typeface="Arial"/>
                <a:cs typeface="Arial"/>
              </a:rPr>
              <a:t>9,90</a:t>
            </a:r>
            <a:endParaRPr sz="1200" kern="0" baseline="9259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R="149010" algn="r" defTabSz="1219170">
              <a:spcBef>
                <a:spcPts val="7"/>
              </a:spcBef>
              <a:tabLst>
                <a:tab pos="1089631" algn="l"/>
              </a:tabLst>
            </a:pP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(ex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IP</a:t>
            </a:r>
            <a:r>
              <a:rPr sz="800" i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classique</a:t>
            </a:r>
            <a:r>
              <a:rPr sz="800" i="1" kern="0" spc="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spc="-67" dirty="0">
                <a:solidFill>
                  <a:sysClr val="windowText" lastClr="000000"/>
                </a:solidFill>
                <a:latin typeface="Arial"/>
                <a:cs typeface="Arial"/>
              </a:rPr>
              <a:t>–</a:t>
            </a:r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	</a:t>
            </a:r>
            <a:r>
              <a:rPr sz="1200" b="1" kern="0" baseline="13888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1200" b="1" kern="0" spc="-9" baseline="1388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baseline="13888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200" b="1" kern="0" spc="-20" baseline="1388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spc="-40" baseline="13888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1200" kern="0" baseline="13888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4393" algn="ctr" defTabSz="1219170"/>
            <a:r>
              <a:rPr sz="800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offre</a:t>
            </a:r>
            <a:r>
              <a:rPr sz="800" i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harpon)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177" name="object 95">
            <a:extLst>
              <a:ext uri="{FF2B5EF4-FFF2-40B4-BE49-F238E27FC236}">
                <a16:creationId xmlns:a16="http://schemas.microsoft.com/office/drawing/2014/main" id="{9CE99816-452B-3058-FE50-C7412197503D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32993" y="3336543"/>
            <a:ext cx="499871" cy="617727"/>
          </a:xfrm>
          <a:prstGeom prst="rect">
            <a:avLst/>
          </a:prstGeom>
        </p:spPr>
      </p:pic>
      <p:sp>
        <p:nvSpPr>
          <p:cNvPr id="178" name="object 96">
            <a:extLst>
              <a:ext uri="{FF2B5EF4-FFF2-40B4-BE49-F238E27FC236}">
                <a16:creationId xmlns:a16="http://schemas.microsoft.com/office/drawing/2014/main" id="{E4CD6D1F-191A-F2F7-58CB-0DD4F613B55C}"/>
              </a:ext>
            </a:extLst>
          </p:cNvPr>
          <p:cNvSpPr txBox="1"/>
          <p:nvPr/>
        </p:nvSpPr>
        <p:spPr>
          <a:xfrm>
            <a:off x="8679179" y="4981787"/>
            <a:ext cx="820420" cy="2213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1333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Carte</a:t>
            </a:r>
            <a:r>
              <a:rPr sz="1333" b="1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333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Sim</a:t>
            </a:r>
            <a:endParaRPr sz="13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9" name="object 97">
            <a:extLst>
              <a:ext uri="{FF2B5EF4-FFF2-40B4-BE49-F238E27FC236}">
                <a16:creationId xmlns:a16="http://schemas.microsoft.com/office/drawing/2014/main" id="{8DEB72E2-9775-711D-831B-845C1061E877}"/>
              </a:ext>
            </a:extLst>
          </p:cNvPr>
          <p:cNvSpPr/>
          <p:nvPr/>
        </p:nvSpPr>
        <p:spPr>
          <a:xfrm>
            <a:off x="7871969" y="3950207"/>
            <a:ext cx="1079500" cy="335280"/>
          </a:xfrm>
          <a:custGeom>
            <a:avLst/>
            <a:gdLst/>
            <a:ahLst/>
            <a:cxnLst/>
            <a:rect l="l" t="t" r="r" b="b"/>
            <a:pathLst>
              <a:path w="809625" h="251460">
                <a:moveTo>
                  <a:pt x="767333" y="0"/>
                </a:moveTo>
                <a:lnTo>
                  <a:pt x="41910" y="0"/>
                </a:lnTo>
                <a:lnTo>
                  <a:pt x="25610" y="3298"/>
                </a:lnTo>
                <a:lnTo>
                  <a:pt x="12287" y="12287"/>
                </a:lnTo>
                <a:lnTo>
                  <a:pt x="3298" y="25610"/>
                </a:lnTo>
                <a:lnTo>
                  <a:pt x="0" y="41909"/>
                </a:lnTo>
                <a:lnTo>
                  <a:pt x="0" y="209549"/>
                </a:lnTo>
                <a:lnTo>
                  <a:pt x="3298" y="225849"/>
                </a:lnTo>
                <a:lnTo>
                  <a:pt x="12287" y="239172"/>
                </a:lnTo>
                <a:lnTo>
                  <a:pt x="25610" y="248161"/>
                </a:lnTo>
                <a:lnTo>
                  <a:pt x="41910" y="251459"/>
                </a:lnTo>
                <a:lnTo>
                  <a:pt x="767333" y="251459"/>
                </a:lnTo>
                <a:lnTo>
                  <a:pt x="783633" y="248161"/>
                </a:lnTo>
                <a:lnTo>
                  <a:pt x="796956" y="239172"/>
                </a:lnTo>
                <a:lnTo>
                  <a:pt x="805945" y="225849"/>
                </a:lnTo>
                <a:lnTo>
                  <a:pt x="809244" y="209549"/>
                </a:lnTo>
                <a:lnTo>
                  <a:pt x="809244" y="41909"/>
                </a:lnTo>
                <a:lnTo>
                  <a:pt x="805945" y="25610"/>
                </a:lnTo>
                <a:lnTo>
                  <a:pt x="796956" y="12287"/>
                </a:lnTo>
                <a:lnTo>
                  <a:pt x="783633" y="3298"/>
                </a:lnTo>
                <a:lnTo>
                  <a:pt x="7673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80" name="object 98">
            <a:extLst>
              <a:ext uri="{FF2B5EF4-FFF2-40B4-BE49-F238E27FC236}">
                <a16:creationId xmlns:a16="http://schemas.microsoft.com/office/drawing/2014/main" id="{2099F806-EF97-DAFD-B6F1-DD32F9CBA2C3}"/>
              </a:ext>
            </a:extLst>
          </p:cNvPr>
          <p:cNvSpPr txBox="1"/>
          <p:nvPr/>
        </p:nvSpPr>
        <p:spPr>
          <a:xfrm>
            <a:off x="8109880" y="3996606"/>
            <a:ext cx="604520" cy="2213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1333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PinPad</a:t>
            </a:r>
            <a:endParaRPr sz="13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81" name="object 99">
            <a:extLst>
              <a:ext uri="{FF2B5EF4-FFF2-40B4-BE49-F238E27FC236}">
                <a16:creationId xmlns:a16="http://schemas.microsoft.com/office/drawing/2014/main" id="{F823AB90-8707-CF41-5C79-A0B36CC9C8B6}"/>
              </a:ext>
            </a:extLst>
          </p:cNvPr>
          <p:cNvSpPr txBox="1"/>
          <p:nvPr/>
        </p:nvSpPr>
        <p:spPr>
          <a:xfrm>
            <a:off x="7135875" y="1238331"/>
            <a:ext cx="282129" cy="200321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933" defTabSz="1219170">
              <a:lnSpc>
                <a:spcPts val="2200"/>
              </a:lnSpc>
            </a:pPr>
            <a:r>
              <a:rPr sz="18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Choix</a:t>
            </a:r>
            <a:r>
              <a:rPr sz="1867" b="1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d’un</a:t>
            </a:r>
            <a:r>
              <a:rPr sz="1867" b="1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usage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82" name="object 100">
            <a:extLst>
              <a:ext uri="{FF2B5EF4-FFF2-40B4-BE49-F238E27FC236}">
                <a16:creationId xmlns:a16="http://schemas.microsoft.com/office/drawing/2014/main" id="{7B68138D-E225-34CB-267E-2D4D872C40F9}"/>
              </a:ext>
            </a:extLst>
          </p:cNvPr>
          <p:cNvSpPr txBox="1"/>
          <p:nvPr/>
        </p:nvSpPr>
        <p:spPr>
          <a:xfrm>
            <a:off x="7127747" y="3878829"/>
            <a:ext cx="282129" cy="20828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933" defTabSz="1219170">
              <a:lnSpc>
                <a:spcPts val="2200"/>
              </a:lnSpc>
            </a:pPr>
            <a:r>
              <a:rPr sz="18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Choix</a:t>
            </a:r>
            <a:r>
              <a:rPr sz="1867" b="1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867" b="1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options</a:t>
            </a:r>
            <a:endParaRPr sz="18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83" name="object 101">
            <a:extLst>
              <a:ext uri="{FF2B5EF4-FFF2-40B4-BE49-F238E27FC236}">
                <a16:creationId xmlns:a16="http://schemas.microsoft.com/office/drawing/2014/main" id="{00DFBB3B-B288-D6D0-8318-8F7593ACD3A9}"/>
              </a:ext>
            </a:extLst>
          </p:cNvPr>
          <p:cNvGrpSpPr/>
          <p:nvPr/>
        </p:nvGrpSpPr>
        <p:grpSpPr>
          <a:xfrm>
            <a:off x="7109289" y="3379892"/>
            <a:ext cx="2453640" cy="2358813"/>
            <a:chOff x="5331967" y="2824479"/>
            <a:chExt cx="1840230" cy="1769110"/>
          </a:xfrm>
        </p:grpSpPr>
        <p:sp>
          <p:nvSpPr>
            <p:cNvPr id="184" name="object 102">
              <a:extLst>
                <a:ext uri="{FF2B5EF4-FFF2-40B4-BE49-F238E27FC236}">
                  <a16:creationId xmlns:a16="http://schemas.microsoft.com/office/drawing/2014/main" id="{EBEC2C73-F0E7-03B0-5E0A-734C1B31379C}"/>
                </a:ext>
              </a:extLst>
            </p:cNvPr>
            <p:cNvSpPr/>
            <p:nvPr/>
          </p:nvSpPr>
          <p:spPr>
            <a:xfrm>
              <a:off x="5331968" y="2824479"/>
              <a:ext cx="241935" cy="266700"/>
            </a:xfrm>
            <a:custGeom>
              <a:avLst/>
              <a:gdLst/>
              <a:ahLst/>
              <a:cxnLst/>
              <a:rect l="l" t="t" r="r" b="b"/>
              <a:pathLst>
                <a:path w="241935" h="266700">
                  <a:moveTo>
                    <a:pt x="241808" y="110490"/>
                  </a:moveTo>
                  <a:lnTo>
                    <a:pt x="143637" y="110490"/>
                  </a:lnTo>
                  <a:lnTo>
                    <a:pt x="143637" y="0"/>
                  </a:lnTo>
                  <a:lnTo>
                    <a:pt x="98171" y="0"/>
                  </a:lnTo>
                  <a:lnTo>
                    <a:pt x="98171" y="110490"/>
                  </a:lnTo>
                  <a:lnTo>
                    <a:pt x="0" y="110490"/>
                  </a:lnTo>
                  <a:lnTo>
                    <a:pt x="0" y="156210"/>
                  </a:lnTo>
                  <a:lnTo>
                    <a:pt x="98171" y="156210"/>
                  </a:lnTo>
                  <a:lnTo>
                    <a:pt x="98171" y="266700"/>
                  </a:lnTo>
                  <a:lnTo>
                    <a:pt x="143637" y="266700"/>
                  </a:lnTo>
                  <a:lnTo>
                    <a:pt x="143637" y="156210"/>
                  </a:lnTo>
                  <a:lnTo>
                    <a:pt x="241808" y="156210"/>
                  </a:lnTo>
                  <a:lnTo>
                    <a:pt x="241808" y="11049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5" name="object 103">
              <a:extLst>
                <a:ext uri="{FF2B5EF4-FFF2-40B4-BE49-F238E27FC236}">
                  <a16:creationId xmlns:a16="http://schemas.microsoft.com/office/drawing/2014/main" id="{501616AC-4F75-1F8B-95E9-82C30FCA47B3}"/>
                </a:ext>
              </a:extLst>
            </p:cNvPr>
            <p:cNvSpPr/>
            <p:nvPr/>
          </p:nvSpPr>
          <p:spPr>
            <a:xfrm>
              <a:off x="6460235" y="4283963"/>
              <a:ext cx="711835" cy="309880"/>
            </a:xfrm>
            <a:custGeom>
              <a:avLst/>
              <a:gdLst/>
              <a:ahLst/>
              <a:cxnLst/>
              <a:rect l="l" t="t" r="r" b="b"/>
              <a:pathLst>
                <a:path w="711834" h="309879">
                  <a:moveTo>
                    <a:pt x="355854" y="0"/>
                  </a:moveTo>
                  <a:lnTo>
                    <a:pt x="291872" y="2492"/>
                  </a:lnTo>
                  <a:lnTo>
                    <a:pt x="231659" y="9677"/>
                  </a:lnTo>
                  <a:lnTo>
                    <a:pt x="176219" y="21118"/>
                  </a:lnTo>
                  <a:lnTo>
                    <a:pt x="126555" y="36379"/>
                  </a:lnTo>
                  <a:lnTo>
                    <a:pt x="83671" y="55022"/>
                  </a:lnTo>
                  <a:lnTo>
                    <a:pt x="48570" y="76612"/>
                  </a:lnTo>
                  <a:lnTo>
                    <a:pt x="5731" y="126880"/>
                  </a:lnTo>
                  <a:lnTo>
                    <a:pt x="0" y="154686"/>
                  </a:lnTo>
                  <a:lnTo>
                    <a:pt x="5731" y="182491"/>
                  </a:lnTo>
                  <a:lnTo>
                    <a:pt x="48570" y="232759"/>
                  </a:lnTo>
                  <a:lnTo>
                    <a:pt x="83671" y="254349"/>
                  </a:lnTo>
                  <a:lnTo>
                    <a:pt x="126555" y="272992"/>
                  </a:lnTo>
                  <a:lnTo>
                    <a:pt x="176219" y="288253"/>
                  </a:lnTo>
                  <a:lnTo>
                    <a:pt x="231659" y="299694"/>
                  </a:lnTo>
                  <a:lnTo>
                    <a:pt x="291872" y="306879"/>
                  </a:lnTo>
                  <a:lnTo>
                    <a:pt x="355854" y="309372"/>
                  </a:lnTo>
                  <a:lnTo>
                    <a:pt x="419802" y="306879"/>
                  </a:lnTo>
                  <a:lnTo>
                    <a:pt x="479997" y="299694"/>
                  </a:lnTo>
                  <a:lnTo>
                    <a:pt x="535432" y="288253"/>
                  </a:lnTo>
                  <a:lnTo>
                    <a:pt x="585099" y="272992"/>
                  </a:lnTo>
                  <a:lnTo>
                    <a:pt x="627994" y="254349"/>
                  </a:lnTo>
                  <a:lnTo>
                    <a:pt x="663109" y="232759"/>
                  </a:lnTo>
                  <a:lnTo>
                    <a:pt x="705972" y="182491"/>
                  </a:lnTo>
                  <a:lnTo>
                    <a:pt x="711708" y="154686"/>
                  </a:lnTo>
                  <a:lnTo>
                    <a:pt x="705972" y="126880"/>
                  </a:lnTo>
                  <a:lnTo>
                    <a:pt x="663109" y="76612"/>
                  </a:lnTo>
                  <a:lnTo>
                    <a:pt x="627994" y="55022"/>
                  </a:lnTo>
                  <a:lnTo>
                    <a:pt x="585099" y="36379"/>
                  </a:lnTo>
                  <a:lnTo>
                    <a:pt x="535432" y="21118"/>
                  </a:lnTo>
                  <a:lnTo>
                    <a:pt x="479997" y="9677"/>
                  </a:lnTo>
                  <a:lnTo>
                    <a:pt x="419802" y="2492"/>
                  </a:lnTo>
                  <a:lnTo>
                    <a:pt x="35585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6" name="object 104">
            <a:extLst>
              <a:ext uri="{FF2B5EF4-FFF2-40B4-BE49-F238E27FC236}">
                <a16:creationId xmlns:a16="http://schemas.microsoft.com/office/drawing/2014/main" id="{98324D16-24F3-DEE3-5700-E0DBA48A9362}"/>
              </a:ext>
            </a:extLst>
          </p:cNvPr>
          <p:cNvSpPr txBox="1"/>
          <p:nvPr/>
        </p:nvSpPr>
        <p:spPr>
          <a:xfrm>
            <a:off x="8751145" y="5443863"/>
            <a:ext cx="678179" cy="159810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+ 6 € / </a:t>
            </a:r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87" name="object 105">
            <a:extLst>
              <a:ext uri="{FF2B5EF4-FFF2-40B4-BE49-F238E27FC236}">
                <a16:creationId xmlns:a16="http://schemas.microsoft.com/office/drawing/2014/main" id="{1AD62D03-7C9E-583E-6E30-8CD826527A83}"/>
              </a:ext>
            </a:extLst>
          </p:cNvPr>
          <p:cNvSpPr/>
          <p:nvPr/>
        </p:nvSpPr>
        <p:spPr>
          <a:xfrm>
            <a:off x="7924800" y="4336288"/>
            <a:ext cx="971973" cy="414867"/>
          </a:xfrm>
          <a:custGeom>
            <a:avLst/>
            <a:gdLst/>
            <a:ahLst/>
            <a:cxnLst/>
            <a:rect l="l" t="t" r="r" b="b"/>
            <a:pathLst>
              <a:path w="728979" h="311150">
                <a:moveTo>
                  <a:pt x="364236" y="0"/>
                </a:moveTo>
                <a:lnTo>
                  <a:pt x="298762" y="2504"/>
                </a:lnTo>
                <a:lnTo>
                  <a:pt x="237139" y="9725"/>
                </a:lnTo>
                <a:lnTo>
                  <a:pt x="180396" y="21223"/>
                </a:lnTo>
                <a:lnTo>
                  <a:pt x="129560" y="36559"/>
                </a:lnTo>
                <a:lnTo>
                  <a:pt x="85661" y="55294"/>
                </a:lnTo>
                <a:lnTo>
                  <a:pt x="49727" y="76990"/>
                </a:lnTo>
                <a:lnTo>
                  <a:pt x="5868" y="127505"/>
                </a:lnTo>
                <a:lnTo>
                  <a:pt x="0" y="155448"/>
                </a:lnTo>
                <a:lnTo>
                  <a:pt x="5868" y="183390"/>
                </a:lnTo>
                <a:lnTo>
                  <a:pt x="49727" y="233905"/>
                </a:lnTo>
                <a:lnTo>
                  <a:pt x="85661" y="255601"/>
                </a:lnTo>
                <a:lnTo>
                  <a:pt x="129560" y="274336"/>
                </a:lnTo>
                <a:lnTo>
                  <a:pt x="180396" y="289672"/>
                </a:lnTo>
                <a:lnTo>
                  <a:pt x="237139" y="301170"/>
                </a:lnTo>
                <a:lnTo>
                  <a:pt x="298762" y="308391"/>
                </a:lnTo>
                <a:lnTo>
                  <a:pt x="364236" y="310896"/>
                </a:lnTo>
                <a:lnTo>
                  <a:pt x="429709" y="308391"/>
                </a:lnTo>
                <a:lnTo>
                  <a:pt x="491332" y="301170"/>
                </a:lnTo>
                <a:lnTo>
                  <a:pt x="548075" y="289672"/>
                </a:lnTo>
                <a:lnTo>
                  <a:pt x="598911" y="274336"/>
                </a:lnTo>
                <a:lnTo>
                  <a:pt x="642810" y="255601"/>
                </a:lnTo>
                <a:lnTo>
                  <a:pt x="678744" y="233905"/>
                </a:lnTo>
                <a:lnTo>
                  <a:pt x="722603" y="183390"/>
                </a:lnTo>
                <a:lnTo>
                  <a:pt x="728472" y="155448"/>
                </a:lnTo>
                <a:lnTo>
                  <a:pt x="722603" y="127505"/>
                </a:lnTo>
                <a:lnTo>
                  <a:pt x="678744" y="76990"/>
                </a:lnTo>
                <a:lnTo>
                  <a:pt x="642810" y="55294"/>
                </a:lnTo>
                <a:lnTo>
                  <a:pt x="598911" y="36559"/>
                </a:lnTo>
                <a:lnTo>
                  <a:pt x="548075" y="21223"/>
                </a:lnTo>
                <a:lnTo>
                  <a:pt x="491332" y="9725"/>
                </a:lnTo>
                <a:lnTo>
                  <a:pt x="429709" y="2504"/>
                </a:lnTo>
                <a:lnTo>
                  <a:pt x="36423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88" name="object 106">
            <a:extLst>
              <a:ext uri="{FF2B5EF4-FFF2-40B4-BE49-F238E27FC236}">
                <a16:creationId xmlns:a16="http://schemas.microsoft.com/office/drawing/2014/main" id="{A2E08206-5DD9-A3C2-2C9B-F2444774812D}"/>
              </a:ext>
            </a:extLst>
          </p:cNvPr>
          <p:cNvSpPr txBox="1"/>
          <p:nvPr/>
        </p:nvSpPr>
        <p:spPr>
          <a:xfrm>
            <a:off x="8072796" y="4455159"/>
            <a:ext cx="678179" cy="159810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+ 5 € / </a:t>
            </a:r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2" name="object 110">
            <a:extLst>
              <a:ext uri="{FF2B5EF4-FFF2-40B4-BE49-F238E27FC236}">
                <a16:creationId xmlns:a16="http://schemas.microsoft.com/office/drawing/2014/main" id="{5840D7C8-321A-8AEC-FBEC-3DDEFB5B87A9}"/>
              </a:ext>
            </a:extLst>
          </p:cNvPr>
          <p:cNvSpPr txBox="1"/>
          <p:nvPr/>
        </p:nvSpPr>
        <p:spPr>
          <a:xfrm>
            <a:off x="7871969" y="1446783"/>
            <a:ext cx="1079500" cy="466067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14393" rIns="0" bIns="0" rtlCol="0">
            <a:spAutoFit/>
          </a:bodyPr>
          <a:lstStyle/>
          <a:p>
            <a:pPr marL="2540" algn="ctr" defTabSz="1219170">
              <a:spcBef>
                <a:spcPts val="113"/>
              </a:spcBef>
            </a:pPr>
            <a:r>
              <a:rPr sz="1467" b="1" kern="0" spc="-33" dirty="0">
                <a:solidFill>
                  <a:srgbClr val="FFFFFF"/>
                </a:solidFill>
                <a:latin typeface="Arial"/>
                <a:cs typeface="Arial"/>
              </a:rPr>
              <a:t>TPE</a:t>
            </a:r>
            <a:endParaRPr sz="14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1467" b="1" kern="0" dirty="0">
                <a:solidFill>
                  <a:srgbClr val="FFFFFF"/>
                </a:solidFill>
                <a:latin typeface="Arial"/>
                <a:cs typeface="Arial"/>
              </a:rPr>
              <a:t>Fixe</a:t>
            </a:r>
            <a:r>
              <a:rPr sz="1467" b="1" kern="0" spc="3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kern="0" spc="-33" dirty="0">
                <a:solidFill>
                  <a:srgbClr val="FFFFFF"/>
                </a:solidFill>
                <a:latin typeface="Arial"/>
                <a:cs typeface="Arial"/>
              </a:rPr>
              <a:t>**</a:t>
            </a:r>
            <a:endParaRPr sz="14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3" name="object 111">
            <a:extLst>
              <a:ext uri="{FF2B5EF4-FFF2-40B4-BE49-F238E27FC236}">
                <a16:creationId xmlns:a16="http://schemas.microsoft.com/office/drawing/2014/main" id="{D4D58F78-4431-B546-E183-7C7F2148137A}"/>
              </a:ext>
            </a:extLst>
          </p:cNvPr>
          <p:cNvSpPr txBox="1"/>
          <p:nvPr/>
        </p:nvSpPr>
        <p:spPr>
          <a:xfrm>
            <a:off x="9241537" y="1444753"/>
            <a:ext cx="1081193" cy="466923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15240" rIns="0" bIns="0" rtlCol="0">
            <a:spAutoFit/>
          </a:bodyPr>
          <a:lstStyle/>
          <a:p>
            <a:pPr marL="3387" algn="ctr" defTabSz="1219170">
              <a:spcBef>
                <a:spcPts val="120"/>
              </a:spcBef>
            </a:pPr>
            <a:r>
              <a:rPr sz="1467" b="1" kern="0" spc="-33" dirty="0">
                <a:solidFill>
                  <a:srgbClr val="FFFFFF"/>
                </a:solidFill>
                <a:latin typeface="Arial"/>
                <a:cs typeface="Arial"/>
              </a:rPr>
              <a:t>TPE</a:t>
            </a:r>
            <a:endParaRPr sz="1467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1467" b="1" kern="0" spc="-13" dirty="0">
                <a:solidFill>
                  <a:srgbClr val="FFFFFF"/>
                </a:solidFill>
                <a:latin typeface="Arial"/>
                <a:cs typeface="Arial"/>
              </a:rPr>
              <a:t>Mobile</a:t>
            </a:r>
            <a:endParaRPr sz="1467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4" name="object 112">
            <a:extLst>
              <a:ext uri="{FF2B5EF4-FFF2-40B4-BE49-F238E27FC236}">
                <a16:creationId xmlns:a16="http://schemas.microsoft.com/office/drawing/2014/main" id="{451421F3-5556-F4D3-476F-B068B08A4AB7}"/>
              </a:ext>
            </a:extLst>
          </p:cNvPr>
          <p:cNvSpPr txBox="1"/>
          <p:nvPr/>
        </p:nvSpPr>
        <p:spPr>
          <a:xfrm>
            <a:off x="10627360" y="1444753"/>
            <a:ext cx="1081193" cy="466923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15240" rIns="0" bIns="0" rtlCol="0">
            <a:spAutoFit/>
          </a:bodyPr>
          <a:lstStyle/>
          <a:p>
            <a:pPr marL="120224" defTabSz="1219170">
              <a:spcBef>
                <a:spcPts val="120"/>
              </a:spcBef>
            </a:pPr>
            <a:r>
              <a:rPr sz="1467" b="1" kern="0" dirty="0">
                <a:solidFill>
                  <a:srgbClr val="FFFFFF"/>
                </a:solidFill>
                <a:latin typeface="Arial"/>
                <a:cs typeface="Arial"/>
              </a:rPr>
              <a:t>TPE</a:t>
            </a:r>
            <a:r>
              <a:rPr sz="1467" b="1" kern="0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kern="0" spc="-13" dirty="0">
                <a:solidFill>
                  <a:srgbClr val="FFFFFF"/>
                </a:solidFill>
                <a:latin typeface="Arial"/>
                <a:cs typeface="Arial"/>
              </a:rPr>
              <a:t>Ultra</a:t>
            </a:r>
            <a:r>
              <a:rPr lang="fr-FR" sz="1467" b="1" kern="0" spc="-13" dirty="0">
                <a:solidFill>
                  <a:srgbClr val="FFFFFF"/>
                </a:solidFill>
                <a:latin typeface="Arial"/>
                <a:cs typeface="Arial"/>
              </a:rPr>
              <a:t> Mobile ***</a:t>
            </a:r>
            <a:endParaRPr sz="1467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6" name="object 114">
            <a:extLst>
              <a:ext uri="{FF2B5EF4-FFF2-40B4-BE49-F238E27FC236}">
                <a16:creationId xmlns:a16="http://schemas.microsoft.com/office/drawing/2014/main" id="{00819147-2016-13D6-9B87-CFF8D05BCFC0}"/>
              </a:ext>
            </a:extLst>
          </p:cNvPr>
          <p:cNvSpPr/>
          <p:nvPr/>
        </p:nvSpPr>
        <p:spPr>
          <a:xfrm>
            <a:off x="8030463" y="2241297"/>
            <a:ext cx="673100" cy="673100"/>
          </a:xfrm>
          <a:custGeom>
            <a:avLst/>
            <a:gdLst/>
            <a:ahLst/>
            <a:cxnLst/>
            <a:rect l="l" t="t" r="r" b="b"/>
            <a:pathLst>
              <a:path w="504825" h="504825">
                <a:moveTo>
                  <a:pt x="252222" y="0"/>
                </a:moveTo>
                <a:lnTo>
                  <a:pt x="206879" y="4062"/>
                </a:lnTo>
                <a:lnTo>
                  <a:pt x="164205" y="15777"/>
                </a:lnTo>
                <a:lnTo>
                  <a:pt x="124911" y="34431"/>
                </a:lnTo>
                <a:lnTo>
                  <a:pt x="89710" y="59312"/>
                </a:lnTo>
                <a:lnTo>
                  <a:pt x="59312" y="89710"/>
                </a:lnTo>
                <a:lnTo>
                  <a:pt x="34431" y="124911"/>
                </a:lnTo>
                <a:lnTo>
                  <a:pt x="15777" y="164205"/>
                </a:lnTo>
                <a:lnTo>
                  <a:pt x="4062" y="206879"/>
                </a:lnTo>
                <a:lnTo>
                  <a:pt x="0" y="252222"/>
                </a:lnTo>
                <a:lnTo>
                  <a:pt x="4062" y="297564"/>
                </a:lnTo>
                <a:lnTo>
                  <a:pt x="15777" y="340238"/>
                </a:lnTo>
                <a:lnTo>
                  <a:pt x="34431" y="379532"/>
                </a:lnTo>
                <a:lnTo>
                  <a:pt x="59312" y="414733"/>
                </a:lnTo>
                <a:lnTo>
                  <a:pt x="89710" y="445131"/>
                </a:lnTo>
                <a:lnTo>
                  <a:pt x="124911" y="470012"/>
                </a:lnTo>
                <a:lnTo>
                  <a:pt x="164205" y="488666"/>
                </a:lnTo>
                <a:lnTo>
                  <a:pt x="206879" y="500381"/>
                </a:lnTo>
                <a:lnTo>
                  <a:pt x="252222" y="504444"/>
                </a:lnTo>
                <a:lnTo>
                  <a:pt x="297564" y="500381"/>
                </a:lnTo>
                <a:lnTo>
                  <a:pt x="340238" y="488666"/>
                </a:lnTo>
                <a:lnTo>
                  <a:pt x="379532" y="470012"/>
                </a:lnTo>
                <a:lnTo>
                  <a:pt x="414733" y="445131"/>
                </a:lnTo>
                <a:lnTo>
                  <a:pt x="445131" y="414733"/>
                </a:lnTo>
                <a:lnTo>
                  <a:pt x="470012" y="379532"/>
                </a:lnTo>
                <a:lnTo>
                  <a:pt x="488666" y="340238"/>
                </a:lnTo>
                <a:lnTo>
                  <a:pt x="500381" y="297564"/>
                </a:lnTo>
                <a:lnTo>
                  <a:pt x="504444" y="252222"/>
                </a:lnTo>
                <a:lnTo>
                  <a:pt x="500381" y="206879"/>
                </a:lnTo>
                <a:lnTo>
                  <a:pt x="488666" y="164205"/>
                </a:lnTo>
                <a:lnTo>
                  <a:pt x="470012" y="124911"/>
                </a:lnTo>
                <a:lnTo>
                  <a:pt x="445131" y="89710"/>
                </a:lnTo>
                <a:lnTo>
                  <a:pt x="414733" y="59312"/>
                </a:lnTo>
                <a:lnTo>
                  <a:pt x="379532" y="34431"/>
                </a:lnTo>
                <a:lnTo>
                  <a:pt x="340238" y="15777"/>
                </a:lnTo>
                <a:lnTo>
                  <a:pt x="297564" y="4062"/>
                </a:lnTo>
                <a:lnTo>
                  <a:pt x="25222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97" name="object 115">
            <a:extLst>
              <a:ext uri="{FF2B5EF4-FFF2-40B4-BE49-F238E27FC236}">
                <a16:creationId xmlns:a16="http://schemas.microsoft.com/office/drawing/2014/main" id="{141AF5C0-EA6D-A8A4-44DB-299BFC029A78}"/>
              </a:ext>
            </a:extLst>
          </p:cNvPr>
          <p:cNvSpPr txBox="1"/>
          <p:nvPr/>
        </p:nvSpPr>
        <p:spPr>
          <a:xfrm>
            <a:off x="8120887" y="2346620"/>
            <a:ext cx="495300" cy="446939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 indent="121917" defTabSz="1219170">
              <a:spcBef>
                <a:spcPts val="127"/>
              </a:spcBef>
            </a:pPr>
            <a:r>
              <a:rPr sz="933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r>
              <a:rPr sz="933" b="1" kern="0" spc="6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17,90</a:t>
            </a:r>
            <a:r>
              <a:rPr sz="933" b="1" kern="0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10064" defTabSz="1219170"/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8" name="object 116">
            <a:extLst>
              <a:ext uri="{FF2B5EF4-FFF2-40B4-BE49-F238E27FC236}">
                <a16:creationId xmlns:a16="http://schemas.microsoft.com/office/drawing/2014/main" id="{6FE30F4B-DD4F-CC00-BA2C-E5B764F8FD1B}"/>
              </a:ext>
            </a:extLst>
          </p:cNvPr>
          <p:cNvSpPr/>
          <p:nvPr/>
        </p:nvSpPr>
        <p:spPr>
          <a:xfrm>
            <a:off x="9440672" y="2241297"/>
            <a:ext cx="670560" cy="673100"/>
          </a:xfrm>
          <a:custGeom>
            <a:avLst/>
            <a:gdLst/>
            <a:ahLst/>
            <a:cxnLst/>
            <a:rect l="l" t="t" r="r" b="b"/>
            <a:pathLst>
              <a:path w="502920" h="504825">
                <a:moveTo>
                  <a:pt x="251460" y="0"/>
                </a:moveTo>
                <a:lnTo>
                  <a:pt x="206243" y="4062"/>
                </a:lnTo>
                <a:lnTo>
                  <a:pt x="163693" y="15777"/>
                </a:lnTo>
                <a:lnTo>
                  <a:pt x="124516" y="34431"/>
                </a:lnTo>
                <a:lnTo>
                  <a:pt x="89422" y="59312"/>
                </a:lnTo>
                <a:lnTo>
                  <a:pt x="59120" y="89710"/>
                </a:lnTo>
                <a:lnTo>
                  <a:pt x="34318" y="124911"/>
                </a:lnTo>
                <a:lnTo>
                  <a:pt x="15725" y="164205"/>
                </a:lnTo>
                <a:lnTo>
                  <a:pt x="4049" y="206879"/>
                </a:lnTo>
                <a:lnTo>
                  <a:pt x="0" y="252222"/>
                </a:lnTo>
                <a:lnTo>
                  <a:pt x="4049" y="297564"/>
                </a:lnTo>
                <a:lnTo>
                  <a:pt x="15725" y="340238"/>
                </a:lnTo>
                <a:lnTo>
                  <a:pt x="34318" y="379532"/>
                </a:lnTo>
                <a:lnTo>
                  <a:pt x="59120" y="414733"/>
                </a:lnTo>
                <a:lnTo>
                  <a:pt x="89422" y="445131"/>
                </a:lnTo>
                <a:lnTo>
                  <a:pt x="124516" y="470012"/>
                </a:lnTo>
                <a:lnTo>
                  <a:pt x="163693" y="488666"/>
                </a:lnTo>
                <a:lnTo>
                  <a:pt x="206243" y="500381"/>
                </a:lnTo>
                <a:lnTo>
                  <a:pt x="251460" y="504444"/>
                </a:lnTo>
                <a:lnTo>
                  <a:pt x="296676" y="500381"/>
                </a:lnTo>
                <a:lnTo>
                  <a:pt x="339226" y="488666"/>
                </a:lnTo>
                <a:lnTo>
                  <a:pt x="378403" y="470012"/>
                </a:lnTo>
                <a:lnTo>
                  <a:pt x="413497" y="445131"/>
                </a:lnTo>
                <a:lnTo>
                  <a:pt x="443799" y="414733"/>
                </a:lnTo>
                <a:lnTo>
                  <a:pt x="468601" y="379532"/>
                </a:lnTo>
                <a:lnTo>
                  <a:pt x="487194" y="340238"/>
                </a:lnTo>
                <a:lnTo>
                  <a:pt x="498870" y="297564"/>
                </a:lnTo>
                <a:lnTo>
                  <a:pt x="502920" y="252222"/>
                </a:lnTo>
                <a:lnTo>
                  <a:pt x="498870" y="206879"/>
                </a:lnTo>
                <a:lnTo>
                  <a:pt x="487194" y="164205"/>
                </a:lnTo>
                <a:lnTo>
                  <a:pt x="468601" y="124911"/>
                </a:lnTo>
                <a:lnTo>
                  <a:pt x="443799" y="89710"/>
                </a:lnTo>
                <a:lnTo>
                  <a:pt x="413497" y="59312"/>
                </a:lnTo>
                <a:lnTo>
                  <a:pt x="378403" y="34431"/>
                </a:lnTo>
                <a:lnTo>
                  <a:pt x="339226" y="15777"/>
                </a:lnTo>
                <a:lnTo>
                  <a:pt x="296676" y="4062"/>
                </a:lnTo>
                <a:lnTo>
                  <a:pt x="25146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99" name="object 117">
            <a:extLst>
              <a:ext uri="{FF2B5EF4-FFF2-40B4-BE49-F238E27FC236}">
                <a16:creationId xmlns:a16="http://schemas.microsoft.com/office/drawing/2014/main" id="{A240D9AF-C74C-C712-886D-6E327A3C840E}"/>
              </a:ext>
            </a:extLst>
          </p:cNvPr>
          <p:cNvSpPr txBox="1"/>
          <p:nvPr/>
        </p:nvSpPr>
        <p:spPr>
          <a:xfrm>
            <a:off x="9529742" y="2346621"/>
            <a:ext cx="495300" cy="446939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algn="ctr" defTabSz="1219170">
              <a:spcBef>
                <a:spcPts val="127"/>
              </a:spcBef>
            </a:pPr>
            <a:r>
              <a:rPr sz="933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27,90</a:t>
            </a:r>
            <a:r>
              <a:rPr sz="933" b="1" kern="0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00" name="object 118">
            <a:extLst>
              <a:ext uri="{FF2B5EF4-FFF2-40B4-BE49-F238E27FC236}">
                <a16:creationId xmlns:a16="http://schemas.microsoft.com/office/drawing/2014/main" id="{D97A3945-4094-22ED-46C4-BD698AAC7A18}"/>
              </a:ext>
            </a:extLst>
          </p:cNvPr>
          <p:cNvSpPr/>
          <p:nvPr/>
        </p:nvSpPr>
        <p:spPr>
          <a:xfrm>
            <a:off x="10828527" y="2231135"/>
            <a:ext cx="673100" cy="670560"/>
          </a:xfrm>
          <a:custGeom>
            <a:avLst/>
            <a:gdLst/>
            <a:ahLst/>
            <a:cxnLst/>
            <a:rect l="l" t="t" r="r" b="b"/>
            <a:pathLst>
              <a:path w="504825" h="502919">
                <a:moveTo>
                  <a:pt x="252222" y="0"/>
                </a:moveTo>
                <a:lnTo>
                  <a:pt x="206879" y="4049"/>
                </a:lnTo>
                <a:lnTo>
                  <a:pt x="164205" y="15725"/>
                </a:lnTo>
                <a:lnTo>
                  <a:pt x="124911" y="34318"/>
                </a:lnTo>
                <a:lnTo>
                  <a:pt x="89710" y="59120"/>
                </a:lnTo>
                <a:lnTo>
                  <a:pt x="59312" y="89422"/>
                </a:lnTo>
                <a:lnTo>
                  <a:pt x="34431" y="124516"/>
                </a:lnTo>
                <a:lnTo>
                  <a:pt x="15777" y="163693"/>
                </a:lnTo>
                <a:lnTo>
                  <a:pt x="4062" y="206243"/>
                </a:lnTo>
                <a:lnTo>
                  <a:pt x="0" y="251460"/>
                </a:lnTo>
                <a:lnTo>
                  <a:pt x="4062" y="296676"/>
                </a:lnTo>
                <a:lnTo>
                  <a:pt x="15777" y="339226"/>
                </a:lnTo>
                <a:lnTo>
                  <a:pt x="34431" y="378403"/>
                </a:lnTo>
                <a:lnTo>
                  <a:pt x="59312" y="413497"/>
                </a:lnTo>
                <a:lnTo>
                  <a:pt x="89710" y="443799"/>
                </a:lnTo>
                <a:lnTo>
                  <a:pt x="124911" y="468601"/>
                </a:lnTo>
                <a:lnTo>
                  <a:pt x="164205" y="487194"/>
                </a:lnTo>
                <a:lnTo>
                  <a:pt x="206879" y="498870"/>
                </a:lnTo>
                <a:lnTo>
                  <a:pt x="252222" y="502919"/>
                </a:lnTo>
                <a:lnTo>
                  <a:pt x="297564" y="498870"/>
                </a:lnTo>
                <a:lnTo>
                  <a:pt x="340238" y="487194"/>
                </a:lnTo>
                <a:lnTo>
                  <a:pt x="379532" y="468601"/>
                </a:lnTo>
                <a:lnTo>
                  <a:pt x="414733" y="443799"/>
                </a:lnTo>
                <a:lnTo>
                  <a:pt x="445131" y="413497"/>
                </a:lnTo>
                <a:lnTo>
                  <a:pt x="470012" y="378403"/>
                </a:lnTo>
                <a:lnTo>
                  <a:pt x="488666" y="339226"/>
                </a:lnTo>
                <a:lnTo>
                  <a:pt x="500381" y="296676"/>
                </a:lnTo>
                <a:lnTo>
                  <a:pt x="504444" y="251460"/>
                </a:lnTo>
                <a:lnTo>
                  <a:pt x="500381" y="206243"/>
                </a:lnTo>
                <a:lnTo>
                  <a:pt x="488666" y="163693"/>
                </a:lnTo>
                <a:lnTo>
                  <a:pt x="470012" y="124516"/>
                </a:lnTo>
                <a:lnTo>
                  <a:pt x="445131" y="89422"/>
                </a:lnTo>
                <a:lnTo>
                  <a:pt x="414733" y="59120"/>
                </a:lnTo>
                <a:lnTo>
                  <a:pt x="379532" y="34318"/>
                </a:lnTo>
                <a:lnTo>
                  <a:pt x="340238" y="15725"/>
                </a:lnTo>
                <a:lnTo>
                  <a:pt x="297564" y="4049"/>
                </a:lnTo>
                <a:lnTo>
                  <a:pt x="25222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201" name="object 119">
            <a:extLst>
              <a:ext uri="{FF2B5EF4-FFF2-40B4-BE49-F238E27FC236}">
                <a16:creationId xmlns:a16="http://schemas.microsoft.com/office/drawing/2014/main" id="{6A99A920-75ED-3F04-62F3-36B5CEE1A6CB}"/>
              </a:ext>
            </a:extLst>
          </p:cNvPr>
          <p:cNvSpPr txBox="1"/>
          <p:nvPr/>
        </p:nvSpPr>
        <p:spPr>
          <a:xfrm>
            <a:off x="10919629" y="2334937"/>
            <a:ext cx="495300" cy="446939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algn="ctr" defTabSz="1219170">
              <a:spcBef>
                <a:spcPts val="127"/>
              </a:spcBef>
            </a:pPr>
            <a:r>
              <a:rPr sz="933" b="1" kern="0" spc="-33" dirty="0">
                <a:solidFill>
                  <a:srgbClr val="FFFFFF"/>
                </a:solidFill>
                <a:latin typeface="Arial"/>
                <a:cs typeface="Arial"/>
              </a:rPr>
              <a:t>Dès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23,90</a:t>
            </a:r>
            <a:r>
              <a:rPr sz="933" b="1" kern="0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33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defTabSz="1219170"/>
            <a:r>
              <a:rPr sz="933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02" name="object 120">
            <a:extLst>
              <a:ext uri="{FF2B5EF4-FFF2-40B4-BE49-F238E27FC236}">
                <a16:creationId xmlns:a16="http://schemas.microsoft.com/office/drawing/2014/main" id="{DEAC8978-5260-471B-42BC-303B935CACBD}"/>
              </a:ext>
            </a:extLst>
          </p:cNvPr>
          <p:cNvSpPr txBox="1"/>
          <p:nvPr/>
        </p:nvSpPr>
        <p:spPr>
          <a:xfrm>
            <a:off x="7519586" y="5873022"/>
            <a:ext cx="4390813" cy="39320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754361" defTabSz="1219170">
              <a:spcBef>
                <a:spcPts val="127"/>
              </a:spcBef>
            </a:pP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*</a:t>
            </a:r>
            <a:r>
              <a:rPr sz="933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Logiciels</a:t>
            </a:r>
            <a:r>
              <a:rPr sz="933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restent</a:t>
            </a:r>
            <a:r>
              <a:rPr sz="933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identiques</a:t>
            </a:r>
            <a:r>
              <a:rPr sz="933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/</a:t>
            </a:r>
            <a:r>
              <a:rPr sz="933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Tarifs</a:t>
            </a:r>
            <a:r>
              <a:rPr sz="933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engagement</a:t>
            </a:r>
            <a:r>
              <a:rPr sz="933" kern="0" spc="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48</a:t>
            </a:r>
            <a:r>
              <a:rPr sz="933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mois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1219170">
              <a:spcBef>
                <a:spcPts val="707"/>
              </a:spcBef>
              <a:tabLst>
                <a:tab pos="2821023" algn="l"/>
              </a:tabLst>
            </a:pPr>
            <a:r>
              <a:rPr sz="1400" kern="0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**</a:t>
            </a:r>
            <a:r>
              <a:rPr sz="1400" kern="0" spc="-49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kern="0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Hors</a:t>
            </a:r>
            <a:r>
              <a:rPr sz="1400" kern="0" spc="-9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kern="0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offre</a:t>
            </a:r>
            <a:r>
              <a:rPr sz="1400" kern="0" spc="9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kern="0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harpon</a:t>
            </a:r>
            <a:r>
              <a:rPr sz="1400" kern="0" spc="9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kern="0" spc="-20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(conservée</a:t>
            </a:r>
            <a:r>
              <a:rPr sz="1400" kern="0" spc="49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kern="0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par</a:t>
            </a:r>
            <a:r>
              <a:rPr sz="1400" kern="0" spc="-20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 ailleurs)</a:t>
            </a:r>
            <a:r>
              <a:rPr sz="1400" kern="0" baseline="3968" dirty="0">
                <a:solidFill>
                  <a:sysClr val="windowText" lastClr="000000"/>
                </a:solidFill>
                <a:latin typeface="Arial"/>
                <a:cs typeface="Arial"/>
              </a:rPr>
              <a:t>	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***</a:t>
            </a:r>
            <a:r>
              <a:rPr sz="933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TPE</a:t>
            </a:r>
            <a:r>
              <a:rPr sz="933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Mini</a:t>
            </a:r>
            <a:r>
              <a:rPr sz="933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kern="0" dirty="0">
                <a:solidFill>
                  <a:sysClr val="windowText" lastClr="000000"/>
                </a:solidFill>
                <a:latin typeface="Arial"/>
                <a:cs typeface="Arial"/>
              </a:rPr>
              <a:t>sans </a:t>
            </a:r>
            <a:r>
              <a:rPr sz="933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imprimante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cxnSp>
        <p:nvCxnSpPr>
          <p:cNvPr id="204" name="Connecteur droit 203">
            <a:extLst>
              <a:ext uri="{FF2B5EF4-FFF2-40B4-BE49-F238E27FC236}">
                <a16:creationId xmlns:a16="http://schemas.microsoft.com/office/drawing/2014/main" id="{D9471354-AC7B-6B42-0AA5-CCFE119727F0}"/>
              </a:ext>
            </a:extLst>
          </p:cNvPr>
          <p:cNvCxnSpPr>
            <a:cxnSpLocks/>
          </p:cNvCxnSpPr>
          <p:nvPr/>
        </p:nvCxnSpPr>
        <p:spPr>
          <a:xfrm flipH="1">
            <a:off x="10505440" y="1937512"/>
            <a:ext cx="6096" cy="3903125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necteur droit 205">
            <a:extLst>
              <a:ext uri="{FF2B5EF4-FFF2-40B4-BE49-F238E27FC236}">
                <a16:creationId xmlns:a16="http://schemas.microsoft.com/office/drawing/2014/main" id="{6F1A0BCF-95C0-957E-3337-0B8230D94B9A}"/>
              </a:ext>
            </a:extLst>
          </p:cNvPr>
          <p:cNvCxnSpPr>
            <a:cxnSpLocks/>
          </p:cNvCxnSpPr>
          <p:nvPr/>
        </p:nvCxnSpPr>
        <p:spPr>
          <a:xfrm flipH="1">
            <a:off x="9093201" y="1938789"/>
            <a:ext cx="6095" cy="288992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509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6D9B37-A00D-0776-E6C9-597BE01B3A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Déréférencement des offres en déclin et désuètes 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F826D1C2-4E11-F2B7-8FCA-4CDEC24816C3}"/>
              </a:ext>
            </a:extLst>
          </p:cNvPr>
          <p:cNvSpPr/>
          <p:nvPr/>
        </p:nvSpPr>
        <p:spPr>
          <a:xfrm>
            <a:off x="0" y="1280161"/>
            <a:ext cx="12192000" cy="5062220"/>
          </a:xfrm>
          <a:custGeom>
            <a:avLst/>
            <a:gdLst/>
            <a:ahLst/>
            <a:cxnLst/>
            <a:rect l="l" t="t" r="r" b="b"/>
            <a:pathLst>
              <a:path w="9144000" h="3796665">
                <a:moveTo>
                  <a:pt x="9144000" y="0"/>
                </a:moveTo>
                <a:lnTo>
                  <a:pt x="0" y="0"/>
                </a:lnTo>
                <a:lnTo>
                  <a:pt x="0" y="3796284"/>
                </a:lnTo>
                <a:lnTo>
                  <a:pt x="9144000" y="3796284"/>
                </a:lnTo>
                <a:lnTo>
                  <a:pt x="914400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4206D6A7-D440-7476-259B-E41DB721DD1D}"/>
              </a:ext>
            </a:extLst>
          </p:cNvPr>
          <p:cNvSpPr txBox="1"/>
          <p:nvPr/>
        </p:nvSpPr>
        <p:spPr>
          <a:xfrm>
            <a:off x="1142525" y="1474894"/>
            <a:ext cx="3578860" cy="4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0" tIns="17780" rIns="0" bIns="0" rtlCol="0">
            <a:spAutoFit/>
          </a:bodyPr>
          <a:lstStyle/>
          <a:p>
            <a:pPr marL="16933" defTabSz="1219170">
              <a:lnSpc>
                <a:spcPts val="1673"/>
              </a:lnSpc>
              <a:spcBef>
                <a:spcPts val="140"/>
              </a:spcBef>
            </a:pPr>
            <a:r>
              <a:rPr sz="1467" b="1" kern="0" spc="-13" dirty="0">
                <a:latin typeface="Arial"/>
                <a:cs typeface="Arial"/>
              </a:rPr>
              <a:t>Déréférencement</a:t>
            </a:r>
            <a:r>
              <a:rPr sz="1467" b="1" kern="0" spc="-27" dirty="0">
                <a:latin typeface="Arial"/>
                <a:cs typeface="Arial"/>
              </a:rPr>
              <a:t> </a:t>
            </a:r>
            <a:r>
              <a:rPr sz="1467" b="1" kern="0" dirty="0">
                <a:latin typeface="Arial"/>
                <a:cs typeface="Arial"/>
              </a:rPr>
              <a:t>des</a:t>
            </a:r>
            <a:r>
              <a:rPr sz="1467" b="1" kern="0" spc="7" dirty="0">
                <a:latin typeface="Arial"/>
                <a:cs typeface="Arial"/>
              </a:rPr>
              <a:t> </a:t>
            </a:r>
            <a:r>
              <a:rPr sz="1467" b="1" kern="0" dirty="0">
                <a:latin typeface="Arial"/>
                <a:cs typeface="Arial"/>
              </a:rPr>
              <a:t>TPE</a:t>
            </a:r>
            <a:r>
              <a:rPr sz="1467" b="1" kern="0" spc="33" dirty="0">
                <a:latin typeface="Arial"/>
                <a:cs typeface="Arial"/>
              </a:rPr>
              <a:t> </a:t>
            </a:r>
            <a:r>
              <a:rPr sz="1467" b="1" kern="0" spc="-27" dirty="0">
                <a:latin typeface="Arial"/>
                <a:cs typeface="Arial"/>
              </a:rPr>
              <a:t>Santé</a:t>
            </a:r>
            <a:endParaRPr sz="1467" kern="0" dirty="0">
              <a:latin typeface="Arial"/>
              <a:cs typeface="Arial"/>
            </a:endParaRPr>
          </a:p>
          <a:p>
            <a:pPr marL="16933" defTabSz="1219170">
              <a:lnSpc>
                <a:spcPts val="1673"/>
              </a:lnSpc>
            </a:pPr>
            <a:r>
              <a:rPr sz="1467" kern="0" dirty="0">
                <a:solidFill>
                  <a:sysClr val="windowText" lastClr="000000"/>
                </a:solidFill>
                <a:latin typeface="Arial"/>
                <a:cs typeface="Arial"/>
              </a:rPr>
              <a:t>(lecture</a:t>
            </a:r>
            <a:r>
              <a:rPr sz="1467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67" kern="0" dirty="0">
                <a:solidFill>
                  <a:sysClr val="windowText" lastClr="000000"/>
                </a:solidFill>
                <a:latin typeface="Arial"/>
                <a:cs typeface="Arial"/>
              </a:rPr>
              <a:t>cartes</a:t>
            </a:r>
            <a:r>
              <a:rPr sz="1467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67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4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67" kern="0" dirty="0">
                <a:solidFill>
                  <a:sysClr val="windowText" lastClr="000000"/>
                </a:solidFill>
                <a:latin typeface="Arial"/>
                <a:cs typeface="Arial"/>
              </a:rPr>
              <a:t>paiement</a:t>
            </a:r>
            <a:r>
              <a:rPr sz="14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67" kern="0" dirty="0">
                <a:solidFill>
                  <a:sysClr val="windowText" lastClr="000000"/>
                </a:solidFill>
                <a:latin typeface="Arial"/>
                <a:cs typeface="Arial"/>
              </a:rPr>
              <a:t>+</a:t>
            </a:r>
            <a:r>
              <a:rPr sz="14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67" kern="0" dirty="0">
                <a:solidFill>
                  <a:sysClr val="windowText" lastClr="000000"/>
                </a:solidFill>
                <a:latin typeface="Arial"/>
                <a:cs typeface="Arial"/>
              </a:rPr>
              <a:t>cartes</a:t>
            </a:r>
            <a:r>
              <a:rPr sz="1467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Vitale)</a:t>
            </a:r>
            <a:endParaRPr sz="1467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7" name="object 8">
            <a:extLst>
              <a:ext uri="{FF2B5EF4-FFF2-40B4-BE49-F238E27FC236}">
                <a16:creationId xmlns:a16="http://schemas.microsoft.com/office/drawing/2014/main" id="{51802B12-6E53-B789-A6CD-5E364283A9CD}"/>
              </a:ext>
            </a:extLst>
          </p:cNvPr>
          <p:cNvGrpSpPr/>
          <p:nvPr/>
        </p:nvGrpSpPr>
        <p:grpSpPr>
          <a:xfrm>
            <a:off x="8128" y="1347217"/>
            <a:ext cx="11981180" cy="2351193"/>
            <a:chOff x="4572" y="1033272"/>
            <a:chExt cx="8985885" cy="1763395"/>
          </a:xfrm>
          <a:solidFill>
            <a:schemeClr val="bg1">
              <a:lumMod val="85000"/>
            </a:schemeClr>
          </a:solidFill>
        </p:grpSpPr>
        <p:pic>
          <p:nvPicPr>
            <p:cNvPr id="8" name="object 9">
              <a:extLst>
                <a:ext uri="{FF2B5EF4-FFF2-40B4-BE49-F238E27FC236}">
                  <a16:creationId xmlns:a16="http://schemas.microsoft.com/office/drawing/2014/main" id="{21E6D55B-6426-0AFD-B068-2F577B8EF2B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32" y="1059180"/>
              <a:ext cx="347471" cy="559308"/>
            </a:xfrm>
            <a:prstGeom prst="rect">
              <a:avLst/>
            </a:prstGeom>
            <a:grpFill/>
          </p:spPr>
        </p:pic>
        <p:pic>
          <p:nvPicPr>
            <p:cNvPr id="9" name="object 10">
              <a:extLst>
                <a:ext uri="{FF2B5EF4-FFF2-40B4-BE49-F238E27FC236}">
                  <a16:creationId xmlns:a16="http://schemas.microsoft.com/office/drawing/2014/main" id="{35EB8B44-9BC8-2A6E-1795-B9B8CA189C1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656" y="1222248"/>
              <a:ext cx="400812" cy="233172"/>
            </a:xfrm>
            <a:prstGeom prst="rect">
              <a:avLst/>
            </a:prstGeom>
            <a:grpFill/>
          </p:spPr>
        </p:pic>
        <p:sp>
          <p:nvSpPr>
            <p:cNvPr id="10" name="object 11">
              <a:extLst>
                <a:ext uri="{FF2B5EF4-FFF2-40B4-BE49-F238E27FC236}">
                  <a16:creationId xmlns:a16="http://schemas.microsoft.com/office/drawing/2014/main" id="{BD39C0C5-BF15-B611-766E-870EEF56109E}"/>
                </a:ext>
              </a:extLst>
            </p:cNvPr>
            <p:cNvSpPr/>
            <p:nvPr/>
          </p:nvSpPr>
          <p:spPr>
            <a:xfrm>
              <a:off x="42672" y="1071372"/>
              <a:ext cx="516255" cy="473075"/>
            </a:xfrm>
            <a:custGeom>
              <a:avLst/>
              <a:gdLst/>
              <a:ahLst/>
              <a:cxnLst/>
              <a:rect l="l" t="t" r="r" b="b"/>
              <a:pathLst>
                <a:path w="516255" h="473075">
                  <a:moveTo>
                    <a:pt x="516064" y="473075"/>
                  </a:moveTo>
                  <a:lnTo>
                    <a:pt x="0" y="0"/>
                  </a:lnTo>
                </a:path>
              </a:pathLst>
            </a:custGeom>
            <a:grpFill/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1" name="object 12">
              <a:extLst>
                <a:ext uri="{FF2B5EF4-FFF2-40B4-BE49-F238E27FC236}">
                  <a16:creationId xmlns:a16="http://schemas.microsoft.com/office/drawing/2014/main" id="{589B2912-7AF7-5A1D-4550-28FA4B63239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47843" y="1083564"/>
              <a:ext cx="644651" cy="542543"/>
            </a:xfrm>
            <a:prstGeom prst="rect">
              <a:avLst/>
            </a:prstGeom>
            <a:grpFill/>
          </p:spPr>
        </p:pic>
        <p:sp>
          <p:nvSpPr>
            <p:cNvPr id="12" name="object 13">
              <a:extLst>
                <a:ext uri="{FF2B5EF4-FFF2-40B4-BE49-F238E27FC236}">
                  <a16:creationId xmlns:a16="http://schemas.microsoft.com/office/drawing/2014/main" id="{1060F59D-8D65-5F31-41F4-D805869D9972}"/>
                </a:ext>
              </a:extLst>
            </p:cNvPr>
            <p:cNvSpPr/>
            <p:nvPr/>
          </p:nvSpPr>
          <p:spPr>
            <a:xfrm>
              <a:off x="4924043" y="1072896"/>
              <a:ext cx="516255" cy="473075"/>
            </a:xfrm>
            <a:custGeom>
              <a:avLst/>
              <a:gdLst/>
              <a:ahLst/>
              <a:cxnLst/>
              <a:rect l="l" t="t" r="r" b="b"/>
              <a:pathLst>
                <a:path w="516254" h="473075">
                  <a:moveTo>
                    <a:pt x="516127" y="473075"/>
                  </a:moveTo>
                  <a:lnTo>
                    <a:pt x="0" y="0"/>
                  </a:lnTo>
                </a:path>
              </a:pathLst>
            </a:custGeom>
            <a:grpFill/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4">
              <a:extLst>
                <a:ext uri="{FF2B5EF4-FFF2-40B4-BE49-F238E27FC236}">
                  <a16:creationId xmlns:a16="http://schemas.microsoft.com/office/drawing/2014/main" id="{07457BEA-AE92-1A99-CC46-4DB4FD6DA8EE}"/>
                </a:ext>
              </a:extLst>
            </p:cNvPr>
            <p:cNvSpPr/>
            <p:nvPr/>
          </p:nvSpPr>
          <p:spPr>
            <a:xfrm>
              <a:off x="4817363" y="1708404"/>
              <a:ext cx="4173220" cy="1088390"/>
            </a:xfrm>
            <a:custGeom>
              <a:avLst/>
              <a:gdLst/>
              <a:ahLst/>
              <a:cxnLst/>
              <a:rect l="l" t="t" r="r" b="b"/>
              <a:pathLst>
                <a:path w="4173220" h="1088389">
                  <a:moveTo>
                    <a:pt x="4172712" y="0"/>
                  </a:moveTo>
                  <a:lnTo>
                    <a:pt x="0" y="0"/>
                  </a:lnTo>
                  <a:lnTo>
                    <a:pt x="0" y="1088136"/>
                  </a:lnTo>
                  <a:lnTo>
                    <a:pt x="4172712" y="1088136"/>
                  </a:lnTo>
                  <a:lnTo>
                    <a:pt x="41727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defTabSz="1219170"/>
              <a:endParaRPr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" name="object 15">
            <a:extLst>
              <a:ext uri="{FF2B5EF4-FFF2-40B4-BE49-F238E27FC236}">
                <a16:creationId xmlns:a16="http://schemas.microsoft.com/office/drawing/2014/main" id="{D38D1CF6-FCAA-52B7-241B-7DAA7491774F}"/>
              </a:ext>
            </a:extLst>
          </p:cNvPr>
          <p:cNvSpPr txBox="1"/>
          <p:nvPr/>
        </p:nvSpPr>
        <p:spPr>
          <a:xfrm>
            <a:off x="7667244" y="1478280"/>
            <a:ext cx="3064087" cy="2333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0" tIns="17780" rIns="0" bIns="0" rtlCol="0">
            <a:spAutoFit/>
          </a:bodyPr>
          <a:lstStyle/>
          <a:p>
            <a:pPr marL="16933" defTabSz="1219170">
              <a:spcBef>
                <a:spcPts val="140"/>
              </a:spcBef>
            </a:pPr>
            <a:r>
              <a:rPr sz="1400" b="1" kern="0" dirty="0">
                <a:latin typeface="Arial"/>
                <a:cs typeface="Arial"/>
              </a:rPr>
              <a:t>Déréférencement</a:t>
            </a:r>
            <a:r>
              <a:rPr sz="1400" b="1" kern="0" spc="-60" dirty="0">
                <a:latin typeface="Arial"/>
                <a:cs typeface="Arial"/>
              </a:rPr>
              <a:t> </a:t>
            </a:r>
            <a:r>
              <a:rPr sz="1400" b="1" kern="0" dirty="0">
                <a:latin typeface="Arial"/>
                <a:cs typeface="Arial"/>
              </a:rPr>
              <a:t>du</a:t>
            </a:r>
            <a:r>
              <a:rPr sz="1400" b="1" kern="0" spc="-60" dirty="0">
                <a:latin typeface="Arial"/>
                <a:cs typeface="Arial"/>
              </a:rPr>
              <a:t> </a:t>
            </a:r>
            <a:r>
              <a:rPr sz="1400" b="1" kern="0" dirty="0">
                <a:latin typeface="Arial"/>
                <a:cs typeface="Arial"/>
              </a:rPr>
              <a:t>lecteur</a:t>
            </a:r>
            <a:r>
              <a:rPr sz="1400" b="1" kern="0" spc="-60" dirty="0">
                <a:latin typeface="Arial"/>
                <a:cs typeface="Arial"/>
              </a:rPr>
              <a:t> </a:t>
            </a:r>
            <a:r>
              <a:rPr sz="1400" b="1" kern="0" spc="-13" dirty="0">
                <a:latin typeface="Arial"/>
                <a:cs typeface="Arial"/>
              </a:rPr>
              <a:t>chèque</a:t>
            </a:r>
            <a:endParaRPr sz="1400" kern="0" dirty="0">
              <a:latin typeface="Arial"/>
              <a:cs typeface="Arial"/>
            </a:endParaRPr>
          </a:p>
        </p:txBody>
      </p:sp>
      <p:sp>
        <p:nvSpPr>
          <p:cNvPr id="15" name="object 16">
            <a:extLst>
              <a:ext uri="{FF2B5EF4-FFF2-40B4-BE49-F238E27FC236}">
                <a16:creationId xmlns:a16="http://schemas.microsoft.com/office/drawing/2014/main" id="{9FAAF0DD-04CB-4D59-9C18-6F210CB30431}"/>
              </a:ext>
            </a:extLst>
          </p:cNvPr>
          <p:cNvSpPr txBox="1"/>
          <p:nvPr/>
        </p:nvSpPr>
        <p:spPr>
          <a:xfrm>
            <a:off x="207262" y="2247392"/>
            <a:ext cx="6013027" cy="35707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7573" rIns="0" bIns="0" rtlCol="0">
            <a:spAutoFit/>
          </a:bodyPr>
          <a:lstStyle/>
          <a:p>
            <a:pPr marL="121917" defTabSz="1219170">
              <a:spcBef>
                <a:spcPts val="453"/>
              </a:spcBef>
            </a:pP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Près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13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offres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dédiées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induisant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une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lecture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difficile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l’offre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au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global</a:t>
            </a:r>
            <a:r>
              <a:rPr sz="1067" b="1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pour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les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1917" defTabSz="1219170"/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clients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et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les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réseaux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1219170">
              <a:spcBef>
                <a:spcPts val="53"/>
              </a:spcBef>
            </a:pP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1917" defTabSz="1219170"/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Mouvements</a:t>
            </a:r>
            <a:r>
              <a:rPr sz="1067" b="1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du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marché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67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1358" marR="712029" indent="-230288" defTabSz="1219170">
              <a:buFontTx/>
              <a:buChar char="-"/>
              <a:tabLst>
                <a:tab pos="351358" algn="l"/>
              </a:tabLst>
            </a:pP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GIE</a:t>
            </a:r>
            <a:r>
              <a:rPr sz="1067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SESAM</a:t>
            </a:r>
            <a:r>
              <a:rPr sz="1067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qui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prône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le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tiers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payant</a:t>
            </a:r>
            <a:r>
              <a:rPr sz="1067" kern="0" spc="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et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pousse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à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la</a:t>
            </a:r>
            <a:r>
              <a:rPr sz="1067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digitalisation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solutions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de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facturation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1358" indent="-229441" defTabSz="1219170">
              <a:buFontTx/>
              <a:buChar char="-"/>
              <a:tabLst>
                <a:tab pos="351358" algn="l"/>
              </a:tabLst>
            </a:pP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Perte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la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maitrise</a:t>
            </a:r>
            <a:r>
              <a:rPr sz="1067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industrielle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pour</a:t>
            </a:r>
            <a:r>
              <a:rPr sz="1067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la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production</a:t>
            </a:r>
            <a:r>
              <a:rPr sz="1067" kern="0" spc="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067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TPE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Santé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après</a:t>
            </a:r>
            <a:r>
              <a:rPr sz="1067" kern="0" spc="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la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cession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de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1358" defTabSz="1219170"/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l’activité</a:t>
            </a:r>
            <a:r>
              <a:rPr sz="1067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par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Ingenico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menant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à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situations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crises</a:t>
            </a:r>
            <a:r>
              <a:rPr sz="1067" kern="0" spc="-6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pendant</a:t>
            </a:r>
            <a:r>
              <a:rPr sz="1067" kern="0" spc="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le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COVID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1219170">
              <a:spcBef>
                <a:spcPts val="53"/>
              </a:spcBef>
            </a:pP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1917" defTabSz="1219170"/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Un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faible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taux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d’équipement</a:t>
            </a:r>
            <a:r>
              <a:rPr sz="1067" b="1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chez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nos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PS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1358" indent="-229441" defTabSz="1219170">
              <a:buFontTx/>
              <a:buChar char="-"/>
              <a:tabLst>
                <a:tab pos="351358" algn="l"/>
              </a:tabLst>
            </a:pP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TPE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santé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pour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lecture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cartes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Vitale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+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cartes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paiement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=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10%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(141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souscriptions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en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1358" defTabSz="1219170">
              <a:spcBef>
                <a:spcPts val="7"/>
              </a:spcBef>
            </a:pP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2023</a:t>
            </a:r>
            <a:r>
              <a:rPr sz="1067" kern="0" spc="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/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11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670 –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1,2%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067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souscriptions)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1358" indent="-229441" defTabSz="1219170">
              <a:buFontTx/>
              <a:buChar char="-"/>
              <a:tabLst>
                <a:tab pos="351358" algn="l"/>
              </a:tabLst>
            </a:pP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TPE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simple</a:t>
            </a:r>
            <a:r>
              <a:rPr sz="1067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+</a:t>
            </a:r>
            <a:r>
              <a:rPr sz="1067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lecteurs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simples</a:t>
            </a:r>
            <a:r>
              <a:rPr sz="1067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(à</a:t>
            </a:r>
            <a:r>
              <a:rPr sz="1067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côté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du</a:t>
            </a:r>
            <a:r>
              <a:rPr sz="1067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TPE)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pour</a:t>
            </a:r>
            <a:r>
              <a:rPr sz="1067" kern="0" spc="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les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cartes Vitales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=</a:t>
            </a:r>
            <a:r>
              <a:rPr sz="1067" kern="0" spc="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90%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1219170">
              <a:spcBef>
                <a:spcPts val="53"/>
              </a:spcBef>
              <a:buFont typeface="Arial"/>
              <a:buChar char="-"/>
            </a:pP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1917" defTabSz="1219170"/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problèmes</a:t>
            </a:r>
            <a:r>
              <a:rPr sz="1067" b="1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récurrents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logistiques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1358" indent="-229441" defTabSz="1219170">
              <a:buFontTx/>
              <a:buChar char="-"/>
              <a:tabLst>
                <a:tab pos="351358" algn="l"/>
              </a:tabLst>
            </a:pP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Logiciel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carte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Vitales</a:t>
            </a:r>
            <a:r>
              <a:rPr sz="1067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instable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351358" indent="-229441" defTabSz="1219170">
              <a:buFontTx/>
              <a:buChar char="-"/>
              <a:tabLst>
                <a:tab pos="351358" algn="l"/>
              </a:tabLst>
            </a:pP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Opérations</a:t>
            </a:r>
            <a:r>
              <a:rPr sz="1067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logistiques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spécifiques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et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chers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1219170">
              <a:spcBef>
                <a:spcPts val="53"/>
              </a:spcBef>
            </a:pP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1917" defTabSz="1219170"/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Hausse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du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prix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matériels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près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30%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applicable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depuis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le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1</a:t>
            </a:r>
            <a:r>
              <a:rPr sz="1000" b="1" kern="0" baseline="27777" dirty="0">
                <a:solidFill>
                  <a:sysClr val="windowText" lastClr="000000"/>
                </a:solidFill>
                <a:latin typeface="Arial"/>
                <a:cs typeface="Arial"/>
              </a:rPr>
              <a:t>er</a:t>
            </a:r>
            <a:r>
              <a:rPr sz="1000" b="1" kern="0" spc="180" baseline="2777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mai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2023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1219170">
              <a:spcBef>
                <a:spcPts val="53"/>
              </a:spcBef>
            </a:pP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1917" defTabSz="1219170"/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Aucune gamme</a:t>
            </a:r>
            <a:r>
              <a:rPr sz="1067" b="1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Android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pour</a:t>
            </a:r>
            <a:r>
              <a:rPr sz="1067" b="1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maintenir</a:t>
            </a:r>
            <a:r>
              <a:rPr sz="1067" b="1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la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continuité</a:t>
            </a:r>
            <a:r>
              <a:rPr sz="1067" b="1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l’offre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6" name="object 17">
            <a:extLst>
              <a:ext uri="{FF2B5EF4-FFF2-40B4-BE49-F238E27FC236}">
                <a16:creationId xmlns:a16="http://schemas.microsoft.com/office/drawing/2014/main" id="{B86161EB-0BEE-E334-CE13-4BF6BC43F3F5}"/>
              </a:ext>
            </a:extLst>
          </p:cNvPr>
          <p:cNvSpPr txBox="1"/>
          <p:nvPr/>
        </p:nvSpPr>
        <p:spPr>
          <a:xfrm>
            <a:off x="6425183" y="2247392"/>
            <a:ext cx="5564293" cy="108016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81280" rIns="0" bIns="0" rtlCol="0">
            <a:spAutoFit/>
          </a:bodyPr>
          <a:lstStyle/>
          <a:p>
            <a:pPr marL="122764" defTabSz="1219170">
              <a:spcBef>
                <a:spcPts val="640"/>
              </a:spcBef>
            </a:pP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Côté</a:t>
            </a:r>
            <a:r>
              <a:rPr sz="1067" b="1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clientèles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2764" defTabSz="1219170">
              <a:spcBef>
                <a:spcPts val="7"/>
              </a:spcBef>
            </a:pP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Baisse</a:t>
            </a:r>
            <a:r>
              <a:rPr sz="1067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paiements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par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chèques</a:t>
            </a:r>
            <a:r>
              <a:rPr sz="1067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(1,1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milliard</a:t>
            </a:r>
            <a:r>
              <a:rPr sz="1067" kern="0" spc="-6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2021</a:t>
            </a:r>
            <a:r>
              <a:rPr sz="1067" kern="0" spc="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vs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4,4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2000*)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2764" defTabSz="1219170"/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Baisse</a:t>
            </a:r>
            <a:r>
              <a:rPr sz="1067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des</a:t>
            </a:r>
            <a:r>
              <a:rPr sz="1067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souscriptions</a:t>
            </a:r>
            <a:r>
              <a:rPr sz="1067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lecteurs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chèque</a:t>
            </a:r>
            <a:r>
              <a:rPr sz="1067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(13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souscriptions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2023</a:t>
            </a:r>
            <a:r>
              <a:rPr sz="1067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à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fin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aout)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1219170">
              <a:spcBef>
                <a:spcPts val="53"/>
              </a:spcBef>
            </a:pP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2764" defTabSz="1219170"/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Côté</a:t>
            </a:r>
            <a:r>
              <a:rPr sz="1067" b="1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fournisseurs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67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2764" defTabSz="1219170"/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Une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augmentation</a:t>
            </a:r>
            <a:r>
              <a:rPr sz="1067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tarifaire</a:t>
            </a:r>
            <a:r>
              <a:rPr sz="1067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du</a:t>
            </a:r>
            <a:r>
              <a:rPr sz="1067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constructeur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62%</a:t>
            </a:r>
            <a:r>
              <a:rPr sz="1067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à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partir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kern="0" spc="-3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dirty="0">
                <a:solidFill>
                  <a:sysClr val="windowText" lastClr="000000"/>
                </a:solidFill>
                <a:latin typeface="Arial"/>
                <a:cs typeface="Arial"/>
              </a:rPr>
              <a:t>mai</a:t>
            </a:r>
            <a:r>
              <a:rPr sz="1067" kern="0" spc="-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2023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96500EB3-8A68-26F3-0F93-B27573EE29E9}"/>
              </a:ext>
            </a:extLst>
          </p:cNvPr>
          <p:cNvSpPr txBox="1"/>
          <p:nvPr/>
        </p:nvSpPr>
        <p:spPr>
          <a:xfrm>
            <a:off x="10650726" y="3452029"/>
            <a:ext cx="1236980" cy="1598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933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*</a:t>
            </a:r>
            <a:r>
              <a:rPr sz="933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Source</a:t>
            </a:r>
            <a:r>
              <a:rPr sz="933" i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sz="933" i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33" i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Statista.com</a:t>
            </a:r>
            <a:endParaRPr sz="933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18" name="object 19">
            <a:extLst>
              <a:ext uri="{FF2B5EF4-FFF2-40B4-BE49-F238E27FC236}">
                <a16:creationId xmlns:a16="http://schemas.microsoft.com/office/drawing/2014/main" id="{137377CF-842C-2A8F-4916-D60B223883F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25184" y="3700272"/>
            <a:ext cx="3718559" cy="22006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id="{F458A6A7-73AC-4C6E-ADD3-8CAE471A201B}"/>
              </a:ext>
            </a:extLst>
          </p:cNvPr>
          <p:cNvSpPr txBox="1"/>
          <p:nvPr/>
        </p:nvSpPr>
        <p:spPr>
          <a:xfrm>
            <a:off x="6425183" y="3421889"/>
            <a:ext cx="3718560" cy="24359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0" tIns="38100" rIns="0" bIns="0" rtlCol="0">
            <a:spAutoFit/>
          </a:bodyPr>
          <a:lstStyle/>
          <a:p>
            <a:pPr marL="614663" defTabSz="1219170">
              <a:spcBef>
                <a:spcPts val="300"/>
              </a:spcBef>
            </a:pPr>
            <a:r>
              <a:rPr sz="1333" b="1" kern="0" dirty="0">
                <a:latin typeface="Arial"/>
                <a:cs typeface="Arial"/>
              </a:rPr>
              <a:t>Paiements</a:t>
            </a:r>
            <a:r>
              <a:rPr sz="1333" b="1" kern="0" spc="-40" dirty="0">
                <a:latin typeface="Arial"/>
                <a:cs typeface="Arial"/>
              </a:rPr>
              <a:t> </a:t>
            </a:r>
            <a:r>
              <a:rPr sz="1333" b="1" kern="0" dirty="0">
                <a:latin typeface="Arial"/>
                <a:cs typeface="Arial"/>
              </a:rPr>
              <a:t>par</a:t>
            </a:r>
            <a:r>
              <a:rPr sz="1333" b="1" kern="0" spc="-47" dirty="0">
                <a:latin typeface="Arial"/>
                <a:cs typeface="Arial"/>
              </a:rPr>
              <a:t> </a:t>
            </a:r>
            <a:r>
              <a:rPr sz="1333" b="1" kern="0" dirty="0">
                <a:latin typeface="Arial"/>
                <a:cs typeface="Arial"/>
              </a:rPr>
              <a:t>chèque</a:t>
            </a:r>
            <a:r>
              <a:rPr sz="1333" b="1" kern="0" spc="-53" dirty="0">
                <a:latin typeface="Arial"/>
                <a:cs typeface="Arial"/>
              </a:rPr>
              <a:t> </a:t>
            </a:r>
            <a:r>
              <a:rPr sz="1333" b="1" kern="0" dirty="0">
                <a:latin typeface="Arial"/>
                <a:cs typeface="Arial"/>
              </a:rPr>
              <a:t>en</a:t>
            </a:r>
            <a:r>
              <a:rPr sz="1333" b="1" kern="0" spc="-40" dirty="0">
                <a:latin typeface="Arial"/>
                <a:cs typeface="Arial"/>
              </a:rPr>
              <a:t> </a:t>
            </a:r>
            <a:r>
              <a:rPr sz="1333" b="1" kern="0" spc="-13" dirty="0">
                <a:latin typeface="Arial"/>
                <a:cs typeface="Arial"/>
              </a:rPr>
              <a:t>France</a:t>
            </a:r>
            <a:endParaRPr sz="1333" b="1" kern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3070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F8ED7A4-10E9-CF9B-EE59-B3055069F5C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973990"/>
            <a:ext cx="10980738" cy="453968"/>
          </a:xfrm>
        </p:spPr>
        <p:txBody>
          <a:bodyPr/>
          <a:lstStyle/>
          <a:p>
            <a:r>
              <a:rPr lang="fr-FR" b="1" dirty="0"/>
              <a:t>Ce Boost </a:t>
            </a:r>
            <a:r>
              <a:rPr lang="fr-FR" b="1" dirty="0" err="1"/>
              <a:t>Pay</a:t>
            </a:r>
            <a:r>
              <a:rPr lang="fr-FR" b="1" dirty="0"/>
              <a:t> Business (TPE + Caisse digitale)</a:t>
            </a:r>
            <a:r>
              <a:rPr lang="fr-FR" dirty="0"/>
              <a:t> se décline en 3 offres.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A84895-F3AC-A68C-DC8B-43B52830C1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Ce Boost </a:t>
            </a:r>
            <a:r>
              <a:rPr lang="fr-FR" dirty="0" err="1"/>
              <a:t>Pay</a:t>
            </a:r>
            <a:r>
              <a:rPr lang="fr-FR" dirty="0"/>
              <a:t> Business : disparition Caisse Beauté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8DEBEC4-744B-1C78-B9ED-421C44989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357" y="2583411"/>
            <a:ext cx="1021815" cy="98349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FC5C05-DEC7-4CBE-4030-5844F944E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0545" y="2552618"/>
            <a:ext cx="1040297" cy="101429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E727A43-48B7-31FF-53E2-7E688ED41883}"/>
              </a:ext>
            </a:extLst>
          </p:cNvPr>
          <p:cNvSpPr txBox="1"/>
          <p:nvPr/>
        </p:nvSpPr>
        <p:spPr>
          <a:xfrm>
            <a:off x="9219399" y="287509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 </a:t>
            </a:r>
          </a:p>
        </p:txBody>
      </p:sp>
      <p:sp>
        <p:nvSpPr>
          <p:cNvPr id="115" name="Espace réservé du contenu 1">
            <a:extLst>
              <a:ext uri="{FF2B5EF4-FFF2-40B4-BE49-F238E27FC236}">
                <a16:creationId xmlns:a16="http://schemas.microsoft.com/office/drawing/2014/main" id="{8894564E-E76A-9DBF-C225-2E5A0AF28E9F}"/>
              </a:ext>
            </a:extLst>
          </p:cNvPr>
          <p:cNvSpPr txBox="1">
            <a:spLocks/>
          </p:cNvSpPr>
          <p:nvPr/>
        </p:nvSpPr>
        <p:spPr>
          <a:xfrm>
            <a:off x="7021697" y="1813685"/>
            <a:ext cx="4654366" cy="369333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Il existait jusque-là 2 types de caisse disponibles en fonction du secteur d’activité :</a:t>
            </a:r>
          </a:p>
        </p:txBody>
      </p:sp>
      <p:sp>
        <p:nvSpPr>
          <p:cNvPr id="116" name="Espace réservé du contenu 1">
            <a:extLst>
              <a:ext uri="{FF2B5EF4-FFF2-40B4-BE49-F238E27FC236}">
                <a16:creationId xmlns:a16="http://schemas.microsoft.com/office/drawing/2014/main" id="{3EC44F68-1656-4A52-10C1-1D2DFAD45A39}"/>
              </a:ext>
            </a:extLst>
          </p:cNvPr>
          <p:cNvSpPr txBox="1">
            <a:spLocks/>
          </p:cNvSpPr>
          <p:nvPr/>
        </p:nvSpPr>
        <p:spPr>
          <a:xfrm>
            <a:off x="733957" y="4583210"/>
            <a:ext cx="10980738" cy="561236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L’éditeur de la caisse beauté </a:t>
            </a:r>
            <a:r>
              <a:rPr lang="fr-FR" b="1" dirty="0"/>
              <a:t>ne souhaitant plus investir </a:t>
            </a:r>
            <a:r>
              <a:rPr lang="fr-FR" dirty="0"/>
              <a:t>sur son offre, celle-ci présente un déficit fonctionnel et il a été décidé </a:t>
            </a:r>
            <a:r>
              <a:rPr lang="fr-FR" b="1" dirty="0"/>
              <a:t>d’arrêter sa commercialisation</a:t>
            </a:r>
            <a:r>
              <a:rPr lang="fr-FR" dirty="0"/>
              <a:t>.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17" name="Espace réservé du contenu 1">
            <a:extLst>
              <a:ext uri="{FF2B5EF4-FFF2-40B4-BE49-F238E27FC236}">
                <a16:creationId xmlns:a16="http://schemas.microsoft.com/office/drawing/2014/main" id="{4E04B83F-9FDE-1A24-07F6-BEDC3D4EF5EF}"/>
              </a:ext>
            </a:extLst>
          </p:cNvPr>
          <p:cNvSpPr txBox="1">
            <a:spLocks/>
          </p:cNvSpPr>
          <p:nvPr/>
        </p:nvSpPr>
        <p:spPr>
          <a:xfrm>
            <a:off x="733957" y="5895137"/>
            <a:ext cx="10980738" cy="32291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Le seul client porteur d’une offre beauté et en cours de migration sur </a:t>
            </a:r>
            <a:r>
              <a:rPr lang="fr-FR" b="1" dirty="0" err="1"/>
              <a:t>Addictill</a:t>
            </a:r>
            <a:r>
              <a:rPr lang="fr-FR" b="1" dirty="0"/>
              <a:t>. </a:t>
            </a:r>
          </a:p>
        </p:txBody>
      </p:sp>
      <p:sp>
        <p:nvSpPr>
          <p:cNvPr id="118" name="Espace réservé du contenu 1">
            <a:extLst>
              <a:ext uri="{FF2B5EF4-FFF2-40B4-BE49-F238E27FC236}">
                <a16:creationId xmlns:a16="http://schemas.microsoft.com/office/drawing/2014/main" id="{D33E3862-F062-1E95-B288-EE16F17DEF69}"/>
              </a:ext>
            </a:extLst>
          </p:cNvPr>
          <p:cNvSpPr txBox="1">
            <a:spLocks/>
          </p:cNvSpPr>
          <p:nvPr/>
        </p:nvSpPr>
        <p:spPr>
          <a:xfrm>
            <a:off x="733957" y="5230733"/>
            <a:ext cx="10980738" cy="560429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Les fonctionnalités spécifiques de la Caisse beauté sont intégrées dans la Caisse </a:t>
            </a:r>
            <a:r>
              <a:rPr lang="fr-FR" dirty="0" err="1"/>
              <a:t>Addictill</a:t>
            </a:r>
            <a:r>
              <a:rPr lang="fr-FR" dirty="0"/>
              <a:t>, ce qui permet </a:t>
            </a:r>
            <a:r>
              <a:rPr lang="fr-FR" b="1" dirty="0"/>
              <a:t>une rationalisation de l’offre, avec une seule Caisse adaptée à tous.</a:t>
            </a:r>
          </a:p>
          <a:p>
            <a:pPr marL="0" indent="0">
              <a:buNone/>
            </a:pPr>
            <a:endParaRPr lang="fr-FR" b="1" dirty="0"/>
          </a:p>
        </p:txBody>
      </p:sp>
      <p:sp>
        <p:nvSpPr>
          <p:cNvPr id="119" name="object 7">
            <a:extLst>
              <a:ext uri="{FF2B5EF4-FFF2-40B4-BE49-F238E27FC236}">
                <a16:creationId xmlns:a16="http://schemas.microsoft.com/office/drawing/2014/main" id="{C70188D0-F9CA-1CC6-B82A-A2827EFFBCED}"/>
              </a:ext>
            </a:extLst>
          </p:cNvPr>
          <p:cNvSpPr/>
          <p:nvPr/>
        </p:nvSpPr>
        <p:spPr>
          <a:xfrm>
            <a:off x="1251581" y="1832140"/>
            <a:ext cx="1043093" cy="774343"/>
          </a:xfrm>
          <a:custGeom>
            <a:avLst/>
            <a:gdLst/>
            <a:ahLst/>
            <a:cxnLst/>
            <a:rect l="l" t="t" r="r" b="b"/>
            <a:pathLst>
              <a:path w="782319" h="2263140">
                <a:moveTo>
                  <a:pt x="781811" y="0"/>
                </a:moveTo>
                <a:lnTo>
                  <a:pt x="0" y="0"/>
                </a:lnTo>
                <a:lnTo>
                  <a:pt x="0" y="2263140"/>
                </a:lnTo>
                <a:lnTo>
                  <a:pt x="781811" y="2263140"/>
                </a:lnTo>
                <a:lnTo>
                  <a:pt x="781811" y="0"/>
                </a:lnTo>
                <a:close/>
              </a:path>
            </a:pathLst>
          </a:custGeom>
          <a:solidFill>
            <a:srgbClr val="F1D374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20" name="object 50">
            <a:extLst>
              <a:ext uri="{FF2B5EF4-FFF2-40B4-BE49-F238E27FC236}">
                <a16:creationId xmlns:a16="http://schemas.microsoft.com/office/drawing/2014/main" id="{5F0A26FF-ECDE-4021-C611-0AA3465D35EC}"/>
              </a:ext>
            </a:extLst>
          </p:cNvPr>
          <p:cNvSpPr txBox="1"/>
          <p:nvPr/>
        </p:nvSpPr>
        <p:spPr>
          <a:xfrm>
            <a:off x="1297641" y="1971628"/>
            <a:ext cx="949113" cy="50973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086" marR="6773" algn="ctr" defTabSz="1219170">
              <a:spcBef>
                <a:spcPts val="133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fixe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point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vente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1" name="object 66">
            <a:extLst>
              <a:ext uri="{FF2B5EF4-FFF2-40B4-BE49-F238E27FC236}">
                <a16:creationId xmlns:a16="http://schemas.microsoft.com/office/drawing/2014/main" id="{57837E10-AFA8-9108-8CAB-ADB124F5D065}"/>
              </a:ext>
            </a:extLst>
          </p:cNvPr>
          <p:cNvSpPr/>
          <p:nvPr/>
        </p:nvSpPr>
        <p:spPr>
          <a:xfrm>
            <a:off x="1251581" y="2671218"/>
            <a:ext cx="1043093" cy="778933"/>
          </a:xfrm>
          <a:custGeom>
            <a:avLst/>
            <a:gdLst/>
            <a:ahLst/>
            <a:cxnLst/>
            <a:rect l="l" t="t" r="r" b="b"/>
            <a:pathLst>
              <a:path w="782319" h="584200">
                <a:moveTo>
                  <a:pt x="781811" y="0"/>
                </a:moveTo>
                <a:lnTo>
                  <a:pt x="0" y="0"/>
                </a:lnTo>
                <a:lnTo>
                  <a:pt x="0" y="583691"/>
                </a:lnTo>
                <a:lnTo>
                  <a:pt x="781811" y="583691"/>
                </a:lnTo>
                <a:lnTo>
                  <a:pt x="781811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22" name="object 67">
            <a:extLst>
              <a:ext uri="{FF2B5EF4-FFF2-40B4-BE49-F238E27FC236}">
                <a16:creationId xmlns:a16="http://schemas.microsoft.com/office/drawing/2014/main" id="{9B17C43A-A3CD-CEED-84A5-B3C5C6EE3ACC}"/>
              </a:ext>
            </a:extLst>
          </p:cNvPr>
          <p:cNvSpPr txBox="1"/>
          <p:nvPr/>
        </p:nvSpPr>
        <p:spPr>
          <a:xfrm>
            <a:off x="1297641" y="2725532"/>
            <a:ext cx="949113" cy="67394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086" marR="6773" algn="ctr" defTabSz="1219170">
              <a:spcBef>
                <a:spcPts val="133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mobilité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dans</a:t>
            </a:r>
            <a:r>
              <a:rPr sz="1067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le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27" dirty="0">
                <a:solidFill>
                  <a:sysClr val="windowText" lastClr="000000"/>
                </a:solidFill>
                <a:latin typeface="Arial"/>
                <a:cs typeface="Arial"/>
              </a:rPr>
              <a:t>point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vente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3" name="object 71">
            <a:extLst>
              <a:ext uri="{FF2B5EF4-FFF2-40B4-BE49-F238E27FC236}">
                <a16:creationId xmlns:a16="http://schemas.microsoft.com/office/drawing/2014/main" id="{AA3D1A97-B399-293A-96C2-FC9D9A390E1E}"/>
              </a:ext>
            </a:extLst>
          </p:cNvPr>
          <p:cNvSpPr/>
          <p:nvPr/>
        </p:nvSpPr>
        <p:spPr>
          <a:xfrm>
            <a:off x="1249549" y="3550921"/>
            <a:ext cx="1043093" cy="778932"/>
          </a:xfrm>
          <a:custGeom>
            <a:avLst/>
            <a:gdLst/>
            <a:ahLst/>
            <a:cxnLst/>
            <a:rect l="l" t="t" r="r" b="b"/>
            <a:pathLst>
              <a:path w="782319" h="1141729">
                <a:moveTo>
                  <a:pt x="781812" y="0"/>
                </a:moveTo>
                <a:lnTo>
                  <a:pt x="0" y="0"/>
                </a:lnTo>
                <a:lnTo>
                  <a:pt x="0" y="1141476"/>
                </a:lnTo>
                <a:lnTo>
                  <a:pt x="781812" y="1141476"/>
                </a:lnTo>
                <a:lnTo>
                  <a:pt x="781812" y="0"/>
                </a:lnTo>
                <a:close/>
              </a:path>
            </a:pathLst>
          </a:custGeom>
          <a:solidFill>
            <a:srgbClr val="DB4A4A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24" name="object 72">
            <a:extLst>
              <a:ext uri="{FF2B5EF4-FFF2-40B4-BE49-F238E27FC236}">
                <a16:creationId xmlns:a16="http://schemas.microsoft.com/office/drawing/2014/main" id="{1E560D2A-DE9D-D006-1208-34AEEFEE7F3F}"/>
              </a:ext>
            </a:extLst>
          </p:cNvPr>
          <p:cNvSpPr txBox="1"/>
          <p:nvPr/>
        </p:nvSpPr>
        <p:spPr>
          <a:xfrm>
            <a:off x="1296014" y="3655497"/>
            <a:ext cx="949113" cy="50973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 defTabSz="1219170">
              <a:spcBef>
                <a:spcPts val="133"/>
              </a:spcBef>
            </a:pP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Encaissement </a:t>
            </a:r>
            <a:r>
              <a:rPr sz="1067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1067" b="1" kern="0" spc="-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67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mobilité totale</a:t>
            </a:r>
            <a:endParaRPr sz="1067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897CE2B-3350-89D5-D05D-2017E237FF31}"/>
              </a:ext>
            </a:extLst>
          </p:cNvPr>
          <p:cNvSpPr/>
          <p:nvPr/>
        </p:nvSpPr>
        <p:spPr>
          <a:xfrm>
            <a:off x="2340450" y="1835782"/>
            <a:ext cx="4083981" cy="770702"/>
          </a:xfrm>
          <a:prstGeom prst="rect">
            <a:avLst/>
          </a:prstGeom>
          <a:solidFill>
            <a:srgbClr val="FAF0D1"/>
          </a:solidFill>
          <a:ln>
            <a:solidFill>
              <a:srgbClr val="FAF0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BF2D2E1-118E-6FAB-0F29-467941AECBBC}"/>
              </a:ext>
            </a:extLst>
          </p:cNvPr>
          <p:cNvSpPr/>
          <p:nvPr/>
        </p:nvSpPr>
        <p:spPr>
          <a:xfrm>
            <a:off x="2362912" y="2671218"/>
            <a:ext cx="4046987" cy="778933"/>
          </a:xfrm>
          <a:prstGeom prst="rect">
            <a:avLst/>
          </a:prstGeom>
          <a:solidFill>
            <a:srgbClr val="F8CFB3"/>
          </a:solidFill>
          <a:ln>
            <a:solidFill>
              <a:srgbClr val="F8CF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C732B11-EC12-A5B0-A6A1-02A51811F452}"/>
              </a:ext>
            </a:extLst>
          </p:cNvPr>
          <p:cNvSpPr/>
          <p:nvPr/>
        </p:nvSpPr>
        <p:spPr>
          <a:xfrm>
            <a:off x="2352414" y="3554617"/>
            <a:ext cx="4083980" cy="770702"/>
          </a:xfrm>
          <a:prstGeom prst="rect">
            <a:avLst/>
          </a:prstGeom>
          <a:solidFill>
            <a:srgbClr val="F7D7D7"/>
          </a:solidFill>
          <a:ln>
            <a:solidFill>
              <a:srgbClr val="F7D7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object 13">
            <a:extLst>
              <a:ext uri="{FF2B5EF4-FFF2-40B4-BE49-F238E27FC236}">
                <a16:creationId xmlns:a16="http://schemas.microsoft.com/office/drawing/2014/main" id="{84CA5E63-47AC-9A5D-446A-5E319EBDE42B}"/>
              </a:ext>
            </a:extLst>
          </p:cNvPr>
          <p:cNvSpPr/>
          <p:nvPr/>
        </p:nvSpPr>
        <p:spPr>
          <a:xfrm>
            <a:off x="2419829" y="1884018"/>
            <a:ext cx="3899606" cy="684953"/>
          </a:xfrm>
          <a:custGeom>
            <a:avLst/>
            <a:gdLst/>
            <a:ahLst/>
            <a:cxnLst/>
            <a:rect l="l" t="t" r="r" b="b"/>
            <a:pathLst>
              <a:path w="1746884" h="513715">
                <a:moveTo>
                  <a:pt x="0" y="85598"/>
                </a:moveTo>
                <a:lnTo>
                  <a:pt x="6730" y="52292"/>
                </a:lnTo>
                <a:lnTo>
                  <a:pt x="25082" y="25082"/>
                </a:lnTo>
                <a:lnTo>
                  <a:pt x="52292" y="6731"/>
                </a:lnTo>
                <a:lnTo>
                  <a:pt x="85598" y="0"/>
                </a:lnTo>
                <a:lnTo>
                  <a:pt x="1660905" y="0"/>
                </a:lnTo>
                <a:lnTo>
                  <a:pt x="1694211" y="6730"/>
                </a:lnTo>
                <a:lnTo>
                  <a:pt x="1721421" y="25082"/>
                </a:lnTo>
                <a:lnTo>
                  <a:pt x="1739773" y="52292"/>
                </a:lnTo>
                <a:lnTo>
                  <a:pt x="1746503" y="85598"/>
                </a:lnTo>
                <a:lnTo>
                  <a:pt x="1746503" y="427989"/>
                </a:lnTo>
                <a:lnTo>
                  <a:pt x="1739773" y="461295"/>
                </a:lnTo>
                <a:lnTo>
                  <a:pt x="1721421" y="488505"/>
                </a:lnTo>
                <a:lnTo>
                  <a:pt x="1694211" y="506856"/>
                </a:lnTo>
                <a:lnTo>
                  <a:pt x="1660905" y="513588"/>
                </a:lnTo>
                <a:lnTo>
                  <a:pt x="85598" y="513588"/>
                </a:lnTo>
                <a:lnTo>
                  <a:pt x="52292" y="506857"/>
                </a:lnTo>
                <a:lnTo>
                  <a:pt x="25082" y="488505"/>
                </a:lnTo>
                <a:lnTo>
                  <a:pt x="6730" y="461295"/>
                </a:lnTo>
                <a:lnTo>
                  <a:pt x="0" y="427989"/>
                </a:lnTo>
                <a:lnTo>
                  <a:pt x="0" y="85598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29" name="object 13">
            <a:extLst>
              <a:ext uri="{FF2B5EF4-FFF2-40B4-BE49-F238E27FC236}">
                <a16:creationId xmlns:a16="http://schemas.microsoft.com/office/drawing/2014/main" id="{0E646A3B-62B7-294B-B5C7-484359ADF7D4}"/>
              </a:ext>
            </a:extLst>
          </p:cNvPr>
          <p:cNvSpPr/>
          <p:nvPr/>
        </p:nvSpPr>
        <p:spPr>
          <a:xfrm>
            <a:off x="2419828" y="2718207"/>
            <a:ext cx="3899607" cy="684953"/>
          </a:xfrm>
          <a:custGeom>
            <a:avLst/>
            <a:gdLst/>
            <a:ahLst/>
            <a:cxnLst/>
            <a:rect l="l" t="t" r="r" b="b"/>
            <a:pathLst>
              <a:path w="1746884" h="513715">
                <a:moveTo>
                  <a:pt x="0" y="85598"/>
                </a:moveTo>
                <a:lnTo>
                  <a:pt x="6730" y="52292"/>
                </a:lnTo>
                <a:lnTo>
                  <a:pt x="25082" y="25082"/>
                </a:lnTo>
                <a:lnTo>
                  <a:pt x="52292" y="6731"/>
                </a:lnTo>
                <a:lnTo>
                  <a:pt x="85598" y="0"/>
                </a:lnTo>
                <a:lnTo>
                  <a:pt x="1660905" y="0"/>
                </a:lnTo>
                <a:lnTo>
                  <a:pt x="1694211" y="6730"/>
                </a:lnTo>
                <a:lnTo>
                  <a:pt x="1721421" y="25082"/>
                </a:lnTo>
                <a:lnTo>
                  <a:pt x="1739773" y="52292"/>
                </a:lnTo>
                <a:lnTo>
                  <a:pt x="1746503" y="85598"/>
                </a:lnTo>
                <a:lnTo>
                  <a:pt x="1746503" y="427989"/>
                </a:lnTo>
                <a:lnTo>
                  <a:pt x="1739773" y="461295"/>
                </a:lnTo>
                <a:lnTo>
                  <a:pt x="1721421" y="488505"/>
                </a:lnTo>
                <a:lnTo>
                  <a:pt x="1694211" y="506856"/>
                </a:lnTo>
                <a:lnTo>
                  <a:pt x="1660905" y="513588"/>
                </a:lnTo>
                <a:lnTo>
                  <a:pt x="85598" y="513588"/>
                </a:lnTo>
                <a:lnTo>
                  <a:pt x="52292" y="506857"/>
                </a:lnTo>
                <a:lnTo>
                  <a:pt x="25082" y="488505"/>
                </a:lnTo>
                <a:lnTo>
                  <a:pt x="6730" y="461295"/>
                </a:lnTo>
                <a:lnTo>
                  <a:pt x="0" y="427989"/>
                </a:lnTo>
                <a:lnTo>
                  <a:pt x="0" y="85598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30" name="object 13">
            <a:extLst>
              <a:ext uri="{FF2B5EF4-FFF2-40B4-BE49-F238E27FC236}">
                <a16:creationId xmlns:a16="http://schemas.microsoft.com/office/drawing/2014/main" id="{F32C5ECD-A552-8B7D-EBB1-D810003C4255}"/>
              </a:ext>
            </a:extLst>
          </p:cNvPr>
          <p:cNvSpPr/>
          <p:nvPr/>
        </p:nvSpPr>
        <p:spPr>
          <a:xfrm>
            <a:off x="2419829" y="3594997"/>
            <a:ext cx="3899606" cy="684953"/>
          </a:xfrm>
          <a:custGeom>
            <a:avLst/>
            <a:gdLst/>
            <a:ahLst/>
            <a:cxnLst/>
            <a:rect l="l" t="t" r="r" b="b"/>
            <a:pathLst>
              <a:path w="1746884" h="513715">
                <a:moveTo>
                  <a:pt x="0" y="85598"/>
                </a:moveTo>
                <a:lnTo>
                  <a:pt x="6730" y="52292"/>
                </a:lnTo>
                <a:lnTo>
                  <a:pt x="25082" y="25082"/>
                </a:lnTo>
                <a:lnTo>
                  <a:pt x="52292" y="6731"/>
                </a:lnTo>
                <a:lnTo>
                  <a:pt x="85598" y="0"/>
                </a:lnTo>
                <a:lnTo>
                  <a:pt x="1660905" y="0"/>
                </a:lnTo>
                <a:lnTo>
                  <a:pt x="1694211" y="6730"/>
                </a:lnTo>
                <a:lnTo>
                  <a:pt x="1721421" y="25082"/>
                </a:lnTo>
                <a:lnTo>
                  <a:pt x="1739773" y="52292"/>
                </a:lnTo>
                <a:lnTo>
                  <a:pt x="1746503" y="85598"/>
                </a:lnTo>
                <a:lnTo>
                  <a:pt x="1746503" y="427989"/>
                </a:lnTo>
                <a:lnTo>
                  <a:pt x="1739773" y="461295"/>
                </a:lnTo>
                <a:lnTo>
                  <a:pt x="1721421" y="488505"/>
                </a:lnTo>
                <a:lnTo>
                  <a:pt x="1694211" y="506856"/>
                </a:lnTo>
                <a:lnTo>
                  <a:pt x="1660905" y="513588"/>
                </a:lnTo>
                <a:lnTo>
                  <a:pt x="85598" y="513588"/>
                </a:lnTo>
                <a:lnTo>
                  <a:pt x="52292" y="506857"/>
                </a:lnTo>
                <a:lnTo>
                  <a:pt x="25082" y="488505"/>
                </a:lnTo>
                <a:lnTo>
                  <a:pt x="6730" y="461295"/>
                </a:lnTo>
                <a:lnTo>
                  <a:pt x="0" y="427989"/>
                </a:lnTo>
                <a:lnTo>
                  <a:pt x="0" y="85598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pic>
        <p:nvPicPr>
          <p:cNvPr id="131" name="object 73">
            <a:extLst>
              <a:ext uri="{FF2B5EF4-FFF2-40B4-BE49-F238E27FC236}">
                <a16:creationId xmlns:a16="http://schemas.microsoft.com/office/drawing/2014/main" id="{BAD7EF94-0783-A876-5258-A572EEECD7F3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04202" y="2860985"/>
            <a:ext cx="662432" cy="384048"/>
          </a:xfrm>
          <a:prstGeom prst="rect">
            <a:avLst/>
          </a:prstGeom>
        </p:spPr>
      </p:pic>
      <p:sp>
        <p:nvSpPr>
          <p:cNvPr id="132" name="object 127">
            <a:extLst>
              <a:ext uri="{FF2B5EF4-FFF2-40B4-BE49-F238E27FC236}">
                <a16:creationId xmlns:a16="http://schemas.microsoft.com/office/drawing/2014/main" id="{CC7F7540-EC3B-5AEB-D430-2871D7E32D98}"/>
              </a:ext>
            </a:extLst>
          </p:cNvPr>
          <p:cNvSpPr/>
          <p:nvPr/>
        </p:nvSpPr>
        <p:spPr>
          <a:xfrm>
            <a:off x="5522704" y="2810991"/>
            <a:ext cx="652779" cy="518160"/>
          </a:xfrm>
          <a:custGeom>
            <a:avLst/>
            <a:gdLst/>
            <a:ahLst/>
            <a:cxnLst/>
            <a:rect l="l" t="t" r="r" b="b"/>
            <a:pathLst>
              <a:path w="489584" h="388620">
                <a:moveTo>
                  <a:pt x="244601" y="0"/>
                </a:moveTo>
                <a:lnTo>
                  <a:pt x="195295" y="3947"/>
                </a:lnTo>
                <a:lnTo>
                  <a:pt x="149375" y="15269"/>
                </a:lnTo>
                <a:lnTo>
                  <a:pt x="107825" y="33184"/>
                </a:lnTo>
                <a:lnTo>
                  <a:pt x="71628" y="56911"/>
                </a:lnTo>
                <a:lnTo>
                  <a:pt x="41764" y="85669"/>
                </a:lnTo>
                <a:lnTo>
                  <a:pt x="19216" y="118675"/>
                </a:lnTo>
                <a:lnTo>
                  <a:pt x="4967" y="155149"/>
                </a:lnTo>
                <a:lnTo>
                  <a:pt x="0" y="194310"/>
                </a:lnTo>
                <a:lnTo>
                  <a:pt x="4967" y="233470"/>
                </a:lnTo>
                <a:lnTo>
                  <a:pt x="19216" y="269944"/>
                </a:lnTo>
                <a:lnTo>
                  <a:pt x="41764" y="302950"/>
                </a:lnTo>
                <a:lnTo>
                  <a:pt x="71627" y="331708"/>
                </a:lnTo>
                <a:lnTo>
                  <a:pt x="107825" y="355435"/>
                </a:lnTo>
                <a:lnTo>
                  <a:pt x="149375" y="373350"/>
                </a:lnTo>
                <a:lnTo>
                  <a:pt x="195295" y="384672"/>
                </a:lnTo>
                <a:lnTo>
                  <a:pt x="244601" y="388620"/>
                </a:lnTo>
                <a:lnTo>
                  <a:pt x="293908" y="384672"/>
                </a:lnTo>
                <a:lnTo>
                  <a:pt x="339828" y="373350"/>
                </a:lnTo>
                <a:lnTo>
                  <a:pt x="381378" y="355435"/>
                </a:lnTo>
                <a:lnTo>
                  <a:pt x="417575" y="331708"/>
                </a:lnTo>
                <a:lnTo>
                  <a:pt x="447439" y="302950"/>
                </a:lnTo>
                <a:lnTo>
                  <a:pt x="469987" y="269944"/>
                </a:lnTo>
                <a:lnTo>
                  <a:pt x="484236" y="233470"/>
                </a:lnTo>
                <a:lnTo>
                  <a:pt x="489203" y="194310"/>
                </a:lnTo>
                <a:lnTo>
                  <a:pt x="484236" y="155149"/>
                </a:lnTo>
                <a:lnTo>
                  <a:pt x="469987" y="118675"/>
                </a:lnTo>
                <a:lnTo>
                  <a:pt x="447439" y="85669"/>
                </a:lnTo>
                <a:lnTo>
                  <a:pt x="417575" y="56911"/>
                </a:lnTo>
                <a:lnTo>
                  <a:pt x="381378" y="33184"/>
                </a:lnTo>
                <a:lnTo>
                  <a:pt x="339828" y="15269"/>
                </a:lnTo>
                <a:lnTo>
                  <a:pt x="293908" y="3947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33" name="object 128">
            <a:extLst>
              <a:ext uri="{FF2B5EF4-FFF2-40B4-BE49-F238E27FC236}">
                <a16:creationId xmlns:a16="http://schemas.microsoft.com/office/drawing/2014/main" id="{90741E8C-F688-3A7B-5312-2447CED1A214}"/>
              </a:ext>
            </a:extLst>
          </p:cNvPr>
          <p:cNvSpPr txBox="1"/>
          <p:nvPr/>
        </p:nvSpPr>
        <p:spPr>
          <a:xfrm>
            <a:off x="5539806" y="2946423"/>
            <a:ext cx="507351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lang="fr-FR" sz="800" b="1" kern="0" dirty="0">
                <a:solidFill>
                  <a:srgbClr val="FFFFFF"/>
                </a:solidFill>
                <a:latin typeface="Arial"/>
                <a:cs typeface="Arial"/>
              </a:rPr>
              <a:t>65,50€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134" name="object 88">
            <a:extLst>
              <a:ext uri="{FF2B5EF4-FFF2-40B4-BE49-F238E27FC236}">
                <a16:creationId xmlns:a16="http://schemas.microsoft.com/office/drawing/2014/main" id="{15676155-25C6-5B7D-6FE1-8A9C909AAED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57217" y="3628006"/>
            <a:ext cx="387096" cy="346371"/>
          </a:xfrm>
          <a:prstGeom prst="rect">
            <a:avLst/>
          </a:prstGeom>
        </p:spPr>
      </p:pic>
      <p:pic>
        <p:nvPicPr>
          <p:cNvPr id="135" name="object 85">
            <a:extLst>
              <a:ext uri="{FF2B5EF4-FFF2-40B4-BE49-F238E27FC236}">
                <a16:creationId xmlns:a16="http://schemas.microsoft.com/office/drawing/2014/main" id="{89A177AE-3804-C149-F776-BFE20007285F}"/>
              </a:ext>
            </a:extLst>
          </p:cNvPr>
          <p:cNvPicPr/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85699" y="3123363"/>
            <a:ext cx="254000" cy="186944"/>
          </a:xfrm>
          <a:prstGeom prst="rect">
            <a:avLst/>
          </a:prstGeom>
        </p:spPr>
      </p:pic>
      <p:pic>
        <p:nvPicPr>
          <p:cNvPr id="136" name="object 85">
            <a:extLst>
              <a:ext uri="{FF2B5EF4-FFF2-40B4-BE49-F238E27FC236}">
                <a16:creationId xmlns:a16="http://schemas.microsoft.com/office/drawing/2014/main" id="{0F0DAF88-9163-5715-5566-953C4CDD4BAC}"/>
              </a:ext>
            </a:extLst>
          </p:cNvPr>
          <p:cNvPicPr/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89577" y="2281672"/>
            <a:ext cx="254000" cy="186944"/>
          </a:xfrm>
          <a:prstGeom prst="rect">
            <a:avLst/>
          </a:prstGeom>
        </p:spPr>
      </p:pic>
      <p:pic>
        <p:nvPicPr>
          <p:cNvPr id="137" name="Image 136">
            <a:extLst>
              <a:ext uri="{FF2B5EF4-FFF2-40B4-BE49-F238E27FC236}">
                <a16:creationId xmlns:a16="http://schemas.microsoft.com/office/drawing/2014/main" id="{0EB3B44D-4DC4-FD04-396B-EA089697B8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4321" r="95679">
                        <a14:foregroundMark x1="50000" y1="16667" x2="75926" y2="18889"/>
                        <a14:foregroundMark x1="75926" y1="18889" x2="59259" y2="52222"/>
                        <a14:foregroundMark x1="59259" y1="52222" x2="80247" y2="66667"/>
                        <a14:foregroundMark x1="80247" y1="66667" x2="80247" y2="28889"/>
                        <a14:foregroundMark x1="80247" y1="28889" x2="66667" y2="60000"/>
                        <a14:foregroundMark x1="66667" y1="60000" x2="63580" y2="56667"/>
                        <a14:foregroundMark x1="85185" y1="76667" x2="63580" y2="77778"/>
                        <a14:foregroundMark x1="63580" y1="77778" x2="57407" y2="57778"/>
                        <a14:foregroundMark x1="89506" y1="66667" x2="90123" y2="67778"/>
                        <a14:foregroundMark x1="90123" y1="62222" x2="90123" y2="62222"/>
                        <a14:foregroundMark x1="92593" y1="61111" x2="88272" y2="72222"/>
                        <a14:foregroundMark x1="88272" y1="73333" x2="83951" y2="78889"/>
                        <a14:foregroundMark x1="87037" y1="76667" x2="87037" y2="75556"/>
                        <a14:foregroundMark x1="9259" y1="63333" x2="27160" y2="86667"/>
                        <a14:foregroundMark x1="27160" y1="86667" x2="45062" y2="66667"/>
                        <a14:foregroundMark x1="45062" y1="66667" x2="24074" y2="84444"/>
                        <a14:foregroundMark x1="24074" y1="84444" x2="22840" y2="84444"/>
                        <a14:foregroundMark x1="23457" y1="88889" x2="6790" y2="67778"/>
                        <a14:foregroundMark x1="6790" y1="67778" x2="6790" y2="67778"/>
                        <a14:foregroundMark x1="14815" y1="80000" x2="4938" y2="68889"/>
                        <a14:foregroundMark x1="11111" y1="75556" x2="25926" y2="85556"/>
                        <a14:foregroundMark x1="65432" y1="15556" x2="70988" y2="15556"/>
                        <a14:foregroundMark x1="67284" y1="14444" x2="48765" y2="12222"/>
                        <a14:foregroundMark x1="86420" y1="75556" x2="88272" y2="77778"/>
                        <a14:foregroundMark x1="91975" y1="73333" x2="87654" y2="80000"/>
                        <a14:foregroundMark x1="92593" y1="75556" x2="93210" y2="73333"/>
                        <a14:foregroundMark x1="95679" y1="73333" x2="95679" y2="7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2169" y="1916179"/>
            <a:ext cx="1123456" cy="624143"/>
          </a:xfrm>
          <a:prstGeom prst="rect">
            <a:avLst/>
          </a:prstGeom>
        </p:spPr>
      </p:pic>
      <p:pic>
        <p:nvPicPr>
          <p:cNvPr id="138" name="object 73">
            <a:extLst>
              <a:ext uri="{FF2B5EF4-FFF2-40B4-BE49-F238E27FC236}">
                <a16:creationId xmlns:a16="http://schemas.microsoft.com/office/drawing/2014/main" id="{95647105-E72E-8182-A89F-D9865ECABF79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44313" y="3722367"/>
            <a:ext cx="662432" cy="384048"/>
          </a:xfrm>
          <a:prstGeom prst="rect">
            <a:avLst/>
          </a:prstGeom>
        </p:spPr>
      </p:pic>
      <p:pic>
        <p:nvPicPr>
          <p:cNvPr id="139" name="object 85">
            <a:extLst>
              <a:ext uri="{FF2B5EF4-FFF2-40B4-BE49-F238E27FC236}">
                <a16:creationId xmlns:a16="http://schemas.microsoft.com/office/drawing/2014/main" id="{4AFB2160-D044-D5E3-DD31-3AD3C3A28158}"/>
              </a:ext>
            </a:extLst>
          </p:cNvPr>
          <p:cNvPicPr/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89211" y="3995122"/>
            <a:ext cx="254000" cy="186944"/>
          </a:xfrm>
          <a:prstGeom prst="rect">
            <a:avLst/>
          </a:prstGeom>
        </p:spPr>
      </p:pic>
      <p:pic>
        <p:nvPicPr>
          <p:cNvPr id="140" name="object 57">
            <a:extLst>
              <a:ext uri="{FF2B5EF4-FFF2-40B4-BE49-F238E27FC236}">
                <a16:creationId xmlns:a16="http://schemas.microsoft.com/office/drawing/2014/main" id="{A3BF3A0F-5619-6409-133B-E893A6DF4A22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524167" y="1965934"/>
            <a:ext cx="209296" cy="209296"/>
          </a:xfrm>
          <a:prstGeom prst="rect">
            <a:avLst/>
          </a:prstGeom>
        </p:spPr>
      </p:pic>
      <p:pic>
        <p:nvPicPr>
          <p:cNvPr id="141" name="object 58">
            <a:extLst>
              <a:ext uri="{FF2B5EF4-FFF2-40B4-BE49-F238E27FC236}">
                <a16:creationId xmlns:a16="http://schemas.microsoft.com/office/drawing/2014/main" id="{B1B86497-40B0-7509-1D58-C930C20846FB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513301" y="2821214"/>
            <a:ext cx="209296" cy="209296"/>
          </a:xfrm>
          <a:prstGeom prst="rect">
            <a:avLst/>
          </a:prstGeom>
        </p:spPr>
      </p:pic>
      <p:sp>
        <p:nvSpPr>
          <p:cNvPr id="142" name="object 74">
            <a:extLst>
              <a:ext uri="{FF2B5EF4-FFF2-40B4-BE49-F238E27FC236}">
                <a16:creationId xmlns:a16="http://schemas.microsoft.com/office/drawing/2014/main" id="{63032B26-F0E2-1763-787B-6F918287AFCA}"/>
              </a:ext>
            </a:extLst>
          </p:cNvPr>
          <p:cNvSpPr txBox="1"/>
          <p:nvPr/>
        </p:nvSpPr>
        <p:spPr>
          <a:xfrm>
            <a:off x="3881437" y="2072264"/>
            <a:ext cx="1636572" cy="3382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80"/>
              </a:lnSpc>
              <a:spcBef>
                <a:spcPts val="120"/>
              </a:spcBef>
            </a:pPr>
            <a:r>
              <a:rPr lang="fr-FR" sz="1067" b="1" kern="0" dirty="0">
                <a:solidFill>
                  <a:srgbClr val="C00000"/>
                </a:solidFill>
                <a:latin typeface="Arial"/>
                <a:cs typeface="Arial"/>
              </a:rPr>
              <a:t>Ce Boost </a:t>
            </a:r>
            <a:r>
              <a:rPr lang="fr-FR" sz="1067" b="1" kern="0" dirty="0" err="1">
                <a:solidFill>
                  <a:srgbClr val="C00000"/>
                </a:solidFill>
                <a:latin typeface="Arial"/>
                <a:cs typeface="Arial"/>
              </a:rPr>
              <a:t>Pay</a:t>
            </a:r>
            <a:r>
              <a:rPr lang="fr-FR" sz="1067" b="1" kern="0" dirty="0">
                <a:solidFill>
                  <a:srgbClr val="C00000"/>
                </a:solidFill>
                <a:latin typeface="Arial"/>
                <a:cs typeface="Arial"/>
              </a:rPr>
              <a:t> Business Fixe avec caisse Addict  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3" name="object 74">
            <a:extLst>
              <a:ext uri="{FF2B5EF4-FFF2-40B4-BE49-F238E27FC236}">
                <a16:creationId xmlns:a16="http://schemas.microsoft.com/office/drawing/2014/main" id="{20094E88-30A9-07ED-A14B-7F0A125C2328}"/>
              </a:ext>
            </a:extLst>
          </p:cNvPr>
          <p:cNvSpPr txBox="1"/>
          <p:nvPr/>
        </p:nvSpPr>
        <p:spPr>
          <a:xfrm>
            <a:off x="3756895" y="2873937"/>
            <a:ext cx="1761114" cy="3382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80"/>
              </a:lnSpc>
              <a:spcBef>
                <a:spcPts val="120"/>
              </a:spcBef>
            </a:pPr>
            <a:r>
              <a:rPr lang="fr-FR" sz="1067" b="1" kern="0" dirty="0">
                <a:solidFill>
                  <a:srgbClr val="C00000"/>
                </a:solidFill>
                <a:latin typeface="Arial"/>
                <a:cs typeface="Arial"/>
              </a:rPr>
              <a:t>Ce Boost </a:t>
            </a:r>
            <a:r>
              <a:rPr lang="fr-FR" sz="1067" b="1" kern="0" dirty="0" err="1">
                <a:solidFill>
                  <a:srgbClr val="C00000"/>
                </a:solidFill>
                <a:latin typeface="Arial"/>
                <a:cs typeface="Arial"/>
              </a:rPr>
              <a:t>Pay</a:t>
            </a:r>
            <a:r>
              <a:rPr lang="fr-FR" sz="1067" b="1" kern="0" dirty="0">
                <a:solidFill>
                  <a:srgbClr val="C00000"/>
                </a:solidFill>
                <a:latin typeface="Arial"/>
                <a:cs typeface="Arial"/>
              </a:rPr>
              <a:t> Business Mobile avec caisse Addict  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4" name="object 74">
            <a:extLst>
              <a:ext uri="{FF2B5EF4-FFF2-40B4-BE49-F238E27FC236}">
                <a16:creationId xmlns:a16="http://schemas.microsoft.com/office/drawing/2014/main" id="{7F43B6C8-7C0C-5001-3BE4-D5C9E7FAF259}"/>
              </a:ext>
            </a:extLst>
          </p:cNvPr>
          <p:cNvSpPr txBox="1"/>
          <p:nvPr/>
        </p:nvSpPr>
        <p:spPr>
          <a:xfrm>
            <a:off x="3598319" y="3714027"/>
            <a:ext cx="1959409" cy="3382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lnSpc>
                <a:spcPts val="1280"/>
              </a:lnSpc>
              <a:spcBef>
                <a:spcPts val="120"/>
              </a:spcBef>
            </a:pPr>
            <a:r>
              <a:rPr lang="fr-FR" sz="1067" b="1" kern="0" dirty="0">
                <a:solidFill>
                  <a:srgbClr val="C00000"/>
                </a:solidFill>
                <a:latin typeface="Arial"/>
                <a:cs typeface="Arial"/>
              </a:rPr>
              <a:t>Ce Boost </a:t>
            </a:r>
            <a:r>
              <a:rPr lang="fr-FR" sz="1067" b="1" kern="0" dirty="0" err="1">
                <a:solidFill>
                  <a:srgbClr val="C00000"/>
                </a:solidFill>
                <a:latin typeface="Arial"/>
                <a:cs typeface="Arial"/>
              </a:rPr>
              <a:t>Pay</a:t>
            </a:r>
            <a:r>
              <a:rPr lang="fr-FR" sz="1067" b="1" kern="0" dirty="0">
                <a:solidFill>
                  <a:srgbClr val="C00000"/>
                </a:solidFill>
                <a:latin typeface="Arial"/>
                <a:cs typeface="Arial"/>
              </a:rPr>
              <a:t> Business Mobile 4G avec caisse Addict  </a:t>
            </a:r>
            <a:endParaRPr sz="1067" kern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45" name="object 127">
            <a:extLst>
              <a:ext uri="{FF2B5EF4-FFF2-40B4-BE49-F238E27FC236}">
                <a16:creationId xmlns:a16="http://schemas.microsoft.com/office/drawing/2014/main" id="{D93F0267-F3C6-C3D5-977A-0BB1C5C9ACD5}"/>
              </a:ext>
            </a:extLst>
          </p:cNvPr>
          <p:cNvSpPr/>
          <p:nvPr/>
        </p:nvSpPr>
        <p:spPr>
          <a:xfrm>
            <a:off x="5507362" y="1965286"/>
            <a:ext cx="652779" cy="518160"/>
          </a:xfrm>
          <a:custGeom>
            <a:avLst/>
            <a:gdLst/>
            <a:ahLst/>
            <a:cxnLst/>
            <a:rect l="l" t="t" r="r" b="b"/>
            <a:pathLst>
              <a:path w="489584" h="388620">
                <a:moveTo>
                  <a:pt x="244601" y="0"/>
                </a:moveTo>
                <a:lnTo>
                  <a:pt x="195295" y="3947"/>
                </a:lnTo>
                <a:lnTo>
                  <a:pt x="149375" y="15269"/>
                </a:lnTo>
                <a:lnTo>
                  <a:pt x="107825" y="33184"/>
                </a:lnTo>
                <a:lnTo>
                  <a:pt x="71628" y="56911"/>
                </a:lnTo>
                <a:lnTo>
                  <a:pt x="41764" y="85669"/>
                </a:lnTo>
                <a:lnTo>
                  <a:pt x="19216" y="118675"/>
                </a:lnTo>
                <a:lnTo>
                  <a:pt x="4967" y="155149"/>
                </a:lnTo>
                <a:lnTo>
                  <a:pt x="0" y="194310"/>
                </a:lnTo>
                <a:lnTo>
                  <a:pt x="4967" y="233470"/>
                </a:lnTo>
                <a:lnTo>
                  <a:pt x="19216" y="269944"/>
                </a:lnTo>
                <a:lnTo>
                  <a:pt x="41764" y="302950"/>
                </a:lnTo>
                <a:lnTo>
                  <a:pt x="71627" y="331708"/>
                </a:lnTo>
                <a:lnTo>
                  <a:pt x="107825" y="355435"/>
                </a:lnTo>
                <a:lnTo>
                  <a:pt x="149375" y="373350"/>
                </a:lnTo>
                <a:lnTo>
                  <a:pt x="195295" y="384672"/>
                </a:lnTo>
                <a:lnTo>
                  <a:pt x="244601" y="388620"/>
                </a:lnTo>
                <a:lnTo>
                  <a:pt x="293908" y="384672"/>
                </a:lnTo>
                <a:lnTo>
                  <a:pt x="339828" y="373350"/>
                </a:lnTo>
                <a:lnTo>
                  <a:pt x="381378" y="355435"/>
                </a:lnTo>
                <a:lnTo>
                  <a:pt x="417575" y="331708"/>
                </a:lnTo>
                <a:lnTo>
                  <a:pt x="447439" y="302950"/>
                </a:lnTo>
                <a:lnTo>
                  <a:pt x="469987" y="269944"/>
                </a:lnTo>
                <a:lnTo>
                  <a:pt x="484236" y="233470"/>
                </a:lnTo>
                <a:lnTo>
                  <a:pt x="489203" y="194310"/>
                </a:lnTo>
                <a:lnTo>
                  <a:pt x="484236" y="155149"/>
                </a:lnTo>
                <a:lnTo>
                  <a:pt x="469987" y="118675"/>
                </a:lnTo>
                <a:lnTo>
                  <a:pt x="447439" y="85669"/>
                </a:lnTo>
                <a:lnTo>
                  <a:pt x="417575" y="56911"/>
                </a:lnTo>
                <a:lnTo>
                  <a:pt x="381378" y="33184"/>
                </a:lnTo>
                <a:lnTo>
                  <a:pt x="339828" y="15269"/>
                </a:lnTo>
                <a:lnTo>
                  <a:pt x="293908" y="3947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46" name="object 128">
            <a:extLst>
              <a:ext uri="{FF2B5EF4-FFF2-40B4-BE49-F238E27FC236}">
                <a16:creationId xmlns:a16="http://schemas.microsoft.com/office/drawing/2014/main" id="{3DF5C91D-5A8C-D09E-E954-CB3129F72882}"/>
              </a:ext>
            </a:extLst>
          </p:cNvPr>
          <p:cNvSpPr txBox="1"/>
          <p:nvPr/>
        </p:nvSpPr>
        <p:spPr>
          <a:xfrm>
            <a:off x="5524464" y="2100718"/>
            <a:ext cx="507351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lang="fr-FR" sz="800" b="1" kern="0" dirty="0">
                <a:solidFill>
                  <a:srgbClr val="FFFFFF"/>
                </a:solidFill>
                <a:latin typeface="Arial"/>
                <a:cs typeface="Arial"/>
              </a:rPr>
              <a:t>73,50€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7" name="object 127">
            <a:extLst>
              <a:ext uri="{FF2B5EF4-FFF2-40B4-BE49-F238E27FC236}">
                <a16:creationId xmlns:a16="http://schemas.microsoft.com/office/drawing/2014/main" id="{3884D97F-B6DD-F994-02A0-6E1656EA8EDB}"/>
              </a:ext>
            </a:extLst>
          </p:cNvPr>
          <p:cNvSpPr/>
          <p:nvPr/>
        </p:nvSpPr>
        <p:spPr>
          <a:xfrm>
            <a:off x="5571547" y="3654007"/>
            <a:ext cx="652779" cy="518160"/>
          </a:xfrm>
          <a:custGeom>
            <a:avLst/>
            <a:gdLst/>
            <a:ahLst/>
            <a:cxnLst/>
            <a:rect l="l" t="t" r="r" b="b"/>
            <a:pathLst>
              <a:path w="489584" h="388620">
                <a:moveTo>
                  <a:pt x="244601" y="0"/>
                </a:moveTo>
                <a:lnTo>
                  <a:pt x="195295" y="3947"/>
                </a:lnTo>
                <a:lnTo>
                  <a:pt x="149375" y="15269"/>
                </a:lnTo>
                <a:lnTo>
                  <a:pt x="107825" y="33184"/>
                </a:lnTo>
                <a:lnTo>
                  <a:pt x="71628" y="56911"/>
                </a:lnTo>
                <a:lnTo>
                  <a:pt x="41764" y="85669"/>
                </a:lnTo>
                <a:lnTo>
                  <a:pt x="19216" y="118675"/>
                </a:lnTo>
                <a:lnTo>
                  <a:pt x="4967" y="155149"/>
                </a:lnTo>
                <a:lnTo>
                  <a:pt x="0" y="194310"/>
                </a:lnTo>
                <a:lnTo>
                  <a:pt x="4967" y="233470"/>
                </a:lnTo>
                <a:lnTo>
                  <a:pt x="19216" y="269944"/>
                </a:lnTo>
                <a:lnTo>
                  <a:pt x="41764" y="302950"/>
                </a:lnTo>
                <a:lnTo>
                  <a:pt x="71627" y="331708"/>
                </a:lnTo>
                <a:lnTo>
                  <a:pt x="107825" y="355435"/>
                </a:lnTo>
                <a:lnTo>
                  <a:pt x="149375" y="373350"/>
                </a:lnTo>
                <a:lnTo>
                  <a:pt x="195295" y="384672"/>
                </a:lnTo>
                <a:lnTo>
                  <a:pt x="244601" y="388620"/>
                </a:lnTo>
                <a:lnTo>
                  <a:pt x="293908" y="384672"/>
                </a:lnTo>
                <a:lnTo>
                  <a:pt x="339828" y="373350"/>
                </a:lnTo>
                <a:lnTo>
                  <a:pt x="381378" y="355435"/>
                </a:lnTo>
                <a:lnTo>
                  <a:pt x="417575" y="331708"/>
                </a:lnTo>
                <a:lnTo>
                  <a:pt x="447439" y="302950"/>
                </a:lnTo>
                <a:lnTo>
                  <a:pt x="469987" y="269944"/>
                </a:lnTo>
                <a:lnTo>
                  <a:pt x="484236" y="233470"/>
                </a:lnTo>
                <a:lnTo>
                  <a:pt x="489203" y="194310"/>
                </a:lnTo>
                <a:lnTo>
                  <a:pt x="484236" y="155149"/>
                </a:lnTo>
                <a:lnTo>
                  <a:pt x="469987" y="118675"/>
                </a:lnTo>
                <a:lnTo>
                  <a:pt x="447439" y="85669"/>
                </a:lnTo>
                <a:lnTo>
                  <a:pt x="417575" y="56911"/>
                </a:lnTo>
                <a:lnTo>
                  <a:pt x="381378" y="33184"/>
                </a:lnTo>
                <a:lnTo>
                  <a:pt x="339828" y="15269"/>
                </a:lnTo>
                <a:lnTo>
                  <a:pt x="293908" y="3947"/>
                </a:lnTo>
                <a:lnTo>
                  <a:pt x="24460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48" name="object 128">
            <a:extLst>
              <a:ext uri="{FF2B5EF4-FFF2-40B4-BE49-F238E27FC236}">
                <a16:creationId xmlns:a16="http://schemas.microsoft.com/office/drawing/2014/main" id="{7CF5AD96-80A7-EF6B-506A-E3A1ED6572A7}"/>
              </a:ext>
            </a:extLst>
          </p:cNvPr>
          <p:cNvSpPr txBox="1"/>
          <p:nvPr/>
        </p:nvSpPr>
        <p:spPr>
          <a:xfrm>
            <a:off x="5588649" y="3789439"/>
            <a:ext cx="507351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04984" defTabSz="1219170">
              <a:spcBef>
                <a:spcPts val="133"/>
              </a:spcBef>
            </a:pPr>
            <a:r>
              <a:rPr lang="fr-FR" sz="800" b="1" kern="0" dirty="0">
                <a:solidFill>
                  <a:srgbClr val="FFFFFF"/>
                </a:solidFill>
                <a:latin typeface="Arial"/>
                <a:cs typeface="Arial"/>
              </a:rPr>
              <a:t>71,50€</a:t>
            </a:r>
            <a:r>
              <a:rPr sz="800" b="1" kern="0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kern="0" spc="-67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5671" defTabSz="1219170"/>
            <a:r>
              <a:rPr sz="800" b="1" kern="0" spc="-27" dirty="0">
                <a:solidFill>
                  <a:srgbClr val="FFFFFF"/>
                </a:solidFill>
                <a:latin typeface="Arial"/>
                <a:cs typeface="Arial"/>
              </a:rPr>
              <a:t>mois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9" name="object 52">
            <a:extLst>
              <a:ext uri="{FF2B5EF4-FFF2-40B4-BE49-F238E27FC236}">
                <a16:creationId xmlns:a16="http://schemas.microsoft.com/office/drawing/2014/main" id="{B838C86B-E9AB-4552-4C9A-B7C5CE33EAF1}"/>
              </a:ext>
            </a:extLst>
          </p:cNvPr>
          <p:cNvSpPr/>
          <p:nvPr/>
        </p:nvSpPr>
        <p:spPr>
          <a:xfrm>
            <a:off x="2352414" y="1358770"/>
            <a:ext cx="4083980" cy="412277"/>
          </a:xfrm>
          <a:custGeom>
            <a:avLst/>
            <a:gdLst/>
            <a:ahLst/>
            <a:cxnLst/>
            <a:rect l="l" t="t" r="r" b="b"/>
            <a:pathLst>
              <a:path w="1746884" h="289559">
                <a:moveTo>
                  <a:pt x="1746503" y="0"/>
                </a:moveTo>
                <a:lnTo>
                  <a:pt x="0" y="0"/>
                </a:lnTo>
                <a:lnTo>
                  <a:pt x="0" y="289560"/>
                </a:lnTo>
                <a:lnTo>
                  <a:pt x="1746503" y="289560"/>
                </a:lnTo>
                <a:lnTo>
                  <a:pt x="1746503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1219170"/>
            <a:endParaRPr sz="2400" kern="0">
              <a:solidFill>
                <a:sysClr val="windowText" lastClr="000000"/>
              </a:solidFill>
            </a:endParaRP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8BDE11B9-9112-93D1-A940-213313266596}"/>
              </a:ext>
            </a:extLst>
          </p:cNvPr>
          <p:cNvSpPr txBox="1"/>
          <p:nvPr/>
        </p:nvSpPr>
        <p:spPr>
          <a:xfrm>
            <a:off x="3411482" y="1378504"/>
            <a:ext cx="1575188" cy="370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kern="0" dirty="0">
                <a:solidFill>
                  <a:srgbClr val="FFFFFF"/>
                </a:solidFill>
                <a:latin typeface="Arial"/>
                <a:cs typeface="Arial"/>
              </a:rPr>
              <a:t> 2024</a:t>
            </a:r>
            <a:r>
              <a:rPr lang="fr-FR" sz="1800" b="1" kern="0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fr-FR" sz="1800" b="1" kern="0" dirty="0">
                <a:solidFill>
                  <a:srgbClr val="FFFFFF"/>
                </a:solidFill>
                <a:latin typeface="Arial"/>
                <a:cs typeface="Arial"/>
              </a:rPr>
              <a:t>janvier</a:t>
            </a:r>
            <a:r>
              <a:rPr lang="fr-FR" sz="1800" b="1" kern="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4212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3CB333-3DBB-E824-B17C-D1BC7F1723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offres promotionnelles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9717AA1-5978-0AC8-A449-75842B97B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40" y="765406"/>
            <a:ext cx="5464728" cy="2770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AA91A1-84F9-4EF9-D706-C270CF9F8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998" y="3697959"/>
            <a:ext cx="6949440" cy="2762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5DA5284-26F4-85CA-C69A-3A05D0094570}"/>
              </a:ext>
            </a:extLst>
          </p:cNvPr>
          <p:cNvSpPr txBox="1"/>
          <p:nvPr/>
        </p:nvSpPr>
        <p:spPr>
          <a:xfrm>
            <a:off x="442762" y="4677878"/>
            <a:ext cx="412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Le client n’est pas prélevé de son loyer pendant 2 mois dans le cadre de ces offres  </a:t>
            </a:r>
          </a:p>
        </p:txBody>
      </p:sp>
    </p:spTree>
    <p:extLst>
      <p:ext uri="{BB962C8B-B14F-4D97-AF65-F5344CB8AC3E}">
        <p14:creationId xmlns:p14="http://schemas.microsoft.com/office/powerpoint/2010/main" val="2897154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7EB651D-BE11-C737-4287-DD442630D70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042160"/>
            <a:ext cx="11124498" cy="4860000"/>
          </a:xfrm>
        </p:spPr>
        <p:txBody>
          <a:bodyPr/>
          <a:lstStyle/>
          <a:p>
            <a:r>
              <a:rPr lang="fr-FR" dirty="0"/>
              <a:t>Pour rappel, BPCE PS met à notre disposition </a:t>
            </a:r>
            <a:r>
              <a:rPr lang="fr-FR" b="1" dirty="0"/>
              <a:t>une enveloppe commerciale </a:t>
            </a:r>
            <a:r>
              <a:rPr lang="fr-FR" dirty="0"/>
              <a:t>devant nous servir à faire la différence en cas de besoin pour remporter une affaire au moment de la mise en place d’un matériel (nouveau ou complémentaire)  :</a:t>
            </a:r>
          </a:p>
          <a:p>
            <a:pPr marL="0" indent="0">
              <a:buNone/>
            </a:pPr>
            <a:endParaRPr lang="fr-FR" dirty="0"/>
          </a:p>
          <a:p>
            <a:pPr lvl="1"/>
            <a:r>
              <a:rPr lang="fr-FR" dirty="0"/>
              <a:t>Prise en charge des indemnités de rupture de contrat monétique à la concurrence pour mise en place du TPE chez nous,</a:t>
            </a:r>
          </a:p>
          <a:p>
            <a:pPr lvl="1"/>
            <a:r>
              <a:rPr lang="fr-FR" dirty="0"/>
              <a:t>demande de prise en charge ponctuelle de l’une ou l’autre mensualité de loyer,</a:t>
            </a:r>
          </a:p>
          <a:p>
            <a:pPr lvl="1"/>
            <a:r>
              <a:rPr lang="fr-FR" dirty="0"/>
              <a:t>demande de prise en charge de l’installation d’un logiciel….</a:t>
            </a:r>
          </a:p>
          <a:p>
            <a:pPr lvl="1"/>
            <a:endParaRPr lang="fr-FR" dirty="0"/>
          </a:p>
          <a:p>
            <a:endParaRPr lang="fr-FR" dirty="0"/>
          </a:p>
          <a:p>
            <a:r>
              <a:rPr lang="fr-FR" dirty="0"/>
              <a:t>Les demandes sont à remonter au marché par mail (boîte </a:t>
            </a:r>
            <a:r>
              <a:rPr lang="fr-FR" dirty="0">
                <a:hlinkClick r:id="rId2"/>
              </a:rPr>
              <a:t>cegee-b-rm-professionnels@cegee.caisse-epargne.fr</a:t>
            </a:r>
            <a:r>
              <a:rPr lang="fr-FR" dirty="0"/>
              <a:t>) en précisant :</a:t>
            </a:r>
          </a:p>
          <a:p>
            <a:pPr lvl="1"/>
            <a:r>
              <a:rPr lang="fr-FR" dirty="0"/>
              <a:t>Le nom de la DR,</a:t>
            </a:r>
          </a:p>
          <a:p>
            <a:pPr lvl="1"/>
            <a:r>
              <a:rPr lang="fr-FR" dirty="0"/>
              <a:t>Le nom du client,</a:t>
            </a:r>
          </a:p>
          <a:p>
            <a:pPr lvl="1"/>
            <a:r>
              <a:rPr lang="fr-FR" dirty="0"/>
              <a:t>Le numéro de contrat monétique concerné,</a:t>
            </a:r>
          </a:p>
          <a:p>
            <a:pPr lvl="1"/>
            <a:r>
              <a:rPr lang="fr-FR" dirty="0"/>
              <a:t>Le montant de la remise à faire,</a:t>
            </a:r>
          </a:p>
          <a:p>
            <a:pPr lvl="1"/>
            <a:r>
              <a:rPr lang="fr-FR" dirty="0"/>
              <a:t>La raison de la prise en charge (ex : IRA concurrence, 2 mois de loyers offerts…)</a:t>
            </a:r>
          </a:p>
          <a:p>
            <a:pPr lvl="1"/>
            <a:endParaRPr lang="fr-FR" dirty="0"/>
          </a:p>
          <a:p>
            <a:r>
              <a:rPr lang="fr-FR" dirty="0"/>
              <a:t>Le client se verra crédité du montant demandé sur son compte courant.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98E927-F309-8D08-1DBC-4BC2A1AF07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L’enveloppe commerciale monétique</a:t>
            </a:r>
          </a:p>
        </p:txBody>
      </p:sp>
    </p:spTree>
    <p:extLst>
      <p:ext uri="{BB962C8B-B14F-4D97-AF65-F5344CB8AC3E}">
        <p14:creationId xmlns:p14="http://schemas.microsoft.com/office/powerpoint/2010/main" val="1290315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2E6DD53-9B14-408E-87E1-20B693DC60A1}"/>
              </a:ext>
            </a:extLst>
          </p:cNvPr>
          <p:cNvSpPr/>
          <p:nvPr/>
        </p:nvSpPr>
        <p:spPr>
          <a:xfrm>
            <a:off x="728741" y="1939993"/>
            <a:ext cx="1098073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le catalogue monétique 2024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synthèse des offres de location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gamme TPE 2024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gamme Ce Boost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Pay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Business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location courte durée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Easy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TPE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ici 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5" name="Espace réservé du contenu 1">
            <a:extLst>
              <a:ext uri="{FF2B5EF4-FFF2-40B4-BE49-F238E27FC236}">
                <a16:creationId xmlns:a16="http://schemas.microsoft.com/office/drawing/2014/main" id="{C7A43934-AA99-422E-B7AE-A44B3953C958}"/>
              </a:ext>
            </a:extLst>
          </p:cNvPr>
          <p:cNvSpPr txBox="1">
            <a:spLocks/>
          </p:cNvSpPr>
          <p:nvPr/>
        </p:nvSpPr>
        <p:spPr>
          <a:xfrm>
            <a:off x="312147" y="1249328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dirty="0">
                <a:solidFill>
                  <a:srgbClr val="000000"/>
                </a:solidFill>
                <a:latin typeface="Arial Narrow"/>
              </a:rPr>
              <a:t>Retrouvez la documentation et les liens concernant 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le </a:t>
            </a:r>
            <a:r>
              <a:rPr lang="fr-FR" b="1">
                <a:solidFill>
                  <a:srgbClr val="000000"/>
                </a:solidFill>
                <a:latin typeface="Arial Narrow"/>
              </a:rPr>
              <a:t>catalogue monétique 2024</a:t>
            </a:r>
            <a:endParaRPr lang="fr-FR" b="1" dirty="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2AF87140-0626-8618-0F28-71BA00BA53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74763" y="-115888"/>
            <a:ext cx="10980737" cy="719138"/>
          </a:xfrm>
        </p:spPr>
        <p:txBody>
          <a:bodyPr/>
          <a:lstStyle/>
          <a:p>
            <a:r>
              <a:rPr lang="fr-FR" dirty="0"/>
              <a:t>La documentation et les liens utiles </a:t>
            </a:r>
          </a:p>
        </p:txBody>
      </p:sp>
    </p:spTree>
    <p:extLst>
      <p:ext uri="{BB962C8B-B14F-4D97-AF65-F5344CB8AC3E}">
        <p14:creationId xmlns:p14="http://schemas.microsoft.com/office/powerpoint/2010/main" val="4150120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c2a82c5-7382-469d-9a70-51880d8bc67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15084</TotalTime>
  <Words>1872</Words>
  <Application>Microsoft Office PowerPoint</Application>
  <PresentationFormat>Grand écran</PresentationFormat>
  <Paragraphs>416</Paragraphs>
  <Slides>15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Arial</vt:lpstr>
      <vt:lpstr>Arial Black</vt:lpstr>
      <vt:lpstr>Arial Narrow</vt:lpstr>
      <vt:lpstr>Calibri</vt:lpstr>
      <vt:lpstr>Montserrat Black</vt:lpstr>
      <vt:lpstr>Times New Roman</vt:lpstr>
      <vt:lpstr>Trebuchet MS</vt:lpstr>
      <vt:lpstr>Univers LT Std</vt:lpstr>
      <vt:lpstr>Wingdings</vt:lpstr>
      <vt:lpstr>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ZINCK Yves [CEGEE]</cp:lastModifiedBy>
  <cp:revision>428</cp:revision>
  <cp:lastPrinted>2023-04-03T15:31:05Z</cp:lastPrinted>
  <dcterms:created xsi:type="dcterms:W3CDTF">2020-06-24T09:20:11Z</dcterms:created>
  <dcterms:modified xsi:type="dcterms:W3CDTF">2024-01-22T09:51:57Z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