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20"/>
  </p:notesMasterIdLst>
  <p:sldIdLst>
    <p:sldId id="268" r:id="rId6"/>
    <p:sldId id="634" r:id="rId7"/>
    <p:sldId id="644" r:id="rId8"/>
    <p:sldId id="645" r:id="rId9"/>
    <p:sldId id="646" r:id="rId10"/>
    <p:sldId id="626" r:id="rId11"/>
    <p:sldId id="621" r:id="rId12"/>
    <p:sldId id="622" r:id="rId13"/>
    <p:sldId id="631" r:id="rId14"/>
    <p:sldId id="623" r:id="rId15"/>
    <p:sldId id="624" r:id="rId16"/>
    <p:sldId id="610" r:id="rId17"/>
    <p:sldId id="600" r:id="rId18"/>
    <p:sldId id="295" r:id="rId19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E0E0"/>
    <a:srgbClr val="AC595D"/>
    <a:srgbClr val="006600"/>
    <a:srgbClr val="3EAB36"/>
    <a:srgbClr val="005FAB"/>
    <a:srgbClr val="0057A6"/>
    <a:srgbClr val="558C0E"/>
    <a:srgbClr val="2010D3"/>
    <a:srgbClr val="1D9DD9"/>
    <a:srgbClr val="FFD8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B875547-7107-4B12-B2BC-85043FEC1503}" v="303" dt="2024-01-19T16:30:20.47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86" autoAdjust="0"/>
    <p:restoredTop sz="89720" autoAdjust="0"/>
  </p:normalViewPr>
  <p:slideViewPr>
    <p:cSldViewPr snapToGrid="0">
      <p:cViewPr varScale="1">
        <p:scale>
          <a:sx n="94" d="100"/>
          <a:sy n="94" d="100"/>
        </p:scale>
        <p:origin x="1116" y="66"/>
      </p:cViewPr>
      <p:guideLst/>
    </p:cSldViewPr>
  </p:slideViewPr>
  <p:outlineViewPr>
    <p:cViewPr>
      <p:scale>
        <a:sx n="33" d="100"/>
        <a:sy n="33" d="100"/>
      </p:scale>
      <p:origin x="0" y="-300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INCK Yves [CEGEE]" userId="58ab786b-eff3-4fb5-b8c5-161f6b44608b" providerId="ADAL" clId="{6B875547-7107-4B12-B2BC-85043FEC1503}"/>
    <pc:docChg chg="undo custSel addSld delSld modSld sldOrd modMainMaster">
      <pc:chgData name="ZINCK Yves [CEGEE]" userId="58ab786b-eff3-4fb5-b8c5-161f6b44608b" providerId="ADAL" clId="{6B875547-7107-4B12-B2BC-85043FEC1503}" dt="2024-01-26T15:15:29.301" v="2100" actId="20577"/>
      <pc:docMkLst>
        <pc:docMk/>
      </pc:docMkLst>
      <pc:sldChg chg="modSp mod">
        <pc:chgData name="ZINCK Yves [CEGEE]" userId="58ab786b-eff3-4fb5-b8c5-161f6b44608b" providerId="ADAL" clId="{6B875547-7107-4B12-B2BC-85043FEC1503}" dt="2024-01-26T15:15:08.924" v="2096" actId="20577"/>
        <pc:sldMkLst>
          <pc:docMk/>
          <pc:sldMk cId="4018691443" sldId="268"/>
        </pc:sldMkLst>
        <pc:spChg chg="mod">
          <ac:chgData name="ZINCK Yves [CEGEE]" userId="58ab786b-eff3-4fb5-b8c5-161f6b44608b" providerId="ADAL" clId="{6B875547-7107-4B12-B2BC-85043FEC1503}" dt="2024-01-26T15:15:08.924" v="2096" actId="20577"/>
          <ac:spMkLst>
            <pc:docMk/>
            <pc:sldMk cId="4018691443" sldId="268"/>
            <ac:spMk id="3" creationId="{A889D46D-81BD-4B0D-8959-EFD6B3C25377}"/>
          </ac:spMkLst>
        </pc:spChg>
        <pc:spChg chg="mod">
          <ac:chgData name="ZINCK Yves [CEGEE]" userId="58ab786b-eff3-4fb5-b8c5-161f6b44608b" providerId="ADAL" clId="{6B875547-7107-4B12-B2BC-85043FEC1503}" dt="2024-01-05T16:25:50.128" v="1270" actId="20577"/>
          <ac:spMkLst>
            <pc:docMk/>
            <pc:sldMk cId="4018691443" sldId="268"/>
            <ac:spMk id="9" creationId="{691E530A-86DC-4726-918A-039A29E8DFC7}"/>
          </ac:spMkLst>
        </pc:spChg>
      </pc:sldChg>
      <pc:sldChg chg="del">
        <pc:chgData name="ZINCK Yves [CEGEE]" userId="58ab786b-eff3-4fb5-b8c5-161f6b44608b" providerId="ADAL" clId="{6B875547-7107-4B12-B2BC-85043FEC1503}" dt="2024-01-05T14:08:18.313" v="0" actId="47"/>
        <pc:sldMkLst>
          <pc:docMk/>
          <pc:sldMk cId="1806203066" sldId="274"/>
        </pc:sldMkLst>
      </pc:sldChg>
      <pc:sldChg chg="modSp mod">
        <pc:chgData name="ZINCK Yves [CEGEE]" userId="58ab786b-eff3-4fb5-b8c5-161f6b44608b" providerId="ADAL" clId="{6B875547-7107-4B12-B2BC-85043FEC1503}" dt="2024-01-11T10:47:10.993" v="2076" actId="20577"/>
        <pc:sldMkLst>
          <pc:docMk/>
          <pc:sldMk cId="4150120085" sldId="610"/>
        </pc:sldMkLst>
        <pc:spChg chg="mod">
          <ac:chgData name="ZINCK Yves [CEGEE]" userId="58ab786b-eff3-4fb5-b8c5-161f6b44608b" providerId="ADAL" clId="{6B875547-7107-4B12-B2BC-85043FEC1503}" dt="2024-01-11T10:47:10.993" v="2076" actId="20577"/>
          <ac:spMkLst>
            <pc:docMk/>
            <pc:sldMk cId="4150120085" sldId="610"/>
            <ac:spMk id="19" creationId="{92E6DD53-9B14-408E-87E1-20B693DC60A1}"/>
          </ac:spMkLst>
        </pc:spChg>
        <pc:spChg chg="mod">
          <ac:chgData name="ZINCK Yves [CEGEE]" userId="58ab786b-eff3-4fb5-b8c5-161f6b44608b" providerId="ADAL" clId="{6B875547-7107-4B12-B2BC-85043FEC1503}" dt="2024-01-05T16:01:11.416" v="1015" actId="20577"/>
          <ac:spMkLst>
            <pc:docMk/>
            <pc:sldMk cId="4150120085" sldId="610"/>
            <ac:spMk id="35" creationId="{C7A43934-AA99-422E-B7AE-A44B3953C958}"/>
          </ac:spMkLst>
        </pc:spChg>
      </pc:sldChg>
      <pc:sldChg chg="addSp delSp modSp del mod ord modAnim">
        <pc:chgData name="ZINCK Yves [CEGEE]" userId="58ab786b-eff3-4fb5-b8c5-161f6b44608b" providerId="ADAL" clId="{6B875547-7107-4B12-B2BC-85043FEC1503}" dt="2024-01-08T13:28:09.733" v="1442" actId="47"/>
        <pc:sldMkLst>
          <pc:docMk/>
          <pc:sldMk cId="3238127950" sldId="620"/>
        </pc:sldMkLst>
        <pc:spChg chg="del">
          <ac:chgData name="ZINCK Yves [CEGEE]" userId="58ab786b-eff3-4fb5-b8c5-161f6b44608b" providerId="ADAL" clId="{6B875547-7107-4B12-B2BC-85043FEC1503}" dt="2024-01-05T14:10:47.220" v="107" actId="478"/>
          <ac:spMkLst>
            <pc:docMk/>
            <pc:sldMk cId="3238127950" sldId="620"/>
            <ac:spMk id="2" creationId="{6DE91717-1159-5DBB-6998-018C19A73B06}"/>
          </ac:spMkLst>
        </pc:spChg>
        <pc:spChg chg="del">
          <ac:chgData name="ZINCK Yves [CEGEE]" userId="58ab786b-eff3-4fb5-b8c5-161f6b44608b" providerId="ADAL" clId="{6B875547-7107-4B12-B2BC-85043FEC1503}" dt="2024-01-05T14:10:47.220" v="107" actId="478"/>
          <ac:spMkLst>
            <pc:docMk/>
            <pc:sldMk cId="3238127950" sldId="620"/>
            <ac:spMk id="3" creationId="{7F24B2A4-79C4-A465-E268-8F9355ED83F5}"/>
          </ac:spMkLst>
        </pc:spChg>
        <pc:spChg chg="add mod">
          <ac:chgData name="ZINCK Yves [CEGEE]" userId="58ab786b-eff3-4fb5-b8c5-161f6b44608b" providerId="ADAL" clId="{6B875547-7107-4B12-B2BC-85043FEC1503}" dt="2024-01-05T14:11:02.222" v="108"/>
          <ac:spMkLst>
            <pc:docMk/>
            <pc:sldMk cId="3238127950" sldId="620"/>
            <ac:spMk id="11" creationId="{E9F3D8E8-037A-4843-F8F3-AB7E22885603}"/>
          </ac:spMkLst>
        </pc:spChg>
        <pc:spChg chg="add mod">
          <ac:chgData name="ZINCK Yves [CEGEE]" userId="58ab786b-eff3-4fb5-b8c5-161f6b44608b" providerId="ADAL" clId="{6B875547-7107-4B12-B2BC-85043FEC1503}" dt="2024-01-05T16:12:34.943" v="1116" actId="1035"/>
          <ac:spMkLst>
            <pc:docMk/>
            <pc:sldMk cId="3238127950" sldId="620"/>
            <ac:spMk id="12" creationId="{807577AA-C533-DE36-8B21-065F7782861E}"/>
          </ac:spMkLst>
        </pc:spChg>
        <pc:spChg chg="add mod">
          <ac:chgData name="ZINCK Yves [CEGEE]" userId="58ab786b-eff3-4fb5-b8c5-161f6b44608b" providerId="ADAL" clId="{6B875547-7107-4B12-B2BC-85043FEC1503}" dt="2024-01-05T14:15:25.508" v="110" actId="20577"/>
          <ac:spMkLst>
            <pc:docMk/>
            <pc:sldMk cId="3238127950" sldId="620"/>
            <ac:spMk id="13" creationId="{28371C57-0FB7-9C33-1011-0FF7CF3D68BA}"/>
          </ac:spMkLst>
        </pc:spChg>
        <pc:spChg chg="add mod">
          <ac:chgData name="ZINCK Yves [CEGEE]" userId="58ab786b-eff3-4fb5-b8c5-161f6b44608b" providerId="ADAL" clId="{6B875547-7107-4B12-B2BC-85043FEC1503}" dt="2024-01-05T14:15:44.710" v="128" actId="1035"/>
          <ac:spMkLst>
            <pc:docMk/>
            <pc:sldMk cId="3238127950" sldId="620"/>
            <ac:spMk id="14" creationId="{302082CA-E1CE-CA15-6323-713E305B26B1}"/>
          </ac:spMkLst>
        </pc:spChg>
        <pc:spChg chg="add mod">
          <ac:chgData name="ZINCK Yves [CEGEE]" userId="58ab786b-eff3-4fb5-b8c5-161f6b44608b" providerId="ADAL" clId="{6B875547-7107-4B12-B2BC-85043FEC1503}" dt="2024-01-05T16:14:02.977" v="1127" actId="20577"/>
          <ac:spMkLst>
            <pc:docMk/>
            <pc:sldMk cId="3238127950" sldId="620"/>
            <ac:spMk id="15" creationId="{7FF81002-FDC5-EE6C-0C6F-490F45759EB8}"/>
          </ac:spMkLst>
        </pc:spChg>
        <pc:spChg chg="mod">
          <ac:chgData name="ZINCK Yves [CEGEE]" userId="58ab786b-eff3-4fb5-b8c5-161f6b44608b" providerId="ADAL" clId="{6B875547-7107-4B12-B2BC-85043FEC1503}" dt="2024-01-05T14:10:38.063" v="106" actId="20577"/>
          <ac:spMkLst>
            <pc:docMk/>
            <pc:sldMk cId="3238127950" sldId="620"/>
            <ac:spMk id="19" creationId="{29051AD1-422B-4CEA-A80B-535CD2A5E100}"/>
          </ac:spMkLst>
        </pc:spChg>
        <pc:spChg chg="mod">
          <ac:chgData name="ZINCK Yves [CEGEE]" userId="58ab786b-eff3-4fb5-b8c5-161f6b44608b" providerId="ADAL" clId="{6B875547-7107-4B12-B2BC-85043FEC1503}" dt="2024-01-05T14:15:44.710" v="128" actId="1035"/>
          <ac:spMkLst>
            <pc:docMk/>
            <pc:sldMk cId="3238127950" sldId="620"/>
            <ac:spMk id="21" creationId="{18ACE4D1-281A-5747-567C-0D2B777E7D77}"/>
          </ac:spMkLst>
        </pc:spChg>
        <pc:spChg chg="mod">
          <ac:chgData name="ZINCK Yves [CEGEE]" userId="58ab786b-eff3-4fb5-b8c5-161f6b44608b" providerId="ADAL" clId="{6B875547-7107-4B12-B2BC-85043FEC1503}" dt="2024-01-05T14:15:44.710" v="128" actId="1035"/>
          <ac:spMkLst>
            <pc:docMk/>
            <pc:sldMk cId="3238127950" sldId="620"/>
            <ac:spMk id="22" creationId="{27B642DA-FB94-6897-2EC4-18462666447C}"/>
          </ac:spMkLst>
        </pc:spChg>
        <pc:spChg chg="mod">
          <ac:chgData name="ZINCK Yves [CEGEE]" userId="58ab786b-eff3-4fb5-b8c5-161f6b44608b" providerId="ADAL" clId="{6B875547-7107-4B12-B2BC-85043FEC1503}" dt="2024-01-05T14:15:44.710" v="128" actId="1035"/>
          <ac:spMkLst>
            <pc:docMk/>
            <pc:sldMk cId="3238127950" sldId="620"/>
            <ac:spMk id="23" creationId="{AEC01E33-E8F6-EAF9-D0A2-D76958B8F1CD}"/>
          </ac:spMkLst>
        </pc:spChg>
        <pc:spChg chg="mod">
          <ac:chgData name="ZINCK Yves [CEGEE]" userId="58ab786b-eff3-4fb5-b8c5-161f6b44608b" providerId="ADAL" clId="{6B875547-7107-4B12-B2BC-85043FEC1503}" dt="2024-01-05T14:15:44.710" v="128" actId="1035"/>
          <ac:spMkLst>
            <pc:docMk/>
            <pc:sldMk cId="3238127950" sldId="620"/>
            <ac:spMk id="24" creationId="{522DD892-0580-58B7-6982-181551E629CF}"/>
          </ac:spMkLst>
        </pc:spChg>
        <pc:spChg chg="mod">
          <ac:chgData name="ZINCK Yves [CEGEE]" userId="58ab786b-eff3-4fb5-b8c5-161f6b44608b" providerId="ADAL" clId="{6B875547-7107-4B12-B2BC-85043FEC1503}" dt="2024-01-05T14:15:44.710" v="128" actId="1035"/>
          <ac:spMkLst>
            <pc:docMk/>
            <pc:sldMk cId="3238127950" sldId="620"/>
            <ac:spMk id="25" creationId="{0331EF14-2912-6AC7-BB13-642588DEBC8B}"/>
          </ac:spMkLst>
        </pc:spChg>
        <pc:spChg chg="mod">
          <ac:chgData name="ZINCK Yves [CEGEE]" userId="58ab786b-eff3-4fb5-b8c5-161f6b44608b" providerId="ADAL" clId="{6B875547-7107-4B12-B2BC-85043FEC1503}" dt="2024-01-05T14:15:44.710" v="128" actId="1035"/>
          <ac:spMkLst>
            <pc:docMk/>
            <pc:sldMk cId="3238127950" sldId="620"/>
            <ac:spMk id="26" creationId="{72BD7F6A-2859-869E-8583-D0FE1BD00BFE}"/>
          </ac:spMkLst>
        </pc:spChg>
        <pc:spChg chg="mod">
          <ac:chgData name="ZINCK Yves [CEGEE]" userId="58ab786b-eff3-4fb5-b8c5-161f6b44608b" providerId="ADAL" clId="{6B875547-7107-4B12-B2BC-85043FEC1503}" dt="2024-01-05T14:15:44.710" v="128" actId="1035"/>
          <ac:spMkLst>
            <pc:docMk/>
            <pc:sldMk cId="3238127950" sldId="620"/>
            <ac:spMk id="27" creationId="{1AF94BE2-7641-41EC-FB48-12560B4963EF}"/>
          </ac:spMkLst>
        </pc:spChg>
        <pc:spChg chg="mod">
          <ac:chgData name="ZINCK Yves [CEGEE]" userId="58ab786b-eff3-4fb5-b8c5-161f6b44608b" providerId="ADAL" clId="{6B875547-7107-4B12-B2BC-85043FEC1503}" dt="2024-01-05T14:15:44.710" v="128" actId="1035"/>
          <ac:spMkLst>
            <pc:docMk/>
            <pc:sldMk cId="3238127950" sldId="620"/>
            <ac:spMk id="28" creationId="{B8152D79-2303-18CF-EECD-2D9EFE8083CE}"/>
          </ac:spMkLst>
        </pc:spChg>
        <pc:spChg chg="mod">
          <ac:chgData name="ZINCK Yves [CEGEE]" userId="58ab786b-eff3-4fb5-b8c5-161f6b44608b" providerId="ADAL" clId="{6B875547-7107-4B12-B2BC-85043FEC1503}" dt="2024-01-05T14:15:44.710" v="128" actId="1035"/>
          <ac:spMkLst>
            <pc:docMk/>
            <pc:sldMk cId="3238127950" sldId="620"/>
            <ac:spMk id="29" creationId="{16C8D4D6-F06A-C183-CF3E-BBB07DB497EE}"/>
          </ac:spMkLst>
        </pc:spChg>
        <pc:spChg chg="mod">
          <ac:chgData name="ZINCK Yves [CEGEE]" userId="58ab786b-eff3-4fb5-b8c5-161f6b44608b" providerId="ADAL" clId="{6B875547-7107-4B12-B2BC-85043FEC1503}" dt="2024-01-05T14:15:44.710" v="128" actId="1035"/>
          <ac:spMkLst>
            <pc:docMk/>
            <pc:sldMk cId="3238127950" sldId="620"/>
            <ac:spMk id="30" creationId="{701BC7D5-9F82-072F-831C-A8BF8F5349FA}"/>
          </ac:spMkLst>
        </pc:spChg>
        <pc:spChg chg="mod">
          <ac:chgData name="ZINCK Yves [CEGEE]" userId="58ab786b-eff3-4fb5-b8c5-161f6b44608b" providerId="ADAL" clId="{6B875547-7107-4B12-B2BC-85043FEC1503}" dt="2024-01-05T14:15:44.710" v="128" actId="1035"/>
          <ac:spMkLst>
            <pc:docMk/>
            <pc:sldMk cId="3238127950" sldId="620"/>
            <ac:spMk id="31" creationId="{DD9091A7-4109-7D69-0524-AD19709B2BC5}"/>
          </ac:spMkLst>
        </pc:spChg>
        <pc:spChg chg="mod">
          <ac:chgData name="ZINCK Yves [CEGEE]" userId="58ab786b-eff3-4fb5-b8c5-161f6b44608b" providerId="ADAL" clId="{6B875547-7107-4B12-B2BC-85043FEC1503}" dt="2024-01-05T14:15:44.710" v="128" actId="1035"/>
          <ac:spMkLst>
            <pc:docMk/>
            <pc:sldMk cId="3238127950" sldId="620"/>
            <ac:spMk id="32" creationId="{F712FD67-7C4F-11CC-B067-3CA1D93A6F74}"/>
          </ac:spMkLst>
        </pc:spChg>
        <pc:spChg chg="mod">
          <ac:chgData name="ZINCK Yves [CEGEE]" userId="58ab786b-eff3-4fb5-b8c5-161f6b44608b" providerId="ADAL" clId="{6B875547-7107-4B12-B2BC-85043FEC1503}" dt="2024-01-05T14:15:44.710" v="128" actId="1035"/>
          <ac:spMkLst>
            <pc:docMk/>
            <pc:sldMk cId="3238127950" sldId="620"/>
            <ac:spMk id="33" creationId="{02ED6277-D15D-AC85-F86C-1A65E211EB53}"/>
          </ac:spMkLst>
        </pc:spChg>
        <pc:spChg chg="mod">
          <ac:chgData name="ZINCK Yves [CEGEE]" userId="58ab786b-eff3-4fb5-b8c5-161f6b44608b" providerId="ADAL" clId="{6B875547-7107-4B12-B2BC-85043FEC1503}" dt="2024-01-05T14:15:44.710" v="128" actId="1035"/>
          <ac:spMkLst>
            <pc:docMk/>
            <pc:sldMk cId="3238127950" sldId="620"/>
            <ac:spMk id="34" creationId="{A802132D-46A2-D1F9-9534-A014AFBA7541}"/>
          </ac:spMkLst>
        </pc:spChg>
        <pc:spChg chg="mod">
          <ac:chgData name="ZINCK Yves [CEGEE]" userId="58ab786b-eff3-4fb5-b8c5-161f6b44608b" providerId="ADAL" clId="{6B875547-7107-4B12-B2BC-85043FEC1503}" dt="2024-01-05T14:15:44.710" v="128" actId="1035"/>
          <ac:spMkLst>
            <pc:docMk/>
            <pc:sldMk cId="3238127950" sldId="620"/>
            <ac:spMk id="35" creationId="{3628160F-F050-0952-1FD2-D90315F137AB}"/>
          </ac:spMkLst>
        </pc:spChg>
        <pc:spChg chg="mod">
          <ac:chgData name="ZINCK Yves [CEGEE]" userId="58ab786b-eff3-4fb5-b8c5-161f6b44608b" providerId="ADAL" clId="{6B875547-7107-4B12-B2BC-85043FEC1503}" dt="2024-01-05T14:15:44.710" v="128" actId="1035"/>
          <ac:spMkLst>
            <pc:docMk/>
            <pc:sldMk cId="3238127950" sldId="620"/>
            <ac:spMk id="36" creationId="{A3A25DB5-5BDC-8011-C170-6535E6D96568}"/>
          </ac:spMkLst>
        </pc:spChg>
        <pc:spChg chg="mod">
          <ac:chgData name="ZINCK Yves [CEGEE]" userId="58ab786b-eff3-4fb5-b8c5-161f6b44608b" providerId="ADAL" clId="{6B875547-7107-4B12-B2BC-85043FEC1503}" dt="2024-01-05T14:15:44.710" v="128" actId="1035"/>
          <ac:spMkLst>
            <pc:docMk/>
            <pc:sldMk cId="3238127950" sldId="620"/>
            <ac:spMk id="38" creationId="{BBCE9EC4-4A5F-1BAC-E081-B9E03B26E487}"/>
          </ac:spMkLst>
        </pc:spChg>
        <pc:spChg chg="mod">
          <ac:chgData name="ZINCK Yves [CEGEE]" userId="58ab786b-eff3-4fb5-b8c5-161f6b44608b" providerId="ADAL" clId="{6B875547-7107-4B12-B2BC-85043FEC1503}" dt="2024-01-05T14:15:44.710" v="128" actId="1035"/>
          <ac:spMkLst>
            <pc:docMk/>
            <pc:sldMk cId="3238127950" sldId="620"/>
            <ac:spMk id="39" creationId="{D4A349E1-CDFD-8EE1-01FA-8508BF66FA8F}"/>
          </ac:spMkLst>
        </pc:spChg>
        <pc:spChg chg="mod">
          <ac:chgData name="ZINCK Yves [CEGEE]" userId="58ab786b-eff3-4fb5-b8c5-161f6b44608b" providerId="ADAL" clId="{6B875547-7107-4B12-B2BC-85043FEC1503}" dt="2024-01-05T14:15:44.710" v="128" actId="1035"/>
          <ac:spMkLst>
            <pc:docMk/>
            <pc:sldMk cId="3238127950" sldId="620"/>
            <ac:spMk id="40" creationId="{28848362-5931-DD52-8215-5D3CDC1433F7}"/>
          </ac:spMkLst>
        </pc:spChg>
        <pc:spChg chg="mod">
          <ac:chgData name="ZINCK Yves [CEGEE]" userId="58ab786b-eff3-4fb5-b8c5-161f6b44608b" providerId="ADAL" clId="{6B875547-7107-4B12-B2BC-85043FEC1503}" dt="2024-01-05T14:15:44.710" v="128" actId="1035"/>
          <ac:spMkLst>
            <pc:docMk/>
            <pc:sldMk cId="3238127950" sldId="620"/>
            <ac:spMk id="41" creationId="{DF151283-F617-A8A8-3270-8E30744ECD70}"/>
          </ac:spMkLst>
        </pc:spChg>
        <pc:spChg chg="mod">
          <ac:chgData name="ZINCK Yves [CEGEE]" userId="58ab786b-eff3-4fb5-b8c5-161f6b44608b" providerId="ADAL" clId="{6B875547-7107-4B12-B2BC-85043FEC1503}" dt="2024-01-05T14:15:44.710" v="128" actId="1035"/>
          <ac:spMkLst>
            <pc:docMk/>
            <pc:sldMk cId="3238127950" sldId="620"/>
            <ac:spMk id="42" creationId="{4939C5F1-C7F9-787B-A6D8-772D38B6A1FC}"/>
          </ac:spMkLst>
        </pc:spChg>
        <pc:spChg chg="mod">
          <ac:chgData name="ZINCK Yves [CEGEE]" userId="58ab786b-eff3-4fb5-b8c5-161f6b44608b" providerId="ADAL" clId="{6B875547-7107-4B12-B2BC-85043FEC1503}" dt="2024-01-05T14:15:44.710" v="128" actId="1035"/>
          <ac:spMkLst>
            <pc:docMk/>
            <pc:sldMk cId="3238127950" sldId="620"/>
            <ac:spMk id="43" creationId="{6A646F96-5681-4295-AC44-8DFAA034E66E}"/>
          </ac:spMkLst>
        </pc:spChg>
        <pc:spChg chg="mod">
          <ac:chgData name="ZINCK Yves [CEGEE]" userId="58ab786b-eff3-4fb5-b8c5-161f6b44608b" providerId="ADAL" clId="{6B875547-7107-4B12-B2BC-85043FEC1503}" dt="2024-01-05T14:15:44.710" v="128" actId="1035"/>
          <ac:spMkLst>
            <pc:docMk/>
            <pc:sldMk cId="3238127950" sldId="620"/>
            <ac:spMk id="44" creationId="{166709BE-6A6E-B1B9-5575-62098FBDAF8C}"/>
          </ac:spMkLst>
        </pc:spChg>
        <pc:spChg chg="mod">
          <ac:chgData name="ZINCK Yves [CEGEE]" userId="58ab786b-eff3-4fb5-b8c5-161f6b44608b" providerId="ADAL" clId="{6B875547-7107-4B12-B2BC-85043FEC1503}" dt="2024-01-05T14:15:44.710" v="128" actId="1035"/>
          <ac:spMkLst>
            <pc:docMk/>
            <pc:sldMk cId="3238127950" sldId="620"/>
            <ac:spMk id="45" creationId="{F2DD3C83-040E-E68E-F690-8A0AC400D98D}"/>
          </ac:spMkLst>
        </pc:spChg>
        <pc:spChg chg="mod">
          <ac:chgData name="ZINCK Yves [CEGEE]" userId="58ab786b-eff3-4fb5-b8c5-161f6b44608b" providerId="ADAL" clId="{6B875547-7107-4B12-B2BC-85043FEC1503}" dt="2024-01-05T14:15:44.710" v="128" actId="1035"/>
          <ac:spMkLst>
            <pc:docMk/>
            <pc:sldMk cId="3238127950" sldId="620"/>
            <ac:spMk id="46" creationId="{4E970E08-5C75-77B2-C843-EFC77E356006}"/>
          </ac:spMkLst>
        </pc:spChg>
        <pc:spChg chg="mod">
          <ac:chgData name="ZINCK Yves [CEGEE]" userId="58ab786b-eff3-4fb5-b8c5-161f6b44608b" providerId="ADAL" clId="{6B875547-7107-4B12-B2BC-85043FEC1503}" dt="2024-01-05T14:15:44.710" v="128" actId="1035"/>
          <ac:spMkLst>
            <pc:docMk/>
            <pc:sldMk cId="3238127950" sldId="620"/>
            <ac:spMk id="47" creationId="{07971015-356A-DFE8-D3F9-06EE4D653187}"/>
          </ac:spMkLst>
        </pc:spChg>
        <pc:spChg chg="mod">
          <ac:chgData name="ZINCK Yves [CEGEE]" userId="58ab786b-eff3-4fb5-b8c5-161f6b44608b" providerId="ADAL" clId="{6B875547-7107-4B12-B2BC-85043FEC1503}" dt="2024-01-05T14:15:44.710" v="128" actId="1035"/>
          <ac:spMkLst>
            <pc:docMk/>
            <pc:sldMk cId="3238127950" sldId="620"/>
            <ac:spMk id="48" creationId="{5C5652C9-6E50-8EFF-269A-B3C69643ECEB}"/>
          </ac:spMkLst>
        </pc:spChg>
        <pc:spChg chg="mod">
          <ac:chgData name="ZINCK Yves [CEGEE]" userId="58ab786b-eff3-4fb5-b8c5-161f6b44608b" providerId="ADAL" clId="{6B875547-7107-4B12-B2BC-85043FEC1503}" dt="2024-01-05T14:15:44.710" v="128" actId="1035"/>
          <ac:spMkLst>
            <pc:docMk/>
            <pc:sldMk cId="3238127950" sldId="620"/>
            <ac:spMk id="49" creationId="{653A88C0-2775-5861-57B0-B42FE69799A0}"/>
          </ac:spMkLst>
        </pc:spChg>
        <pc:spChg chg="mod">
          <ac:chgData name="ZINCK Yves [CEGEE]" userId="58ab786b-eff3-4fb5-b8c5-161f6b44608b" providerId="ADAL" clId="{6B875547-7107-4B12-B2BC-85043FEC1503}" dt="2024-01-05T14:15:44.710" v="128" actId="1035"/>
          <ac:spMkLst>
            <pc:docMk/>
            <pc:sldMk cId="3238127950" sldId="620"/>
            <ac:spMk id="50" creationId="{CCE32504-52F1-0425-663B-1A8D6F39B3F2}"/>
          </ac:spMkLst>
        </pc:spChg>
        <pc:spChg chg="mod">
          <ac:chgData name="ZINCK Yves [CEGEE]" userId="58ab786b-eff3-4fb5-b8c5-161f6b44608b" providerId="ADAL" clId="{6B875547-7107-4B12-B2BC-85043FEC1503}" dt="2024-01-05T14:15:44.710" v="128" actId="1035"/>
          <ac:spMkLst>
            <pc:docMk/>
            <pc:sldMk cId="3238127950" sldId="620"/>
            <ac:spMk id="51" creationId="{C8F0F061-555A-92CC-5C00-57AED2AAA892}"/>
          </ac:spMkLst>
        </pc:spChg>
        <pc:spChg chg="mod">
          <ac:chgData name="ZINCK Yves [CEGEE]" userId="58ab786b-eff3-4fb5-b8c5-161f6b44608b" providerId="ADAL" clId="{6B875547-7107-4B12-B2BC-85043FEC1503}" dt="2024-01-05T14:15:44.710" v="128" actId="1035"/>
          <ac:spMkLst>
            <pc:docMk/>
            <pc:sldMk cId="3238127950" sldId="620"/>
            <ac:spMk id="52" creationId="{F6C159DC-3047-E919-64C2-7F3726FE4A37}"/>
          </ac:spMkLst>
        </pc:spChg>
        <pc:spChg chg="mod">
          <ac:chgData name="ZINCK Yves [CEGEE]" userId="58ab786b-eff3-4fb5-b8c5-161f6b44608b" providerId="ADAL" clId="{6B875547-7107-4B12-B2BC-85043FEC1503}" dt="2024-01-05T14:15:44.710" v="128" actId="1035"/>
          <ac:spMkLst>
            <pc:docMk/>
            <pc:sldMk cId="3238127950" sldId="620"/>
            <ac:spMk id="53" creationId="{679997FC-9E45-A0E1-BA34-E790881EB70C}"/>
          </ac:spMkLst>
        </pc:spChg>
        <pc:spChg chg="add mod">
          <ac:chgData name="ZINCK Yves [CEGEE]" userId="58ab786b-eff3-4fb5-b8c5-161f6b44608b" providerId="ADAL" clId="{6B875547-7107-4B12-B2BC-85043FEC1503}" dt="2024-01-05T14:15:44.710" v="128" actId="1035"/>
          <ac:spMkLst>
            <pc:docMk/>
            <pc:sldMk cId="3238127950" sldId="620"/>
            <ac:spMk id="54" creationId="{3E70900A-F56C-3602-A609-FF0971612D02}"/>
          </ac:spMkLst>
        </pc:spChg>
        <pc:spChg chg="mod">
          <ac:chgData name="ZINCK Yves [CEGEE]" userId="58ab786b-eff3-4fb5-b8c5-161f6b44608b" providerId="ADAL" clId="{6B875547-7107-4B12-B2BC-85043FEC1503}" dt="2024-01-05T14:15:44.710" v="128" actId="1035"/>
          <ac:spMkLst>
            <pc:docMk/>
            <pc:sldMk cId="3238127950" sldId="620"/>
            <ac:spMk id="57" creationId="{DCF9810C-2936-16BB-E5A5-A1BF8FB72725}"/>
          </ac:spMkLst>
        </pc:spChg>
        <pc:spChg chg="mod">
          <ac:chgData name="ZINCK Yves [CEGEE]" userId="58ab786b-eff3-4fb5-b8c5-161f6b44608b" providerId="ADAL" clId="{6B875547-7107-4B12-B2BC-85043FEC1503}" dt="2024-01-05T14:15:44.710" v="128" actId="1035"/>
          <ac:spMkLst>
            <pc:docMk/>
            <pc:sldMk cId="3238127950" sldId="620"/>
            <ac:spMk id="58" creationId="{D01315F2-F0D2-34EB-860F-1226F40C6BAA}"/>
          </ac:spMkLst>
        </pc:spChg>
        <pc:spChg chg="mod">
          <ac:chgData name="ZINCK Yves [CEGEE]" userId="58ab786b-eff3-4fb5-b8c5-161f6b44608b" providerId="ADAL" clId="{6B875547-7107-4B12-B2BC-85043FEC1503}" dt="2024-01-05T14:15:44.710" v="128" actId="1035"/>
          <ac:spMkLst>
            <pc:docMk/>
            <pc:sldMk cId="3238127950" sldId="620"/>
            <ac:spMk id="59" creationId="{CEEDA2A7-0E29-10F8-7B9D-2B4EBC4386FB}"/>
          </ac:spMkLst>
        </pc:spChg>
        <pc:spChg chg="mod">
          <ac:chgData name="ZINCK Yves [CEGEE]" userId="58ab786b-eff3-4fb5-b8c5-161f6b44608b" providerId="ADAL" clId="{6B875547-7107-4B12-B2BC-85043FEC1503}" dt="2024-01-05T14:15:44.710" v="128" actId="1035"/>
          <ac:spMkLst>
            <pc:docMk/>
            <pc:sldMk cId="3238127950" sldId="620"/>
            <ac:spMk id="60" creationId="{5600F0DB-ABDC-432E-A263-D90F0DBF13B7}"/>
          </ac:spMkLst>
        </pc:spChg>
        <pc:spChg chg="mod">
          <ac:chgData name="ZINCK Yves [CEGEE]" userId="58ab786b-eff3-4fb5-b8c5-161f6b44608b" providerId="ADAL" clId="{6B875547-7107-4B12-B2BC-85043FEC1503}" dt="2024-01-05T14:15:44.710" v="128" actId="1035"/>
          <ac:spMkLst>
            <pc:docMk/>
            <pc:sldMk cId="3238127950" sldId="620"/>
            <ac:spMk id="61" creationId="{8FE9CFC4-792E-CAC8-012E-451E76F8F23D}"/>
          </ac:spMkLst>
        </pc:spChg>
        <pc:spChg chg="mod">
          <ac:chgData name="ZINCK Yves [CEGEE]" userId="58ab786b-eff3-4fb5-b8c5-161f6b44608b" providerId="ADAL" clId="{6B875547-7107-4B12-B2BC-85043FEC1503}" dt="2024-01-05T14:15:44.710" v="128" actId="1035"/>
          <ac:spMkLst>
            <pc:docMk/>
            <pc:sldMk cId="3238127950" sldId="620"/>
            <ac:spMk id="62" creationId="{C571250D-560D-4F7A-99D5-C0F5FA9249CF}"/>
          </ac:spMkLst>
        </pc:spChg>
        <pc:spChg chg="mod">
          <ac:chgData name="ZINCK Yves [CEGEE]" userId="58ab786b-eff3-4fb5-b8c5-161f6b44608b" providerId="ADAL" clId="{6B875547-7107-4B12-B2BC-85043FEC1503}" dt="2024-01-05T14:15:44.710" v="128" actId="1035"/>
          <ac:spMkLst>
            <pc:docMk/>
            <pc:sldMk cId="3238127950" sldId="620"/>
            <ac:spMk id="63" creationId="{1018C337-CA67-14A0-61DE-49AC0C0B094E}"/>
          </ac:spMkLst>
        </pc:spChg>
        <pc:spChg chg="mod">
          <ac:chgData name="ZINCK Yves [CEGEE]" userId="58ab786b-eff3-4fb5-b8c5-161f6b44608b" providerId="ADAL" clId="{6B875547-7107-4B12-B2BC-85043FEC1503}" dt="2024-01-05T14:15:44.710" v="128" actId="1035"/>
          <ac:spMkLst>
            <pc:docMk/>
            <pc:sldMk cId="3238127950" sldId="620"/>
            <ac:spMk id="64" creationId="{B9AF2702-2D9E-4BC6-B5E2-01E54A995B7D}"/>
          </ac:spMkLst>
        </pc:spChg>
        <pc:spChg chg="mod">
          <ac:chgData name="ZINCK Yves [CEGEE]" userId="58ab786b-eff3-4fb5-b8c5-161f6b44608b" providerId="ADAL" clId="{6B875547-7107-4B12-B2BC-85043FEC1503}" dt="2024-01-05T14:15:44.710" v="128" actId="1035"/>
          <ac:spMkLst>
            <pc:docMk/>
            <pc:sldMk cId="3238127950" sldId="620"/>
            <ac:spMk id="65" creationId="{5C913ACD-0B9D-C0A6-CD50-2573D468E6A3}"/>
          </ac:spMkLst>
        </pc:spChg>
        <pc:spChg chg="mod">
          <ac:chgData name="ZINCK Yves [CEGEE]" userId="58ab786b-eff3-4fb5-b8c5-161f6b44608b" providerId="ADAL" clId="{6B875547-7107-4B12-B2BC-85043FEC1503}" dt="2024-01-05T14:15:44.710" v="128" actId="1035"/>
          <ac:spMkLst>
            <pc:docMk/>
            <pc:sldMk cId="3238127950" sldId="620"/>
            <ac:spMk id="66" creationId="{497C5022-577E-F66D-001B-CAC0D95660C5}"/>
          </ac:spMkLst>
        </pc:spChg>
        <pc:spChg chg="mod">
          <ac:chgData name="ZINCK Yves [CEGEE]" userId="58ab786b-eff3-4fb5-b8c5-161f6b44608b" providerId="ADAL" clId="{6B875547-7107-4B12-B2BC-85043FEC1503}" dt="2024-01-05T14:15:44.710" v="128" actId="1035"/>
          <ac:spMkLst>
            <pc:docMk/>
            <pc:sldMk cId="3238127950" sldId="620"/>
            <ac:spMk id="67" creationId="{38764C13-D9C4-7B94-774D-EF5DAF12B8E3}"/>
          </ac:spMkLst>
        </pc:spChg>
        <pc:spChg chg="mod">
          <ac:chgData name="ZINCK Yves [CEGEE]" userId="58ab786b-eff3-4fb5-b8c5-161f6b44608b" providerId="ADAL" clId="{6B875547-7107-4B12-B2BC-85043FEC1503}" dt="2024-01-05T14:15:44.710" v="128" actId="1035"/>
          <ac:spMkLst>
            <pc:docMk/>
            <pc:sldMk cId="3238127950" sldId="620"/>
            <ac:spMk id="68" creationId="{D803C1FA-E1F2-ABF7-8DF0-737A52DF7983}"/>
          </ac:spMkLst>
        </pc:spChg>
        <pc:spChg chg="mod">
          <ac:chgData name="ZINCK Yves [CEGEE]" userId="58ab786b-eff3-4fb5-b8c5-161f6b44608b" providerId="ADAL" clId="{6B875547-7107-4B12-B2BC-85043FEC1503}" dt="2024-01-05T14:15:44.710" v="128" actId="1035"/>
          <ac:spMkLst>
            <pc:docMk/>
            <pc:sldMk cId="3238127950" sldId="620"/>
            <ac:spMk id="69" creationId="{0F7F3FFE-8B2A-D68B-C700-0308F1A2E916}"/>
          </ac:spMkLst>
        </pc:spChg>
        <pc:spChg chg="mod">
          <ac:chgData name="ZINCK Yves [CEGEE]" userId="58ab786b-eff3-4fb5-b8c5-161f6b44608b" providerId="ADAL" clId="{6B875547-7107-4B12-B2BC-85043FEC1503}" dt="2024-01-05T14:15:44.710" v="128" actId="1035"/>
          <ac:spMkLst>
            <pc:docMk/>
            <pc:sldMk cId="3238127950" sldId="620"/>
            <ac:spMk id="70" creationId="{24F7FF51-4CFB-7371-A217-6101971D159F}"/>
          </ac:spMkLst>
        </pc:spChg>
        <pc:spChg chg="mod">
          <ac:chgData name="ZINCK Yves [CEGEE]" userId="58ab786b-eff3-4fb5-b8c5-161f6b44608b" providerId="ADAL" clId="{6B875547-7107-4B12-B2BC-85043FEC1503}" dt="2024-01-05T14:15:44.710" v="128" actId="1035"/>
          <ac:spMkLst>
            <pc:docMk/>
            <pc:sldMk cId="3238127950" sldId="620"/>
            <ac:spMk id="71" creationId="{7DE76EB3-E957-0BB0-3944-84B7579246F4}"/>
          </ac:spMkLst>
        </pc:spChg>
        <pc:spChg chg="mod">
          <ac:chgData name="ZINCK Yves [CEGEE]" userId="58ab786b-eff3-4fb5-b8c5-161f6b44608b" providerId="ADAL" clId="{6B875547-7107-4B12-B2BC-85043FEC1503}" dt="2024-01-05T14:15:44.710" v="128" actId="1035"/>
          <ac:spMkLst>
            <pc:docMk/>
            <pc:sldMk cId="3238127950" sldId="620"/>
            <ac:spMk id="72" creationId="{0EA0CAFA-D959-1E72-B65A-1C9F5E3E4C4E}"/>
          </ac:spMkLst>
        </pc:spChg>
        <pc:spChg chg="mod">
          <ac:chgData name="ZINCK Yves [CEGEE]" userId="58ab786b-eff3-4fb5-b8c5-161f6b44608b" providerId="ADAL" clId="{6B875547-7107-4B12-B2BC-85043FEC1503}" dt="2024-01-05T14:15:44.710" v="128" actId="1035"/>
          <ac:spMkLst>
            <pc:docMk/>
            <pc:sldMk cId="3238127950" sldId="620"/>
            <ac:spMk id="73" creationId="{758E30C6-AEEA-6515-58FD-A472E58FD4CC}"/>
          </ac:spMkLst>
        </pc:spChg>
        <pc:spChg chg="mod">
          <ac:chgData name="ZINCK Yves [CEGEE]" userId="58ab786b-eff3-4fb5-b8c5-161f6b44608b" providerId="ADAL" clId="{6B875547-7107-4B12-B2BC-85043FEC1503}" dt="2024-01-05T14:15:44.710" v="128" actId="1035"/>
          <ac:spMkLst>
            <pc:docMk/>
            <pc:sldMk cId="3238127950" sldId="620"/>
            <ac:spMk id="74" creationId="{8C7E893E-7AD6-1813-A825-E33A56BBF5F0}"/>
          </ac:spMkLst>
        </pc:spChg>
        <pc:spChg chg="mod">
          <ac:chgData name="ZINCK Yves [CEGEE]" userId="58ab786b-eff3-4fb5-b8c5-161f6b44608b" providerId="ADAL" clId="{6B875547-7107-4B12-B2BC-85043FEC1503}" dt="2024-01-05T14:15:44.710" v="128" actId="1035"/>
          <ac:spMkLst>
            <pc:docMk/>
            <pc:sldMk cId="3238127950" sldId="620"/>
            <ac:spMk id="75" creationId="{A181072F-B263-6608-ACED-E76A135F15C3}"/>
          </ac:spMkLst>
        </pc:spChg>
        <pc:spChg chg="add mod">
          <ac:chgData name="ZINCK Yves [CEGEE]" userId="58ab786b-eff3-4fb5-b8c5-161f6b44608b" providerId="ADAL" clId="{6B875547-7107-4B12-B2BC-85043FEC1503}" dt="2024-01-05T14:11:02.222" v="108"/>
          <ac:spMkLst>
            <pc:docMk/>
            <pc:sldMk cId="3238127950" sldId="620"/>
            <ac:spMk id="78" creationId="{7B011530-DA0A-B1D1-9934-B73DB48216AD}"/>
          </ac:spMkLst>
        </pc:spChg>
        <pc:spChg chg="add mod">
          <ac:chgData name="ZINCK Yves [CEGEE]" userId="58ab786b-eff3-4fb5-b8c5-161f6b44608b" providerId="ADAL" clId="{6B875547-7107-4B12-B2BC-85043FEC1503}" dt="2024-01-05T14:11:02.222" v="108"/>
          <ac:spMkLst>
            <pc:docMk/>
            <pc:sldMk cId="3238127950" sldId="620"/>
            <ac:spMk id="79" creationId="{447224DC-2F30-6158-B454-C040245B2507}"/>
          </ac:spMkLst>
        </pc:spChg>
        <pc:spChg chg="add mod">
          <ac:chgData name="ZINCK Yves [CEGEE]" userId="58ab786b-eff3-4fb5-b8c5-161f6b44608b" providerId="ADAL" clId="{6B875547-7107-4B12-B2BC-85043FEC1503}" dt="2024-01-05T16:14:07.692" v="1140" actId="1036"/>
          <ac:spMkLst>
            <pc:docMk/>
            <pc:sldMk cId="3238127950" sldId="620"/>
            <ac:spMk id="80" creationId="{A0B1DD51-137B-D10B-899D-AC4A124A6B28}"/>
          </ac:spMkLst>
        </pc:spChg>
        <pc:spChg chg="add mod">
          <ac:chgData name="ZINCK Yves [CEGEE]" userId="58ab786b-eff3-4fb5-b8c5-161f6b44608b" providerId="ADAL" clId="{6B875547-7107-4B12-B2BC-85043FEC1503}" dt="2024-01-05T16:12:39.052" v="1117" actId="14100"/>
          <ac:spMkLst>
            <pc:docMk/>
            <pc:sldMk cId="3238127950" sldId="620"/>
            <ac:spMk id="81" creationId="{0CBCA07E-AD2C-36C7-9EAF-D8D175C0EEE0}"/>
          </ac:spMkLst>
        </pc:spChg>
        <pc:grpChg chg="del">
          <ac:chgData name="ZINCK Yves [CEGEE]" userId="58ab786b-eff3-4fb5-b8c5-161f6b44608b" providerId="ADAL" clId="{6B875547-7107-4B12-B2BC-85043FEC1503}" dt="2024-01-05T14:10:47.220" v="107" actId="478"/>
          <ac:grpSpMkLst>
            <pc:docMk/>
            <pc:sldMk cId="3238127950" sldId="620"/>
            <ac:grpSpMk id="5" creationId="{FF3F2721-385C-4E1C-548D-259623FBA234}"/>
          </ac:grpSpMkLst>
        </pc:grpChg>
        <pc:grpChg chg="add mod">
          <ac:chgData name="ZINCK Yves [CEGEE]" userId="58ab786b-eff3-4fb5-b8c5-161f6b44608b" providerId="ADAL" clId="{6B875547-7107-4B12-B2BC-85043FEC1503}" dt="2024-01-05T14:15:44.710" v="128" actId="1035"/>
          <ac:grpSpMkLst>
            <pc:docMk/>
            <pc:sldMk cId="3238127950" sldId="620"/>
            <ac:grpSpMk id="17" creationId="{D600656A-54B6-1E8F-54A6-5366AAEC9D53}"/>
          </ac:grpSpMkLst>
        </pc:grpChg>
        <pc:grpChg chg="mod">
          <ac:chgData name="ZINCK Yves [CEGEE]" userId="58ab786b-eff3-4fb5-b8c5-161f6b44608b" providerId="ADAL" clId="{6B875547-7107-4B12-B2BC-85043FEC1503}" dt="2024-01-05T14:15:44.710" v="128" actId="1035"/>
          <ac:grpSpMkLst>
            <pc:docMk/>
            <pc:sldMk cId="3238127950" sldId="620"/>
            <ac:grpSpMk id="18" creationId="{F1F7CA8E-0DAE-D23D-252B-EAB86D2AE7FE}"/>
          </ac:grpSpMkLst>
        </pc:grpChg>
        <pc:grpChg chg="mod">
          <ac:chgData name="ZINCK Yves [CEGEE]" userId="58ab786b-eff3-4fb5-b8c5-161f6b44608b" providerId="ADAL" clId="{6B875547-7107-4B12-B2BC-85043FEC1503}" dt="2024-01-05T14:15:44.710" v="128" actId="1035"/>
          <ac:grpSpMkLst>
            <pc:docMk/>
            <pc:sldMk cId="3238127950" sldId="620"/>
            <ac:grpSpMk id="20" creationId="{5E3D1DEC-1DA1-933D-B0D6-C123DB244CBD}"/>
          </ac:grpSpMkLst>
        </pc:grpChg>
        <pc:grpChg chg="add mod">
          <ac:chgData name="ZINCK Yves [CEGEE]" userId="58ab786b-eff3-4fb5-b8c5-161f6b44608b" providerId="ADAL" clId="{6B875547-7107-4B12-B2BC-85043FEC1503}" dt="2024-01-05T14:15:44.710" v="128" actId="1035"/>
          <ac:grpSpMkLst>
            <pc:docMk/>
            <pc:sldMk cId="3238127950" sldId="620"/>
            <ac:grpSpMk id="37" creationId="{EDC08256-2FA5-66F2-9C8C-097689D49729}"/>
          </ac:grpSpMkLst>
        </pc:grpChg>
        <pc:grpChg chg="add mod">
          <ac:chgData name="ZINCK Yves [CEGEE]" userId="58ab786b-eff3-4fb5-b8c5-161f6b44608b" providerId="ADAL" clId="{6B875547-7107-4B12-B2BC-85043FEC1503}" dt="2024-01-05T14:15:44.710" v="128" actId="1035"/>
          <ac:grpSpMkLst>
            <pc:docMk/>
            <pc:sldMk cId="3238127950" sldId="620"/>
            <ac:grpSpMk id="56" creationId="{2A7F528C-4FF4-9E13-B9F9-5E2446A87647}"/>
          </ac:grpSpMkLst>
        </pc:grpChg>
        <pc:picChg chg="del">
          <ac:chgData name="ZINCK Yves [CEGEE]" userId="58ab786b-eff3-4fb5-b8c5-161f6b44608b" providerId="ADAL" clId="{6B875547-7107-4B12-B2BC-85043FEC1503}" dt="2024-01-05T14:10:47.220" v="107" actId="478"/>
          <ac:picMkLst>
            <pc:docMk/>
            <pc:sldMk cId="3238127950" sldId="620"/>
            <ac:picMk id="4" creationId="{89C10049-5B03-6DA2-1337-BC5DBCF100F1}"/>
          </ac:picMkLst>
        </pc:picChg>
        <pc:picChg chg="del">
          <ac:chgData name="ZINCK Yves [CEGEE]" userId="58ab786b-eff3-4fb5-b8c5-161f6b44608b" providerId="ADAL" clId="{6B875547-7107-4B12-B2BC-85043FEC1503}" dt="2024-01-05T14:10:47.220" v="107" actId="478"/>
          <ac:picMkLst>
            <pc:docMk/>
            <pc:sldMk cId="3238127950" sldId="620"/>
            <ac:picMk id="10" creationId="{E965CDF9-C2F8-ABD2-BB92-F55953DBBFC4}"/>
          </ac:picMkLst>
        </pc:picChg>
        <pc:picChg chg="add mod">
          <ac:chgData name="ZINCK Yves [CEGEE]" userId="58ab786b-eff3-4fb5-b8c5-161f6b44608b" providerId="ADAL" clId="{6B875547-7107-4B12-B2BC-85043FEC1503}" dt="2024-01-05T14:11:02.222" v="108"/>
          <ac:picMkLst>
            <pc:docMk/>
            <pc:sldMk cId="3238127950" sldId="620"/>
            <ac:picMk id="76" creationId="{8402C1A2-E99C-5753-1C9F-BA0DC9E6BF12}"/>
          </ac:picMkLst>
        </pc:picChg>
        <pc:picChg chg="add mod">
          <ac:chgData name="ZINCK Yves [CEGEE]" userId="58ab786b-eff3-4fb5-b8c5-161f6b44608b" providerId="ADAL" clId="{6B875547-7107-4B12-B2BC-85043FEC1503}" dt="2024-01-05T14:11:02.222" v="108"/>
          <ac:picMkLst>
            <pc:docMk/>
            <pc:sldMk cId="3238127950" sldId="620"/>
            <ac:picMk id="77" creationId="{E39B0075-0218-0F4C-B62A-9116C96F1BF6}"/>
          </ac:picMkLst>
        </pc:picChg>
        <pc:picChg chg="add del mod">
          <ac:chgData name="ZINCK Yves [CEGEE]" userId="58ab786b-eff3-4fb5-b8c5-161f6b44608b" providerId="ADAL" clId="{6B875547-7107-4B12-B2BC-85043FEC1503}" dt="2024-01-05T16:09:05.973" v="1067" actId="478"/>
          <ac:picMkLst>
            <pc:docMk/>
            <pc:sldMk cId="3238127950" sldId="620"/>
            <ac:picMk id="82" creationId="{CC0C10B0-A1B9-8416-EC4C-8C5FFB175E21}"/>
          </ac:picMkLst>
        </pc:picChg>
        <pc:picChg chg="add mod">
          <ac:chgData name="ZINCK Yves [CEGEE]" userId="58ab786b-eff3-4fb5-b8c5-161f6b44608b" providerId="ADAL" clId="{6B875547-7107-4B12-B2BC-85043FEC1503}" dt="2024-01-05T14:11:11.078" v="109"/>
          <ac:picMkLst>
            <pc:docMk/>
            <pc:sldMk cId="3238127950" sldId="620"/>
            <ac:picMk id="83" creationId="{A887B5F3-D8E8-FF7C-CD39-17C7AAEA0981}"/>
          </ac:picMkLst>
        </pc:picChg>
        <pc:picChg chg="add mod">
          <ac:chgData name="ZINCK Yves [CEGEE]" userId="58ab786b-eff3-4fb5-b8c5-161f6b44608b" providerId="ADAL" clId="{6B875547-7107-4B12-B2BC-85043FEC1503}" dt="2024-01-05T16:14:18.793" v="1142" actId="14100"/>
          <ac:picMkLst>
            <pc:docMk/>
            <pc:sldMk cId="3238127950" sldId="620"/>
            <ac:picMk id="85" creationId="{9427928E-3FF6-9F08-51EC-6BE9F4E78ECC}"/>
          </ac:picMkLst>
        </pc:picChg>
        <pc:cxnChg chg="add mod">
          <ac:chgData name="ZINCK Yves [CEGEE]" userId="58ab786b-eff3-4fb5-b8c5-161f6b44608b" providerId="ADAL" clId="{6B875547-7107-4B12-B2BC-85043FEC1503}" dt="2024-01-05T14:11:02.222" v="108"/>
          <ac:cxnSpMkLst>
            <pc:docMk/>
            <pc:sldMk cId="3238127950" sldId="620"/>
            <ac:cxnSpMk id="16" creationId="{5DEDF319-609F-7F71-7622-380DA51068E9}"/>
          </ac:cxnSpMkLst>
        </pc:cxnChg>
        <pc:cxnChg chg="add mod">
          <ac:chgData name="ZINCK Yves [CEGEE]" userId="58ab786b-eff3-4fb5-b8c5-161f6b44608b" providerId="ADAL" clId="{6B875547-7107-4B12-B2BC-85043FEC1503}" dt="2024-01-05T14:11:02.222" v="108"/>
          <ac:cxnSpMkLst>
            <pc:docMk/>
            <pc:sldMk cId="3238127950" sldId="620"/>
            <ac:cxnSpMk id="55" creationId="{37421B3E-662E-C398-96E1-DED68A013C3A}"/>
          </ac:cxnSpMkLst>
        </pc:cxnChg>
      </pc:sldChg>
      <pc:sldChg chg="addSp delSp modSp mod">
        <pc:chgData name="ZINCK Yves [CEGEE]" userId="58ab786b-eff3-4fb5-b8c5-161f6b44608b" providerId="ADAL" clId="{6B875547-7107-4B12-B2BC-85043FEC1503}" dt="2024-01-05T14:37:17.744" v="297" actId="1035"/>
        <pc:sldMkLst>
          <pc:docMk/>
          <pc:sldMk cId="1448720850" sldId="621"/>
        </pc:sldMkLst>
        <pc:spChg chg="del">
          <ac:chgData name="ZINCK Yves [CEGEE]" userId="58ab786b-eff3-4fb5-b8c5-161f6b44608b" providerId="ADAL" clId="{6B875547-7107-4B12-B2BC-85043FEC1503}" dt="2024-01-05T14:36:34.963" v="259" actId="478"/>
          <ac:spMkLst>
            <pc:docMk/>
            <pc:sldMk cId="1448720850" sldId="621"/>
            <ac:spMk id="2" creationId="{97880619-181D-0ECD-4E60-9A4ABC4D7804}"/>
          </ac:spMkLst>
        </pc:spChg>
        <pc:spChg chg="del">
          <ac:chgData name="ZINCK Yves [CEGEE]" userId="58ab786b-eff3-4fb5-b8c5-161f6b44608b" providerId="ADAL" clId="{6B875547-7107-4B12-B2BC-85043FEC1503}" dt="2024-01-05T14:36:34.963" v="259" actId="478"/>
          <ac:spMkLst>
            <pc:docMk/>
            <pc:sldMk cId="1448720850" sldId="621"/>
            <ac:spMk id="3" creationId="{AAE57AD9-7B21-D460-FADA-7D83BD6DDA62}"/>
          </ac:spMkLst>
        </pc:spChg>
        <pc:spChg chg="del">
          <ac:chgData name="ZINCK Yves [CEGEE]" userId="58ab786b-eff3-4fb5-b8c5-161f6b44608b" providerId="ADAL" clId="{6B875547-7107-4B12-B2BC-85043FEC1503}" dt="2024-01-05T14:36:34.963" v="259" actId="478"/>
          <ac:spMkLst>
            <pc:docMk/>
            <pc:sldMk cId="1448720850" sldId="621"/>
            <ac:spMk id="5" creationId="{944BF9F2-4F1D-A528-C0D9-46D35B19E90A}"/>
          </ac:spMkLst>
        </pc:spChg>
        <pc:spChg chg="del">
          <ac:chgData name="ZINCK Yves [CEGEE]" userId="58ab786b-eff3-4fb5-b8c5-161f6b44608b" providerId="ADAL" clId="{6B875547-7107-4B12-B2BC-85043FEC1503}" dt="2024-01-05T14:36:34.963" v="259" actId="478"/>
          <ac:spMkLst>
            <pc:docMk/>
            <pc:sldMk cId="1448720850" sldId="621"/>
            <ac:spMk id="7" creationId="{1D97728D-6217-0E10-E202-363C84D788E1}"/>
          </ac:spMkLst>
        </pc:spChg>
        <pc:spChg chg="del">
          <ac:chgData name="ZINCK Yves [CEGEE]" userId="58ab786b-eff3-4fb5-b8c5-161f6b44608b" providerId="ADAL" clId="{6B875547-7107-4B12-B2BC-85043FEC1503}" dt="2024-01-05T14:36:34.963" v="259" actId="478"/>
          <ac:spMkLst>
            <pc:docMk/>
            <pc:sldMk cId="1448720850" sldId="621"/>
            <ac:spMk id="8" creationId="{5DCAA4F0-333E-B11A-3B21-5762A3D96CA9}"/>
          </ac:spMkLst>
        </pc:spChg>
        <pc:spChg chg="del">
          <ac:chgData name="ZINCK Yves [CEGEE]" userId="58ab786b-eff3-4fb5-b8c5-161f6b44608b" providerId="ADAL" clId="{6B875547-7107-4B12-B2BC-85043FEC1503}" dt="2024-01-05T14:36:34.963" v="259" actId="478"/>
          <ac:spMkLst>
            <pc:docMk/>
            <pc:sldMk cId="1448720850" sldId="621"/>
            <ac:spMk id="9" creationId="{F2EAEF34-CA4C-9FDE-90C7-9020724FE8F1}"/>
          </ac:spMkLst>
        </pc:spChg>
        <pc:spChg chg="del">
          <ac:chgData name="ZINCK Yves [CEGEE]" userId="58ab786b-eff3-4fb5-b8c5-161f6b44608b" providerId="ADAL" clId="{6B875547-7107-4B12-B2BC-85043FEC1503}" dt="2024-01-05T14:36:34.963" v="259" actId="478"/>
          <ac:spMkLst>
            <pc:docMk/>
            <pc:sldMk cId="1448720850" sldId="621"/>
            <ac:spMk id="10" creationId="{1AF13A88-E03B-FAC3-8CC0-1921DE5F4670}"/>
          </ac:spMkLst>
        </pc:spChg>
        <pc:spChg chg="del">
          <ac:chgData name="ZINCK Yves [CEGEE]" userId="58ab786b-eff3-4fb5-b8c5-161f6b44608b" providerId="ADAL" clId="{6B875547-7107-4B12-B2BC-85043FEC1503}" dt="2024-01-05T14:36:34.963" v="259" actId="478"/>
          <ac:spMkLst>
            <pc:docMk/>
            <pc:sldMk cId="1448720850" sldId="621"/>
            <ac:spMk id="12" creationId="{D61D8E93-3028-9E39-BFA5-7C935E5AFA81}"/>
          </ac:spMkLst>
        </pc:spChg>
        <pc:spChg chg="del">
          <ac:chgData name="ZINCK Yves [CEGEE]" userId="58ab786b-eff3-4fb5-b8c5-161f6b44608b" providerId="ADAL" clId="{6B875547-7107-4B12-B2BC-85043FEC1503}" dt="2024-01-05T14:36:34.963" v="259" actId="478"/>
          <ac:spMkLst>
            <pc:docMk/>
            <pc:sldMk cId="1448720850" sldId="621"/>
            <ac:spMk id="13" creationId="{32BFF587-B124-9AAC-44D2-E35423456A9D}"/>
          </ac:spMkLst>
        </pc:spChg>
        <pc:spChg chg="del">
          <ac:chgData name="ZINCK Yves [CEGEE]" userId="58ab786b-eff3-4fb5-b8c5-161f6b44608b" providerId="ADAL" clId="{6B875547-7107-4B12-B2BC-85043FEC1503}" dt="2024-01-05T14:36:34.963" v="259" actId="478"/>
          <ac:spMkLst>
            <pc:docMk/>
            <pc:sldMk cId="1448720850" sldId="621"/>
            <ac:spMk id="14" creationId="{9C7D66C8-CC22-F0F6-650C-9EF760A4AFC8}"/>
          </ac:spMkLst>
        </pc:spChg>
        <pc:spChg chg="del">
          <ac:chgData name="ZINCK Yves [CEGEE]" userId="58ab786b-eff3-4fb5-b8c5-161f6b44608b" providerId="ADAL" clId="{6B875547-7107-4B12-B2BC-85043FEC1503}" dt="2024-01-05T14:36:34.963" v="259" actId="478"/>
          <ac:spMkLst>
            <pc:docMk/>
            <pc:sldMk cId="1448720850" sldId="621"/>
            <ac:spMk id="17" creationId="{ED281E66-A9B3-DF0A-1B13-85FC7117C8EB}"/>
          </ac:spMkLst>
        </pc:spChg>
        <pc:spChg chg="mod">
          <ac:chgData name="ZINCK Yves [CEGEE]" userId="58ab786b-eff3-4fb5-b8c5-161f6b44608b" providerId="ADAL" clId="{6B875547-7107-4B12-B2BC-85043FEC1503}" dt="2024-01-05T14:36:20.266" v="258" actId="20577"/>
          <ac:spMkLst>
            <pc:docMk/>
            <pc:sldMk cId="1448720850" sldId="621"/>
            <ac:spMk id="19" creationId="{29051AD1-422B-4CEA-A80B-535CD2A5E100}"/>
          </ac:spMkLst>
        </pc:spChg>
        <pc:spChg chg="del">
          <ac:chgData name="ZINCK Yves [CEGEE]" userId="58ab786b-eff3-4fb5-b8c5-161f6b44608b" providerId="ADAL" clId="{6B875547-7107-4B12-B2BC-85043FEC1503}" dt="2024-01-05T14:36:34.963" v="259" actId="478"/>
          <ac:spMkLst>
            <pc:docMk/>
            <pc:sldMk cId="1448720850" sldId="621"/>
            <ac:spMk id="22" creationId="{3B67B77C-B5FB-C837-DF83-837ADC80149E}"/>
          </ac:spMkLst>
        </pc:spChg>
        <pc:spChg chg="add mod">
          <ac:chgData name="ZINCK Yves [CEGEE]" userId="58ab786b-eff3-4fb5-b8c5-161f6b44608b" providerId="ADAL" clId="{6B875547-7107-4B12-B2BC-85043FEC1503}" dt="2024-01-05T14:36:49.212" v="274" actId="1035"/>
          <ac:spMkLst>
            <pc:docMk/>
            <pc:sldMk cId="1448720850" sldId="621"/>
            <ac:spMk id="25" creationId="{9A0BF405-1AF5-F21B-FE72-1ED829D07482}"/>
          </ac:spMkLst>
        </pc:spChg>
        <pc:spChg chg="add mod">
          <ac:chgData name="ZINCK Yves [CEGEE]" userId="58ab786b-eff3-4fb5-b8c5-161f6b44608b" providerId="ADAL" clId="{6B875547-7107-4B12-B2BC-85043FEC1503}" dt="2024-01-05T14:36:49.212" v="274" actId="1035"/>
          <ac:spMkLst>
            <pc:docMk/>
            <pc:sldMk cId="1448720850" sldId="621"/>
            <ac:spMk id="26" creationId="{3A6E5D3A-B62F-C644-6481-493ABF27C191}"/>
          </ac:spMkLst>
        </pc:spChg>
        <pc:spChg chg="add mod">
          <ac:chgData name="ZINCK Yves [CEGEE]" userId="58ab786b-eff3-4fb5-b8c5-161f6b44608b" providerId="ADAL" clId="{6B875547-7107-4B12-B2BC-85043FEC1503}" dt="2024-01-05T14:36:49.212" v="274" actId="1035"/>
          <ac:spMkLst>
            <pc:docMk/>
            <pc:sldMk cId="1448720850" sldId="621"/>
            <ac:spMk id="27" creationId="{5A71CFB1-EE6F-D099-CDA9-A3F4F047C4F2}"/>
          </ac:spMkLst>
        </pc:spChg>
        <pc:spChg chg="add mod">
          <ac:chgData name="ZINCK Yves [CEGEE]" userId="58ab786b-eff3-4fb5-b8c5-161f6b44608b" providerId="ADAL" clId="{6B875547-7107-4B12-B2BC-85043FEC1503}" dt="2024-01-05T14:36:49.212" v="274" actId="1035"/>
          <ac:spMkLst>
            <pc:docMk/>
            <pc:sldMk cId="1448720850" sldId="621"/>
            <ac:spMk id="28" creationId="{7DF3B6E6-F37B-61E0-4E3A-0E2BD573C695}"/>
          </ac:spMkLst>
        </pc:spChg>
        <pc:spChg chg="mod">
          <ac:chgData name="ZINCK Yves [CEGEE]" userId="58ab786b-eff3-4fb5-b8c5-161f6b44608b" providerId="ADAL" clId="{6B875547-7107-4B12-B2BC-85043FEC1503}" dt="2024-01-05T14:36:49.212" v="274" actId="1035"/>
          <ac:spMkLst>
            <pc:docMk/>
            <pc:sldMk cId="1448720850" sldId="621"/>
            <ac:spMk id="30" creationId="{41B7B491-64F6-6959-6FCB-F336E59C0D94}"/>
          </ac:spMkLst>
        </pc:spChg>
        <pc:spChg chg="mod">
          <ac:chgData name="ZINCK Yves [CEGEE]" userId="58ab786b-eff3-4fb5-b8c5-161f6b44608b" providerId="ADAL" clId="{6B875547-7107-4B12-B2BC-85043FEC1503}" dt="2024-01-05T14:36:49.212" v="274" actId="1035"/>
          <ac:spMkLst>
            <pc:docMk/>
            <pc:sldMk cId="1448720850" sldId="621"/>
            <ac:spMk id="31" creationId="{4230ED04-B1CB-8669-81EC-5C17DF98F2F7}"/>
          </ac:spMkLst>
        </pc:spChg>
        <pc:spChg chg="mod">
          <ac:chgData name="ZINCK Yves [CEGEE]" userId="58ab786b-eff3-4fb5-b8c5-161f6b44608b" providerId="ADAL" clId="{6B875547-7107-4B12-B2BC-85043FEC1503}" dt="2024-01-05T14:36:49.212" v="274" actId="1035"/>
          <ac:spMkLst>
            <pc:docMk/>
            <pc:sldMk cId="1448720850" sldId="621"/>
            <ac:spMk id="32" creationId="{7D6B117A-F477-216D-6C2A-D8219B676EB5}"/>
          </ac:spMkLst>
        </pc:spChg>
        <pc:spChg chg="mod">
          <ac:chgData name="ZINCK Yves [CEGEE]" userId="58ab786b-eff3-4fb5-b8c5-161f6b44608b" providerId="ADAL" clId="{6B875547-7107-4B12-B2BC-85043FEC1503}" dt="2024-01-05T14:36:49.212" v="274" actId="1035"/>
          <ac:spMkLst>
            <pc:docMk/>
            <pc:sldMk cId="1448720850" sldId="621"/>
            <ac:spMk id="33" creationId="{9BD4835F-1CD5-E33B-29D6-28C1650EB4E5}"/>
          </ac:spMkLst>
        </pc:spChg>
        <pc:spChg chg="mod">
          <ac:chgData name="ZINCK Yves [CEGEE]" userId="58ab786b-eff3-4fb5-b8c5-161f6b44608b" providerId="ADAL" clId="{6B875547-7107-4B12-B2BC-85043FEC1503}" dt="2024-01-05T14:36:49.212" v="274" actId="1035"/>
          <ac:spMkLst>
            <pc:docMk/>
            <pc:sldMk cId="1448720850" sldId="621"/>
            <ac:spMk id="34" creationId="{6BADC84C-7328-06D0-7E89-9484AA2557A5}"/>
          </ac:spMkLst>
        </pc:spChg>
        <pc:spChg chg="mod">
          <ac:chgData name="ZINCK Yves [CEGEE]" userId="58ab786b-eff3-4fb5-b8c5-161f6b44608b" providerId="ADAL" clId="{6B875547-7107-4B12-B2BC-85043FEC1503}" dt="2024-01-05T14:36:49.212" v="274" actId="1035"/>
          <ac:spMkLst>
            <pc:docMk/>
            <pc:sldMk cId="1448720850" sldId="621"/>
            <ac:spMk id="35" creationId="{D072DC8E-0830-03DB-4F4C-214767F76FE0}"/>
          </ac:spMkLst>
        </pc:spChg>
        <pc:spChg chg="mod">
          <ac:chgData name="ZINCK Yves [CEGEE]" userId="58ab786b-eff3-4fb5-b8c5-161f6b44608b" providerId="ADAL" clId="{6B875547-7107-4B12-B2BC-85043FEC1503}" dt="2024-01-05T14:36:49.212" v="274" actId="1035"/>
          <ac:spMkLst>
            <pc:docMk/>
            <pc:sldMk cId="1448720850" sldId="621"/>
            <ac:spMk id="36" creationId="{AB43DB90-BFFA-65DC-856A-A3840C77109C}"/>
          </ac:spMkLst>
        </pc:spChg>
        <pc:spChg chg="mod">
          <ac:chgData name="ZINCK Yves [CEGEE]" userId="58ab786b-eff3-4fb5-b8c5-161f6b44608b" providerId="ADAL" clId="{6B875547-7107-4B12-B2BC-85043FEC1503}" dt="2024-01-05T14:36:49.212" v="274" actId="1035"/>
          <ac:spMkLst>
            <pc:docMk/>
            <pc:sldMk cId="1448720850" sldId="621"/>
            <ac:spMk id="37" creationId="{B12C73D1-E8F9-4B13-ACDE-F07B29F322BF}"/>
          </ac:spMkLst>
        </pc:spChg>
        <pc:spChg chg="mod">
          <ac:chgData name="ZINCK Yves [CEGEE]" userId="58ab786b-eff3-4fb5-b8c5-161f6b44608b" providerId="ADAL" clId="{6B875547-7107-4B12-B2BC-85043FEC1503}" dt="2024-01-05T14:36:49.212" v="274" actId="1035"/>
          <ac:spMkLst>
            <pc:docMk/>
            <pc:sldMk cId="1448720850" sldId="621"/>
            <ac:spMk id="38" creationId="{BAB5540F-383E-9E0E-0EBD-FDD6051ACBF6}"/>
          </ac:spMkLst>
        </pc:spChg>
        <pc:spChg chg="mod">
          <ac:chgData name="ZINCK Yves [CEGEE]" userId="58ab786b-eff3-4fb5-b8c5-161f6b44608b" providerId="ADAL" clId="{6B875547-7107-4B12-B2BC-85043FEC1503}" dt="2024-01-05T14:36:49.212" v="274" actId="1035"/>
          <ac:spMkLst>
            <pc:docMk/>
            <pc:sldMk cId="1448720850" sldId="621"/>
            <ac:spMk id="40" creationId="{9E2E7041-E149-2017-7DE6-ACD2E13C330D}"/>
          </ac:spMkLst>
        </pc:spChg>
        <pc:spChg chg="mod">
          <ac:chgData name="ZINCK Yves [CEGEE]" userId="58ab786b-eff3-4fb5-b8c5-161f6b44608b" providerId="ADAL" clId="{6B875547-7107-4B12-B2BC-85043FEC1503}" dt="2024-01-05T14:36:49.212" v="274" actId="1035"/>
          <ac:spMkLst>
            <pc:docMk/>
            <pc:sldMk cId="1448720850" sldId="621"/>
            <ac:spMk id="41" creationId="{9D2D52F4-EC79-6A33-6A0F-8B4699E1E093}"/>
          </ac:spMkLst>
        </pc:spChg>
        <pc:spChg chg="mod">
          <ac:chgData name="ZINCK Yves [CEGEE]" userId="58ab786b-eff3-4fb5-b8c5-161f6b44608b" providerId="ADAL" clId="{6B875547-7107-4B12-B2BC-85043FEC1503}" dt="2024-01-05T14:36:49.212" v="274" actId="1035"/>
          <ac:spMkLst>
            <pc:docMk/>
            <pc:sldMk cId="1448720850" sldId="621"/>
            <ac:spMk id="42" creationId="{8E9459B2-AA39-30C8-14B4-840CE8425EB0}"/>
          </ac:spMkLst>
        </pc:spChg>
        <pc:spChg chg="mod">
          <ac:chgData name="ZINCK Yves [CEGEE]" userId="58ab786b-eff3-4fb5-b8c5-161f6b44608b" providerId="ADAL" clId="{6B875547-7107-4B12-B2BC-85043FEC1503}" dt="2024-01-05T14:36:49.212" v="274" actId="1035"/>
          <ac:spMkLst>
            <pc:docMk/>
            <pc:sldMk cId="1448720850" sldId="621"/>
            <ac:spMk id="43" creationId="{F85E94D6-8E12-27B6-6071-C29D2E7FE697}"/>
          </ac:spMkLst>
        </pc:spChg>
        <pc:spChg chg="mod">
          <ac:chgData name="ZINCK Yves [CEGEE]" userId="58ab786b-eff3-4fb5-b8c5-161f6b44608b" providerId="ADAL" clId="{6B875547-7107-4B12-B2BC-85043FEC1503}" dt="2024-01-05T14:36:49.212" v="274" actId="1035"/>
          <ac:spMkLst>
            <pc:docMk/>
            <pc:sldMk cId="1448720850" sldId="621"/>
            <ac:spMk id="44" creationId="{25E523E4-F496-5920-76FE-A9D0AD009FC5}"/>
          </ac:spMkLst>
        </pc:spChg>
        <pc:spChg chg="mod">
          <ac:chgData name="ZINCK Yves [CEGEE]" userId="58ab786b-eff3-4fb5-b8c5-161f6b44608b" providerId="ADAL" clId="{6B875547-7107-4B12-B2BC-85043FEC1503}" dt="2024-01-05T14:36:49.212" v="274" actId="1035"/>
          <ac:spMkLst>
            <pc:docMk/>
            <pc:sldMk cId="1448720850" sldId="621"/>
            <ac:spMk id="45" creationId="{5D9857C2-0FEA-7D38-9600-7420A97A6C27}"/>
          </ac:spMkLst>
        </pc:spChg>
        <pc:spChg chg="mod">
          <ac:chgData name="ZINCK Yves [CEGEE]" userId="58ab786b-eff3-4fb5-b8c5-161f6b44608b" providerId="ADAL" clId="{6B875547-7107-4B12-B2BC-85043FEC1503}" dt="2024-01-05T14:36:49.212" v="274" actId="1035"/>
          <ac:spMkLst>
            <pc:docMk/>
            <pc:sldMk cId="1448720850" sldId="621"/>
            <ac:spMk id="46" creationId="{B87E7764-CF61-6275-01A3-2765DB71490C}"/>
          </ac:spMkLst>
        </pc:spChg>
        <pc:spChg chg="mod">
          <ac:chgData name="ZINCK Yves [CEGEE]" userId="58ab786b-eff3-4fb5-b8c5-161f6b44608b" providerId="ADAL" clId="{6B875547-7107-4B12-B2BC-85043FEC1503}" dt="2024-01-05T14:36:49.212" v="274" actId="1035"/>
          <ac:spMkLst>
            <pc:docMk/>
            <pc:sldMk cId="1448720850" sldId="621"/>
            <ac:spMk id="47" creationId="{007F9BC4-38EE-5640-0EF3-DAA05CFDCFBF}"/>
          </ac:spMkLst>
        </pc:spChg>
        <pc:spChg chg="mod">
          <ac:chgData name="ZINCK Yves [CEGEE]" userId="58ab786b-eff3-4fb5-b8c5-161f6b44608b" providerId="ADAL" clId="{6B875547-7107-4B12-B2BC-85043FEC1503}" dt="2024-01-05T14:36:49.212" v="274" actId="1035"/>
          <ac:spMkLst>
            <pc:docMk/>
            <pc:sldMk cId="1448720850" sldId="621"/>
            <ac:spMk id="48" creationId="{D046A530-596D-9636-B248-E66586D85631}"/>
          </ac:spMkLst>
        </pc:spChg>
        <pc:spChg chg="mod">
          <ac:chgData name="ZINCK Yves [CEGEE]" userId="58ab786b-eff3-4fb5-b8c5-161f6b44608b" providerId="ADAL" clId="{6B875547-7107-4B12-B2BC-85043FEC1503}" dt="2024-01-05T14:36:49.212" v="274" actId="1035"/>
          <ac:spMkLst>
            <pc:docMk/>
            <pc:sldMk cId="1448720850" sldId="621"/>
            <ac:spMk id="49" creationId="{F9108044-54E3-7CAC-59E2-33CCF0968720}"/>
          </ac:spMkLst>
        </pc:spChg>
        <pc:spChg chg="mod">
          <ac:chgData name="ZINCK Yves [CEGEE]" userId="58ab786b-eff3-4fb5-b8c5-161f6b44608b" providerId="ADAL" clId="{6B875547-7107-4B12-B2BC-85043FEC1503}" dt="2024-01-05T14:36:49.212" v="274" actId="1035"/>
          <ac:spMkLst>
            <pc:docMk/>
            <pc:sldMk cId="1448720850" sldId="621"/>
            <ac:spMk id="50" creationId="{C511EA04-16E1-C393-AB0B-4041EE21699A}"/>
          </ac:spMkLst>
        </pc:spChg>
        <pc:spChg chg="mod">
          <ac:chgData name="ZINCK Yves [CEGEE]" userId="58ab786b-eff3-4fb5-b8c5-161f6b44608b" providerId="ADAL" clId="{6B875547-7107-4B12-B2BC-85043FEC1503}" dt="2024-01-05T14:36:49.212" v="274" actId="1035"/>
          <ac:spMkLst>
            <pc:docMk/>
            <pc:sldMk cId="1448720850" sldId="621"/>
            <ac:spMk id="51" creationId="{CB69362B-3C2F-8004-E850-F7DD929DBB53}"/>
          </ac:spMkLst>
        </pc:spChg>
        <pc:spChg chg="mod">
          <ac:chgData name="ZINCK Yves [CEGEE]" userId="58ab786b-eff3-4fb5-b8c5-161f6b44608b" providerId="ADAL" clId="{6B875547-7107-4B12-B2BC-85043FEC1503}" dt="2024-01-05T14:36:49.212" v="274" actId="1035"/>
          <ac:spMkLst>
            <pc:docMk/>
            <pc:sldMk cId="1448720850" sldId="621"/>
            <ac:spMk id="52" creationId="{BE771413-01BC-56A8-6E81-73BF66F8D8A5}"/>
          </ac:spMkLst>
        </pc:spChg>
        <pc:spChg chg="mod">
          <ac:chgData name="ZINCK Yves [CEGEE]" userId="58ab786b-eff3-4fb5-b8c5-161f6b44608b" providerId="ADAL" clId="{6B875547-7107-4B12-B2BC-85043FEC1503}" dt="2024-01-05T14:36:49.212" v="274" actId="1035"/>
          <ac:spMkLst>
            <pc:docMk/>
            <pc:sldMk cId="1448720850" sldId="621"/>
            <ac:spMk id="53" creationId="{8BDCEF97-E7EE-941F-85BA-E1BE917AB1DD}"/>
          </ac:spMkLst>
        </pc:spChg>
        <pc:spChg chg="mod">
          <ac:chgData name="ZINCK Yves [CEGEE]" userId="58ab786b-eff3-4fb5-b8c5-161f6b44608b" providerId="ADAL" clId="{6B875547-7107-4B12-B2BC-85043FEC1503}" dt="2024-01-05T14:36:49.212" v="274" actId="1035"/>
          <ac:spMkLst>
            <pc:docMk/>
            <pc:sldMk cId="1448720850" sldId="621"/>
            <ac:spMk id="54" creationId="{9B648A6B-4C18-96A8-C042-691FFCE44434}"/>
          </ac:spMkLst>
        </pc:spChg>
        <pc:spChg chg="mod">
          <ac:chgData name="ZINCK Yves [CEGEE]" userId="58ab786b-eff3-4fb5-b8c5-161f6b44608b" providerId="ADAL" clId="{6B875547-7107-4B12-B2BC-85043FEC1503}" dt="2024-01-05T14:36:49.212" v="274" actId="1035"/>
          <ac:spMkLst>
            <pc:docMk/>
            <pc:sldMk cId="1448720850" sldId="621"/>
            <ac:spMk id="55" creationId="{BCEC1F3B-6D27-249E-A29D-22087E199B29}"/>
          </ac:spMkLst>
        </pc:spChg>
        <pc:spChg chg="mod">
          <ac:chgData name="ZINCK Yves [CEGEE]" userId="58ab786b-eff3-4fb5-b8c5-161f6b44608b" providerId="ADAL" clId="{6B875547-7107-4B12-B2BC-85043FEC1503}" dt="2024-01-05T14:36:49.212" v="274" actId="1035"/>
          <ac:spMkLst>
            <pc:docMk/>
            <pc:sldMk cId="1448720850" sldId="621"/>
            <ac:spMk id="56" creationId="{B27EEF25-E81A-D53F-87D3-282C201C90EF}"/>
          </ac:spMkLst>
        </pc:spChg>
        <pc:spChg chg="mod">
          <ac:chgData name="ZINCK Yves [CEGEE]" userId="58ab786b-eff3-4fb5-b8c5-161f6b44608b" providerId="ADAL" clId="{6B875547-7107-4B12-B2BC-85043FEC1503}" dt="2024-01-05T14:36:49.212" v="274" actId="1035"/>
          <ac:spMkLst>
            <pc:docMk/>
            <pc:sldMk cId="1448720850" sldId="621"/>
            <ac:spMk id="58" creationId="{CB25E156-DF94-5CCC-2446-74D8E70935D2}"/>
          </ac:spMkLst>
        </pc:spChg>
        <pc:spChg chg="add mod">
          <ac:chgData name="ZINCK Yves [CEGEE]" userId="58ab786b-eff3-4fb5-b8c5-161f6b44608b" providerId="ADAL" clId="{6B875547-7107-4B12-B2BC-85043FEC1503}" dt="2024-01-05T14:36:49.212" v="274" actId="1035"/>
          <ac:spMkLst>
            <pc:docMk/>
            <pc:sldMk cId="1448720850" sldId="621"/>
            <ac:spMk id="60" creationId="{8C7D5C4E-E1E9-82CE-1A32-DBE3AD36A1FA}"/>
          </ac:spMkLst>
        </pc:spChg>
        <pc:spChg chg="add mod">
          <ac:chgData name="ZINCK Yves [CEGEE]" userId="58ab786b-eff3-4fb5-b8c5-161f6b44608b" providerId="ADAL" clId="{6B875547-7107-4B12-B2BC-85043FEC1503}" dt="2024-01-05T14:36:49.212" v="274" actId="1035"/>
          <ac:spMkLst>
            <pc:docMk/>
            <pc:sldMk cId="1448720850" sldId="621"/>
            <ac:spMk id="61" creationId="{54B088BD-3E26-A9ED-BD58-4D9DA3858FB0}"/>
          </ac:spMkLst>
        </pc:spChg>
        <pc:spChg chg="mod">
          <ac:chgData name="ZINCK Yves [CEGEE]" userId="58ab786b-eff3-4fb5-b8c5-161f6b44608b" providerId="ADAL" clId="{6B875547-7107-4B12-B2BC-85043FEC1503}" dt="2024-01-05T14:36:49.212" v="274" actId="1035"/>
          <ac:spMkLst>
            <pc:docMk/>
            <pc:sldMk cId="1448720850" sldId="621"/>
            <ac:spMk id="63" creationId="{33278814-D0F5-C709-B5FE-F4FD73154B83}"/>
          </ac:spMkLst>
        </pc:spChg>
        <pc:spChg chg="mod">
          <ac:chgData name="ZINCK Yves [CEGEE]" userId="58ab786b-eff3-4fb5-b8c5-161f6b44608b" providerId="ADAL" clId="{6B875547-7107-4B12-B2BC-85043FEC1503}" dt="2024-01-05T14:36:49.212" v="274" actId="1035"/>
          <ac:spMkLst>
            <pc:docMk/>
            <pc:sldMk cId="1448720850" sldId="621"/>
            <ac:spMk id="64" creationId="{7BE62DC7-0DCC-0347-5316-21FBBE2DB0A2}"/>
          </ac:spMkLst>
        </pc:spChg>
        <pc:spChg chg="mod">
          <ac:chgData name="ZINCK Yves [CEGEE]" userId="58ab786b-eff3-4fb5-b8c5-161f6b44608b" providerId="ADAL" clId="{6B875547-7107-4B12-B2BC-85043FEC1503}" dt="2024-01-05T14:36:49.212" v="274" actId="1035"/>
          <ac:spMkLst>
            <pc:docMk/>
            <pc:sldMk cId="1448720850" sldId="621"/>
            <ac:spMk id="65" creationId="{BD2DFB2C-604A-3F30-6E12-4B832D694BC4}"/>
          </ac:spMkLst>
        </pc:spChg>
        <pc:spChg chg="mod">
          <ac:chgData name="ZINCK Yves [CEGEE]" userId="58ab786b-eff3-4fb5-b8c5-161f6b44608b" providerId="ADAL" clId="{6B875547-7107-4B12-B2BC-85043FEC1503}" dt="2024-01-05T14:36:49.212" v="274" actId="1035"/>
          <ac:spMkLst>
            <pc:docMk/>
            <pc:sldMk cId="1448720850" sldId="621"/>
            <ac:spMk id="66" creationId="{76099059-CD4E-997A-F748-D723A74A5B74}"/>
          </ac:spMkLst>
        </pc:spChg>
        <pc:spChg chg="mod">
          <ac:chgData name="ZINCK Yves [CEGEE]" userId="58ab786b-eff3-4fb5-b8c5-161f6b44608b" providerId="ADAL" clId="{6B875547-7107-4B12-B2BC-85043FEC1503}" dt="2024-01-05T14:36:49.212" v="274" actId="1035"/>
          <ac:spMkLst>
            <pc:docMk/>
            <pc:sldMk cId="1448720850" sldId="621"/>
            <ac:spMk id="67" creationId="{91DF62B2-1A56-C3CD-D3D5-E8E327CA5AEC}"/>
          </ac:spMkLst>
        </pc:spChg>
        <pc:spChg chg="mod">
          <ac:chgData name="ZINCK Yves [CEGEE]" userId="58ab786b-eff3-4fb5-b8c5-161f6b44608b" providerId="ADAL" clId="{6B875547-7107-4B12-B2BC-85043FEC1503}" dt="2024-01-05T14:36:49.212" v="274" actId="1035"/>
          <ac:spMkLst>
            <pc:docMk/>
            <pc:sldMk cId="1448720850" sldId="621"/>
            <ac:spMk id="68" creationId="{4DFD7562-A2C4-CC07-1C23-4B73B6E563BE}"/>
          </ac:spMkLst>
        </pc:spChg>
        <pc:spChg chg="mod">
          <ac:chgData name="ZINCK Yves [CEGEE]" userId="58ab786b-eff3-4fb5-b8c5-161f6b44608b" providerId="ADAL" clId="{6B875547-7107-4B12-B2BC-85043FEC1503}" dt="2024-01-05T14:36:49.212" v="274" actId="1035"/>
          <ac:spMkLst>
            <pc:docMk/>
            <pc:sldMk cId="1448720850" sldId="621"/>
            <ac:spMk id="69" creationId="{D59CAB8F-E52F-977A-55C5-8765A0DBE575}"/>
          </ac:spMkLst>
        </pc:spChg>
        <pc:spChg chg="mod">
          <ac:chgData name="ZINCK Yves [CEGEE]" userId="58ab786b-eff3-4fb5-b8c5-161f6b44608b" providerId="ADAL" clId="{6B875547-7107-4B12-B2BC-85043FEC1503}" dt="2024-01-05T14:36:49.212" v="274" actId="1035"/>
          <ac:spMkLst>
            <pc:docMk/>
            <pc:sldMk cId="1448720850" sldId="621"/>
            <ac:spMk id="70" creationId="{D2A515D3-F629-BC15-24CD-F7113D2D3CFC}"/>
          </ac:spMkLst>
        </pc:spChg>
        <pc:spChg chg="mod">
          <ac:chgData name="ZINCK Yves [CEGEE]" userId="58ab786b-eff3-4fb5-b8c5-161f6b44608b" providerId="ADAL" clId="{6B875547-7107-4B12-B2BC-85043FEC1503}" dt="2024-01-05T14:36:49.212" v="274" actId="1035"/>
          <ac:spMkLst>
            <pc:docMk/>
            <pc:sldMk cId="1448720850" sldId="621"/>
            <ac:spMk id="71" creationId="{4E5793B3-E59A-1926-C0F2-FF94CAEBF996}"/>
          </ac:spMkLst>
        </pc:spChg>
        <pc:spChg chg="mod">
          <ac:chgData name="ZINCK Yves [CEGEE]" userId="58ab786b-eff3-4fb5-b8c5-161f6b44608b" providerId="ADAL" clId="{6B875547-7107-4B12-B2BC-85043FEC1503}" dt="2024-01-05T14:36:49.212" v="274" actId="1035"/>
          <ac:spMkLst>
            <pc:docMk/>
            <pc:sldMk cId="1448720850" sldId="621"/>
            <ac:spMk id="72" creationId="{F9F06EC3-5158-D445-1C9A-339ABC84F95B}"/>
          </ac:spMkLst>
        </pc:spChg>
        <pc:spChg chg="mod">
          <ac:chgData name="ZINCK Yves [CEGEE]" userId="58ab786b-eff3-4fb5-b8c5-161f6b44608b" providerId="ADAL" clId="{6B875547-7107-4B12-B2BC-85043FEC1503}" dt="2024-01-05T14:36:49.212" v="274" actId="1035"/>
          <ac:spMkLst>
            <pc:docMk/>
            <pc:sldMk cId="1448720850" sldId="621"/>
            <ac:spMk id="73" creationId="{63FC2E9B-555D-A10B-1F2A-5B74D1A148AA}"/>
          </ac:spMkLst>
        </pc:spChg>
        <pc:spChg chg="mod">
          <ac:chgData name="ZINCK Yves [CEGEE]" userId="58ab786b-eff3-4fb5-b8c5-161f6b44608b" providerId="ADAL" clId="{6B875547-7107-4B12-B2BC-85043FEC1503}" dt="2024-01-05T14:36:49.212" v="274" actId="1035"/>
          <ac:spMkLst>
            <pc:docMk/>
            <pc:sldMk cId="1448720850" sldId="621"/>
            <ac:spMk id="74" creationId="{ADBD9920-A13D-D1DF-D523-452E24C262AE}"/>
          </ac:spMkLst>
        </pc:spChg>
        <pc:spChg chg="mod">
          <ac:chgData name="ZINCK Yves [CEGEE]" userId="58ab786b-eff3-4fb5-b8c5-161f6b44608b" providerId="ADAL" clId="{6B875547-7107-4B12-B2BC-85043FEC1503}" dt="2024-01-05T14:36:49.212" v="274" actId="1035"/>
          <ac:spMkLst>
            <pc:docMk/>
            <pc:sldMk cId="1448720850" sldId="621"/>
            <ac:spMk id="75" creationId="{3CDB32F7-10BE-2413-EFCB-3C72E9DD0A43}"/>
          </ac:spMkLst>
        </pc:spChg>
        <pc:spChg chg="mod">
          <ac:chgData name="ZINCK Yves [CEGEE]" userId="58ab786b-eff3-4fb5-b8c5-161f6b44608b" providerId="ADAL" clId="{6B875547-7107-4B12-B2BC-85043FEC1503}" dt="2024-01-05T14:36:49.212" v="274" actId="1035"/>
          <ac:spMkLst>
            <pc:docMk/>
            <pc:sldMk cId="1448720850" sldId="621"/>
            <ac:spMk id="76" creationId="{56013CF5-0EB9-6605-9E85-2D69F23EAFC0}"/>
          </ac:spMkLst>
        </pc:spChg>
        <pc:spChg chg="mod">
          <ac:chgData name="ZINCK Yves [CEGEE]" userId="58ab786b-eff3-4fb5-b8c5-161f6b44608b" providerId="ADAL" clId="{6B875547-7107-4B12-B2BC-85043FEC1503}" dt="2024-01-05T14:36:49.212" v="274" actId="1035"/>
          <ac:spMkLst>
            <pc:docMk/>
            <pc:sldMk cId="1448720850" sldId="621"/>
            <ac:spMk id="77" creationId="{E88589F1-B263-4C7F-A1BB-E8993C88A665}"/>
          </ac:spMkLst>
        </pc:spChg>
        <pc:spChg chg="mod">
          <ac:chgData name="ZINCK Yves [CEGEE]" userId="58ab786b-eff3-4fb5-b8c5-161f6b44608b" providerId="ADAL" clId="{6B875547-7107-4B12-B2BC-85043FEC1503}" dt="2024-01-05T14:36:49.212" v="274" actId="1035"/>
          <ac:spMkLst>
            <pc:docMk/>
            <pc:sldMk cId="1448720850" sldId="621"/>
            <ac:spMk id="78" creationId="{7229FFEB-E149-8561-A1BA-010AD1230769}"/>
          </ac:spMkLst>
        </pc:spChg>
        <pc:spChg chg="mod">
          <ac:chgData name="ZINCK Yves [CEGEE]" userId="58ab786b-eff3-4fb5-b8c5-161f6b44608b" providerId="ADAL" clId="{6B875547-7107-4B12-B2BC-85043FEC1503}" dt="2024-01-05T14:36:49.212" v="274" actId="1035"/>
          <ac:spMkLst>
            <pc:docMk/>
            <pc:sldMk cId="1448720850" sldId="621"/>
            <ac:spMk id="79" creationId="{2CC0732E-EE47-07BC-7E73-8ADAAE462CAE}"/>
          </ac:spMkLst>
        </pc:spChg>
        <pc:spChg chg="mod">
          <ac:chgData name="ZINCK Yves [CEGEE]" userId="58ab786b-eff3-4fb5-b8c5-161f6b44608b" providerId="ADAL" clId="{6B875547-7107-4B12-B2BC-85043FEC1503}" dt="2024-01-05T14:36:49.212" v="274" actId="1035"/>
          <ac:spMkLst>
            <pc:docMk/>
            <pc:sldMk cId="1448720850" sldId="621"/>
            <ac:spMk id="80" creationId="{A37B6176-C0BB-C91C-6DAE-F89E2E27A928}"/>
          </ac:spMkLst>
        </pc:spChg>
        <pc:spChg chg="mod">
          <ac:chgData name="ZINCK Yves [CEGEE]" userId="58ab786b-eff3-4fb5-b8c5-161f6b44608b" providerId="ADAL" clId="{6B875547-7107-4B12-B2BC-85043FEC1503}" dt="2024-01-05T14:36:49.212" v="274" actId="1035"/>
          <ac:spMkLst>
            <pc:docMk/>
            <pc:sldMk cId="1448720850" sldId="621"/>
            <ac:spMk id="81" creationId="{A422DB84-B3EC-FA9B-E63A-0DD278E60248}"/>
          </ac:spMkLst>
        </pc:spChg>
        <pc:spChg chg="mod">
          <ac:chgData name="ZINCK Yves [CEGEE]" userId="58ab786b-eff3-4fb5-b8c5-161f6b44608b" providerId="ADAL" clId="{6B875547-7107-4B12-B2BC-85043FEC1503}" dt="2024-01-05T14:36:49.212" v="274" actId="1035"/>
          <ac:spMkLst>
            <pc:docMk/>
            <pc:sldMk cId="1448720850" sldId="621"/>
            <ac:spMk id="82" creationId="{5895FD3D-BE3F-1B0E-CAD8-D6608575DCE5}"/>
          </ac:spMkLst>
        </pc:spChg>
        <pc:spChg chg="mod">
          <ac:chgData name="ZINCK Yves [CEGEE]" userId="58ab786b-eff3-4fb5-b8c5-161f6b44608b" providerId="ADAL" clId="{6B875547-7107-4B12-B2BC-85043FEC1503}" dt="2024-01-05T14:36:49.212" v="274" actId="1035"/>
          <ac:spMkLst>
            <pc:docMk/>
            <pc:sldMk cId="1448720850" sldId="621"/>
            <ac:spMk id="83" creationId="{56FB4CB0-9070-13D0-CC65-0C134BD7C241}"/>
          </ac:spMkLst>
        </pc:spChg>
        <pc:spChg chg="add mod">
          <ac:chgData name="ZINCK Yves [CEGEE]" userId="58ab786b-eff3-4fb5-b8c5-161f6b44608b" providerId="ADAL" clId="{6B875547-7107-4B12-B2BC-85043FEC1503}" dt="2024-01-05T14:36:49.212" v="274" actId="1035"/>
          <ac:spMkLst>
            <pc:docMk/>
            <pc:sldMk cId="1448720850" sldId="621"/>
            <ac:spMk id="84" creationId="{2CD3A313-28E3-5A03-7820-FCB7FDB1E7C7}"/>
          </ac:spMkLst>
        </pc:spChg>
        <pc:spChg chg="add mod">
          <ac:chgData name="ZINCK Yves [CEGEE]" userId="58ab786b-eff3-4fb5-b8c5-161f6b44608b" providerId="ADAL" clId="{6B875547-7107-4B12-B2BC-85043FEC1503}" dt="2024-01-05T14:36:49.212" v="274" actId="1035"/>
          <ac:spMkLst>
            <pc:docMk/>
            <pc:sldMk cId="1448720850" sldId="621"/>
            <ac:spMk id="85" creationId="{F1E20447-CC04-2FD0-E987-F2398C5407E6}"/>
          </ac:spMkLst>
        </pc:spChg>
        <pc:spChg chg="mod">
          <ac:chgData name="ZINCK Yves [CEGEE]" userId="58ab786b-eff3-4fb5-b8c5-161f6b44608b" providerId="ADAL" clId="{6B875547-7107-4B12-B2BC-85043FEC1503}" dt="2024-01-05T14:36:49.212" v="274" actId="1035"/>
          <ac:spMkLst>
            <pc:docMk/>
            <pc:sldMk cId="1448720850" sldId="621"/>
            <ac:spMk id="87" creationId="{A122A170-83D9-FA41-37CE-AA40D00181ED}"/>
          </ac:spMkLst>
        </pc:spChg>
        <pc:spChg chg="mod">
          <ac:chgData name="ZINCK Yves [CEGEE]" userId="58ab786b-eff3-4fb5-b8c5-161f6b44608b" providerId="ADAL" clId="{6B875547-7107-4B12-B2BC-85043FEC1503}" dt="2024-01-05T14:36:49.212" v="274" actId="1035"/>
          <ac:spMkLst>
            <pc:docMk/>
            <pc:sldMk cId="1448720850" sldId="621"/>
            <ac:spMk id="88" creationId="{3A6CB12C-28F9-B878-F695-C4ACF2E86F83}"/>
          </ac:spMkLst>
        </pc:spChg>
        <pc:spChg chg="mod">
          <ac:chgData name="ZINCK Yves [CEGEE]" userId="58ab786b-eff3-4fb5-b8c5-161f6b44608b" providerId="ADAL" clId="{6B875547-7107-4B12-B2BC-85043FEC1503}" dt="2024-01-05T14:36:49.212" v="274" actId="1035"/>
          <ac:spMkLst>
            <pc:docMk/>
            <pc:sldMk cId="1448720850" sldId="621"/>
            <ac:spMk id="89" creationId="{519DB293-6EA6-169D-79DF-1C6E40DA69DE}"/>
          </ac:spMkLst>
        </pc:spChg>
        <pc:spChg chg="mod">
          <ac:chgData name="ZINCK Yves [CEGEE]" userId="58ab786b-eff3-4fb5-b8c5-161f6b44608b" providerId="ADAL" clId="{6B875547-7107-4B12-B2BC-85043FEC1503}" dt="2024-01-05T14:36:49.212" v="274" actId="1035"/>
          <ac:spMkLst>
            <pc:docMk/>
            <pc:sldMk cId="1448720850" sldId="621"/>
            <ac:spMk id="90" creationId="{C5B3DB75-6B67-8472-00D4-1C66E1F671E2}"/>
          </ac:spMkLst>
        </pc:spChg>
        <pc:spChg chg="mod">
          <ac:chgData name="ZINCK Yves [CEGEE]" userId="58ab786b-eff3-4fb5-b8c5-161f6b44608b" providerId="ADAL" clId="{6B875547-7107-4B12-B2BC-85043FEC1503}" dt="2024-01-05T14:36:49.212" v="274" actId="1035"/>
          <ac:spMkLst>
            <pc:docMk/>
            <pc:sldMk cId="1448720850" sldId="621"/>
            <ac:spMk id="91" creationId="{B37EFC23-F1B3-CA24-3F1E-8231000F723B}"/>
          </ac:spMkLst>
        </pc:spChg>
        <pc:spChg chg="mod">
          <ac:chgData name="ZINCK Yves [CEGEE]" userId="58ab786b-eff3-4fb5-b8c5-161f6b44608b" providerId="ADAL" clId="{6B875547-7107-4B12-B2BC-85043FEC1503}" dt="2024-01-05T14:36:49.212" v="274" actId="1035"/>
          <ac:spMkLst>
            <pc:docMk/>
            <pc:sldMk cId="1448720850" sldId="621"/>
            <ac:spMk id="92" creationId="{E429122A-8DDA-CBDE-74A3-E922FCFD506C}"/>
          </ac:spMkLst>
        </pc:spChg>
        <pc:spChg chg="mod">
          <ac:chgData name="ZINCK Yves [CEGEE]" userId="58ab786b-eff3-4fb5-b8c5-161f6b44608b" providerId="ADAL" clId="{6B875547-7107-4B12-B2BC-85043FEC1503}" dt="2024-01-05T14:36:49.212" v="274" actId="1035"/>
          <ac:spMkLst>
            <pc:docMk/>
            <pc:sldMk cId="1448720850" sldId="621"/>
            <ac:spMk id="93" creationId="{E65E6D13-A308-A00A-C0E3-553E86A0E158}"/>
          </ac:spMkLst>
        </pc:spChg>
        <pc:spChg chg="mod">
          <ac:chgData name="ZINCK Yves [CEGEE]" userId="58ab786b-eff3-4fb5-b8c5-161f6b44608b" providerId="ADAL" clId="{6B875547-7107-4B12-B2BC-85043FEC1503}" dt="2024-01-05T14:36:49.212" v="274" actId="1035"/>
          <ac:spMkLst>
            <pc:docMk/>
            <pc:sldMk cId="1448720850" sldId="621"/>
            <ac:spMk id="94" creationId="{ABEBEE34-5A18-25FA-3226-7F1250FA5B88}"/>
          </ac:spMkLst>
        </pc:spChg>
        <pc:spChg chg="mod">
          <ac:chgData name="ZINCK Yves [CEGEE]" userId="58ab786b-eff3-4fb5-b8c5-161f6b44608b" providerId="ADAL" clId="{6B875547-7107-4B12-B2BC-85043FEC1503}" dt="2024-01-05T14:36:49.212" v="274" actId="1035"/>
          <ac:spMkLst>
            <pc:docMk/>
            <pc:sldMk cId="1448720850" sldId="621"/>
            <ac:spMk id="95" creationId="{6F29315D-344E-F58C-B61F-E2EC79EFC27E}"/>
          </ac:spMkLst>
        </pc:spChg>
        <pc:spChg chg="mod">
          <ac:chgData name="ZINCK Yves [CEGEE]" userId="58ab786b-eff3-4fb5-b8c5-161f6b44608b" providerId="ADAL" clId="{6B875547-7107-4B12-B2BC-85043FEC1503}" dt="2024-01-05T14:36:49.212" v="274" actId="1035"/>
          <ac:spMkLst>
            <pc:docMk/>
            <pc:sldMk cId="1448720850" sldId="621"/>
            <ac:spMk id="96" creationId="{B5D900FB-188B-423E-F9EA-0B4982543921}"/>
          </ac:spMkLst>
        </pc:spChg>
        <pc:spChg chg="mod">
          <ac:chgData name="ZINCK Yves [CEGEE]" userId="58ab786b-eff3-4fb5-b8c5-161f6b44608b" providerId="ADAL" clId="{6B875547-7107-4B12-B2BC-85043FEC1503}" dt="2024-01-05T14:36:49.212" v="274" actId="1035"/>
          <ac:spMkLst>
            <pc:docMk/>
            <pc:sldMk cId="1448720850" sldId="621"/>
            <ac:spMk id="97" creationId="{52556419-0E83-9A87-7987-D3CC9B957A42}"/>
          </ac:spMkLst>
        </pc:spChg>
        <pc:spChg chg="mod">
          <ac:chgData name="ZINCK Yves [CEGEE]" userId="58ab786b-eff3-4fb5-b8c5-161f6b44608b" providerId="ADAL" clId="{6B875547-7107-4B12-B2BC-85043FEC1503}" dt="2024-01-05T14:36:49.212" v="274" actId="1035"/>
          <ac:spMkLst>
            <pc:docMk/>
            <pc:sldMk cId="1448720850" sldId="621"/>
            <ac:spMk id="98" creationId="{53534FED-B8F1-7985-EF21-40CBD0BBCA5F}"/>
          </ac:spMkLst>
        </pc:spChg>
        <pc:spChg chg="mod">
          <ac:chgData name="ZINCK Yves [CEGEE]" userId="58ab786b-eff3-4fb5-b8c5-161f6b44608b" providerId="ADAL" clId="{6B875547-7107-4B12-B2BC-85043FEC1503}" dt="2024-01-05T14:36:49.212" v="274" actId="1035"/>
          <ac:spMkLst>
            <pc:docMk/>
            <pc:sldMk cId="1448720850" sldId="621"/>
            <ac:spMk id="99" creationId="{3C727510-DD3A-023E-0D94-41F1EBF50836}"/>
          </ac:spMkLst>
        </pc:spChg>
        <pc:spChg chg="mod">
          <ac:chgData name="ZINCK Yves [CEGEE]" userId="58ab786b-eff3-4fb5-b8c5-161f6b44608b" providerId="ADAL" clId="{6B875547-7107-4B12-B2BC-85043FEC1503}" dt="2024-01-05T14:36:49.212" v="274" actId="1035"/>
          <ac:spMkLst>
            <pc:docMk/>
            <pc:sldMk cId="1448720850" sldId="621"/>
            <ac:spMk id="100" creationId="{A4329232-66F5-7104-DD77-65D611BB4DA3}"/>
          </ac:spMkLst>
        </pc:spChg>
        <pc:spChg chg="mod">
          <ac:chgData name="ZINCK Yves [CEGEE]" userId="58ab786b-eff3-4fb5-b8c5-161f6b44608b" providerId="ADAL" clId="{6B875547-7107-4B12-B2BC-85043FEC1503}" dt="2024-01-05T14:36:49.212" v="274" actId="1035"/>
          <ac:spMkLst>
            <pc:docMk/>
            <pc:sldMk cId="1448720850" sldId="621"/>
            <ac:spMk id="101" creationId="{99CDF240-8EBE-3328-8E88-9A22EC1A0551}"/>
          </ac:spMkLst>
        </pc:spChg>
        <pc:spChg chg="add mod">
          <ac:chgData name="ZINCK Yves [CEGEE]" userId="58ab786b-eff3-4fb5-b8c5-161f6b44608b" providerId="ADAL" clId="{6B875547-7107-4B12-B2BC-85043FEC1503}" dt="2024-01-05T14:36:49.212" v="274" actId="1035"/>
          <ac:spMkLst>
            <pc:docMk/>
            <pc:sldMk cId="1448720850" sldId="621"/>
            <ac:spMk id="102" creationId="{B4851F6C-A92E-F18E-8B09-70D1E4615918}"/>
          </ac:spMkLst>
        </pc:spChg>
        <pc:spChg chg="add mod">
          <ac:chgData name="ZINCK Yves [CEGEE]" userId="58ab786b-eff3-4fb5-b8c5-161f6b44608b" providerId="ADAL" clId="{6B875547-7107-4B12-B2BC-85043FEC1503}" dt="2024-01-05T14:36:49.212" v="274" actId="1035"/>
          <ac:spMkLst>
            <pc:docMk/>
            <pc:sldMk cId="1448720850" sldId="621"/>
            <ac:spMk id="103" creationId="{8F1B3939-4E25-9730-19A5-59D7B60115DA}"/>
          </ac:spMkLst>
        </pc:spChg>
        <pc:spChg chg="mod">
          <ac:chgData name="ZINCK Yves [CEGEE]" userId="58ab786b-eff3-4fb5-b8c5-161f6b44608b" providerId="ADAL" clId="{6B875547-7107-4B12-B2BC-85043FEC1503}" dt="2024-01-05T14:36:49.212" v="274" actId="1035"/>
          <ac:spMkLst>
            <pc:docMk/>
            <pc:sldMk cId="1448720850" sldId="621"/>
            <ac:spMk id="105" creationId="{13CFA49B-691C-4307-E6AD-28C25136B8B0}"/>
          </ac:spMkLst>
        </pc:spChg>
        <pc:spChg chg="mod">
          <ac:chgData name="ZINCK Yves [CEGEE]" userId="58ab786b-eff3-4fb5-b8c5-161f6b44608b" providerId="ADAL" clId="{6B875547-7107-4B12-B2BC-85043FEC1503}" dt="2024-01-05T14:36:49.212" v="274" actId="1035"/>
          <ac:spMkLst>
            <pc:docMk/>
            <pc:sldMk cId="1448720850" sldId="621"/>
            <ac:spMk id="106" creationId="{D782E27F-F807-E094-8AAB-7A101DB5C05F}"/>
          </ac:spMkLst>
        </pc:spChg>
        <pc:spChg chg="mod">
          <ac:chgData name="ZINCK Yves [CEGEE]" userId="58ab786b-eff3-4fb5-b8c5-161f6b44608b" providerId="ADAL" clId="{6B875547-7107-4B12-B2BC-85043FEC1503}" dt="2024-01-05T14:36:49.212" v="274" actId="1035"/>
          <ac:spMkLst>
            <pc:docMk/>
            <pc:sldMk cId="1448720850" sldId="621"/>
            <ac:spMk id="107" creationId="{3F36042C-F171-1599-336D-7476DAD7D0A9}"/>
          </ac:spMkLst>
        </pc:spChg>
        <pc:spChg chg="mod">
          <ac:chgData name="ZINCK Yves [CEGEE]" userId="58ab786b-eff3-4fb5-b8c5-161f6b44608b" providerId="ADAL" clId="{6B875547-7107-4B12-B2BC-85043FEC1503}" dt="2024-01-05T14:36:49.212" v="274" actId="1035"/>
          <ac:spMkLst>
            <pc:docMk/>
            <pc:sldMk cId="1448720850" sldId="621"/>
            <ac:spMk id="108" creationId="{B86A0956-D7D8-0617-EA54-3FAD29A29BDB}"/>
          </ac:spMkLst>
        </pc:spChg>
        <pc:spChg chg="mod">
          <ac:chgData name="ZINCK Yves [CEGEE]" userId="58ab786b-eff3-4fb5-b8c5-161f6b44608b" providerId="ADAL" clId="{6B875547-7107-4B12-B2BC-85043FEC1503}" dt="2024-01-05T14:36:49.212" v="274" actId="1035"/>
          <ac:spMkLst>
            <pc:docMk/>
            <pc:sldMk cId="1448720850" sldId="621"/>
            <ac:spMk id="109" creationId="{14131345-403D-68EF-6F91-E7238EF112CE}"/>
          </ac:spMkLst>
        </pc:spChg>
        <pc:spChg chg="add del mod">
          <ac:chgData name="ZINCK Yves [CEGEE]" userId="58ab786b-eff3-4fb5-b8c5-161f6b44608b" providerId="ADAL" clId="{6B875547-7107-4B12-B2BC-85043FEC1503}" dt="2024-01-05T14:37:07.670" v="276"/>
          <ac:spMkLst>
            <pc:docMk/>
            <pc:sldMk cId="1448720850" sldId="621"/>
            <ac:spMk id="110" creationId="{C3D72C5C-76A4-620A-EB64-2118038405AA}"/>
          </ac:spMkLst>
        </pc:spChg>
        <pc:spChg chg="add del mod">
          <ac:chgData name="ZINCK Yves [CEGEE]" userId="58ab786b-eff3-4fb5-b8c5-161f6b44608b" providerId="ADAL" clId="{6B875547-7107-4B12-B2BC-85043FEC1503}" dt="2024-01-05T14:37:07.670" v="276"/>
          <ac:spMkLst>
            <pc:docMk/>
            <pc:sldMk cId="1448720850" sldId="621"/>
            <ac:spMk id="111" creationId="{40DC96D0-EDAA-97BA-799D-AB6256E733D0}"/>
          </ac:spMkLst>
        </pc:spChg>
        <pc:spChg chg="add del mod">
          <ac:chgData name="ZINCK Yves [CEGEE]" userId="58ab786b-eff3-4fb5-b8c5-161f6b44608b" providerId="ADAL" clId="{6B875547-7107-4B12-B2BC-85043FEC1503}" dt="2024-01-05T14:37:07.670" v="276"/>
          <ac:spMkLst>
            <pc:docMk/>
            <pc:sldMk cId="1448720850" sldId="621"/>
            <ac:spMk id="112" creationId="{F47F6425-5739-5A8A-A160-4905D732B399}"/>
          </ac:spMkLst>
        </pc:spChg>
        <pc:spChg chg="add del mod">
          <ac:chgData name="ZINCK Yves [CEGEE]" userId="58ab786b-eff3-4fb5-b8c5-161f6b44608b" providerId="ADAL" clId="{6B875547-7107-4B12-B2BC-85043FEC1503}" dt="2024-01-05T14:37:07.670" v="276"/>
          <ac:spMkLst>
            <pc:docMk/>
            <pc:sldMk cId="1448720850" sldId="621"/>
            <ac:spMk id="113" creationId="{1E894B6B-ECFE-A40B-2759-A2133D863F42}"/>
          </ac:spMkLst>
        </pc:spChg>
        <pc:spChg chg="mod">
          <ac:chgData name="ZINCK Yves [CEGEE]" userId="58ab786b-eff3-4fb5-b8c5-161f6b44608b" providerId="ADAL" clId="{6B875547-7107-4B12-B2BC-85043FEC1503}" dt="2024-01-05T14:37:05.725" v="275"/>
          <ac:spMkLst>
            <pc:docMk/>
            <pc:sldMk cId="1448720850" sldId="621"/>
            <ac:spMk id="115" creationId="{4AA84A9E-CD92-1A6A-293E-C5674DA15C81}"/>
          </ac:spMkLst>
        </pc:spChg>
        <pc:spChg chg="mod">
          <ac:chgData name="ZINCK Yves [CEGEE]" userId="58ab786b-eff3-4fb5-b8c5-161f6b44608b" providerId="ADAL" clId="{6B875547-7107-4B12-B2BC-85043FEC1503}" dt="2024-01-05T14:37:05.725" v="275"/>
          <ac:spMkLst>
            <pc:docMk/>
            <pc:sldMk cId="1448720850" sldId="621"/>
            <ac:spMk id="116" creationId="{7D520FD0-4422-64A7-5032-85A07148BE3F}"/>
          </ac:spMkLst>
        </pc:spChg>
        <pc:spChg chg="mod">
          <ac:chgData name="ZINCK Yves [CEGEE]" userId="58ab786b-eff3-4fb5-b8c5-161f6b44608b" providerId="ADAL" clId="{6B875547-7107-4B12-B2BC-85043FEC1503}" dt="2024-01-05T14:37:05.725" v="275"/>
          <ac:spMkLst>
            <pc:docMk/>
            <pc:sldMk cId="1448720850" sldId="621"/>
            <ac:spMk id="117" creationId="{ACCD8F11-6606-C74E-40F8-85C7B46BA6E9}"/>
          </ac:spMkLst>
        </pc:spChg>
        <pc:spChg chg="mod">
          <ac:chgData name="ZINCK Yves [CEGEE]" userId="58ab786b-eff3-4fb5-b8c5-161f6b44608b" providerId="ADAL" clId="{6B875547-7107-4B12-B2BC-85043FEC1503}" dt="2024-01-05T14:37:05.725" v="275"/>
          <ac:spMkLst>
            <pc:docMk/>
            <pc:sldMk cId="1448720850" sldId="621"/>
            <ac:spMk id="118" creationId="{6DCCC06A-EF40-5520-A7A3-D17A71469BE8}"/>
          </ac:spMkLst>
        </pc:spChg>
        <pc:spChg chg="mod">
          <ac:chgData name="ZINCK Yves [CEGEE]" userId="58ab786b-eff3-4fb5-b8c5-161f6b44608b" providerId="ADAL" clId="{6B875547-7107-4B12-B2BC-85043FEC1503}" dt="2024-01-05T14:37:05.725" v="275"/>
          <ac:spMkLst>
            <pc:docMk/>
            <pc:sldMk cId="1448720850" sldId="621"/>
            <ac:spMk id="119" creationId="{71579D3E-C7CB-326D-1DCC-997518CDD888}"/>
          </ac:spMkLst>
        </pc:spChg>
        <pc:spChg chg="mod">
          <ac:chgData name="ZINCK Yves [CEGEE]" userId="58ab786b-eff3-4fb5-b8c5-161f6b44608b" providerId="ADAL" clId="{6B875547-7107-4B12-B2BC-85043FEC1503}" dt="2024-01-05T14:37:05.725" v="275"/>
          <ac:spMkLst>
            <pc:docMk/>
            <pc:sldMk cId="1448720850" sldId="621"/>
            <ac:spMk id="120" creationId="{8CCE0B64-61EB-79A8-FA25-6B8D1F05D212}"/>
          </ac:spMkLst>
        </pc:spChg>
        <pc:spChg chg="mod">
          <ac:chgData name="ZINCK Yves [CEGEE]" userId="58ab786b-eff3-4fb5-b8c5-161f6b44608b" providerId="ADAL" clId="{6B875547-7107-4B12-B2BC-85043FEC1503}" dt="2024-01-05T14:37:05.725" v="275"/>
          <ac:spMkLst>
            <pc:docMk/>
            <pc:sldMk cId="1448720850" sldId="621"/>
            <ac:spMk id="121" creationId="{50ABDD55-032E-0156-1B65-F81228DEAA15}"/>
          </ac:spMkLst>
        </pc:spChg>
        <pc:spChg chg="mod">
          <ac:chgData name="ZINCK Yves [CEGEE]" userId="58ab786b-eff3-4fb5-b8c5-161f6b44608b" providerId="ADAL" clId="{6B875547-7107-4B12-B2BC-85043FEC1503}" dt="2024-01-05T14:37:05.725" v="275"/>
          <ac:spMkLst>
            <pc:docMk/>
            <pc:sldMk cId="1448720850" sldId="621"/>
            <ac:spMk id="122" creationId="{173DEAF9-B14D-55EB-29FF-F806CA8AE4F4}"/>
          </ac:spMkLst>
        </pc:spChg>
        <pc:spChg chg="mod">
          <ac:chgData name="ZINCK Yves [CEGEE]" userId="58ab786b-eff3-4fb5-b8c5-161f6b44608b" providerId="ADAL" clId="{6B875547-7107-4B12-B2BC-85043FEC1503}" dt="2024-01-05T14:37:05.725" v="275"/>
          <ac:spMkLst>
            <pc:docMk/>
            <pc:sldMk cId="1448720850" sldId="621"/>
            <ac:spMk id="123" creationId="{991D1196-9ED6-F66D-65EC-F73D2AB99E75}"/>
          </ac:spMkLst>
        </pc:spChg>
        <pc:spChg chg="mod">
          <ac:chgData name="ZINCK Yves [CEGEE]" userId="58ab786b-eff3-4fb5-b8c5-161f6b44608b" providerId="ADAL" clId="{6B875547-7107-4B12-B2BC-85043FEC1503}" dt="2024-01-05T14:37:05.725" v="275"/>
          <ac:spMkLst>
            <pc:docMk/>
            <pc:sldMk cId="1448720850" sldId="621"/>
            <ac:spMk id="125" creationId="{AA27121E-52E3-4BD1-B369-76A82D1489B9}"/>
          </ac:spMkLst>
        </pc:spChg>
        <pc:spChg chg="mod">
          <ac:chgData name="ZINCK Yves [CEGEE]" userId="58ab786b-eff3-4fb5-b8c5-161f6b44608b" providerId="ADAL" clId="{6B875547-7107-4B12-B2BC-85043FEC1503}" dt="2024-01-05T14:37:05.725" v="275"/>
          <ac:spMkLst>
            <pc:docMk/>
            <pc:sldMk cId="1448720850" sldId="621"/>
            <ac:spMk id="126" creationId="{1BE40A44-0703-2900-ADCC-96697D61E671}"/>
          </ac:spMkLst>
        </pc:spChg>
        <pc:spChg chg="mod">
          <ac:chgData name="ZINCK Yves [CEGEE]" userId="58ab786b-eff3-4fb5-b8c5-161f6b44608b" providerId="ADAL" clId="{6B875547-7107-4B12-B2BC-85043FEC1503}" dt="2024-01-05T14:37:05.725" v="275"/>
          <ac:spMkLst>
            <pc:docMk/>
            <pc:sldMk cId="1448720850" sldId="621"/>
            <ac:spMk id="127" creationId="{F58C194F-6C26-3AA2-FEA4-11D68AE5E70A}"/>
          </ac:spMkLst>
        </pc:spChg>
        <pc:spChg chg="mod">
          <ac:chgData name="ZINCK Yves [CEGEE]" userId="58ab786b-eff3-4fb5-b8c5-161f6b44608b" providerId="ADAL" clId="{6B875547-7107-4B12-B2BC-85043FEC1503}" dt="2024-01-05T14:37:05.725" v="275"/>
          <ac:spMkLst>
            <pc:docMk/>
            <pc:sldMk cId="1448720850" sldId="621"/>
            <ac:spMk id="128" creationId="{B2AEFAE1-2E47-5823-7935-189204EF21A9}"/>
          </ac:spMkLst>
        </pc:spChg>
        <pc:spChg chg="mod">
          <ac:chgData name="ZINCK Yves [CEGEE]" userId="58ab786b-eff3-4fb5-b8c5-161f6b44608b" providerId="ADAL" clId="{6B875547-7107-4B12-B2BC-85043FEC1503}" dt="2024-01-05T14:37:05.725" v="275"/>
          <ac:spMkLst>
            <pc:docMk/>
            <pc:sldMk cId="1448720850" sldId="621"/>
            <ac:spMk id="129" creationId="{E1CE65F1-81B4-97BA-E8CC-140C50177E6B}"/>
          </ac:spMkLst>
        </pc:spChg>
        <pc:spChg chg="mod">
          <ac:chgData name="ZINCK Yves [CEGEE]" userId="58ab786b-eff3-4fb5-b8c5-161f6b44608b" providerId="ADAL" clId="{6B875547-7107-4B12-B2BC-85043FEC1503}" dt="2024-01-05T14:37:05.725" v="275"/>
          <ac:spMkLst>
            <pc:docMk/>
            <pc:sldMk cId="1448720850" sldId="621"/>
            <ac:spMk id="130" creationId="{AE46C541-E52A-206B-88C7-7BDC33C0F1CB}"/>
          </ac:spMkLst>
        </pc:spChg>
        <pc:spChg chg="mod">
          <ac:chgData name="ZINCK Yves [CEGEE]" userId="58ab786b-eff3-4fb5-b8c5-161f6b44608b" providerId="ADAL" clId="{6B875547-7107-4B12-B2BC-85043FEC1503}" dt="2024-01-05T14:37:05.725" v="275"/>
          <ac:spMkLst>
            <pc:docMk/>
            <pc:sldMk cId="1448720850" sldId="621"/>
            <ac:spMk id="131" creationId="{FEB878C4-1C6C-E23C-667E-CB5A1D290B09}"/>
          </ac:spMkLst>
        </pc:spChg>
        <pc:spChg chg="mod">
          <ac:chgData name="ZINCK Yves [CEGEE]" userId="58ab786b-eff3-4fb5-b8c5-161f6b44608b" providerId="ADAL" clId="{6B875547-7107-4B12-B2BC-85043FEC1503}" dt="2024-01-05T14:37:05.725" v="275"/>
          <ac:spMkLst>
            <pc:docMk/>
            <pc:sldMk cId="1448720850" sldId="621"/>
            <ac:spMk id="132" creationId="{FE6CAB26-E3B4-2D19-3167-BF1989E7BC09}"/>
          </ac:spMkLst>
        </pc:spChg>
        <pc:spChg chg="mod">
          <ac:chgData name="ZINCK Yves [CEGEE]" userId="58ab786b-eff3-4fb5-b8c5-161f6b44608b" providerId="ADAL" clId="{6B875547-7107-4B12-B2BC-85043FEC1503}" dt="2024-01-05T14:37:05.725" v="275"/>
          <ac:spMkLst>
            <pc:docMk/>
            <pc:sldMk cId="1448720850" sldId="621"/>
            <ac:spMk id="133" creationId="{F9974A5C-5F9C-53C5-C4B4-DAB7E4F654B0}"/>
          </ac:spMkLst>
        </pc:spChg>
        <pc:spChg chg="mod">
          <ac:chgData name="ZINCK Yves [CEGEE]" userId="58ab786b-eff3-4fb5-b8c5-161f6b44608b" providerId="ADAL" clId="{6B875547-7107-4B12-B2BC-85043FEC1503}" dt="2024-01-05T14:37:05.725" v="275"/>
          <ac:spMkLst>
            <pc:docMk/>
            <pc:sldMk cId="1448720850" sldId="621"/>
            <ac:spMk id="134" creationId="{61E776BC-07DD-63E4-9493-18DE2C2C9518}"/>
          </ac:spMkLst>
        </pc:spChg>
        <pc:spChg chg="mod">
          <ac:chgData name="ZINCK Yves [CEGEE]" userId="58ab786b-eff3-4fb5-b8c5-161f6b44608b" providerId="ADAL" clId="{6B875547-7107-4B12-B2BC-85043FEC1503}" dt="2024-01-05T14:37:05.725" v="275"/>
          <ac:spMkLst>
            <pc:docMk/>
            <pc:sldMk cId="1448720850" sldId="621"/>
            <ac:spMk id="135" creationId="{4DA18A47-57EA-C9C8-B684-765A7C905EEA}"/>
          </ac:spMkLst>
        </pc:spChg>
        <pc:spChg chg="mod">
          <ac:chgData name="ZINCK Yves [CEGEE]" userId="58ab786b-eff3-4fb5-b8c5-161f6b44608b" providerId="ADAL" clId="{6B875547-7107-4B12-B2BC-85043FEC1503}" dt="2024-01-05T14:37:05.725" v="275"/>
          <ac:spMkLst>
            <pc:docMk/>
            <pc:sldMk cId="1448720850" sldId="621"/>
            <ac:spMk id="136" creationId="{E5D2D25F-BE67-7182-2A24-EB71D275AAED}"/>
          </ac:spMkLst>
        </pc:spChg>
        <pc:spChg chg="mod">
          <ac:chgData name="ZINCK Yves [CEGEE]" userId="58ab786b-eff3-4fb5-b8c5-161f6b44608b" providerId="ADAL" clId="{6B875547-7107-4B12-B2BC-85043FEC1503}" dt="2024-01-05T14:37:05.725" v="275"/>
          <ac:spMkLst>
            <pc:docMk/>
            <pc:sldMk cId="1448720850" sldId="621"/>
            <ac:spMk id="137" creationId="{C99A6124-D818-133D-3371-D35ACF18DA05}"/>
          </ac:spMkLst>
        </pc:spChg>
        <pc:spChg chg="mod">
          <ac:chgData name="ZINCK Yves [CEGEE]" userId="58ab786b-eff3-4fb5-b8c5-161f6b44608b" providerId="ADAL" clId="{6B875547-7107-4B12-B2BC-85043FEC1503}" dt="2024-01-05T14:37:05.725" v="275"/>
          <ac:spMkLst>
            <pc:docMk/>
            <pc:sldMk cId="1448720850" sldId="621"/>
            <ac:spMk id="138" creationId="{773947F1-E393-45D3-BE20-A7B9DCAF6B8A}"/>
          </ac:spMkLst>
        </pc:spChg>
        <pc:spChg chg="mod">
          <ac:chgData name="ZINCK Yves [CEGEE]" userId="58ab786b-eff3-4fb5-b8c5-161f6b44608b" providerId="ADAL" clId="{6B875547-7107-4B12-B2BC-85043FEC1503}" dt="2024-01-05T14:37:05.725" v="275"/>
          <ac:spMkLst>
            <pc:docMk/>
            <pc:sldMk cId="1448720850" sldId="621"/>
            <ac:spMk id="139" creationId="{62C5C93A-8E28-59FC-6CD8-41CD85D344A3}"/>
          </ac:spMkLst>
        </pc:spChg>
        <pc:spChg chg="mod">
          <ac:chgData name="ZINCK Yves [CEGEE]" userId="58ab786b-eff3-4fb5-b8c5-161f6b44608b" providerId="ADAL" clId="{6B875547-7107-4B12-B2BC-85043FEC1503}" dt="2024-01-05T14:37:05.725" v="275"/>
          <ac:spMkLst>
            <pc:docMk/>
            <pc:sldMk cId="1448720850" sldId="621"/>
            <ac:spMk id="140" creationId="{B2B5C12F-12D5-B41E-ADC7-889A8108BAC0}"/>
          </ac:spMkLst>
        </pc:spChg>
        <pc:spChg chg="mod">
          <ac:chgData name="ZINCK Yves [CEGEE]" userId="58ab786b-eff3-4fb5-b8c5-161f6b44608b" providerId="ADAL" clId="{6B875547-7107-4B12-B2BC-85043FEC1503}" dt="2024-01-05T14:37:05.725" v="275"/>
          <ac:spMkLst>
            <pc:docMk/>
            <pc:sldMk cId="1448720850" sldId="621"/>
            <ac:spMk id="141" creationId="{9AA30414-84F8-ABF8-01F2-C4E9FE0C86C6}"/>
          </ac:spMkLst>
        </pc:spChg>
        <pc:spChg chg="mod">
          <ac:chgData name="ZINCK Yves [CEGEE]" userId="58ab786b-eff3-4fb5-b8c5-161f6b44608b" providerId="ADAL" clId="{6B875547-7107-4B12-B2BC-85043FEC1503}" dt="2024-01-05T14:37:05.725" v="275"/>
          <ac:spMkLst>
            <pc:docMk/>
            <pc:sldMk cId="1448720850" sldId="621"/>
            <ac:spMk id="143" creationId="{00AF31F4-D160-5CB6-60F9-59539B97B1E9}"/>
          </ac:spMkLst>
        </pc:spChg>
        <pc:spChg chg="add del mod">
          <ac:chgData name="ZINCK Yves [CEGEE]" userId="58ab786b-eff3-4fb5-b8c5-161f6b44608b" providerId="ADAL" clId="{6B875547-7107-4B12-B2BC-85043FEC1503}" dt="2024-01-05T14:37:07.670" v="276"/>
          <ac:spMkLst>
            <pc:docMk/>
            <pc:sldMk cId="1448720850" sldId="621"/>
            <ac:spMk id="145" creationId="{F0FAD572-68C9-F238-A729-0DF09C5FD983}"/>
          </ac:spMkLst>
        </pc:spChg>
        <pc:spChg chg="add del mod">
          <ac:chgData name="ZINCK Yves [CEGEE]" userId="58ab786b-eff3-4fb5-b8c5-161f6b44608b" providerId="ADAL" clId="{6B875547-7107-4B12-B2BC-85043FEC1503}" dt="2024-01-05T14:37:07.670" v="276"/>
          <ac:spMkLst>
            <pc:docMk/>
            <pc:sldMk cId="1448720850" sldId="621"/>
            <ac:spMk id="146" creationId="{74638C09-CB23-48EF-B62D-08FEEE59AD98}"/>
          </ac:spMkLst>
        </pc:spChg>
        <pc:spChg chg="mod">
          <ac:chgData name="ZINCK Yves [CEGEE]" userId="58ab786b-eff3-4fb5-b8c5-161f6b44608b" providerId="ADAL" clId="{6B875547-7107-4B12-B2BC-85043FEC1503}" dt="2024-01-05T14:37:05.725" v="275"/>
          <ac:spMkLst>
            <pc:docMk/>
            <pc:sldMk cId="1448720850" sldId="621"/>
            <ac:spMk id="148" creationId="{88599050-3B08-4A32-7776-16C7B385ECE7}"/>
          </ac:spMkLst>
        </pc:spChg>
        <pc:spChg chg="mod">
          <ac:chgData name="ZINCK Yves [CEGEE]" userId="58ab786b-eff3-4fb5-b8c5-161f6b44608b" providerId="ADAL" clId="{6B875547-7107-4B12-B2BC-85043FEC1503}" dt="2024-01-05T14:37:05.725" v="275"/>
          <ac:spMkLst>
            <pc:docMk/>
            <pc:sldMk cId="1448720850" sldId="621"/>
            <ac:spMk id="149" creationId="{47AE5C72-F71E-AAAE-7AA7-E5DB8C73149E}"/>
          </ac:spMkLst>
        </pc:spChg>
        <pc:spChg chg="mod">
          <ac:chgData name="ZINCK Yves [CEGEE]" userId="58ab786b-eff3-4fb5-b8c5-161f6b44608b" providerId="ADAL" clId="{6B875547-7107-4B12-B2BC-85043FEC1503}" dt="2024-01-05T14:37:05.725" v="275"/>
          <ac:spMkLst>
            <pc:docMk/>
            <pc:sldMk cId="1448720850" sldId="621"/>
            <ac:spMk id="150" creationId="{43FABEF0-8AAB-422A-A3A0-D44BF8E9765B}"/>
          </ac:spMkLst>
        </pc:spChg>
        <pc:spChg chg="mod">
          <ac:chgData name="ZINCK Yves [CEGEE]" userId="58ab786b-eff3-4fb5-b8c5-161f6b44608b" providerId="ADAL" clId="{6B875547-7107-4B12-B2BC-85043FEC1503}" dt="2024-01-05T14:37:05.725" v="275"/>
          <ac:spMkLst>
            <pc:docMk/>
            <pc:sldMk cId="1448720850" sldId="621"/>
            <ac:spMk id="151" creationId="{A3FBA22E-0997-DDE4-07AD-E9BEA8C61314}"/>
          </ac:spMkLst>
        </pc:spChg>
        <pc:spChg chg="mod">
          <ac:chgData name="ZINCK Yves [CEGEE]" userId="58ab786b-eff3-4fb5-b8c5-161f6b44608b" providerId="ADAL" clId="{6B875547-7107-4B12-B2BC-85043FEC1503}" dt="2024-01-05T14:37:05.725" v="275"/>
          <ac:spMkLst>
            <pc:docMk/>
            <pc:sldMk cId="1448720850" sldId="621"/>
            <ac:spMk id="152" creationId="{5156F649-96F9-279E-DB15-AFDDB48B6391}"/>
          </ac:spMkLst>
        </pc:spChg>
        <pc:spChg chg="mod">
          <ac:chgData name="ZINCK Yves [CEGEE]" userId="58ab786b-eff3-4fb5-b8c5-161f6b44608b" providerId="ADAL" clId="{6B875547-7107-4B12-B2BC-85043FEC1503}" dt="2024-01-05T14:37:05.725" v="275"/>
          <ac:spMkLst>
            <pc:docMk/>
            <pc:sldMk cId="1448720850" sldId="621"/>
            <ac:spMk id="153" creationId="{3C4ACB3B-7E22-3A81-CCBD-801D79A9CC77}"/>
          </ac:spMkLst>
        </pc:spChg>
        <pc:spChg chg="mod">
          <ac:chgData name="ZINCK Yves [CEGEE]" userId="58ab786b-eff3-4fb5-b8c5-161f6b44608b" providerId="ADAL" clId="{6B875547-7107-4B12-B2BC-85043FEC1503}" dt="2024-01-05T14:37:05.725" v="275"/>
          <ac:spMkLst>
            <pc:docMk/>
            <pc:sldMk cId="1448720850" sldId="621"/>
            <ac:spMk id="154" creationId="{2DBAC48C-7648-FEAB-6936-A9803151E3CF}"/>
          </ac:spMkLst>
        </pc:spChg>
        <pc:spChg chg="mod">
          <ac:chgData name="ZINCK Yves [CEGEE]" userId="58ab786b-eff3-4fb5-b8c5-161f6b44608b" providerId="ADAL" clId="{6B875547-7107-4B12-B2BC-85043FEC1503}" dt="2024-01-05T14:37:05.725" v="275"/>
          <ac:spMkLst>
            <pc:docMk/>
            <pc:sldMk cId="1448720850" sldId="621"/>
            <ac:spMk id="155" creationId="{E8E47B37-C303-128F-D34D-F178938624A0}"/>
          </ac:spMkLst>
        </pc:spChg>
        <pc:spChg chg="mod">
          <ac:chgData name="ZINCK Yves [CEGEE]" userId="58ab786b-eff3-4fb5-b8c5-161f6b44608b" providerId="ADAL" clId="{6B875547-7107-4B12-B2BC-85043FEC1503}" dt="2024-01-05T14:37:05.725" v="275"/>
          <ac:spMkLst>
            <pc:docMk/>
            <pc:sldMk cId="1448720850" sldId="621"/>
            <ac:spMk id="156" creationId="{D431CF02-93A1-1204-1716-008BC1332671}"/>
          </ac:spMkLst>
        </pc:spChg>
        <pc:spChg chg="mod">
          <ac:chgData name="ZINCK Yves [CEGEE]" userId="58ab786b-eff3-4fb5-b8c5-161f6b44608b" providerId="ADAL" clId="{6B875547-7107-4B12-B2BC-85043FEC1503}" dt="2024-01-05T14:37:05.725" v="275"/>
          <ac:spMkLst>
            <pc:docMk/>
            <pc:sldMk cId="1448720850" sldId="621"/>
            <ac:spMk id="157" creationId="{62277B49-7120-6E6D-FCC1-FDCEB4BBDA14}"/>
          </ac:spMkLst>
        </pc:spChg>
        <pc:spChg chg="mod">
          <ac:chgData name="ZINCK Yves [CEGEE]" userId="58ab786b-eff3-4fb5-b8c5-161f6b44608b" providerId="ADAL" clId="{6B875547-7107-4B12-B2BC-85043FEC1503}" dt="2024-01-05T14:37:05.725" v="275"/>
          <ac:spMkLst>
            <pc:docMk/>
            <pc:sldMk cId="1448720850" sldId="621"/>
            <ac:spMk id="158" creationId="{BF98429C-06CF-BCC1-B309-FB95D7501372}"/>
          </ac:spMkLst>
        </pc:spChg>
        <pc:spChg chg="mod">
          <ac:chgData name="ZINCK Yves [CEGEE]" userId="58ab786b-eff3-4fb5-b8c5-161f6b44608b" providerId="ADAL" clId="{6B875547-7107-4B12-B2BC-85043FEC1503}" dt="2024-01-05T14:37:05.725" v="275"/>
          <ac:spMkLst>
            <pc:docMk/>
            <pc:sldMk cId="1448720850" sldId="621"/>
            <ac:spMk id="159" creationId="{0FAA6F4E-52E3-08C6-660B-64272249FBA3}"/>
          </ac:spMkLst>
        </pc:spChg>
        <pc:spChg chg="mod">
          <ac:chgData name="ZINCK Yves [CEGEE]" userId="58ab786b-eff3-4fb5-b8c5-161f6b44608b" providerId="ADAL" clId="{6B875547-7107-4B12-B2BC-85043FEC1503}" dt="2024-01-05T14:37:05.725" v="275"/>
          <ac:spMkLst>
            <pc:docMk/>
            <pc:sldMk cId="1448720850" sldId="621"/>
            <ac:spMk id="160" creationId="{406E0D45-FEB6-7C63-F9FB-DE87859C150E}"/>
          </ac:spMkLst>
        </pc:spChg>
        <pc:spChg chg="mod">
          <ac:chgData name="ZINCK Yves [CEGEE]" userId="58ab786b-eff3-4fb5-b8c5-161f6b44608b" providerId="ADAL" clId="{6B875547-7107-4B12-B2BC-85043FEC1503}" dt="2024-01-05T14:37:05.725" v="275"/>
          <ac:spMkLst>
            <pc:docMk/>
            <pc:sldMk cId="1448720850" sldId="621"/>
            <ac:spMk id="161" creationId="{4E3D70D2-7089-5A9B-B041-15CB9522910F}"/>
          </ac:spMkLst>
        </pc:spChg>
        <pc:spChg chg="mod">
          <ac:chgData name="ZINCK Yves [CEGEE]" userId="58ab786b-eff3-4fb5-b8c5-161f6b44608b" providerId="ADAL" clId="{6B875547-7107-4B12-B2BC-85043FEC1503}" dt="2024-01-05T14:37:05.725" v="275"/>
          <ac:spMkLst>
            <pc:docMk/>
            <pc:sldMk cId="1448720850" sldId="621"/>
            <ac:spMk id="162" creationId="{6DB1BCD9-0841-F41E-CC28-610CFD3881D3}"/>
          </ac:spMkLst>
        </pc:spChg>
        <pc:spChg chg="mod">
          <ac:chgData name="ZINCK Yves [CEGEE]" userId="58ab786b-eff3-4fb5-b8c5-161f6b44608b" providerId="ADAL" clId="{6B875547-7107-4B12-B2BC-85043FEC1503}" dt="2024-01-05T14:37:05.725" v="275"/>
          <ac:spMkLst>
            <pc:docMk/>
            <pc:sldMk cId="1448720850" sldId="621"/>
            <ac:spMk id="163" creationId="{329345BA-3EFB-A2C8-7BA1-885C9E119F58}"/>
          </ac:spMkLst>
        </pc:spChg>
        <pc:spChg chg="mod">
          <ac:chgData name="ZINCK Yves [CEGEE]" userId="58ab786b-eff3-4fb5-b8c5-161f6b44608b" providerId="ADAL" clId="{6B875547-7107-4B12-B2BC-85043FEC1503}" dt="2024-01-05T14:37:05.725" v="275"/>
          <ac:spMkLst>
            <pc:docMk/>
            <pc:sldMk cId="1448720850" sldId="621"/>
            <ac:spMk id="164" creationId="{D41CD18F-D819-C567-D4E7-EBF1D384F043}"/>
          </ac:spMkLst>
        </pc:spChg>
        <pc:spChg chg="mod">
          <ac:chgData name="ZINCK Yves [CEGEE]" userId="58ab786b-eff3-4fb5-b8c5-161f6b44608b" providerId="ADAL" clId="{6B875547-7107-4B12-B2BC-85043FEC1503}" dt="2024-01-05T14:37:05.725" v="275"/>
          <ac:spMkLst>
            <pc:docMk/>
            <pc:sldMk cId="1448720850" sldId="621"/>
            <ac:spMk id="165" creationId="{A679B35E-5000-E301-245F-E89119D633D2}"/>
          </ac:spMkLst>
        </pc:spChg>
        <pc:spChg chg="mod">
          <ac:chgData name="ZINCK Yves [CEGEE]" userId="58ab786b-eff3-4fb5-b8c5-161f6b44608b" providerId="ADAL" clId="{6B875547-7107-4B12-B2BC-85043FEC1503}" dt="2024-01-05T14:37:05.725" v="275"/>
          <ac:spMkLst>
            <pc:docMk/>
            <pc:sldMk cId="1448720850" sldId="621"/>
            <ac:spMk id="166" creationId="{9DA78D50-35BE-4404-11A5-8217996A22A5}"/>
          </ac:spMkLst>
        </pc:spChg>
        <pc:spChg chg="mod">
          <ac:chgData name="ZINCK Yves [CEGEE]" userId="58ab786b-eff3-4fb5-b8c5-161f6b44608b" providerId="ADAL" clId="{6B875547-7107-4B12-B2BC-85043FEC1503}" dt="2024-01-05T14:37:05.725" v="275"/>
          <ac:spMkLst>
            <pc:docMk/>
            <pc:sldMk cId="1448720850" sldId="621"/>
            <ac:spMk id="167" creationId="{DD76A798-F4BA-FC4D-072B-435218C74FF0}"/>
          </ac:spMkLst>
        </pc:spChg>
        <pc:spChg chg="mod">
          <ac:chgData name="ZINCK Yves [CEGEE]" userId="58ab786b-eff3-4fb5-b8c5-161f6b44608b" providerId="ADAL" clId="{6B875547-7107-4B12-B2BC-85043FEC1503}" dt="2024-01-05T14:37:05.725" v="275"/>
          <ac:spMkLst>
            <pc:docMk/>
            <pc:sldMk cId="1448720850" sldId="621"/>
            <ac:spMk id="168" creationId="{CFDEE4ED-5AA3-B18E-E87C-18653C289F3E}"/>
          </ac:spMkLst>
        </pc:spChg>
        <pc:spChg chg="add del mod">
          <ac:chgData name="ZINCK Yves [CEGEE]" userId="58ab786b-eff3-4fb5-b8c5-161f6b44608b" providerId="ADAL" clId="{6B875547-7107-4B12-B2BC-85043FEC1503}" dt="2024-01-05T14:37:07.670" v="276"/>
          <ac:spMkLst>
            <pc:docMk/>
            <pc:sldMk cId="1448720850" sldId="621"/>
            <ac:spMk id="169" creationId="{4491E2BF-2F9F-FA04-5A6E-79B9C5109DD0}"/>
          </ac:spMkLst>
        </pc:spChg>
        <pc:spChg chg="add del mod">
          <ac:chgData name="ZINCK Yves [CEGEE]" userId="58ab786b-eff3-4fb5-b8c5-161f6b44608b" providerId="ADAL" clId="{6B875547-7107-4B12-B2BC-85043FEC1503}" dt="2024-01-05T14:37:07.670" v="276"/>
          <ac:spMkLst>
            <pc:docMk/>
            <pc:sldMk cId="1448720850" sldId="621"/>
            <ac:spMk id="170" creationId="{74EBD625-AADF-A876-5AA2-2D8169049A29}"/>
          </ac:spMkLst>
        </pc:spChg>
        <pc:spChg chg="mod">
          <ac:chgData name="ZINCK Yves [CEGEE]" userId="58ab786b-eff3-4fb5-b8c5-161f6b44608b" providerId="ADAL" clId="{6B875547-7107-4B12-B2BC-85043FEC1503}" dt="2024-01-05T14:37:05.725" v="275"/>
          <ac:spMkLst>
            <pc:docMk/>
            <pc:sldMk cId="1448720850" sldId="621"/>
            <ac:spMk id="172" creationId="{CA6385B6-C763-8425-DCE5-B68F7B82198A}"/>
          </ac:spMkLst>
        </pc:spChg>
        <pc:spChg chg="mod">
          <ac:chgData name="ZINCK Yves [CEGEE]" userId="58ab786b-eff3-4fb5-b8c5-161f6b44608b" providerId="ADAL" clId="{6B875547-7107-4B12-B2BC-85043FEC1503}" dt="2024-01-05T14:37:05.725" v="275"/>
          <ac:spMkLst>
            <pc:docMk/>
            <pc:sldMk cId="1448720850" sldId="621"/>
            <ac:spMk id="173" creationId="{650FB309-410D-BCB4-DF7A-CDC25F5104D8}"/>
          </ac:spMkLst>
        </pc:spChg>
        <pc:spChg chg="mod">
          <ac:chgData name="ZINCK Yves [CEGEE]" userId="58ab786b-eff3-4fb5-b8c5-161f6b44608b" providerId="ADAL" clId="{6B875547-7107-4B12-B2BC-85043FEC1503}" dt="2024-01-05T14:37:05.725" v="275"/>
          <ac:spMkLst>
            <pc:docMk/>
            <pc:sldMk cId="1448720850" sldId="621"/>
            <ac:spMk id="174" creationId="{34F161B5-830F-C677-6FCD-222FD716546D}"/>
          </ac:spMkLst>
        </pc:spChg>
        <pc:spChg chg="mod">
          <ac:chgData name="ZINCK Yves [CEGEE]" userId="58ab786b-eff3-4fb5-b8c5-161f6b44608b" providerId="ADAL" clId="{6B875547-7107-4B12-B2BC-85043FEC1503}" dt="2024-01-05T14:37:05.725" v="275"/>
          <ac:spMkLst>
            <pc:docMk/>
            <pc:sldMk cId="1448720850" sldId="621"/>
            <ac:spMk id="175" creationId="{9F7A3DF8-BDB8-F8E6-B9A2-6E02B755CD1C}"/>
          </ac:spMkLst>
        </pc:spChg>
        <pc:spChg chg="mod">
          <ac:chgData name="ZINCK Yves [CEGEE]" userId="58ab786b-eff3-4fb5-b8c5-161f6b44608b" providerId="ADAL" clId="{6B875547-7107-4B12-B2BC-85043FEC1503}" dt="2024-01-05T14:37:05.725" v="275"/>
          <ac:spMkLst>
            <pc:docMk/>
            <pc:sldMk cId="1448720850" sldId="621"/>
            <ac:spMk id="176" creationId="{0D145486-0520-C561-D116-6B5F62435B49}"/>
          </ac:spMkLst>
        </pc:spChg>
        <pc:spChg chg="mod">
          <ac:chgData name="ZINCK Yves [CEGEE]" userId="58ab786b-eff3-4fb5-b8c5-161f6b44608b" providerId="ADAL" clId="{6B875547-7107-4B12-B2BC-85043FEC1503}" dt="2024-01-05T14:37:05.725" v="275"/>
          <ac:spMkLst>
            <pc:docMk/>
            <pc:sldMk cId="1448720850" sldId="621"/>
            <ac:spMk id="177" creationId="{651E2855-D3E5-6176-8B18-A473181680E9}"/>
          </ac:spMkLst>
        </pc:spChg>
        <pc:spChg chg="mod">
          <ac:chgData name="ZINCK Yves [CEGEE]" userId="58ab786b-eff3-4fb5-b8c5-161f6b44608b" providerId="ADAL" clId="{6B875547-7107-4B12-B2BC-85043FEC1503}" dt="2024-01-05T14:37:05.725" v="275"/>
          <ac:spMkLst>
            <pc:docMk/>
            <pc:sldMk cId="1448720850" sldId="621"/>
            <ac:spMk id="178" creationId="{A0403B54-3D72-0145-1011-A0D46747076F}"/>
          </ac:spMkLst>
        </pc:spChg>
        <pc:spChg chg="mod">
          <ac:chgData name="ZINCK Yves [CEGEE]" userId="58ab786b-eff3-4fb5-b8c5-161f6b44608b" providerId="ADAL" clId="{6B875547-7107-4B12-B2BC-85043FEC1503}" dt="2024-01-05T14:37:05.725" v="275"/>
          <ac:spMkLst>
            <pc:docMk/>
            <pc:sldMk cId="1448720850" sldId="621"/>
            <ac:spMk id="179" creationId="{01A8E374-6A44-03CF-7710-18BCDEBD3D1B}"/>
          </ac:spMkLst>
        </pc:spChg>
        <pc:spChg chg="mod">
          <ac:chgData name="ZINCK Yves [CEGEE]" userId="58ab786b-eff3-4fb5-b8c5-161f6b44608b" providerId="ADAL" clId="{6B875547-7107-4B12-B2BC-85043FEC1503}" dt="2024-01-05T14:37:05.725" v="275"/>
          <ac:spMkLst>
            <pc:docMk/>
            <pc:sldMk cId="1448720850" sldId="621"/>
            <ac:spMk id="180" creationId="{16A031B3-E0DA-2F1C-FBD7-D1F3514E5F76}"/>
          </ac:spMkLst>
        </pc:spChg>
        <pc:spChg chg="mod">
          <ac:chgData name="ZINCK Yves [CEGEE]" userId="58ab786b-eff3-4fb5-b8c5-161f6b44608b" providerId="ADAL" clId="{6B875547-7107-4B12-B2BC-85043FEC1503}" dt="2024-01-05T14:37:05.725" v="275"/>
          <ac:spMkLst>
            <pc:docMk/>
            <pc:sldMk cId="1448720850" sldId="621"/>
            <ac:spMk id="181" creationId="{1E255F25-9A3B-D806-6C88-C82C900AC20C}"/>
          </ac:spMkLst>
        </pc:spChg>
        <pc:spChg chg="mod">
          <ac:chgData name="ZINCK Yves [CEGEE]" userId="58ab786b-eff3-4fb5-b8c5-161f6b44608b" providerId="ADAL" clId="{6B875547-7107-4B12-B2BC-85043FEC1503}" dt="2024-01-05T14:37:05.725" v="275"/>
          <ac:spMkLst>
            <pc:docMk/>
            <pc:sldMk cId="1448720850" sldId="621"/>
            <ac:spMk id="182" creationId="{4B666431-CD52-3B2F-9E00-D5126552F622}"/>
          </ac:spMkLst>
        </pc:spChg>
        <pc:spChg chg="mod">
          <ac:chgData name="ZINCK Yves [CEGEE]" userId="58ab786b-eff3-4fb5-b8c5-161f6b44608b" providerId="ADAL" clId="{6B875547-7107-4B12-B2BC-85043FEC1503}" dt="2024-01-05T14:37:05.725" v="275"/>
          <ac:spMkLst>
            <pc:docMk/>
            <pc:sldMk cId="1448720850" sldId="621"/>
            <ac:spMk id="183" creationId="{EBB7925B-CB14-5719-01C5-8BC9240297BB}"/>
          </ac:spMkLst>
        </pc:spChg>
        <pc:spChg chg="mod">
          <ac:chgData name="ZINCK Yves [CEGEE]" userId="58ab786b-eff3-4fb5-b8c5-161f6b44608b" providerId="ADAL" clId="{6B875547-7107-4B12-B2BC-85043FEC1503}" dt="2024-01-05T14:37:05.725" v="275"/>
          <ac:spMkLst>
            <pc:docMk/>
            <pc:sldMk cId="1448720850" sldId="621"/>
            <ac:spMk id="184" creationId="{5867490B-FFE9-06A8-C3FD-2622555C16BD}"/>
          </ac:spMkLst>
        </pc:spChg>
        <pc:spChg chg="mod">
          <ac:chgData name="ZINCK Yves [CEGEE]" userId="58ab786b-eff3-4fb5-b8c5-161f6b44608b" providerId="ADAL" clId="{6B875547-7107-4B12-B2BC-85043FEC1503}" dt="2024-01-05T14:37:05.725" v="275"/>
          <ac:spMkLst>
            <pc:docMk/>
            <pc:sldMk cId="1448720850" sldId="621"/>
            <ac:spMk id="185" creationId="{44615951-19EF-D63C-FDC8-71C0194611B5}"/>
          </ac:spMkLst>
        </pc:spChg>
        <pc:spChg chg="mod">
          <ac:chgData name="ZINCK Yves [CEGEE]" userId="58ab786b-eff3-4fb5-b8c5-161f6b44608b" providerId="ADAL" clId="{6B875547-7107-4B12-B2BC-85043FEC1503}" dt="2024-01-05T14:37:05.725" v="275"/>
          <ac:spMkLst>
            <pc:docMk/>
            <pc:sldMk cId="1448720850" sldId="621"/>
            <ac:spMk id="186" creationId="{70DB37CF-8127-C901-89FE-959F01B267C7}"/>
          </ac:spMkLst>
        </pc:spChg>
        <pc:spChg chg="add del mod">
          <ac:chgData name="ZINCK Yves [CEGEE]" userId="58ab786b-eff3-4fb5-b8c5-161f6b44608b" providerId="ADAL" clId="{6B875547-7107-4B12-B2BC-85043FEC1503}" dt="2024-01-05T14:37:07.670" v="276"/>
          <ac:spMkLst>
            <pc:docMk/>
            <pc:sldMk cId="1448720850" sldId="621"/>
            <ac:spMk id="187" creationId="{8F5EDC3D-21C3-3509-E4F4-4BB09FF8A06B}"/>
          </ac:spMkLst>
        </pc:spChg>
        <pc:spChg chg="add del mod">
          <ac:chgData name="ZINCK Yves [CEGEE]" userId="58ab786b-eff3-4fb5-b8c5-161f6b44608b" providerId="ADAL" clId="{6B875547-7107-4B12-B2BC-85043FEC1503}" dt="2024-01-05T14:37:07.670" v="276"/>
          <ac:spMkLst>
            <pc:docMk/>
            <pc:sldMk cId="1448720850" sldId="621"/>
            <ac:spMk id="188" creationId="{0364C3F9-8567-0FF7-8725-5A83959DA34A}"/>
          </ac:spMkLst>
        </pc:spChg>
        <pc:spChg chg="mod">
          <ac:chgData name="ZINCK Yves [CEGEE]" userId="58ab786b-eff3-4fb5-b8c5-161f6b44608b" providerId="ADAL" clId="{6B875547-7107-4B12-B2BC-85043FEC1503}" dt="2024-01-05T14:37:05.725" v="275"/>
          <ac:spMkLst>
            <pc:docMk/>
            <pc:sldMk cId="1448720850" sldId="621"/>
            <ac:spMk id="190" creationId="{C17AF54D-8940-EB57-D570-57BFE8378DDE}"/>
          </ac:spMkLst>
        </pc:spChg>
        <pc:spChg chg="mod">
          <ac:chgData name="ZINCK Yves [CEGEE]" userId="58ab786b-eff3-4fb5-b8c5-161f6b44608b" providerId="ADAL" clId="{6B875547-7107-4B12-B2BC-85043FEC1503}" dt="2024-01-05T14:37:05.725" v="275"/>
          <ac:spMkLst>
            <pc:docMk/>
            <pc:sldMk cId="1448720850" sldId="621"/>
            <ac:spMk id="191" creationId="{52F1B7D1-56FF-EFDF-129E-581E91C1B9B0}"/>
          </ac:spMkLst>
        </pc:spChg>
        <pc:spChg chg="mod">
          <ac:chgData name="ZINCK Yves [CEGEE]" userId="58ab786b-eff3-4fb5-b8c5-161f6b44608b" providerId="ADAL" clId="{6B875547-7107-4B12-B2BC-85043FEC1503}" dt="2024-01-05T14:37:05.725" v="275"/>
          <ac:spMkLst>
            <pc:docMk/>
            <pc:sldMk cId="1448720850" sldId="621"/>
            <ac:spMk id="192" creationId="{631AECC0-F511-B499-AC2B-FFD0945CECB4}"/>
          </ac:spMkLst>
        </pc:spChg>
        <pc:spChg chg="mod">
          <ac:chgData name="ZINCK Yves [CEGEE]" userId="58ab786b-eff3-4fb5-b8c5-161f6b44608b" providerId="ADAL" clId="{6B875547-7107-4B12-B2BC-85043FEC1503}" dt="2024-01-05T14:37:05.725" v="275"/>
          <ac:spMkLst>
            <pc:docMk/>
            <pc:sldMk cId="1448720850" sldId="621"/>
            <ac:spMk id="193" creationId="{02D305D9-71D1-A82D-DB7B-7EA8A2E55F38}"/>
          </ac:spMkLst>
        </pc:spChg>
        <pc:spChg chg="mod">
          <ac:chgData name="ZINCK Yves [CEGEE]" userId="58ab786b-eff3-4fb5-b8c5-161f6b44608b" providerId="ADAL" clId="{6B875547-7107-4B12-B2BC-85043FEC1503}" dt="2024-01-05T14:37:05.725" v="275"/>
          <ac:spMkLst>
            <pc:docMk/>
            <pc:sldMk cId="1448720850" sldId="621"/>
            <ac:spMk id="194" creationId="{31F4ED15-8879-4FB1-29BA-A37CBECBA943}"/>
          </ac:spMkLst>
        </pc:spChg>
        <pc:grpChg chg="add mod">
          <ac:chgData name="ZINCK Yves [CEGEE]" userId="58ab786b-eff3-4fb5-b8c5-161f6b44608b" providerId="ADAL" clId="{6B875547-7107-4B12-B2BC-85043FEC1503}" dt="2024-01-05T14:36:49.212" v="274" actId="1035"/>
          <ac:grpSpMkLst>
            <pc:docMk/>
            <pc:sldMk cId="1448720850" sldId="621"/>
            <ac:grpSpMk id="29" creationId="{7B3B69E2-86E9-47E4-A777-BDD22A9AE167}"/>
          </ac:grpSpMkLst>
        </pc:grpChg>
        <pc:grpChg chg="add mod">
          <ac:chgData name="ZINCK Yves [CEGEE]" userId="58ab786b-eff3-4fb5-b8c5-161f6b44608b" providerId="ADAL" clId="{6B875547-7107-4B12-B2BC-85043FEC1503}" dt="2024-01-05T14:36:49.212" v="274" actId="1035"/>
          <ac:grpSpMkLst>
            <pc:docMk/>
            <pc:sldMk cId="1448720850" sldId="621"/>
            <ac:grpSpMk id="39" creationId="{57AD176F-90DA-1B7E-156B-F37EEAFADC60}"/>
          </ac:grpSpMkLst>
        </pc:grpChg>
        <pc:grpChg chg="add mod">
          <ac:chgData name="ZINCK Yves [CEGEE]" userId="58ab786b-eff3-4fb5-b8c5-161f6b44608b" providerId="ADAL" clId="{6B875547-7107-4B12-B2BC-85043FEC1503}" dt="2024-01-05T14:36:49.212" v="274" actId="1035"/>
          <ac:grpSpMkLst>
            <pc:docMk/>
            <pc:sldMk cId="1448720850" sldId="621"/>
            <ac:grpSpMk id="57" creationId="{2B2FB8A1-7C84-C718-8225-A0779FAF2692}"/>
          </ac:grpSpMkLst>
        </pc:grpChg>
        <pc:grpChg chg="add mod">
          <ac:chgData name="ZINCK Yves [CEGEE]" userId="58ab786b-eff3-4fb5-b8c5-161f6b44608b" providerId="ADAL" clId="{6B875547-7107-4B12-B2BC-85043FEC1503}" dt="2024-01-05T14:36:49.212" v="274" actId="1035"/>
          <ac:grpSpMkLst>
            <pc:docMk/>
            <pc:sldMk cId="1448720850" sldId="621"/>
            <ac:grpSpMk id="62" creationId="{0C9287A8-4E3D-452B-472F-FF3016B65D3A}"/>
          </ac:grpSpMkLst>
        </pc:grpChg>
        <pc:grpChg chg="add mod">
          <ac:chgData name="ZINCK Yves [CEGEE]" userId="58ab786b-eff3-4fb5-b8c5-161f6b44608b" providerId="ADAL" clId="{6B875547-7107-4B12-B2BC-85043FEC1503}" dt="2024-01-05T14:36:49.212" v="274" actId="1035"/>
          <ac:grpSpMkLst>
            <pc:docMk/>
            <pc:sldMk cId="1448720850" sldId="621"/>
            <ac:grpSpMk id="86" creationId="{45F78ADA-5CE7-1EAA-EED1-FA00A6D3C92C}"/>
          </ac:grpSpMkLst>
        </pc:grpChg>
        <pc:grpChg chg="add mod">
          <ac:chgData name="ZINCK Yves [CEGEE]" userId="58ab786b-eff3-4fb5-b8c5-161f6b44608b" providerId="ADAL" clId="{6B875547-7107-4B12-B2BC-85043FEC1503}" dt="2024-01-05T14:36:49.212" v="274" actId="1035"/>
          <ac:grpSpMkLst>
            <pc:docMk/>
            <pc:sldMk cId="1448720850" sldId="621"/>
            <ac:grpSpMk id="104" creationId="{6C6D1629-E550-19C0-D2E4-A17809AF0779}"/>
          </ac:grpSpMkLst>
        </pc:grpChg>
        <pc:grpChg chg="add del mod">
          <ac:chgData name="ZINCK Yves [CEGEE]" userId="58ab786b-eff3-4fb5-b8c5-161f6b44608b" providerId="ADAL" clId="{6B875547-7107-4B12-B2BC-85043FEC1503}" dt="2024-01-05T14:37:07.670" v="276"/>
          <ac:grpSpMkLst>
            <pc:docMk/>
            <pc:sldMk cId="1448720850" sldId="621"/>
            <ac:grpSpMk id="114" creationId="{5AB8AAFB-4442-C17C-C25B-5D934331B46C}"/>
          </ac:grpSpMkLst>
        </pc:grpChg>
        <pc:grpChg chg="add del mod">
          <ac:chgData name="ZINCK Yves [CEGEE]" userId="58ab786b-eff3-4fb5-b8c5-161f6b44608b" providerId="ADAL" clId="{6B875547-7107-4B12-B2BC-85043FEC1503}" dt="2024-01-05T14:37:07.670" v="276"/>
          <ac:grpSpMkLst>
            <pc:docMk/>
            <pc:sldMk cId="1448720850" sldId="621"/>
            <ac:grpSpMk id="124" creationId="{8A66FF1C-7908-88AD-C698-0BD8B62D75D5}"/>
          </ac:grpSpMkLst>
        </pc:grpChg>
        <pc:grpChg chg="add del mod">
          <ac:chgData name="ZINCK Yves [CEGEE]" userId="58ab786b-eff3-4fb5-b8c5-161f6b44608b" providerId="ADAL" clId="{6B875547-7107-4B12-B2BC-85043FEC1503}" dt="2024-01-05T14:37:07.670" v="276"/>
          <ac:grpSpMkLst>
            <pc:docMk/>
            <pc:sldMk cId="1448720850" sldId="621"/>
            <ac:grpSpMk id="142" creationId="{E24AABAB-8B73-4960-6B49-AD06B861B149}"/>
          </ac:grpSpMkLst>
        </pc:grpChg>
        <pc:grpChg chg="add del mod">
          <ac:chgData name="ZINCK Yves [CEGEE]" userId="58ab786b-eff3-4fb5-b8c5-161f6b44608b" providerId="ADAL" clId="{6B875547-7107-4B12-B2BC-85043FEC1503}" dt="2024-01-05T14:37:07.670" v="276"/>
          <ac:grpSpMkLst>
            <pc:docMk/>
            <pc:sldMk cId="1448720850" sldId="621"/>
            <ac:grpSpMk id="147" creationId="{CF914112-21CD-32C7-F722-07438265C8F6}"/>
          </ac:grpSpMkLst>
        </pc:grpChg>
        <pc:grpChg chg="add del mod">
          <ac:chgData name="ZINCK Yves [CEGEE]" userId="58ab786b-eff3-4fb5-b8c5-161f6b44608b" providerId="ADAL" clId="{6B875547-7107-4B12-B2BC-85043FEC1503}" dt="2024-01-05T14:37:07.670" v="276"/>
          <ac:grpSpMkLst>
            <pc:docMk/>
            <pc:sldMk cId="1448720850" sldId="621"/>
            <ac:grpSpMk id="171" creationId="{F9DEBBD5-B658-0FF7-4EFB-DD3AF839CB67}"/>
          </ac:grpSpMkLst>
        </pc:grpChg>
        <pc:grpChg chg="add del mod">
          <ac:chgData name="ZINCK Yves [CEGEE]" userId="58ab786b-eff3-4fb5-b8c5-161f6b44608b" providerId="ADAL" clId="{6B875547-7107-4B12-B2BC-85043FEC1503}" dt="2024-01-05T14:37:07.670" v="276"/>
          <ac:grpSpMkLst>
            <pc:docMk/>
            <pc:sldMk cId="1448720850" sldId="621"/>
            <ac:grpSpMk id="189" creationId="{A4238B86-96BB-4EE2-7B66-4DAA94B9C096}"/>
          </ac:grpSpMkLst>
        </pc:grpChg>
        <pc:picChg chg="del">
          <ac:chgData name="ZINCK Yves [CEGEE]" userId="58ab786b-eff3-4fb5-b8c5-161f6b44608b" providerId="ADAL" clId="{6B875547-7107-4B12-B2BC-85043FEC1503}" dt="2024-01-05T14:36:34.963" v="259" actId="478"/>
          <ac:picMkLst>
            <pc:docMk/>
            <pc:sldMk cId="1448720850" sldId="621"/>
            <ac:picMk id="4" creationId="{B8B35DD6-6400-FE07-8928-2568C09ADE54}"/>
          </ac:picMkLst>
        </pc:picChg>
        <pc:picChg chg="del">
          <ac:chgData name="ZINCK Yves [CEGEE]" userId="58ab786b-eff3-4fb5-b8c5-161f6b44608b" providerId="ADAL" clId="{6B875547-7107-4B12-B2BC-85043FEC1503}" dt="2024-01-05T14:36:34.963" v="259" actId="478"/>
          <ac:picMkLst>
            <pc:docMk/>
            <pc:sldMk cId="1448720850" sldId="621"/>
            <ac:picMk id="6" creationId="{0B4E76D3-CBA3-475E-B87E-EBDFEB439740}"/>
          </ac:picMkLst>
        </pc:picChg>
        <pc:picChg chg="del">
          <ac:chgData name="ZINCK Yves [CEGEE]" userId="58ab786b-eff3-4fb5-b8c5-161f6b44608b" providerId="ADAL" clId="{6B875547-7107-4B12-B2BC-85043FEC1503}" dt="2024-01-05T14:36:34.963" v="259" actId="478"/>
          <ac:picMkLst>
            <pc:docMk/>
            <pc:sldMk cId="1448720850" sldId="621"/>
            <ac:picMk id="11" creationId="{32471E7E-59BC-04DB-0D48-8785CA1F10E4}"/>
          </ac:picMkLst>
        </pc:picChg>
        <pc:picChg chg="del">
          <ac:chgData name="ZINCK Yves [CEGEE]" userId="58ab786b-eff3-4fb5-b8c5-161f6b44608b" providerId="ADAL" clId="{6B875547-7107-4B12-B2BC-85043FEC1503}" dt="2024-01-05T14:36:34.963" v="259" actId="478"/>
          <ac:picMkLst>
            <pc:docMk/>
            <pc:sldMk cId="1448720850" sldId="621"/>
            <ac:picMk id="15" creationId="{ACEB3978-CCC9-5A4A-9890-CBB0BA0C30E6}"/>
          </ac:picMkLst>
        </pc:picChg>
        <pc:picChg chg="del">
          <ac:chgData name="ZINCK Yves [CEGEE]" userId="58ab786b-eff3-4fb5-b8c5-161f6b44608b" providerId="ADAL" clId="{6B875547-7107-4B12-B2BC-85043FEC1503}" dt="2024-01-05T14:36:34.963" v="259" actId="478"/>
          <ac:picMkLst>
            <pc:docMk/>
            <pc:sldMk cId="1448720850" sldId="621"/>
            <ac:picMk id="16" creationId="{37DD77E4-B7B6-7041-0CD0-FF57BE47F7A2}"/>
          </ac:picMkLst>
        </pc:picChg>
        <pc:picChg chg="del">
          <ac:chgData name="ZINCK Yves [CEGEE]" userId="58ab786b-eff3-4fb5-b8c5-161f6b44608b" providerId="ADAL" clId="{6B875547-7107-4B12-B2BC-85043FEC1503}" dt="2024-01-05T14:36:34.963" v="259" actId="478"/>
          <ac:picMkLst>
            <pc:docMk/>
            <pc:sldMk cId="1448720850" sldId="621"/>
            <ac:picMk id="18" creationId="{C6097F1F-27A7-734D-1D4E-B6FA258CB27B}"/>
          </ac:picMkLst>
        </pc:picChg>
        <pc:picChg chg="del">
          <ac:chgData name="ZINCK Yves [CEGEE]" userId="58ab786b-eff3-4fb5-b8c5-161f6b44608b" providerId="ADAL" clId="{6B875547-7107-4B12-B2BC-85043FEC1503}" dt="2024-01-05T14:36:34.963" v="259" actId="478"/>
          <ac:picMkLst>
            <pc:docMk/>
            <pc:sldMk cId="1448720850" sldId="621"/>
            <ac:picMk id="20" creationId="{1665A334-7A0B-135B-6D65-862B3BD44C42}"/>
          </ac:picMkLst>
        </pc:picChg>
        <pc:picChg chg="del">
          <ac:chgData name="ZINCK Yves [CEGEE]" userId="58ab786b-eff3-4fb5-b8c5-161f6b44608b" providerId="ADAL" clId="{6B875547-7107-4B12-B2BC-85043FEC1503}" dt="2024-01-05T14:36:34.963" v="259" actId="478"/>
          <ac:picMkLst>
            <pc:docMk/>
            <pc:sldMk cId="1448720850" sldId="621"/>
            <ac:picMk id="21" creationId="{6DF87994-9EE7-705F-60FE-ECC0F86A840A}"/>
          </ac:picMkLst>
        </pc:picChg>
        <pc:picChg chg="del">
          <ac:chgData name="ZINCK Yves [CEGEE]" userId="58ab786b-eff3-4fb5-b8c5-161f6b44608b" providerId="ADAL" clId="{6B875547-7107-4B12-B2BC-85043FEC1503}" dt="2024-01-05T14:36:34.963" v="259" actId="478"/>
          <ac:picMkLst>
            <pc:docMk/>
            <pc:sldMk cId="1448720850" sldId="621"/>
            <ac:picMk id="23" creationId="{B18C2146-AB34-5A5D-B0D1-4FE6B9B8284C}"/>
          </ac:picMkLst>
        </pc:picChg>
        <pc:picChg chg="mod">
          <ac:chgData name="ZINCK Yves [CEGEE]" userId="58ab786b-eff3-4fb5-b8c5-161f6b44608b" providerId="ADAL" clId="{6B875547-7107-4B12-B2BC-85043FEC1503}" dt="2024-01-05T14:36:49.212" v="274" actId="1035"/>
          <ac:picMkLst>
            <pc:docMk/>
            <pc:sldMk cId="1448720850" sldId="621"/>
            <ac:picMk id="59" creationId="{625444A2-9533-93B5-43DA-3724DEC5B9E5}"/>
          </ac:picMkLst>
        </pc:picChg>
        <pc:picChg chg="mod">
          <ac:chgData name="ZINCK Yves [CEGEE]" userId="58ab786b-eff3-4fb5-b8c5-161f6b44608b" providerId="ADAL" clId="{6B875547-7107-4B12-B2BC-85043FEC1503}" dt="2024-01-05T14:37:05.725" v="275"/>
          <ac:picMkLst>
            <pc:docMk/>
            <pc:sldMk cId="1448720850" sldId="621"/>
            <ac:picMk id="144" creationId="{93C07927-AD27-7A04-5589-CEC8BD2FC2AF}"/>
          </ac:picMkLst>
        </pc:picChg>
        <pc:picChg chg="add mod">
          <ac:chgData name="ZINCK Yves [CEGEE]" userId="58ab786b-eff3-4fb5-b8c5-161f6b44608b" providerId="ADAL" clId="{6B875547-7107-4B12-B2BC-85043FEC1503}" dt="2024-01-05T14:37:17.744" v="297" actId="1035"/>
          <ac:picMkLst>
            <pc:docMk/>
            <pc:sldMk cId="1448720850" sldId="621"/>
            <ac:picMk id="195" creationId="{628D16FF-0C43-15DB-DBA0-68324C278001}"/>
          </ac:picMkLst>
        </pc:picChg>
        <pc:picChg chg="add mod">
          <ac:chgData name="ZINCK Yves [CEGEE]" userId="58ab786b-eff3-4fb5-b8c5-161f6b44608b" providerId="ADAL" clId="{6B875547-7107-4B12-B2BC-85043FEC1503}" dt="2024-01-05T14:37:17.744" v="297" actId="1035"/>
          <ac:picMkLst>
            <pc:docMk/>
            <pc:sldMk cId="1448720850" sldId="621"/>
            <ac:picMk id="196" creationId="{D51FE802-DCF4-0205-D37F-EFE9F7C4B871}"/>
          </ac:picMkLst>
        </pc:picChg>
        <pc:cxnChg chg="del">
          <ac:chgData name="ZINCK Yves [CEGEE]" userId="58ab786b-eff3-4fb5-b8c5-161f6b44608b" providerId="ADAL" clId="{6B875547-7107-4B12-B2BC-85043FEC1503}" dt="2024-01-05T14:36:34.963" v="259" actId="478"/>
          <ac:cxnSpMkLst>
            <pc:docMk/>
            <pc:sldMk cId="1448720850" sldId="621"/>
            <ac:cxnSpMk id="24" creationId="{BBA1871D-7F48-4D70-4415-7900A033A047}"/>
          </ac:cxnSpMkLst>
        </pc:cxnChg>
      </pc:sldChg>
      <pc:sldChg chg="addSp delSp modSp mod">
        <pc:chgData name="ZINCK Yves [CEGEE]" userId="58ab786b-eff3-4fb5-b8c5-161f6b44608b" providerId="ADAL" clId="{6B875547-7107-4B12-B2BC-85043FEC1503}" dt="2024-01-11T10:49:29.535" v="2086" actId="20577"/>
        <pc:sldMkLst>
          <pc:docMk/>
          <pc:sldMk cId="2086509697" sldId="622"/>
        </pc:sldMkLst>
        <pc:spChg chg="add mod">
          <ac:chgData name="ZINCK Yves [CEGEE]" userId="58ab786b-eff3-4fb5-b8c5-161f6b44608b" providerId="ADAL" clId="{6B875547-7107-4B12-B2BC-85043FEC1503}" dt="2024-01-05T15:55:06.812" v="952" actId="14100"/>
          <ac:spMkLst>
            <pc:docMk/>
            <pc:sldMk cId="2086509697" sldId="622"/>
            <ac:spMk id="2" creationId="{CF094CEE-F063-406C-D4B3-0797FAAA0AF5}"/>
          </ac:spMkLst>
        </pc:spChg>
        <pc:spChg chg="add mod">
          <ac:chgData name="ZINCK Yves [CEGEE]" userId="58ab786b-eff3-4fb5-b8c5-161f6b44608b" providerId="ADAL" clId="{6B875547-7107-4B12-B2BC-85043FEC1503}" dt="2024-01-05T15:55:04.541" v="951" actId="14100"/>
          <ac:spMkLst>
            <pc:docMk/>
            <pc:sldMk cId="2086509697" sldId="622"/>
            <ac:spMk id="3" creationId="{96CC0F59-AA40-66D9-A84F-9851DDCDE15B}"/>
          </ac:spMkLst>
        </pc:spChg>
        <pc:spChg chg="add mod">
          <ac:chgData name="ZINCK Yves [CEGEE]" userId="58ab786b-eff3-4fb5-b8c5-161f6b44608b" providerId="ADAL" clId="{6B875547-7107-4B12-B2BC-85043FEC1503}" dt="2024-01-05T14:37:59.820" v="341" actId="1037"/>
          <ac:spMkLst>
            <pc:docMk/>
            <pc:sldMk cId="2086509697" sldId="622"/>
            <ac:spMk id="4" creationId="{9DECDA26-3952-D623-4A76-E70C62EDFC93}"/>
          </ac:spMkLst>
        </pc:spChg>
        <pc:spChg chg="add mod">
          <ac:chgData name="ZINCK Yves [CEGEE]" userId="58ab786b-eff3-4fb5-b8c5-161f6b44608b" providerId="ADAL" clId="{6B875547-7107-4B12-B2BC-85043FEC1503}" dt="2024-01-05T14:37:59.820" v="341" actId="1037"/>
          <ac:spMkLst>
            <pc:docMk/>
            <pc:sldMk cId="2086509697" sldId="622"/>
            <ac:spMk id="5" creationId="{23F70EC4-87B6-B659-0963-00DEEF9C2E86}"/>
          </ac:spMkLst>
        </pc:spChg>
        <pc:spChg chg="del">
          <ac:chgData name="ZINCK Yves [CEGEE]" userId="58ab786b-eff3-4fb5-b8c5-161f6b44608b" providerId="ADAL" clId="{6B875547-7107-4B12-B2BC-85043FEC1503}" dt="2024-01-05T14:37:34.172" v="298" actId="478"/>
          <ac:spMkLst>
            <pc:docMk/>
            <pc:sldMk cId="2086509697" sldId="622"/>
            <ac:spMk id="7" creationId="{18EA2613-59BB-B162-48A0-C12F2F06FC06}"/>
          </ac:spMkLst>
        </pc:spChg>
        <pc:spChg chg="add mod">
          <ac:chgData name="ZINCK Yves [CEGEE]" userId="58ab786b-eff3-4fb5-b8c5-161f6b44608b" providerId="ADAL" clId="{6B875547-7107-4B12-B2BC-85043FEC1503}" dt="2024-01-10T07:46:43.074" v="1938" actId="20577"/>
          <ac:spMkLst>
            <pc:docMk/>
            <pc:sldMk cId="2086509697" sldId="622"/>
            <ac:spMk id="7" creationId="{21CF6971-F614-FF0C-9AAD-856902865AFC}"/>
          </ac:spMkLst>
        </pc:spChg>
        <pc:spChg chg="del">
          <ac:chgData name="ZINCK Yves [CEGEE]" userId="58ab786b-eff3-4fb5-b8c5-161f6b44608b" providerId="ADAL" clId="{6B875547-7107-4B12-B2BC-85043FEC1503}" dt="2024-01-05T14:37:34.172" v="298" actId="478"/>
          <ac:spMkLst>
            <pc:docMk/>
            <pc:sldMk cId="2086509697" sldId="622"/>
            <ac:spMk id="8" creationId="{5153176F-3EBC-F05C-A59F-87B89552A939}"/>
          </ac:spMkLst>
        </pc:spChg>
        <pc:spChg chg="del">
          <ac:chgData name="ZINCK Yves [CEGEE]" userId="58ab786b-eff3-4fb5-b8c5-161f6b44608b" providerId="ADAL" clId="{6B875547-7107-4B12-B2BC-85043FEC1503}" dt="2024-01-05T14:37:34.172" v="298" actId="478"/>
          <ac:spMkLst>
            <pc:docMk/>
            <pc:sldMk cId="2086509697" sldId="622"/>
            <ac:spMk id="9" creationId="{F533E69E-F488-CE96-3799-D202311E1FE1}"/>
          </ac:spMkLst>
        </pc:spChg>
        <pc:spChg chg="del">
          <ac:chgData name="ZINCK Yves [CEGEE]" userId="58ab786b-eff3-4fb5-b8c5-161f6b44608b" providerId="ADAL" clId="{6B875547-7107-4B12-B2BC-85043FEC1503}" dt="2024-01-05T14:37:34.172" v="298" actId="478"/>
          <ac:spMkLst>
            <pc:docMk/>
            <pc:sldMk cId="2086509697" sldId="622"/>
            <ac:spMk id="11" creationId="{C62BBDCA-EC4C-5416-2335-22A2A52E9C07}"/>
          </ac:spMkLst>
        </pc:spChg>
        <pc:spChg chg="del">
          <ac:chgData name="ZINCK Yves [CEGEE]" userId="58ab786b-eff3-4fb5-b8c5-161f6b44608b" providerId="ADAL" clId="{6B875547-7107-4B12-B2BC-85043FEC1503}" dt="2024-01-05T14:37:34.172" v="298" actId="478"/>
          <ac:spMkLst>
            <pc:docMk/>
            <pc:sldMk cId="2086509697" sldId="622"/>
            <ac:spMk id="12" creationId="{6CC7EB79-2537-E899-C7CB-7F1CEF98255A}"/>
          </ac:spMkLst>
        </pc:spChg>
        <pc:spChg chg="del">
          <ac:chgData name="ZINCK Yves [CEGEE]" userId="58ab786b-eff3-4fb5-b8c5-161f6b44608b" providerId="ADAL" clId="{6B875547-7107-4B12-B2BC-85043FEC1503}" dt="2024-01-05T14:37:34.172" v="298" actId="478"/>
          <ac:spMkLst>
            <pc:docMk/>
            <pc:sldMk cId="2086509697" sldId="622"/>
            <ac:spMk id="13" creationId="{9AE0AE6D-F0C9-316A-EF8A-B77E97939263}"/>
          </ac:spMkLst>
        </pc:spChg>
        <pc:spChg chg="del">
          <ac:chgData name="ZINCK Yves [CEGEE]" userId="58ab786b-eff3-4fb5-b8c5-161f6b44608b" providerId="ADAL" clId="{6B875547-7107-4B12-B2BC-85043FEC1503}" dt="2024-01-05T14:37:34.172" v="298" actId="478"/>
          <ac:spMkLst>
            <pc:docMk/>
            <pc:sldMk cId="2086509697" sldId="622"/>
            <ac:spMk id="14" creationId="{437CCFBF-2FB3-EC57-C60D-F35D73D677B2}"/>
          </ac:spMkLst>
        </pc:spChg>
        <pc:spChg chg="del">
          <ac:chgData name="ZINCK Yves [CEGEE]" userId="58ab786b-eff3-4fb5-b8c5-161f6b44608b" providerId="ADAL" clId="{6B875547-7107-4B12-B2BC-85043FEC1503}" dt="2024-01-05T14:37:34.172" v="298" actId="478"/>
          <ac:spMkLst>
            <pc:docMk/>
            <pc:sldMk cId="2086509697" sldId="622"/>
            <ac:spMk id="15" creationId="{8976D9CD-06AE-3596-5E06-54AFA825B3A9}"/>
          </ac:spMkLst>
        </pc:spChg>
        <pc:spChg chg="del">
          <ac:chgData name="ZINCK Yves [CEGEE]" userId="58ab786b-eff3-4fb5-b8c5-161f6b44608b" providerId="ADAL" clId="{6B875547-7107-4B12-B2BC-85043FEC1503}" dt="2024-01-05T14:37:34.172" v="298" actId="478"/>
          <ac:spMkLst>
            <pc:docMk/>
            <pc:sldMk cId="2086509697" sldId="622"/>
            <ac:spMk id="16" creationId="{A99F0137-AE78-763B-366A-738FE7B6F6F5}"/>
          </ac:spMkLst>
        </pc:spChg>
        <pc:spChg chg="del">
          <ac:chgData name="ZINCK Yves [CEGEE]" userId="58ab786b-eff3-4fb5-b8c5-161f6b44608b" providerId="ADAL" clId="{6B875547-7107-4B12-B2BC-85043FEC1503}" dt="2024-01-05T14:37:34.172" v="298" actId="478"/>
          <ac:spMkLst>
            <pc:docMk/>
            <pc:sldMk cId="2086509697" sldId="622"/>
            <ac:spMk id="17" creationId="{255C00CA-EF33-2CBA-0419-29760EFD872F}"/>
          </ac:spMkLst>
        </pc:spChg>
        <pc:spChg chg="del">
          <ac:chgData name="ZINCK Yves [CEGEE]" userId="58ab786b-eff3-4fb5-b8c5-161f6b44608b" providerId="ADAL" clId="{6B875547-7107-4B12-B2BC-85043FEC1503}" dt="2024-01-05T14:37:34.172" v="298" actId="478"/>
          <ac:spMkLst>
            <pc:docMk/>
            <pc:sldMk cId="2086509697" sldId="622"/>
            <ac:spMk id="18" creationId="{3742375F-EE71-5147-A617-541B5E6F44B3}"/>
          </ac:spMkLst>
        </pc:spChg>
        <pc:spChg chg="mod">
          <ac:chgData name="ZINCK Yves [CEGEE]" userId="58ab786b-eff3-4fb5-b8c5-161f6b44608b" providerId="ADAL" clId="{6B875547-7107-4B12-B2BC-85043FEC1503}" dt="2024-01-05T14:37:43.375" v="332" actId="20577"/>
          <ac:spMkLst>
            <pc:docMk/>
            <pc:sldMk cId="2086509697" sldId="622"/>
            <ac:spMk id="19" creationId="{29051AD1-422B-4CEA-A80B-535CD2A5E100}"/>
          </ac:spMkLst>
        </pc:spChg>
        <pc:spChg chg="del">
          <ac:chgData name="ZINCK Yves [CEGEE]" userId="58ab786b-eff3-4fb5-b8c5-161f6b44608b" providerId="ADAL" clId="{6B875547-7107-4B12-B2BC-85043FEC1503}" dt="2024-01-05T14:37:34.172" v="298" actId="478"/>
          <ac:spMkLst>
            <pc:docMk/>
            <pc:sldMk cId="2086509697" sldId="622"/>
            <ac:spMk id="20" creationId="{AA1F2343-BD8D-E5DE-0543-E2F171AEAE33}"/>
          </ac:spMkLst>
        </pc:spChg>
        <pc:spChg chg="del">
          <ac:chgData name="ZINCK Yves [CEGEE]" userId="58ab786b-eff3-4fb5-b8c5-161f6b44608b" providerId="ADAL" clId="{6B875547-7107-4B12-B2BC-85043FEC1503}" dt="2024-01-05T14:37:34.172" v="298" actId="478"/>
          <ac:spMkLst>
            <pc:docMk/>
            <pc:sldMk cId="2086509697" sldId="622"/>
            <ac:spMk id="24" creationId="{C1B5EC1B-3F3F-0DEE-03A7-50A6FB9290C4}"/>
          </ac:spMkLst>
        </pc:spChg>
        <pc:spChg chg="del">
          <ac:chgData name="ZINCK Yves [CEGEE]" userId="58ab786b-eff3-4fb5-b8c5-161f6b44608b" providerId="ADAL" clId="{6B875547-7107-4B12-B2BC-85043FEC1503}" dt="2024-01-05T14:37:34.172" v="298" actId="478"/>
          <ac:spMkLst>
            <pc:docMk/>
            <pc:sldMk cId="2086509697" sldId="622"/>
            <ac:spMk id="25" creationId="{2ECBC7FE-404B-C8AB-F40B-7C695C5F16E0}"/>
          </ac:spMkLst>
        </pc:spChg>
        <pc:spChg chg="del">
          <ac:chgData name="ZINCK Yves [CEGEE]" userId="58ab786b-eff3-4fb5-b8c5-161f6b44608b" providerId="ADAL" clId="{6B875547-7107-4B12-B2BC-85043FEC1503}" dt="2024-01-05T14:37:34.172" v="298" actId="478"/>
          <ac:spMkLst>
            <pc:docMk/>
            <pc:sldMk cId="2086509697" sldId="622"/>
            <ac:spMk id="26" creationId="{F4CC86A0-E47A-9AC9-D7F0-74CBE28FDF59}"/>
          </ac:spMkLst>
        </pc:spChg>
        <pc:spChg chg="del">
          <ac:chgData name="ZINCK Yves [CEGEE]" userId="58ab786b-eff3-4fb5-b8c5-161f6b44608b" providerId="ADAL" clId="{6B875547-7107-4B12-B2BC-85043FEC1503}" dt="2024-01-05T14:37:34.172" v="298" actId="478"/>
          <ac:spMkLst>
            <pc:docMk/>
            <pc:sldMk cId="2086509697" sldId="622"/>
            <ac:spMk id="28" creationId="{E0021684-DBB5-B892-4486-C03281D6C21B}"/>
          </ac:spMkLst>
        </pc:spChg>
        <pc:spChg chg="del">
          <ac:chgData name="ZINCK Yves [CEGEE]" userId="58ab786b-eff3-4fb5-b8c5-161f6b44608b" providerId="ADAL" clId="{6B875547-7107-4B12-B2BC-85043FEC1503}" dt="2024-01-05T14:37:34.172" v="298" actId="478"/>
          <ac:spMkLst>
            <pc:docMk/>
            <pc:sldMk cId="2086509697" sldId="622"/>
            <ac:spMk id="29" creationId="{51792D1A-0990-435D-6A1F-ECE3F3BB6338}"/>
          </ac:spMkLst>
        </pc:spChg>
        <pc:spChg chg="del">
          <ac:chgData name="ZINCK Yves [CEGEE]" userId="58ab786b-eff3-4fb5-b8c5-161f6b44608b" providerId="ADAL" clId="{6B875547-7107-4B12-B2BC-85043FEC1503}" dt="2024-01-05T14:37:34.172" v="298" actId="478"/>
          <ac:spMkLst>
            <pc:docMk/>
            <pc:sldMk cId="2086509697" sldId="622"/>
            <ac:spMk id="30" creationId="{6BE528B8-1D04-9C7E-B81E-CB564566C5C6}"/>
          </ac:spMkLst>
        </pc:spChg>
        <pc:spChg chg="mod">
          <ac:chgData name="ZINCK Yves [CEGEE]" userId="58ab786b-eff3-4fb5-b8c5-161f6b44608b" providerId="ADAL" clId="{6B875547-7107-4B12-B2BC-85043FEC1503}" dt="2024-01-05T14:37:59.820" v="341" actId="1037"/>
          <ac:spMkLst>
            <pc:docMk/>
            <pc:sldMk cId="2086509697" sldId="622"/>
            <ac:spMk id="32" creationId="{3BEB0D66-2E57-5C28-5492-70FDDB22A1AE}"/>
          </ac:spMkLst>
        </pc:spChg>
        <pc:spChg chg="mod">
          <ac:chgData name="ZINCK Yves [CEGEE]" userId="58ab786b-eff3-4fb5-b8c5-161f6b44608b" providerId="ADAL" clId="{6B875547-7107-4B12-B2BC-85043FEC1503}" dt="2024-01-05T14:37:59.820" v="341" actId="1037"/>
          <ac:spMkLst>
            <pc:docMk/>
            <pc:sldMk cId="2086509697" sldId="622"/>
            <ac:spMk id="33" creationId="{9C2C1B1B-5EAA-3EB1-FBCF-A3D01CE7B48B}"/>
          </ac:spMkLst>
        </pc:spChg>
        <pc:spChg chg="mod">
          <ac:chgData name="ZINCK Yves [CEGEE]" userId="58ab786b-eff3-4fb5-b8c5-161f6b44608b" providerId="ADAL" clId="{6B875547-7107-4B12-B2BC-85043FEC1503}" dt="2024-01-05T14:37:59.820" v="341" actId="1037"/>
          <ac:spMkLst>
            <pc:docMk/>
            <pc:sldMk cId="2086509697" sldId="622"/>
            <ac:spMk id="34" creationId="{863AE95E-8858-D3CE-3854-60B6F72E6008}"/>
          </ac:spMkLst>
        </pc:spChg>
        <pc:spChg chg="mod">
          <ac:chgData name="ZINCK Yves [CEGEE]" userId="58ab786b-eff3-4fb5-b8c5-161f6b44608b" providerId="ADAL" clId="{6B875547-7107-4B12-B2BC-85043FEC1503}" dt="2024-01-05T14:37:59.820" v="341" actId="1037"/>
          <ac:spMkLst>
            <pc:docMk/>
            <pc:sldMk cId="2086509697" sldId="622"/>
            <ac:spMk id="35" creationId="{CB9BD28C-0DF5-FCA6-67DB-73DC0FBAF1F2}"/>
          </ac:spMkLst>
        </pc:spChg>
        <pc:spChg chg="mod">
          <ac:chgData name="ZINCK Yves [CEGEE]" userId="58ab786b-eff3-4fb5-b8c5-161f6b44608b" providerId="ADAL" clId="{6B875547-7107-4B12-B2BC-85043FEC1503}" dt="2024-01-05T14:37:59.820" v="341" actId="1037"/>
          <ac:spMkLst>
            <pc:docMk/>
            <pc:sldMk cId="2086509697" sldId="622"/>
            <ac:spMk id="36" creationId="{F1263FFE-A93D-1E6B-F129-115D940A17CF}"/>
          </ac:spMkLst>
        </pc:spChg>
        <pc:spChg chg="mod">
          <ac:chgData name="ZINCK Yves [CEGEE]" userId="58ab786b-eff3-4fb5-b8c5-161f6b44608b" providerId="ADAL" clId="{6B875547-7107-4B12-B2BC-85043FEC1503}" dt="2024-01-05T14:37:59.820" v="341" actId="1037"/>
          <ac:spMkLst>
            <pc:docMk/>
            <pc:sldMk cId="2086509697" sldId="622"/>
            <ac:spMk id="37" creationId="{C8FA4DA7-00E4-A4CE-9F08-BBCBDEFA0ABC}"/>
          </ac:spMkLst>
        </pc:spChg>
        <pc:spChg chg="mod">
          <ac:chgData name="ZINCK Yves [CEGEE]" userId="58ab786b-eff3-4fb5-b8c5-161f6b44608b" providerId="ADAL" clId="{6B875547-7107-4B12-B2BC-85043FEC1503}" dt="2024-01-05T14:37:59.820" v="341" actId="1037"/>
          <ac:spMkLst>
            <pc:docMk/>
            <pc:sldMk cId="2086509697" sldId="622"/>
            <ac:spMk id="38" creationId="{717B711C-40A7-8534-5AF8-15D6761DE92E}"/>
          </ac:spMkLst>
        </pc:spChg>
        <pc:spChg chg="mod">
          <ac:chgData name="ZINCK Yves [CEGEE]" userId="58ab786b-eff3-4fb5-b8c5-161f6b44608b" providerId="ADAL" clId="{6B875547-7107-4B12-B2BC-85043FEC1503}" dt="2024-01-05T14:37:59.820" v="341" actId="1037"/>
          <ac:spMkLst>
            <pc:docMk/>
            <pc:sldMk cId="2086509697" sldId="622"/>
            <ac:spMk id="39" creationId="{93895751-2F8F-D445-0B92-1D4FA7190D9B}"/>
          </ac:spMkLst>
        </pc:spChg>
        <pc:spChg chg="mod">
          <ac:chgData name="ZINCK Yves [CEGEE]" userId="58ab786b-eff3-4fb5-b8c5-161f6b44608b" providerId="ADAL" clId="{6B875547-7107-4B12-B2BC-85043FEC1503}" dt="2024-01-05T14:37:59.820" v="341" actId="1037"/>
          <ac:spMkLst>
            <pc:docMk/>
            <pc:sldMk cId="2086509697" sldId="622"/>
            <ac:spMk id="40" creationId="{1DBC63CC-476B-A62B-63E1-E57CC30B7DC1}"/>
          </ac:spMkLst>
        </pc:spChg>
        <pc:spChg chg="mod">
          <ac:chgData name="ZINCK Yves [CEGEE]" userId="58ab786b-eff3-4fb5-b8c5-161f6b44608b" providerId="ADAL" clId="{6B875547-7107-4B12-B2BC-85043FEC1503}" dt="2024-01-05T14:37:59.820" v="341" actId="1037"/>
          <ac:spMkLst>
            <pc:docMk/>
            <pc:sldMk cId="2086509697" sldId="622"/>
            <ac:spMk id="41" creationId="{0B56EA2C-E1C3-0873-60EA-E24D3132057D}"/>
          </ac:spMkLst>
        </pc:spChg>
        <pc:spChg chg="mod">
          <ac:chgData name="ZINCK Yves [CEGEE]" userId="58ab786b-eff3-4fb5-b8c5-161f6b44608b" providerId="ADAL" clId="{6B875547-7107-4B12-B2BC-85043FEC1503}" dt="2024-01-05T14:37:59.820" v="341" actId="1037"/>
          <ac:spMkLst>
            <pc:docMk/>
            <pc:sldMk cId="2086509697" sldId="622"/>
            <ac:spMk id="42" creationId="{2B135F68-CE7B-AD69-594F-167A7F155E19}"/>
          </ac:spMkLst>
        </pc:spChg>
        <pc:spChg chg="mod">
          <ac:chgData name="ZINCK Yves [CEGEE]" userId="58ab786b-eff3-4fb5-b8c5-161f6b44608b" providerId="ADAL" clId="{6B875547-7107-4B12-B2BC-85043FEC1503}" dt="2024-01-05T14:37:59.820" v="341" actId="1037"/>
          <ac:spMkLst>
            <pc:docMk/>
            <pc:sldMk cId="2086509697" sldId="622"/>
            <ac:spMk id="44" creationId="{42246E59-1E1F-C81B-2D5A-CEC274B6A877}"/>
          </ac:spMkLst>
        </pc:spChg>
        <pc:spChg chg="mod">
          <ac:chgData name="ZINCK Yves [CEGEE]" userId="58ab786b-eff3-4fb5-b8c5-161f6b44608b" providerId="ADAL" clId="{6B875547-7107-4B12-B2BC-85043FEC1503}" dt="2024-01-05T14:37:59.820" v="341" actId="1037"/>
          <ac:spMkLst>
            <pc:docMk/>
            <pc:sldMk cId="2086509697" sldId="622"/>
            <ac:spMk id="45" creationId="{88E23D0D-49AA-F708-0616-4C50E4D200B1}"/>
          </ac:spMkLst>
        </pc:spChg>
        <pc:spChg chg="mod">
          <ac:chgData name="ZINCK Yves [CEGEE]" userId="58ab786b-eff3-4fb5-b8c5-161f6b44608b" providerId="ADAL" clId="{6B875547-7107-4B12-B2BC-85043FEC1503}" dt="2024-01-05T14:37:59.820" v="341" actId="1037"/>
          <ac:spMkLst>
            <pc:docMk/>
            <pc:sldMk cId="2086509697" sldId="622"/>
            <ac:spMk id="46" creationId="{0A4D9E49-5993-C4AB-40A8-70E8DA18969E}"/>
          </ac:spMkLst>
        </pc:spChg>
        <pc:spChg chg="mod">
          <ac:chgData name="ZINCK Yves [CEGEE]" userId="58ab786b-eff3-4fb5-b8c5-161f6b44608b" providerId="ADAL" clId="{6B875547-7107-4B12-B2BC-85043FEC1503}" dt="2024-01-05T14:37:59.820" v="341" actId="1037"/>
          <ac:spMkLst>
            <pc:docMk/>
            <pc:sldMk cId="2086509697" sldId="622"/>
            <ac:spMk id="47" creationId="{524BD56F-8E4B-B810-0AF1-80371D76111D}"/>
          </ac:spMkLst>
        </pc:spChg>
        <pc:spChg chg="mod">
          <ac:chgData name="ZINCK Yves [CEGEE]" userId="58ab786b-eff3-4fb5-b8c5-161f6b44608b" providerId="ADAL" clId="{6B875547-7107-4B12-B2BC-85043FEC1503}" dt="2024-01-05T14:37:59.820" v="341" actId="1037"/>
          <ac:spMkLst>
            <pc:docMk/>
            <pc:sldMk cId="2086509697" sldId="622"/>
            <ac:spMk id="48" creationId="{6CD91B77-F271-7888-4AF8-4C55091F3500}"/>
          </ac:spMkLst>
        </pc:spChg>
        <pc:spChg chg="mod">
          <ac:chgData name="ZINCK Yves [CEGEE]" userId="58ab786b-eff3-4fb5-b8c5-161f6b44608b" providerId="ADAL" clId="{6B875547-7107-4B12-B2BC-85043FEC1503}" dt="2024-01-05T14:37:59.820" v="341" actId="1037"/>
          <ac:spMkLst>
            <pc:docMk/>
            <pc:sldMk cId="2086509697" sldId="622"/>
            <ac:spMk id="49" creationId="{338F8F98-CBC6-8729-AFF1-E6BA510D1D81}"/>
          </ac:spMkLst>
        </pc:spChg>
        <pc:spChg chg="mod">
          <ac:chgData name="ZINCK Yves [CEGEE]" userId="58ab786b-eff3-4fb5-b8c5-161f6b44608b" providerId="ADAL" clId="{6B875547-7107-4B12-B2BC-85043FEC1503}" dt="2024-01-05T14:37:59.820" v="341" actId="1037"/>
          <ac:spMkLst>
            <pc:docMk/>
            <pc:sldMk cId="2086509697" sldId="622"/>
            <ac:spMk id="50" creationId="{9D4D257A-0E29-4FD7-EC56-56C6992A87B0}"/>
          </ac:spMkLst>
        </pc:spChg>
        <pc:spChg chg="mod">
          <ac:chgData name="ZINCK Yves [CEGEE]" userId="58ab786b-eff3-4fb5-b8c5-161f6b44608b" providerId="ADAL" clId="{6B875547-7107-4B12-B2BC-85043FEC1503}" dt="2024-01-05T14:37:59.820" v="341" actId="1037"/>
          <ac:spMkLst>
            <pc:docMk/>
            <pc:sldMk cId="2086509697" sldId="622"/>
            <ac:spMk id="51" creationId="{2072D40B-AF8E-CD6C-1AFE-4678AB31EBBC}"/>
          </ac:spMkLst>
        </pc:spChg>
        <pc:spChg chg="mod">
          <ac:chgData name="ZINCK Yves [CEGEE]" userId="58ab786b-eff3-4fb5-b8c5-161f6b44608b" providerId="ADAL" clId="{6B875547-7107-4B12-B2BC-85043FEC1503}" dt="2024-01-05T14:37:59.820" v="341" actId="1037"/>
          <ac:spMkLst>
            <pc:docMk/>
            <pc:sldMk cId="2086509697" sldId="622"/>
            <ac:spMk id="52" creationId="{597C1D82-D37C-22EB-7DC1-C3BEF86ADEEE}"/>
          </ac:spMkLst>
        </pc:spChg>
        <pc:spChg chg="mod">
          <ac:chgData name="ZINCK Yves [CEGEE]" userId="58ab786b-eff3-4fb5-b8c5-161f6b44608b" providerId="ADAL" clId="{6B875547-7107-4B12-B2BC-85043FEC1503}" dt="2024-01-05T14:37:59.820" v="341" actId="1037"/>
          <ac:spMkLst>
            <pc:docMk/>
            <pc:sldMk cId="2086509697" sldId="622"/>
            <ac:spMk id="53" creationId="{C420A476-DCB6-5890-D810-7B78943EE088}"/>
          </ac:spMkLst>
        </pc:spChg>
        <pc:spChg chg="mod">
          <ac:chgData name="ZINCK Yves [CEGEE]" userId="58ab786b-eff3-4fb5-b8c5-161f6b44608b" providerId="ADAL" clId="{6B875547-7107-4B12-B2BC-85043FEC1503}" dt="2024-01-05T14:37:59.820" v="341" actId="1037"/>
          <ac:spMkLst>
            <pc:docMk/>
            <pc:sldMk cId="2086509697" sldId="622"/>
            <ac:spMk id="54" creationId="{4B1B8C30-0EED-A15A-FFDD-F152DD0CE421}"/>
          </ac:spMkLst>
        </pc:spChg>
        <pc:spChg chg="mod">
          <ac:chgData name="ZINCK Yves [CEGEE]" userId="58ab786b-eff3-4fb5-b8c5-161f6b44608b" providerId="ADAL" clId="{6B875547-7107-4B12-B2BC-85043FEC1503}" dt="2024-01-05T14:37:59.820" v="341" actId="1037"/>
          <ac:spMkLst>
            <pc:docMk/>
            <pc:sldMk cId="2086509697" sldId="622"/>
            <ac:spMk id="55" creationId="{C5358F6A-AA59-4A08-7B5D-85AC55DAAD58}"/>
          </ac:spMkLst>
        </pc:spChg>
        <pc:spChg chg="mod">
          <ac:chgData name="ZINCK Yves [CEGEE]" userId="58ab786b-eff3-4fb5-b8c5-161f6b44608b" providerId="ADAL" clId="{6B875547-7107-4B12-B2BC-85043FEC1503}" dt="2024-01-05T14:37:59.820" v="341" actId="1037"/>
          <ac:spMkLst>
            <pc:docMk/>
            <pc:sldMk cId="2086509697" sldId="622"/>
            <ac:spMk id="56" creationId="{F3485BD6-AF54-228D-1394-9A576A462CBD}"/>
          </ac:spMkLst>
        </pc:spChg>
        <pc:spChg chg="mod">
          <ac:chgData name="ZINCK Yves [CEGEE]" userId="58ab786b-eff3-4fb5-b8c5-161f6b44608b" providerId="ADAL" clId="{6B875547-7107-4B12-B2BC-85043FEC1503}" dt="2024-01-05T14:37:59.820" v="341" actId="1037"/>
          <ac:spMkLst>
            <pc:docMk/>
            <pc:sldMk cId="2086509697" sldId="622"/>
            <ac:spMk id="57" creationId="{195F38C8-EFB0-54FB-AFB5-E94331730E18}"/>
          </ac:spMkLst>
        </pc:spChg>
        <pc:spChg chg="mod">
          <ac:chgData name="ZINCK Yves [CEGEE]" userId="58ab786b-eff3-4fb5-b8c5-161f6b44608b" providerId="ADAL" clId="{6B875547-7107-4B12-B2BC-85043FEC1503}" dt="2024-01-05T14:37:59.820" v="341" actId="1037"/>
          <ac:spMkLst>
            <pc:docMk/>
            <pc:sldMk cId="2086509697" sldId="622"/>
            <ac:spMk id="58" creationId="{D020C0D2-34CF-02C2-8D46-ED266678F0FF}"/>
          </ac:spMkLst>
        </pc:spChg>
        <pc:spChg chg="mod">
          <ac:chgData name="ZINCK Yves [CEGEE]" userId="58ab786b-eff3-4fb5-b8c5-161f6b44608b" providerId="ADAL" clId="{6B875547-7107-4B12-B2BC-85043FEC1503}" dt="2024-01-05T14:37:59.820" v="341" actId="1037"/>
          <ac:spMkLst>
            <pc:docMk/>
            <pc:sldMk cId="2086509697" sldId="622"/>
            <ac:spMk id="59" creationId="{F6B1CE93-4D6C-7FE8-5840-B0976AC6E3CB}"/>
          </ac:spMkLst>
        </pc:spChg>
        <pc:spChg chg="mod">
          <ac:chgData name="ZINCK Yves [CEGEE]" userId="58ab786b-eff3-4fb5-b8c5-161f6b44608b" providerId="ADAL" clId="{6B875547-7107-4B12-B2BC-85043FEC1503}" dt="2024-01-05T14:37:59.820" v="341" actId="1037"/>
          <ac:spMkLst>
            <pc:docMk/>
            <pc:sldMk cId="2086509697" sldId="622"/>
            <ac:spMk id="60" creationId="{6BA59EDC-639A-267F-D529-A0FDE6F6EB8D}"/>
          </ac:spMkLst>
        </pc:spChg>
        <pc:spChg chg="mod">
          <ac:chgData name="ZINCK Yves [CEGEE]" userId="58ab786b-eff3-4fb5-b8c5-161f6b44608b" providerId="ADAL" clId="{6B875547-7107-4B12-B2BC-85043FEC1503}" dt="2024-01-05T14:37:59.820" v="341" actId="1037"/>
          <ac:spMkLst>
            <pc:docMk/>
            <pc:sldMk cId="2086509697" sldId="622"/>
            <ac:spMk id="61" creationId="{8168B32E-263F-97B7-C350-15EF3971063C}"/>
          </ac:spMkLst>
        </pc:spChg>
        <pc:spChg chg="mod">
          <ac:chgData name="ZINCK Yves [CEGEE]" userId="58ab786b-eff3-4fb5-b8c5-161f6b44608b" providerId="ADAL" clId="{6B875547-7107-4B12-B2BC-85043FEC1503}" dt="2024-01-05T14:37:59.820" v="341" actId="1037"/>
          <ac:spMkLst>
            <pc:docMk/>
            <pc:sldMk cId="2086509697" sldId="622"/>
            <ac:spMk id="62" creationId="{484034C5-1082-6880-C719-BA7DC3C54802}"/>
          </ac:spMkLst>
        </pc:spChg>
        <pc:spChg chg="mod">
          <ac:chgData name="ZINCK Yves [CEGEE]" userId="58ab786b-eff3-4fb5-b8c5-161f6b44608b" providerId="ADAL" clId="{6B875547-7107-4B12-B2BC-85043FEC1503}" dt="2024-01-05T14:37:59.820" v="341" actId="1037"/>
          <ac:spMkLst>
            <pc:docMk/>
            <pc:sldMk cId="2086509697" sldId="622"/>
            <ac:spMk id="63" creationId="{3CF1D211-CD33-6FF1-9B24-489E11AD25ED}"/>
          </ac:spMkLst>
        </pc:spChg>
        <pc:spChg chg="mod">
          <ac:chgData name="ZINCK Yves [CEGEE]" userId="58ab786b-eff3-4fb5-b8c5-161f6b44608b" providerId="ADAL" clId="{6B875547-7107-4B12-B2BC-85043FEC1503}" dt="2024-01-05T14:37:59.820" v="341" actId="1037"/>
          <ac:spMkLst>
            <pc:docMk/>
            <pc:sldMk cId="2086509697" sldId="622"/>
            <ac:spMk id="64" creationId="{ED1E1479-F3CB-56DF-CC27-9FE1E8751426}"/>
          </ac:spMkLst>
        </pc:spChg>
        <pc:spChg chg="mod">
          <ac:chgData name="ZINCK Yves [CEGEE]" userId="58ab786b-eff3-4fb5-b8c5-161f6b44608b" providerId="ADAL" clId="{6B875547-7107-4B12-B2BC-85043FEC1503}" dt="2024-01-05T14:37:59.820" v="341" actId="1037"/>
          <ac:spMkLst>
            <pc:docMk/>
            <pc:sldMk cId="2086509697" sldId="622"/>
            <ac:spMk id="65" creationId="{89F9C487-FB64-9F9A-C61D-B5121ADF20BE}"/>
          </ac:spMkLst>
        </pc:spChg>
        <pc:spChg chg="mod">
          <ac:chgData name="ZINCK Yves [CEGEE]" userId="58ab786b-eff3-4fb5-b8c5-161f6b44608b" providerId="ADAL" clId="{6B875547-7107-4B12-B2BC-85043FEC1503}" dt="2024-01-05T14:37:59.820" v="341" actId="1037"/>
          <ac:spMkLst>
            <pc:docMk/>
            <pc:sldMk cId="2086509697" sldId="622"/>
            <ac:spMk id="66" creationId="{C03F81F1-F478-7486-6CEA-E9D10F5ED75F}"/>
          </ac:spMkLst>
        </pc:spChg>
        <pc:spChg chg="mod">
          <ac:chgData name="ZINCK Yves [CEGEE]" userId="58ab786b-eff3-4fb5-b8c5-161f6b44608b" providerId="ADAL" clId="{6B875547-7107-4B12-B2BC-85043FEC1503}" dt="2024-01-05T14:37:59.820" v="341" actId="1037"/>
          <ac:spMkLst>
            <pc:docMk/>
            <pc:sldMk cId="2086509697" sldId="622"/>
            <ac:spMk id="67" creationId="{0706387F-80F7-47BC-C282-0269F3ACC00B}"/>
          </ac:spMkLst>
        </pc:spChg>
        <pc:spChg chg="mod">
          <ac:chgData name="ZINCK Yves [CEGEE]" userId="58ab786b-eff3-4fb5-b8c5-161f6b44608b" providerId="ADAL" clId="{6B875547-7107-4B12-B2BC-85043FEC1503}" dt="2024-01-05T14:37:59.820" v="341" actId="1037"/>
          <ac:spMkLst>
            <pc:docMk/>
            <pc:sldMk cId="2086509697" sldId="622"/>
            <ac:spMk id="68" creationId="{9CE1A14B-6C7A-D2B3-1720-6B4CE0571611}"/>
          </ac:spMkLst>
        </pc:spChg>
        <pc:spChg chg="mod">
          <ac:chgData name="ZINCK Yves [CEGEE]" userId="58ab786b-eff3-4fb5-b8c5-161f6b44608b" providerId="ADAL" clId="{6B875547-7107-4B12-B2BC-85043FEC1503}" dt="2024-01-05T14:37:59.820" v="341" actId="1037"/>
          <ac:spMkLst>
            <pc:docMk/>
            <pc:sldMk cId="2086509697" sldId="622"/>
            <ac:spMk id="69" creationId="{D7A7A6C8-4513-5AA9-C68B-48FFF09D3ADE}"/>
          </ac:spMkLst>
        </pc:spChg>
        <pc:spChg chg="mod">
          <ac:chgData name="ZINCK Yves [CEGEE]" userId="58ab786b-eff3-4fb5-b8c5-161f6b44608b" providerId="ADAL" clId="{6B875547-7107-4B12-B2BC-85043FEC1503}" dt="2024-01-05T14:37:59.820" v="341" actId="1037"/>
          <ac:spMkLst>
            <pc:docMk/>
            <pc:sldMk cId="2086509697" sldId="622"/>
            <ac:spMk id="70" creationId="{6CC49FD3-6B49-60B7-F541-9BFA733346F9}"/>
          </ac:spMkLst>
        </pc:spChg>
        <pc:spChg chg="mod">
          <ac:chgData name="ZINCK Yves [CEGEE]" userId="58ab786b-eff3-4fb5-b8c5-161f6b44608b" providerId="ADAL" clId="{6B875547-7107-4B12-B2BC-85043FEC1503}" dt="2024-01-05T14:37:59.820" v="341" actId="1037"/>
          <ac:spMkLst>
            <pc:docMk/>
            <pc:sldMk cId="2086509697" sldId="622"/>
            <ac:spMk id="71" creationId="{8896645D-87A9-BB41-64FD-085F2878620B}"/>
          </ac:spMkLst>
        </pc:spChg>
        <pc:spChg chg="mod">
          <ac:chgData name="ZINCK Yves [CEGEE]" userId="58ab786b-eff3-4fb5-b8c5-161f6b44608b" providerId="ADAL" clId="{6B875547-7107-4B12-B2BC-85043FEC1503}" dt="2024-01-05T14:37:59.820" v="341" actId="1037"/>
          <ac:spMkLst>
            <pc:docMk/>
            <pc:sldMk cId="2086509697" sldId="622"/>
            <ac:spMk id="72" creationId="{F69B88AD-D6D0-4F5C-9C0E-75C24150538C}"/>
          </ac:spMkLst>
        </pc:spChg>
        <pc:spChg chg="mod">
          <ac:chgData name="ZINCK Yves [CEGEE]" userId="58ab786b-eff3-4fb5-b8c5-161f6b44608b" providerId="ADAL" clId="{6B875547-7107-4B12-B2BC-85043FEC1503}" dt="2024-01-05T14:37:59.820" v="341" actId="1037"/>
          <ac:spMkLst>
            <pc:docMk/>
            <pc:sldMk cId="2086509697" sldId="622"/>
            <ac:spMk id="73" creationId="{9D9C97D5-F7F9-E411-873F-25E0482847C4}"/>
          </ac:spMkLst>
        </pc:spChg>
        <pc:spChg chg="mod">
          <ac:chgData name="ZINCK Yves [CEGEE]" userId="58ab786b-eff3-4fb5-b8c5-161f6b44608b" providerId="ADAL" clId="{6B875547-7107-4B12-B2BC-85043FEC1503}" dt="2024-01-05T14:37:59.820" v="341" actId="1037"/>
          <ac:spMkLst>
            <pc:docMk/>
            <pc:sldMk cId="2086509697" sldId="622"/>
            <ac:spMk id="74" creationId="{7EA24956-F68A-3B38-5307-2099FE3B7920}"/>
          </ac:spMkLst>
        </pc:spChg>
        <pc:spChg chg="add mod">
          <ac:chgData name="ZINCK Yves [CEGEE]" userId="58ab786b-eff3-4fb5-b8c5-161f6b44608b" providerId="ADAL" clId="{6B875547-7107-4B12-B2BC-85043FEC1503}" dt="2024-01-05T14:37:59.820" v="341" actId="1037"/>
          <ac:spMkLst>
            <pc:docMk/>
            <pc:sldMk cId="2086509697" sldId="622"/>
            <ac:spMk id="75" creationId="{5F0CA896-F9C9-EDF5-C975-35EF3BD05976}"/>
          </ac:spMkLst>
        </pc:spChg>
        <pc:spChg chg="add mod">
          <ac:chgData name="ZINCK Yves [CEGEE]" userId="58ab786b-eff3-4fb5-b8c5-161f6b44608b" providerId="ADAL" clId="{6B875547-7107-4B12-B2BC-85043FEC1503}" dt="2024-01-05T14:37:59.820" v="341" actId="1037"/>
          <ac:spMkLst>
            <pc:docMk/>
            <pc:sldMk cId="2086509697" sldId="622"/>
            <ac:spMk id="76" creationId="{FE85CEE8-9568-53FE-7E46-9213FDECF947}"/>
          </ac:spMkLst>
        </pc:spChg>
        <pc:spChg chg="add mod">
          <ac:chgData name="ZINCK Yves [CEGEE]" userId="58ab786b-eff3-4fb5-b8c5-161f6b44608b" providerId="ADAL" clId="{6B875547-7107-4B12-B2BC-85043FEC1503}" dt="2024-01-05T14:37:59.820" v="341" actId="1037"/>
          <ac:spMkLst>
            <pc:docMk/>
            <pc:sldMk cId="2086509697" sldId="622"/>
            <ac:spMk id="77" creationId="{BE17FEC0-CCAB-6091-8B44-567FDCDE168E}"/>
          </ac:spMkLst>
        </pc:spChg>
        <pc:spChg chg="add mod">
          <ac:chgData name="ZINCK Yves [CEGEE]" userId="58ab786b-eff3-4fb5-b8c5-161f6b44608b" providerId="ADAL" clId="{6B875547-7107-4B12-B2BC-85043FEC1503}" dt="2024-01-10T07:30:14.663" v="1667" actId="947"/>
          <ac:spMkLst>
            <pc:docMk/>
            <pc:sldMk cId="2086509697" sldId="622"/>
            <ac:spMk id="80" creationId="{6D6B3C54-8ABC-C860-31E9-161D23876AAC}"/>
          </ac:spMkLst>
        </pc:spChg>
        <pc:spChg chg="add mod">
          <ac:chgData name="ZINCK Yves [CEGEE]" userId="58ab786b-eff3-4fb5-b8c5-161f6b44608b" providerId="ADAL" clId="{6B875547-7107-4B12-B2BC-85043FEC1503}" dt="2024-01-05T14:37:59.820" v="341" actId="1037"/>
          <ac:spMkLst>
            <pc:docMk/>
            <pc:sldMk cId="2086509697" sldId="622"/>
            <ac:spMk id="81" creationId="{051DD7ED-D5C0-0789-A8A4-BAB1FF6C29BE}"/>
          </ac:spMkLst>
        </pc:spChg>
        <pc:spChg chg="add mod">
          <ac:chgData name="ZINCK Yves [CEGEE]" userId="58ab786b-eff3-4fb5-b8c5-161f6b44608b" providerId="ADAL" clId="{6B875547-7107-4B12-B2BC-85043FEC1503}" dt="2024-01-10T07:23:12.039" v="1659" actId="20577"/>
          <ac:spMkLst>
            <pc:docMk/>
            <pc:sldMk cId="2086509697" sldId="622"/>
            <ac:spMk id="83" creationId="{E070A2C4-1B80-04ED-C114-A27A5C3E4CB5}"/>
          </ac:spMkLst>
        </pc:spChg>
        <pc:spChg chg="add mod">
          <ac:chgData name="ZINCK Yves [CEGEE]" userId="58ab786b-eff3-4fb5-b8c5-161f6b44608b" providerId="ADAL" clId="{6B875547-7107-4B12-B2BC-85043FEC1503}" dt="2024-01-05T14:37:59.820" v="341" actId="1037"/>
          <ac:spMkLst>
            <pc:docMk/>
            <pc:sldMk cId="2086509697" sldId="622"/>
            <ac:spMk id="84" creationId="{5D7C1F9F-28F7-0AB2-DD07-CBC75E1E7263}"/>
          </ac:spMkLst>
        </pc:spChg>
        <pc:spChg chg="add mod">
          <ac:chgData name="ZINCK Yves [CEGEE]" userId="58ab786b-eff3-4fb5-b8c5-161f6b44608b" providerId="ADAL" clId="{6B875547-7107-4B12-B2BC-85043FEC1503}" dt="2024-01-10T07:28:54.432" v="1660" actId="12"/>
          <ac:spMkLst>
            <pc:docMk/>
            <pc:sldMk cId="2086509697" sldId="622"/>
            <ac:spMk id="88" creationId="{0639A618-2864-FFA2-C6B8-551F27DD2C67}"/>
          </ac:spMkLst>
        </pc:spChg>
        <pc:spChg chg="add mod">
          <ac:chgData name="ZINCK Yves [CEGEE]" userId="58ab786b-eff3-4fb5-b8c5-161f6b44608b" providerId="ADAL" clId="{6B875547-7107-4B12-B2BC-85043FEC1503}" dt="2024-01-10T07:29:04.705" v="1661" actId="12"/>
          <ac:spMkLst>
            <pc:docMk/>
            <pc:sldMk cId="2086509697" sldId="622"/>
            <ac:spMk id="89" creationId="{7C1DDBCB-87F8-35E3-5EBE-F8C7EB7E14AC}"/>
          </ac:spMkLst>
        </pc:spChg>
        <pc:spChg chg="add mod">
          <ac:chgData name="ZINCK Yves [CEGEE]" userId="58ab786b-eff3-4fb5-b8c5-161f6b44608b" providerId="ADAL" clId="{6B875547-7107-4B12-B2BC-85043FEC1503}" dt="2024-01-10T07:30:37.144" v="1670" actId="947"/>
          <ac:spMkLst>
            <pc:docMk/>
            <pc:sldMk cId="2086509697" sldId="622"/>
            <ac:spMk id="90" creationId="{32F4AAAD-4F2A-884C-D453-A55CF81AF652}"/>
          </ac:spMkLst>
        </pc:spChg>
        <pc:spChg chg="add mod">
          <ac:chgData name="ZINCK Yves [CEGEE]" userId="58ab786b-eff3-4fb5-b8c5-161f6b44608b" providerId="ADAL" clId="{6B875547-7107-4B12-B2BC-85043FEC1503}" dt="2024-01-10T07:22:27.594" v="1656" actId="20577"/>
          <ac:spMkLst>
            <pc:docMk/>
            <pc:sldMk cId="2086509697" sldId="622"/>
            <ac:spMk id="92" creationId="{5C3B01B9-1A3B-DB10-6B3B-70578998EAA7}"/>
          </ac:spMkLst>
        </pc:spChg>
        <pc:spChg chg="add mod">
          <ac:chgData name="ZINCK Yves [CEGEE]" userId="58ab786b-eff3-4fb5-b8c5-161f6b44608b" providerId="ADAL" clId="{6B875547-7107-4B12-B2BC-85043FEC1503}" dt="2024-01-05T15:55:09.391" v="953" actId="14100"/>
          <ac:spMkLst>
            <pc:docMk/>
            <pc:sldMk cId="2086509697" sldId="622"/>
            <ac:spMk id="93" creationId="{F9726138-C367-9510-0778-DC44B36D6129}"/>
          </ac:spMkLst>
        </pc:spChg>
        <pc:spChg chg="add mod">
          <ac:chgData name="ZINCK Yves [CEGEE]" userId="58ab786b-eff3-4fb5-b8c5-161f6b44608b" providerId="ADAL" clId="{6B875547-7107-4B12-B2BC-85043FEC1503}" dt="2024-01-05T14:37:59.820" v="341" actId="1037"/>
          <ac:spMkLst>
            <pc:docMk/>
            <pc:sldMk cId="2086509697" sldId="622"/>
            <ac:spMk id="94" creationId="{BB6446CE-4B99-545A-9FDF-ED72378E37D6}"/>
          </ac:spMkLst>
        </pc:spChg>
        <pc:spChg chg="mod">
          <ac:chgData name="ZINCK Yves [CEGEE]" userId="58ab786b-eff3-4fb5-b8c5-161f6b44608b" providerId="ADAL" clId="{6B875547-7107-4B12-B2BC-85043FEC1503}" dt="2024-01-05T14:37:59.820" v="341" actId="1037"/>
          <ac:spMkLst>
            <pc:docMk/>
            <pc:sldMk cId="2086509697" sldId="622"/>
            <ac:spMk id="99" creationId="{78FC85BF-90BA-BE61-3BCD-EA519AC46ADE}"/>
          </ac:spMkLst>
        </pc:spChg>
        <pc:spChg chg="mod">
          <ac:chgData name="ZINCK Yves [CEGEE]" userId="58ab786b-eff3-4fb5-b8c5-161f6b44608b" providerId="ADAL" clId="{6B875547-7107-4B12-B2BC-85043FEC1503}" dt="2024-01-05T14:37:59.820" v="341" actId="1037"/>
          <ac:spMkLst>
            <pc:docMk/>
            <pc:sldMk cId="2086509697" sldId="622"/>
            <ac:spMk id="102" creationId="{F89E9C72-AA2D-00B9-124A-FB1A6B1B9004}"/>
          </ac:spMkLst>
        </pc:spChg>
        <pc:spChg chg="mod">
          <ac:chgData name="ZINCK Yves [CEGEE]" userId="58ab786b-eff3-4fb5-b8c5-161f6b44608b" providerId="ADAL" clId="{6B875547-7107-4B12-B2BC-85043FEC1503}" dt="2024-01-05T14:37:59.820" v="341" actId="1037"/>
          <ac:spMkLst>
            <pc:docMk/>
            <pc:sldMk cId="2086509697" sldId="622"/>
            <ac:spMk id="105" creationId="{3DE4681A-0933-021E-88EC-5607C7D3180D}"/>
          </ac:spMkLst>
        </pc:spChg>
        <pc:spChg chg="add mod">
          <ac:chgData name="ZINCK Yves [CEGEE]" userId="58ab786b-eff3-4fb5-b8c5-161f6b44608b" providerId="ADAL" clId="{6B875547-7107-4B12-B2BC-85043FEC1503}" dt="2024-01-11T10:49:29.535" v="2086" actId="20577"/>
          <ac:spMkLst>
            <pc:docMk/>
            <pc:sldMk cId="2086509697" sldId="622"/>
            <ac:spMk id="107" creationId="{6A82A750-178E-FC3A-F262-9B48EA00A515}"/>
          </ac:spMkLst>
        </pc:spChg>
        <pc:spChg chg="add mod">
          <ac:chgData name="ZINCK Yves [CEGEE]" userId="58ab786b-eff3-4fb5-b8c5-161f6b44608b" providerId="ADAL" clId="{6B875547-7107-4B12-B2BC-85043FEC1503}" dt="2024-01-05T15:37:51.092" v="574" actId="1076"/>
          <ac:spMkLst>
            <pc:docMk/>
            <pc:sldMk cId="2086509697" sldId="622"/>
            <ac:spMk id="108" creationId="{0D4AF02C-D855-635A-F1E6-84A4B8CE51F9}"/>
          </ac:spMkLst>
        </pc:spChg>
        <pc:spChg chg="add mod">
          <ac:chgData name="ZINCK Yves [CEGEE]" userId="58ab786b-eff3-4fb5-b8c5-161f6b44608b" providerId="ADAL" clId="{6B875547-7107-4B12-B2BC-85043FEC1503}" dt="2024-01-10T07:46:14.219" v="1917" actId="1035"/>
          <ac:spMkLst>
            <pc:docMk/>
            <pc:sldMk cId="2086509697" sldId="622"/>
            <ac:spMk id="118" creationId="{1EAF217C-67EC-72CD-212A-1E46855CFA3C}"/>
          </ac:spMkLst>
        </pc:spChg>
        <pc:grpChg chg="add mod">
          <ac:chgData name="ZINCK Yves [CEGEE]" userId="58ab786b-eff3-4fb5-b8c5-161f6b44608b" providerId="ADAL" clId="{6B875547-7107-4B12-B2BC-85043FEC1503}" dt="2024-01-05T14:37:59.820" v="341" actId="1037"/>
          <ac:grpSpMkLst>
            <pc:docMk/>
            <pc:sldMk cId="2086509697" sldId="622"/>
            <ac:grpSpMk id="6" creationId="{92601FF9-D32A-6F53-DA1A-C5E8D6BADD58}"/>
          </ac:grpSpMkLst>
        </pc:grpChg>
        <pc:grpChg chg="add mod">
          <ac:chgData name="ZINCK Yves [CEGEE]" userId="58ab786b-eff3-4fb5-b8c5-161f6b44608b" providerId="ADAL" clId="{6B875547-7107-4B12-B2BC-85043FEC1503}" dt="2024-01-05T14:37:59.820" v="341" actId="1037"/>
          <ac:grpSpMkLst>
            <pc:docMk/>
            <pc:sldMk cId="2086509697" sldId="622"/>
            <ac:grpSpMk id="43" creationId="{25C6FDB1-13FC-1B28-E32B-20BEC83AE760}"/>
          </ac:grpSpMkLst>
        </pc:grpChg>
        <pc:grpChg chg="add mod">
          <ac:chgData name="ZINCK Yves [CEGEE]" userId="58ab786b-eff3-4fb5-b8c5-161f6b44608b" providerId="ADAL" clId="{6B875547-7107-4B12-B2BC-85043FEC1503}" dt="2024-01-05T14:37:59.820" v="341" actId="1037"/>
          <ac:grpSpMkLst>
            <pc:docMk/>
            <pc:sldMk cId="2086509697" sldId="622"/>
            <ac:grpSpMk id="97" creationId="{45680BF2-A228-9302-0CE6-95C70B7895DD}"/>
          </ac:grpSpMkLst>
        </pc:grpChg>
        <pc:grpChg chg="add mod">
          <ac:chgData name="ZINCK Yves [CEGEE]" userId="58ab786b-eff3-4fb5-b8c5-161f6b44608b" providerId="ADAL" clId="{6B875547-7107-4B12-B2BC-85043FEC1503}" dt="2024-01-05T14:37:59.820" v="341" actId="1037"/>
          <ac:grpSpMkLst>
            <pc:docMk/>
            <pc:sldMk cId="2086509697" sldId="622"/>
            <ac:grpSpMk id="100" creationId="{703CE984-FE94-9689-295C-E04148700698}"/>
          </ac:grpSpMkLst>
        </pc:grpChg>
        <pc:grpChg chg="add mod">
          <ac:chgData name="ZINCK Yves [CEGEE]" userId="58ab786b-eff3-4fb5-b8c5-161f6b44608b" providerId="ADAL" clId="{6B875547-7107-4B12-B2BC-85043FEC1503}" dt="2024-01-05T14:37:59.820" v="341" actId="1037"/>
          <ac:grpSpMkLst>
            <pc:docMk/>
            <pc:sldMk cId="2086509697" sldId="622"/>
            <ac:grpSpMk id="103" creationId="{75DD99B5-6D06-F80E-829A-981013B30033}"/>
          </ac:grpSpMkLst>
        </pc:grpChg>
        <pc:picChg chg="add del mod">
          <ac:chgData name="ZINCK Yves [CEGEE]" userId="58ab786b-eff3-4fb5-b8c5-161f6b44608b" providerId="ADAL" clId="{6B875547-7107-4B12-B2BC-85043FEC1503}" dt="2024-01-10T07:51:50.483" v="1975" actId="478"/>
          <ac:picMkLst>
            <pc:docMk/>
            <pc:sldMk cId="2086509697" sldId="622"/>
            <ac:picMk id="9" creationId="{329D9220-A436-D274-58E8-EC155B1CDBB3}"/>
          </ac:picMkLst>
        </pc:picChg>
        <pc:picChg chg="del">
          <ac:chgData name="ZINCK Yves [CEGEE]" userId="58ab786b-eff3-4fb5-b8c5-161f6b44608b" providerId="ADAL" clId="{6B875547-7107-4B12-B2BC-85043FEC1503}" dt="2024-01-05T14:37:34.172" v="298" actId="478"/>
          <ac:picMkLst>
            <pc:docMk/>
            <pc:sldMk cId="2086509697" sldId="622"/>
            <ac:picMk id="10" creationId="{09803FDB-7670-B053-DF80-40E35BF1445B}"/>
          </ac:picMkLst>
        </pc:picChg>
        <pc:picChg chg="add mod">
          <ac:chgData name="ZINCK Yves [CEGEE]" userId="58ab786b-eff3-4fb5-b8c5-161f6b44608b" providerId="ADAL" clId="{6B875547-7107-4B12-B2BC-85043FEC1503}" dt="2024-01-10T07:57:14.799" v="1994"/>
          <ac:picMkLst>
            <pc:docMk/>
            <pc:sldMk cId="2086509697" sldId="622"/>
            <ac:picMk id="11" creationId="{1439DD27-4C35-0AAE-B894-A5587412032A}"/>
          </ac:picMkLst>
        </pc:picChg>
        <pc:picChg chg="del">
          <ac:chgData name="ZINCK Yves [CEGEE]" userId="58ab786b-eff3-4fb5-b8c5-161f6b44608b" providerId="ADAL" clId="{6B875547-7107-4B12-B2BC-85043FEC1503}" dt="2024-01-05T14:37:34.172" v="298" actId="478"/>
          <ac:picMkLst>
            <pc:docMk/>
            <pc:sldMk cId="2086509697" sldId="622"/>
            <ac:picMk id="21" creationId="{B3894075-B964-E9B9-1D00-D230309E5BC5}"/>
          </ac:picMkLst>
        </pc:picChg>
        <pc:picChg chg="del">
          <ac:chgData name="ZINCK Yves [CEGEE]" userId="58ab786b-eff3-4fb5-b8c5-161f6b44608b" providerId="ADAL" clId="{6B875547-7107-4B12-B2BC-85043FEC1503}" dt="2024-01-05T14:37:34.172" v="298" actId="478"/>
          <ac:picMkLst>
            <pc:docMk/>
            <pc:sldMk cId="2086509697" sldId="622"/>
            <ac:picMk id="22" creationId="{7B68E18B-A19D-94B1-4497-DFA96C385759}"/>
          </ac:picMkLst>
        </pc:picChg>
        <pc:picChg chg="del">
          <ac:chgData name="ZINCK Yves [CEGEE]" userId="58ab786b-eff3-4fb5-b8c5-161f6b44608b" providerId="ADAL" clId="{6B875547-7107-4B12-B2BC-85043FEC1503}" dt="2024-01-05T14:37:34.172" v="298" actId="478"/>
          <ac:picMkLst>
            <pc:docMk/>
            <pc:sldMk cId="2086509697" sldId="622"/>
            <ac:picMk id="23" creationId="{82867599-4741-A582-A82E-497A4E537ED4}"/>
          </ac:picMkLst>
        </pc:picChg>
        <pc:picChg chg="del">
          <ac:chgData name="ZINCK Yves [CEGEE]" userId="58ab786b-eff3-4fb5-b8c5-161f6b44608b" providerId="ADAL" clId="{6B875547-7107-4B12-B2BC-85043FEC1503}" dt="2024-01-05T14:37:34.172" v="298" actId="478"/>
          <ac:picMkLst>
            <pc:docMk/>
            <pc:sldMk cId="2086509697" sldId="622"/>
            <ac:picMk id="27" creationId="{C91BC71C-9ACC-493A-063E-5E027594026C}"/>
          </ac:picMkLst>
        </pc:picChg>
        <pc:picChg chg="del">
          <ac:chgData name="ZINCK Yves [CEGEE]" userId="58ab786b-eff3-4fb5-b8c5-161f6b44608b" providerId="ADAL" clId="{6B875547-7107-4B12-B2BC-85043FEC1503}" dt="2024-01-05T14:37:34.172" v="298" actId="478"/>
          <ac:picMkLst>
            <pc:docMk/>
            <pc:sldMk cId="2086509697" sldId="622"/>
            <ac:picMk id="31" creationId="{8C4DC26F-BDD8-824C-7689-FF951DAFB59B}"/>
          </ac:picMkLst>
        </pc:picChg>
        <pc:picChg chg="add mod">
          <ac:chgData name="ZINCK Yves [CEGEE]" userId="58ab786b-eff3-4fb5-b8c5-161f6b44608b" providerId="ADAL" clId="{6B875547-7107-4B12-B2BC-85043FEC1503}" dt="2024-01-05T14:37:59.820" v="341" actId="1037"/>
          <ac:picMkLst>
            <pc:docMk/>
            <pc:sldMk cId="2086509697" sldId="622"/>
            <ac:picMk id="82" creationId="{5AFC691C-8A52-F2CD-C524-8D8E57C2FA9B}"/>
          </ac:picMkLst>
        </pc:picChg>
        <pc:picChg chg="add mod">
          <ac:chgData name="ZINCK Yves [CEGEE]" userId="58ab786b-eff3-4fb5-b8c5-161f6b44608b" providerId="ADAL" clId="{6B875547-7107-4B12-B2BC-85043FEC1503}" dt="2024-01-05T14:37:59.820" v="341" actId="1037"/>
          <ac:picMkLst>
            <pc:docMk/>
            <pc:sldMk cId="2086509697" sldId="622"/>
            <ac:picMk id="87" creationId="{45FB32D9-AC16-A7CE-D4B1-0E1B2332A63B}"/>
          </ac:picMkLst>
        </pc:picChg>
        <pc:picChg chg="add mod">
          <ac:chgData name="ZINCK Yves [CEGEE]" userId="58ab786b-eff3-4fb5-b8c5-161f6b44608b" providerId="ADAL" clId="{6B875547-7107-4B12-B2BC-85043FEC1503}" dt="2024-01-05T14:37:59.820" v="341" actId="1037"/>
          <ac:picMkLst>
            <pc:docMk/>
            <pc:sldMk cId="2086509697" sldId="622"/>
            <ac:picMk id="91" creationId="{7AAE178D-7A89-DD02-BF44-ADDEB139BBF8}"/>
          </ac:picMkLst>
        </pc:picChg>
        <pc:picChg chg="mod">
          <ac:chgData name="ZINCK Yves [CEGEE]" userId="58ab786b-eff3-4fb5-b8c5-161f6b44608b" providerId="ADAL" clId="{6B875547-7107-4B12-B2BC-85043FEC1503}" dt="2024-01-05T14:37:59.820" v="341" actId="1037"/>
          <ac:picMkLst>
            <pc:docMk/>
            <pc:sldMk cId="2086509697" sldId="622"/>
            <ac:picMk id="98" creationId="{601E7A18-321A-D793-039F-315CBE276452}"/>
          </ac:picMkLst>
        </pc:picChg>
        <pc:picChg chg="mod">
          <ac:chgData name="ZINCK Yves [CEGEE]" userId="58ab786b-eff3-4fb5-b8c5-161f6b44608b" providerId="ADAL" clId="{6B875547-7107-4B12-B2BC-85043FEC1503}" dt="2024-01-05T14:37:59.820" v="341" actId="1037"/>
          <ac:picMkLst>
            <pc:docMk/>
            <pc:sldMk cId="2086509697" sldId="622"/>
            <ac:picMk id="101" creationId="{40895F8D-3216-883F-F362-1BF435463F8B}"/>
          </ac:picMkLst>
        </pc:picChg>
        <pc:picChg chg="mod">
          <ac:chgData name="ZINCK Yves [CEGEE]" userId="58ab786b-eff3-4fb5-b8c5-161f6b44608b" providerId="ADAL" clId="{6B875547-7107-4B12-B2BC-85043FEC1503}" dt="2024-01-05T14:37:59.820" v="341" actId="1037"/>
          <ac:picMkLst>
            <pc:docMk/>
            <pc:sldMk cId="2086509697" sldId="622"/>
            <ac:picMk id="104" creationId="{7BEA96A1-50B2-1A11-A90E-9E445CF02BBB}"/>
          </ac:picMkLst>
        </pc:picChg>
        <pc:cxnChg chg="add mod">
          <ac:chgData name="ZINCK Yves [CEGEE]" userId="58ab786b-eff3-4fb5-b8c5-161f6b44608b" providerId="ADAL" clId="{6B875547-7107-4B12-B2BC-85043FEC1503}" dt="2024-01-05T14:37:59.820" v="341" actId="1037"/>
          <ac:cxnSpMkLst>
            <pc:docMk/>
            <pc:sldMk cId="2086509697" sldId="622"/>
            <ac:cxnSpMk id="78" creationId="{53361771-D447-41A9-788D-C28BA55372C5}"/>
          </ac:cxnSpMkLst>
        </pc:cxnChg>
        <pc:cxnChg chg="add mod">
          <ac:chgData name="ZINCK Yves [CEGEE]" userId="58ab786b-eff3-4fb5-b8c5-161f6b44608b" providerId="ADAL" clId="{6B875547-7107-4B12-B2BC-85043FEC1503}" dt="2024-01-05T14:37:59.820" v="341" actId="1037"/>
          <ac:cxnSpMkLst>
            <pc:docMk/>
            <pc:sldMk cId="2086509697" sldId="622"/>
            <ac:cxnSpMk id="79" creationId="{7C42CB58-CE12-EEB5-DF9C-B409DD137788}"/>
          </ac:cxnSpMkLst>
        </pc:cxnChg>
        <pc:cxnChg chg="add mod">
          <ac:chgData name="ZINCK Yves [CEGEE]" userId="58ab786b-eff3-4fb5-b8c5-161f6b44608b" providerId="ADAL" clId="{6B875547-7107-4B12-B2BC-85043FEC1503}" dt="2024-01-05T15:42:01.915" v="657" actId="14100"/>
          <ac:cxnSpMkLst>
            <pc:docMk/>
            <pc:sldMk cId="2086509697" sldId="622"/>
            <ac:cxnSpMk id="85" creationId="{0F59949E-CEC5-E188-140D-75BBE63A58F2}"/>
          </ac:cxnSpMkLst>
        </pc:cxnChg>
        <pc:cxnChg chg="add mod">
          <ac:chgData name="ZINCK Yves [CEGEE]" userId="58ab786b-eff3-4fb5-b8c5-161f6b44608b" providerId="ADAL" clId="{6B875547-7107-4B12-B2BC-85043FEC1503}" dt="2024-01-05T15:43:45.199" v="702" actId="1076"/>
          <ac:cxnSpMkLst>
            <pc:docMk/>
            <pc:sldMk cId="2086509697" sldId="622"/>
            <ac:cxnSpMk id="86" creationId="{A1680164-24E2-5541-36D7-ECC4F1F4B037}"/>
          </ac:cxnSpMkLst>
        </pc:cxnChg>
        <pc:cxnChg chg="add mod">
          <ac:chgData name="ZINCK Yves [CEGEE]" userId="58ab786b-eff3-4fb5-b8c5-161f6b44608b" providerId="ADAL" clId="{6B875547-7107-4B12-B2BC-85043FEC1503}" dt="2024-01-05T15:53:22.930" v="838" actId="14100"/>
          <ac:cxnSpMkLst>
            <pc:docMk/>
            <pc:sldMk cId="2086509697" sldId="622"/>
            <ac:cxnSpMk id="95" creationId="{E2B199DE-3F4F-5702-EBFE-BF71FD688D74}"/>
          </ac:cxnSpMkLst>
        </pc:cxnChg>
        <pc:cxnChg chg="add mod">
          <ac:chgData name="ZINCK Yves [CEGEE]" userId="58ab786b-eff3-4fb5-b8c5-161f6b44608b" providerId="ADAL" clId="{6B875547-7107-4B12-B2BC-85043FEC1503}" dt="2024-01-05T15:55:09.391" v="953" actId="14100"/>
          <ac:cxnSpMkLst>
            <pc:docMk/>
            <pc:sldMk cId="2086509697" sldId="622"/>
            <ac:cxnSpMk id="96" creationId="{FB023723-22B6-A403-14DF-4D302CEEE60C}"/>
          </ac:cxnSpMkLst>
        </pc:cxnChg>
        <pc:cxnChg chg="add mod">
          <ac:chgData name="ZINCK Yves [CEGEE]" userId="58ab786b-eff3-4fb5-b8c5-161f6b44608b" providerId="ADAL" clId="{6B875547-7107-4B12-B2BC-85043FEC1503}" dt="2024-01-05T14:37:59.820" v="341" actId="1037"/>
          <ac:cxnSpMkLst>
            <pc:docMk/>
            <pc:sldMk cId="2086509697" sldId="622"/>
            <ac:cxnSpMk id="106" creationId="{0E473633-F5FF-A00A-6BE5-464FBE1D9847}"/>
          </ac:cxnSpMkLst>
        </pc:cxnChg>
      </pc:sldChg>
      <pc:sldChg chg="addSp delSp modSp mod">
        <pc:chgData name="ZINCK Yves [CEGEE]" userId="58ab786b-eff3-4fb5-b8c5-161f6b44608b" providerId="ADAL" clId="{6B875547-7107-4B12-B2BC-85043FEC1503}" dt="2024-01-08T13:36:09.114" v="1641" actId="1035"/>
        <pc:sldMkLst>
          <pc:docMk/>
          <pc:sldMk cId="2897154218" sldId="623"/>
        </pc:sldMkLst>
        <pc:spChg chg="add mod">
          <ac:chgData name="ZINCK Yves [CEGEE]" userId="58ab786b-eff3-4fb5-b8c5-161f6b44608b" providerId="ADAL" clId="{6B875547-7107-4B12-B2BC-85043FEC1503}" dt="2024-01-05T15:23:28.229" v="351" actId="1035"/>
          <ac:spMkLst>
            <pc:docMk/>
            <pc:sldMk cId="2897154218" sldId="623"/>
            <ac:spMk id="2" creationId="{88DDD67C-DD4A-0EC4-0564-673457CB6B93}"/>
          </ac:spMkLst>
        </pc:spChg>
        <pc:spChg chg="mod">
          <ac:chgData name="ZINCK Yves [CEGEE]" userId="58ab786b-eff3-4fb5-b8c5-161f6b44608b" providerId="ADAL" clId="{6B875547-7107-4B12-B2BC-85043FEC1503}" dt="2024-01-05T15:23:51.413" v="407" actId="20577"/>
          <ac:spMkLst>
            <pc:docMk/>
            <pc:sldMk cId="2897154218" sldId="623"/>
            <ac:spMk id="3" creationId="{373CB333-3DBB-E824-B17C-D1BC7F1723C0}"/>
          </ac:spMkLst>
        </pc:spChg>
        <pc:spChg chg="add mod">
          <ac:chgData name="ZINCK Yves [CEGEE]" userId="58ab786b-eff3-4fb5-b8c5-161f6b44608b" providerId="ADAL" clId="{6B875547-7107-4B12-B2BC-85043FEC1503}" dt="2024-01-05T15:23:28.229" v="351" actId="1035"/>
          <ac:spMkLst>
            <pc:docMk/>
            <pc:sldMk cId="2897154218" sldId="623"/>
            <ac:spMk id="4" creationId="{A09327C0-1A8C-46D7-5CE4-C717AB2988E8}"/>
          </ac:spMkLst>
        </pc:spChg>
        <pc:spChg chg="add mod">
          <ac:chgData name="ZINCK Yves [CEGEE]" userId="58ab786b-eff3-4fb5-b8c5-161f6b44608b" providerId="ADAL" clId="{6B875547-7107-4B12-B2BC-85043FEC1503}" dt="2024-01-08T13:34:52.425" v="1605" actId="255"/>
          <ac:spMkLst>
            <pc:docMk/>
            <pc:sldMk cId="2897154218" sldId="623"/>
            <ac:spMk id="5" creationId="{D7D31A4A-9ACE-339D-BCDA-36E03056A10E}"/>
          </ac:spMkLst>
        </pc:spChg>
        <pc:spChg chg="add mod">
          <ac:chgData name="ZINCK Yves [CEGEE]" userId="58ab786b-eff3-4fb5-b8c5-161f6b44608b" providerId="ADAL" clId="{6B875547-7107-4B12-B2BC-85043FEC1503}" dt="2024-01-08T13:34:48.827" v="1604" actId="255"/>
          <ac:spMkLst>
            <pc:docMk/>
            <pc:sldMk cId="2897154218" sldId="623"/>
            <ac:spMk id="6" creationId="{337EFB63-AAEE-7EEA-FB1D-60777C348ABB}"/>
          </ac:spMkLst>
        </pc:spChg>
        <pc:spChg chg="del">
          <ac:chgData name="ZINCK Yves [CEGEE]" userId="58ab786b-eff3-4fb5-b8c5-161f6b44608b" providerId="ADAL" clId="{6B875547-7107-4B12-B2BC-85043FEC1503}" dt="2024-01-05T15:23:09.761" v="342" actId="478"/>
          <ac:spMkLst>
            <pc:docMk/>
            <pc:sldMk cId="2897154218" sldId="623"/>
            <ac:spMk id="7" creationId="{6C24E9B3-06A7-3D21-4A44-8EBAD9BB1E16}"/>
          </ac:spMkLst>
        </pc:spChg>
        <pc:spChg chg="del">
          <ac:chgData name="ZINCK Yves [CEGEE]" userId="58ab786b-eff3-4fb5-b8c5-161f6b44608b" providerId="ADAL" clId="{6B875547-7107-4B12-B2BC-85043FEC1503}" dt="2024-01-05T15:23:09.761" v="342" actId="478"/>
          <ac:spMkLst>
            <pc:docMk/>
            <pc:sldMk cId="2897154218" sldId="623"/>
            <ac:spMk id="9" creationId="{646FB7E4-244D-23FF-AB40-EE04D895DC55}"/>
          </ac:spMkLst>
        </pc:spChg>
        <pc:spChg chg="del">
          <ac:chgData name="ZINCK Yves [CEGEE]" userId="58ab786b-eff3-4fb5-b8c5-161f6b44608b" providerId="ADAL" clId="{6B875547-7107-4B12-B2BC-85043FEC1503}" dt="2024-01-05T15:23:09.761" v="342" actId="478"/>
          <ac:spMkLst>
            <pc:docMk/>
            <pc:sldMk cId="2897154218" sldId="623"/>
            <ac:spMk id="29" creationId="{25DB6133-A670-8192-9326-872E3D0900D9}"/>
          </ac:spMkLst>
        </pc:spChg>
        <pc:spChg chg="del">
          <ac:chgData name="ZINCK Yves [CEGEE]" userId="58ab786b-eff3-4fb5-b8c5-161f6b44608b" providerId="ADAL" clId="{6B875547-7107-4B12-B2BC-85043FEC1503}" dt="2024-01-05T15:23:09.761" v="342" actId="478"/>
          <ac:spMkLst>
            <pc:docMk/>
            <pc:sldMk cId="2897154218" sldId="623"/>
            <ac:spMk id="30" creationId="{AEC88219-223B-3A97-DAEF-F3BD3EB2C151}"/>
          </ac:spMkLst>
        </pc:spChg>
        <pc:spChg chg="del">
          <ac:chgData name="ZINCK Yves [CEGEE]" userId="58ab786b-eff3-4fb5-b8c5-161f6b44608b" providerId="ADAL" clId="{6B875547-7107-4B12-B2BC-85043FEC1503}" dt="2024-01-05T15:23:09.761" v="342" actId="478"/>
          <ac:spMkLst>
            <pc:docMk/>
            <pc:sldMk cId="2897154218" sldId="623"/>
            <ac:spMk id="31" creationId="{2192AA42-8B50-D0CE-D131-E78D3DAAFEAA}"/>
          </ac:spMkLst>
        </pc:spChg>
        <pc:spChg chg="del">
          <ac:chgData name="ZINCK Yves [CEGEE]" userId="58ab786b-eff3-4fb5-b8c5-161f6b44608b" providerId="ADAL" clId="{6B875547-7107-4B12-B2BC-85043FEC1503}" dt="2024-01-05T15:23:09.761" v="342" actId="478"/>
          <ac:spMkLst>
            <pc:docMk/>
            <pc:sldMk cId="2897154218" sldId="623"/>
            <ac:spMk id="32" creationId="{CA17B782-F4FE-3104-D19C-3A6340326DE6}"/>
          </ac:spMkLst>
        </pc:spChg>
        <pc:spChg chg="del">
          <ac:chgData name="ZINCK Yves [CEGEE]" userId="58ab786b-eff3-4fb5-b8c5-161f6b44608b" providerId="ADAL" clId="{6B875547-7107-4B12-B2BC-85043FEC1503}" dt="2024-01-05T15:23:09.761" v="342" actId="478"/>
          <ac:spMkLst>
            <pc:docMk/>
            <pc:sldMk cId="2897154218" sldId="623"/>
            <ac:spMk id="33" creationId="{DE34C6DF-11F1-2C99-1F9D-29B46F59E4DA}"/>
          </ac:spMkLst>
        </pc:spChg>
        <pc:spChg chg="add mod">
          <ac:chgData name="ZINCK Yves [CEGEE]" userId="58ab786b-eff3-4fb5-b8c5-161f6b44608b" providerId="ADAL" clId="{6B875547-7107-4B12-B2BC-85043FEC1503}" dt="2024-01-05T15:23:28.229" v="351" actId="1035"/>
          <ac:spMkLst>
            <pc:docMk/>
            <pc:sldMk cId="2897154218" sldId="623"/>
            <ac:spMk id="35" creationId="{36B3989C-B7C5-41FA-3885-ED497CADA443}"/>
          </ac:spMkLst>
        </pc:spChg>
        <pc:spChg chg="add mod">
          <ac:chgData name="ZINCK Yves [CEGEE]" userId="58ab786b-eff3-4fb5-b8c5-161f6b44608b" providerId="ADAL" clId="{6B875547-7107-4B12-B2BC-85043FEC1503}" dt="2024-01-08T13:34:43.531" v="1603" actId="255"/>
          <ac:spMkLst>
            <pc:docMk/>
            <pc:sldMk cId="2897154218" sldId="623"/>
            <ac:spMk id="36" creationId="{429C53E7-E62C-5EDA-5A21-8DCBC6BCC094}"/>
          </ac:spMkLst>
        </pc:spChg>
        <pc:spChg chg="add mod">
          <ac:chgData name="ZINCK Yves [CEGEE]" userId="58ab786b-eff3-4fb5-b8c5-161f6b44608b" providerId="ADAL" clId="{6B875547-7107-4B12-B2BC-85043FEC1503}" dt="2024-01-05T15:23:28.229" v="351" actId="1035"/>
          <ac:spMkLst>
            <pc:docMk/>
            <pc:sldMk cId="2897154218" sldId="623"/>
            <ac:spMk id="37" creationId="{4C8E0BCC-6999-42F5-36C2-60E4180DA988}"/>
          </ac:spMkLst>
        </pc:spChg>
        <pc:spChg chg="add mod">
          <ac:chgData name="ZINCK Yves [CEGEE]" userId="58ab786b-eff3-4fb5-b8c5-161f6b44608b" providerId="ADAL" clId="{6B875547-7107-4B12-B2BC-85043FEC1503}" dt="2024-01-08T13:34:58.599" v="1606" actId="255"/>
          <ac:spMkLst>
            <pc:docMk/>
            <pc:sldMk cId="2897154218" sldId="623"/>
            <ac:spMk id="38" creationId="{B0C332D3-ED5C-9168-0D40-EE9BBE259D94}"/>
          </ac:spMkLst>
        </pc:spChg>
        <pc:spChg chg="add mod">
          <ac:chgData name="ZINCK Yves [CEGEE]" userId="58ab786b-eff3-4fb5-b8c5-161f6b44608b" providerId="ADAL" clId="{6B875547-7107-4B12-B2BC-85043FEC1503}" dt="2024-01-05T15:23:28.229" v="351" actId="1035"/>
          <ac:spMkLst>
            <pc:docMk/>
            <pc:sldMk cId="2897154218" sldId="623"/>
            <ac:spMk id="40" creationId="{A942992F-92A9-9DAA-2894-7077BFDAE4DC}"/>
          </ac:spMkLst>
        </pc:spChg>
        <pc:spChg chg="add del mod">
          <ac:chgData name="ZINCK Yves [CEGEE]" userId="58ab786b-eff3-4fb5-b8c5-161f6b44608b" providerId="ADAL" clId="{6B875547-7107-4B12-B2BC-85043FEC1503}" dt="2024-01-08T13:36:03.731" v="1607" actId="478"/>
          <ac:spMkLst>
            <pc:docMk/>
            <pc:sldMk cId="2897154218" sldId="623"/>
            <ac:spMk id="41" creationId="{0011A685-3031-4C02-E62B-94B9E00327D8}"/>
          </ac:spMkLst>
        </pc:spChg>
        <pc:spChg chg="add mod">
          <ac:chgData name="ZINCK Yves [CEGEE]" userId="58ab786b-eff3-4fb5-b8c5-161f6b44608b" providerId="ADAL" clId="{6B875547-7107-4B12-B2BC-85043FEC1503}" dt="2024-01-08T13:36:09.114" v="1641" actId="1035"/>
          <ac:spMkLst>
            <pc:docMk/>
            <pc:sldMk cId="2897154218" sldId="623"/>
            <ac:spMk id="42" creationId="{744FEDA0-EA39-909F-5198-163E9A9D08B8}"/>
          </ac:spMkLst>
        </pc:spChg>
        <pc:spChg chg="add del mod topLvl">
          <ac:chgData name="ZINCK Yves [CEGEE]" userId="58ab786b-eff3-4fb5-b8c5-161f6b44608b" providerId="ADAL" clId="{6B875547-7107-4B12-B2BC-85043FEC1503}" dt="2024-01-05T15:27:02.811" v="421" actId="478"/>
          <ac:spMkLst>
            <pc:docMk/>
            <pc:sldMk cId="2897154218" sldId="623"/>
            <ac:spMk id="47" creationId="{D44B7970-3688-7B4A-C17C-B2D127961846}"/>
          </ac:spMkLst>
        </pc:spChg>
        <pc:grpChg chg="del">
          <ac:chgData name="ZINCK Yves [CEGEE]" userId="58ab786b-eff3-4fb5-b8c5-161f6b44608b" providerId="ADAL" clId="{6B875547-7107-4B12-B2BC-85043FEC1503}" dt="2024-01-05T15:23:09.761" v="342" actId="478"/>
          <ac:grpSpMkLst>
            <pc:docMk/>
            <pc:sldMk cId="2897154218" sldId="623"/>
            <ac:grpSpMk id="10" creationId="{6DF362E9-D6A1-5F19-390B-751720D7E5B5}"/>
          </ac:grpSpMkLst>
        </pc:grpChg>
        <pc:grpChg chg="del">
          <ac:chgData name="ZINCK Yves [CEGEE]" userId="58ab786b-eff3-4fb5-b8c5-161f6b44608b" providerId="ADAL" clId="{6B875547-7107-4B12-B2BC-85043FEC1503}" dt="2024-01-05T15:23:09.761" v="342" actId="478"/>
          <ac:grpSpMkLst>
            <pc:docMk/>
            <pc:sldMk cId="2897154218" sldId="623"/>
            <ac:grpSpMk id="13" creationId="{C9418BCB-1972-6E3A-AE45-6C15E52AB404}"/>
          </ac:grpSpMkLst>
        </pc:grpChg>
        <pc:grpChg chg="del">
          <ac:chgData name="ZINCK Yves [CEGEE]" userId="58ab786b-eff3-4fb5-b8c5-161f6b44608b" providerId="ADAL" clId="{6B875547-7107-4B12-B2BC-85043FEC1503}" dt="2024-01-05T15:23:09.761" v="342" actId="478"/>
          <ac:grpSpMkLst>
            <pc:docMk/>
            <pc:sldMk cId="2897154218" sldId="623"/>
            <ac:grpSpMk id="19" creationId="{53ACE7B6-A33F-045E-E106-93CD5054CA68}"/>
          </ac:grpSpMkLst>
        </pc:grpChg>
        <pc:grpChg chg="del">
          <ac:chgData name="ZINCK Yves [CEGEE]" userId="58ab786b-eff3-4fb5-b8c5-161f6b44608b" providerId="ADAL" clId="{6B875547-7107-4B12-B2BC-85043FEC1503}" dt="2024-01-05T15:23:09.761" v="342" actId="478"/>
          <ac:grpSpMkLst>
            <pc:docMk/>
            <pc:sldMk cId="2897154218" sldId="623"/>
            <ac:grpSpMk id="25" creationId="{9F981BB5-AAEF-8952-AC99-D0892066B631}"/>
          </ac:grpSpMkLst>
        </pc:grpChg>
        <pc:grpChg chg="add del mod">
          <ac:chgData name="ZINCK Yves [CEGEE]" userId="58ab786b-eff3-4fb5-b8c5-161f6b44608b" providerId="ADAL" clId="{6B875547-7107-4B12-B2BC-85043FEC1503}" dt="2024-01-05T15:27:02.811" v="421" actId="478"/>
          <ac:grpSpMkLst>
            <pc:docMk/>
            <pc:sldMk cId="2897154218" sldId="623"/>
            <ac:grpSpMk id="46" creationId="{F1B7D53D-155A-FA66-7FBA-A52E6B8599C7}"/>
          </ac:grpSpMkLst>
        </pc:grpChg>
        <pc:picChg chg="del">
          <ac:chgData name="ZINCK Yves [CEGEE]" userId="58ab786b-eff3-4fb5-b8c5-161f6b44608b" providerId="ADAL" clId="{6B875547-7107-4B12-B2BC-85043FEC1503}" dt="2024-01-05T15:23:09.761" v="342" actId="478"/>
          <ac:picMkLst>
            <pc:docMk/>
            <pc:sldMk cId="2897154218" sldId="623"/>
            <ac:picMk id="8" creationId="{8049F59E-9FD9-8685-303C-D4D99920F990}"/>
          </ac:picMkLst>
        </pc:picChg>
        <pc:picChg chg="del">
          <ac:chgData name="ZINCK Yves [CEGEE]" userId="58ab786b-eff3-4fb5-b8c5-161f6b44608b" providerId="ADAL" clId="{6B875547-7107-4B12-B2BC-85043FEC1503}" dt="2024-01-05T15:23:12.351" v="343" actId="478"/>
          <ac:picMkLst>
            <pc:docMk/>
            <pc:sldMk cId="2897154218" sldId="623"/>
            <ac:picMk id="34" creationId="{C91EB63C-AA8E-28AB-9D28-EEDD44000B42}"/>
          </ac:picMkLst>
        </pc:picChg>
        <pc:picChg chg="add mod">
          <ac:chgData name="ZINCK Yves [CEGEE]" userId="58ab786b-eff3-4fb5-b8c5-161f6b44608b" providerId="ADAL" clId="{6B875547-7107-4B12-B2BC-85043FEC1503}" dt="2024-01-05T15:23:28.229" v="351" actId="1035"/>
          <ac:picMkLst>
            <pc:docMk/>
            <pc:sldMk cId="2897154218" sldId="623"/>
            <ac:picMk id="39" creationId="{2EAB639C-43EF-7480-BC15-855B03C0B6E4}"/>
          </ac:picMkLst>
        </pc:picChg>
        <pc:picChg chg="add mod ord">
          <ac:chgData name="ZINCK Yves [CEGEE]" userId="58ab786b-eff3-4fb5-b8c5-161f6b44608b" providerId="ADAL" clId="{6B875547-7107-4B12-B2BC-85043FEC1503}" dt="2024-01-05T15:59:38.913" v="974" actId="166"/>
          <ac:picMkLst>
            <pc:docMk/>
            <pc:sldMk cId="2897154218" sldId="623"/>
            <ac:picMk id="43" creationId="{4B71B512-ADB6-CDC6-3679-FF7AEE219FC3}"/>
          </ac:picMkLst>
        </pc:picChg>
        <pc:picChg chg="add mod">
          <ac:chgData name="ZINCK Yves [CEGEE]" userId="58ab786b-eff3-4fb5-b8c5-161f6b44608b" providerId="ADAL" clId="{6B875547-7107-4B12-B2BC-85043FEC1503}" dt="2024-01-05T15:23:28.229" v="351" actId="1035"/>
          <ac:picMkLst>
            <pc:docMk/>
            <pc:sldMk cId="2897154218" sldId="623"/>
            <ac:picMk id="44" creationId="{1E4B2761-2BC9-CE99-50C3-47E82CF90401}"/>
          </ac:picMkLst>
        </pc:picChg>
        <pc:picChg chg="add mod">
          <ac:chgData name="ZINCK Yves [CEGEE]" userId="58ab786b-eff3-4fb5-b8c5-161f6b44608b" providerId="ADAL" clId="{6B875547-7107-4B12-B2BC-85043FEC1503}" dt="2024-01-05T15:23:28.229" v="351" actId="1035"/>
          <ac:picMkLst>
            <pc:docMk/>
            <pc:sldMk cId="2897154218" sldId="623"/>
            <ac:picMk id="45" creationId="{8666BC1C-548D-92BD-8C2F-0458C0B45B2B}"/>
          </ac:picMkLst>
        </pc:picChg>
        <pc:picChg chg="add del mod topLvl">
          <ac:chgData name="ZINCK Yves [CEGEE]" userId="58ab786b-eff3-4fb5-b8c5-161f6b44608b" providerId="ADAL" clId="{6B875547-7107-4B12-B2BC-85043FEC1503}" dt="2024-01-05T15:27:10.169" v="423" actId="1076"/>
          <ac:picMkLst>
            <pc:docMk/>
            <pc:sldMk cId="2897154218" sldId="623"/>
            <ac:picMk id="48" creationId="{D2AFB2B5-E222-3A42-7AD6-BF9B3CA09C25}"/>
          </ac:picMkLst>
        </pc:picChg>
        <pc:picChg chg="add mod">
          <ac:chgData name="ZINCK Yves [CEGEE]" userId="58ab786b-eff3-4fb5-b8c5-161f6b44608b" providerId="ADAL" clId="{6B875547-7107-4B12-B2BC-85043FEC1503}" dt="2024-01-05T15:24:47.145" v="408"/>
          <ac:picMkLst>
            <pc:docMk/>
            <pc:sldMk cId="2897154218" sldId="623"/>
            <ac:picMk id="49" creationId="{FDE4CF81-0D1E-023F-1407-5A78E886D298}"/>
          </ac:picMkLst>
        </pc:picChg>
        <pc:picChg chg="add mod ord">
          <ac:chgData name="ZINCK Yves [CEGEE]" userId="58ab786b-eff3-4fb5-b8c5-161f6b44608b" providerId="ADAL" clId="{6B875547-7107-4B12-B2BC-85043FEC1503}" dt="2024-01-05T15:59:43.010" v="975" actId="166"/>
          <ac:picMkLst>
            <pc:docMk/>
            <pc:sldMk cId="2897154218" sldId="623"/>
            <ac:picMk id="50" creationId="{3E31528F-9C82-EF94-7716-B9C94919B935}"/>
          </ac:picMkLst>
        </pc:picChg>
        <pc:picChg chg="add mod">
          <ac:chgData name="ZINCK Yves [CEGEE]" userId="58ab786b-eff3-4fb5-b8c5-161f6b44608b" providerId="ADAL" clId="{6B875547-7107-4B12-B2BC-85043FEC1503}" dt="2024-01-05T15:59:51.771" v="977" actId="1076"/>
          <ac:picMkLst>
            <pc:docMk/>
            <pc:sldMk cId="2897154218" sldId="623"/>
            <ac:picMk id="51" creationId="{FD282F66-9797-3DB5-C757-E7BDD2D89AA0}"/>
          </ac:picMkLst>
        </pc:picChg>
        <pc:picChg chg="add mod">
          <ac:chgData name="ZINCK Yves [CEGEE]" userId="58ab786b-eff3-4fb5-b8c5-161f6b44608b" providerId="ADAL" clId="{6B875547-7107-4B12-B2BC-85043FEC1503}" dt="2024-01-05T15:59:57.301" v="979" actId="1076"/>
          <ac:picMkLst>
            <pc:docMk/>
            <pc:sldMk cId="2897154218" sldId="623"/>
            <ac:picMk id="52" creationId="{92A52CBD-19A7-997D-88B7-1B023C753270}"/>
          </ac:picMkLst>
        </pc:picChg>
        <pc:picChg chg="add mod">
          <ac:chgData name="ZINCK Yves [CEGEE]" userId="58ab786b-eff3-4fb5-b8c5-161f6b44608b" providerId="ADAL" clId="{6B875547-7107-4B12-B2BC-85043FEC1503}" dt="2024-01-05T16:00:14.325" v="987" actId="1076"/>
          <ac:picMkLst>
            <pc:docMk/>
            <pc:sldMk cId="2897154218" sldId="623"/>
            <ac:picMk id="53" creationId="{A9F96E2F-DBA7-C88E-20A1-EDBACA60B5AB}"/>
          </ac:picMkLst>
        </pc:picChg>
        <pc:cxnChg chg="del">
          <ac:chgData name="ZINCK Yves [CEGEE]" userId="58ab786b-eff3-4fb5-b8c5-161f6b44608b" providerId="ADAL" clId="{6B875547-7107-4B12-B2BC-85043FEC1503}" dt="2024-01-05T15:23:09.761" v="342" actId="478"/>
          <ac:cxnSpMkLst>
            <pc:docMk/>
            <pc:sldMk cId="2897154218" sldId="623"/>
            <ac:cxnSpMk id="28" creationId="{65FB6069-E0E7-9DD3-7664-0E27A719C3EE}"/>
          </ac:cxnSpMkLst>
        </pc:cxnChg>
      </pc:sldChg>
      <pc:sldChg chg="addSp delSp modSp mod">
        <pc:chgData name="ZINCK Yves [CEGEE]" userId="58ab786b-eff3-4fb5-b8c5-161f6b44608b" providerId="ADAL" clId="{6B875547-7107-4B12-B2BC-85043FEC1503}" dt="2024-01-19T07:10:49.625" v="2090" actId="20577"/>
        <pc:sldMkLst>
          <pc:docMk/>
          <pc:sldMk cId="192317443" sldId="624"/>
        </pc:sldMkLst>
        <pc:spChg chg="del">
          <ac:chgData name="ZINCK Yves [CEGEE]" userId="58ab786b-eff3-4fb5-b8c5-161f6b44608b" providerId="ADAL" clId="{6B875547-7107-4B12-B2BC-85043FEC1503}" dt="2024-01-05T15:28:19.167" v="425" actId="478"/>
          <ac:spMkLst>
            <pc:docMk/>
            <pc:sldMk cId="192317443" sldId="624"/>
            <ac:spMk id="2" creationId="{30165000-2F6A-3CE5-E910-F4B8E96A5F5E}"/>
          </ac:spMkLst>
        </pc:spChg>
        <pc:spChg chg="mod">
          <ac:chgData name="ZINCK Yves [CEGEE]" userId="58ab786b-eff3-4fb5-b8c5-161f6b44608b" providerId="ADAL" clId="{6B875547-7107-4B12-B2BC-85043FEC1503}" dt="2024-01-05T15:28:47.768" v="477" actId="20577"/>
          <ac:spMkLst>
            <pc:docMk/>
            <pc:sldMk cId="192317443" sldId="624"/>
            <ac:spMk id="3" creationId="{9426B48F-BAF0-56C1-8CF4-779657A14B50}"/>
          </ac:spMkLst>
        </pc:spChg>
        <pc:spChg chg="add mod">
          <ac:chgData name="ZINCK Yves [CEGEE]" userId="58ab786b-eff3-4fb5-b8c5-161f6b44608b" providerId="ADAL" clId="{6B875547-7107-4B12-B2BC-85043FEC1503}" dt="2024-01-08T13:36:32.987" v="1643" actId="255"/>
          <ac:spMkLst>
            <pc:docMk/>
            <pc:sldMk cId="192317443" sldId="624"/>
            <ac:spMk id="4" creationId="{582CA522-F26D-9482-595E-972F3803DB0D}"/>
          </ac:spMkLst>
        </pc:spChg>
        <pc:spChg chg="add mod">
          <ac:chgData name="ZINCK Yves [CEGEE]" userId="58ab786b-eff3-4fb5-b8c5-161f6b44608b" providerId="ADAL" clId="{6B875547-7107-4B12-B2BC-85043FEC1503}" dt="2024-01-05T15:28:32.150" v="431" actId="1076"/>
          <ac:spMkLst>
            <pc:docMk/>
            <pc:sldMk cId="192317443" sldId="624"/>
            <ac:spMk id="5" creationId="{01AB28A5-6DD9-CCF0-D405-B92804C2CE1F}"/>
          </ac:spMkLst>
        </pc:spChg>
        <pc:spChg chg="add mod">
          <ac:chgData name="ZINCK Yves [CEGEE]" userId="58ab786b-eff3-4fb5-b8c5-161f6b44608b" providerId="ADAL" clId="{6B875547-7107-4B12-B2BC-85043FEC1503}" dt="2024-01-19T07:10:49.625" v="2090" actId="20577"/>
          <ac:spMkLst>
            <pc:docMk/>
            <pc:sldMk cId="192317443" sldId="624"/>
            <ac:spMk id="6" creationId="{292D95ED-16C6-55F1-4026-158F2A20E828}"/>
          </ac:spMkLst>
        </pc:spChg>
        <pc:spChg chg="add mod">
          <ac:chgData name="ZINCK Yves [CEGEE]" userId="58ab786b-eff3-4fb5-b8c5-161f6b44608b" providerId="ADAL" clId="{6B875547-7107-4B12-B2BC-85043FEC1503}" dt="2024-01-08T13:36:38.402" v="1644" actId="255"/>
          <ac:spMkLst>
            <pc:docMk/>
            <pc:sldMk cId="192317443" sldId="624"/>
            <ac:spMk id="7" creationId="{49909A74-F4C5-AB95-FFDB-BA3D323A68BA}"/>
          </ac:spMkLst>
        </pc:spChg>
        <pc:spChg chg="add mod">
          <ac:chgData name="ZINCK Yves [CEGEE]" userId="58ab786b-eff3-4fb5-b8c5-161f6b44608b" providerId="ADAL" clId="{6B875547-7107-4B12-B2BC-85043FEC1503}" dt="2024-01-05T15:28:32.150" v="431" actId="1076"/>
          <ac:spMkLst>
            <pc:docMk/>
            <pc:sldMk cId="192317443" sldId="624"/>
            <ac:spMk id="8" creationId="{90EE9411-7802-E17E-F3E0-6B7E2EDAA43F}"/>
          </ac:spMkLst>
        </pc:spChg>
        <pc:spChg chg="add mod">
          <ac:chgData name="ZINCK Yves [CEGEE]" userId="58ab786b-eff3-4fb5-b8c5-161f6b44608b" providerId="ADAL" clId="{6B875547-7107-4B12-B2BC-85043FEC1503}" dt="2024-01-05T15:28:32.150" v="431" actId="1076"/>
          <ac:spMkLst>
            <pc:docMk/>
            <pc:sldMk cId="192317443" sldId="624"/>
            <ac:spMk id="9" creationId="{60E0B8D3-D708-53EF-1D79-E50D8E8CC648}"/>
          </ac:spMkLst>
        </pc:spChg>
        <pc:spChg chg="add mod">
          <ac:chgData name="ZINCK Yves [CEGEE]" userId="58ab786b-eff3-4fb5-b8c5-161f6b44608b" providerId="ADAL" clId="{6B875547-7107-4B12-B2BC-85043FEC1503}" dt="2024-01-05T15:30:19.862" v="482" actId="255"/>
          <ac:spMkLst>
            <pc:docMk/>
            <pc:sldMk cId="192317443" sldId="624"/>
            <ac:spMk id="11" creationId="{1DE69209-57A8-B75E-088F-8F2CE5C30EFD}"/>
          </ac:spMkLst>
        </pc:spChg>
        <pc:spChg chg="add mod">
          <ac:chgData name="ZINCK Yves [CEGEE]" userId="58ab786b-eff3-4fb5-b8c5-161f6b44608b" providerId="ADAL" clId="{6B875547-7107-4B12-B2BC-85043FEC1503}" dt="2024-01-05T15:30:48.763" v="492" actId="1037"/>
          <ac:spMkLst>
            <pc:docMk/>
            <pc:sldMk cId="192317443" sldId="624"/>
            <ac:spMk id="12" creationId="{A9768C68-77EB-2559-9ADC-BCB6B2D2694D}"/>
          </ac:spMkLst>
        </pc:spChg>
        <pc:spChg chg="del">
          <ac:chgData name="ZINCK Yves [CEGEE]" userId="58ab786b-eff3-4fb5-b8c5-161f6b44608b" providerId="ADAL" clId="{6B875547-7107-4B12-B2BC-85043FEC1503}" dt="2024-01-05T15:28:19.167" v="425" actId="478"/>
          <ac:spMkLst>
            <pc:docMk/>
            <pc:sldMk cId="192317443" sldId="624"/>
            <ac:spMk id="57" creationId="{0AB81176-A421-8BE4-7CC7-AAE68BB9CAE1}"/>
          </ac:spMkLst>
        </pc:spChg>
        <pc:spChg chg="del">
          <ac:chgData name="ZINCK Yves [CEGEE]" userId="58ab786b-eff3-4fb5-b8c5-161f6b44608b" providerId="ADAL" clId="{6B875547-7107-4B12-B2BC-85043FEC1503}" dt="2024-01-05T15:28:19.167" v="425" actId="478"/>
          <ac:spMkLst>
            <pc:docMk/>
            <pc:sldMk cId="192317443" sldId="624"/>
            <ac:spMk id="58" creationId="{3DD5B22E-00B2-8914-7781-2E631514F58C}"/>
          </ac:spMkLst>
        </pc:spChg>
        <pc:spChg chg="del mod">
          <ac:chgData name="ZINCK Yves [CEGEE]" userId="58ab786b-eff3-4fb5-b8c5-161f6b44608b" providerId="ADAL" clId="{6B875547-7107-4B12-B2BC-85043FEC1503}" dt="2024-01-05T15:28:24.670" v="429" actId="478"/>
          <ac:spMkLst>
            <pc:docMk/>
            <pc:sldMk cId="192317443" sldId="624"/>
            <ac:spMk id="59" creationId="{19A62D7A-8581-102F-58E2-69A29CFAEEE3}"/>
          </ac:spMkLst>
        </pc:spChg>
        <pc:spChg chg="del">
          <ac:chgData name="ZINCK Yves [CEGEE]" userId="58ab786b-eff3-4fb5-b8c5-161f6b44608b" providerId="ADAL" clId="{6B875547-7107-4B12-B2BC-85043FEC1503}" dt="2024-01-05T15:28:19.167" v="425" actId="478"/>
          <ac:spMkLst>
            <pc:docMk/>
            <pc:sldMk cId="192317443" sldId="624"/>
            <ac:spMk id="75" creationId="{890ABA46-5256-A1D1-30F3-CE55A1727169}"/>
          </ac:spMkLst>
        </pc:spChg>
        <pc:spChg chg="del">
          <ac:chgData name="ZINCK Yves [CEGEE]" userId="58ab786b-eff3-4fb5-b8c5-161f6b44608b" providerId="ADAL" clId="{6B875547-7107-4B12-B2BC-85043FEC1503}" dt="2024-01-05T15:28:19.167" v="425" actId="478"/>
          <ac:spMkLst>
            <pc:docMk/>
            <pc:sldMk cId="192317443" sldId="624"/>
            <ac:spMk id="102" creationId="{F83D9AC1-B5DB-F92A-B480-2517DB95CF5A}"/>
          </ac:spMkLst>
        </pc:spChg>
        <pc:spChg chg="del">
          <ac:chgData name="ZINCK Yves [CEGEE]" userId="58ab786b-eff3-4fb5-b8c5-161f6b44608b" providerId="ADAL" clId="{6B875547-7107-4B12-B2BC-85043FEC1503}" dt="2024-01-05T15:28:19.167" v="425" actId="478"/>
          <ac:spMkLst>
            <pc:docMk/>
            <pc:sldMk cId="192317443" sldId="624"/>
            <ac:spMk id="109" creationId="{C898B179-BDE9-DE09-0B5E-2569E36D905A}"/>
          </ac:spMkLst>
        </pc:spChg>
        <pc:grpChg chg="del">
          <ac:chgData name="ZINCK Yves [CEGEE]" userId="58ab786b-eff3-4fb5-b8c5-161f6b44608b" providerId="ADAL" clId="{6B875547-7107-4B12-B2BC-85043FEC1503}" dt="2024-01-05T15:28:22.090" v="426" actId="478"/>
          <ac:grpSpMkLst>
            <pc:docMk/>
            <pc:sldMk cId="192317443" sldId="624"/>
            <ac:grpSpMk id="60" creationId="{9615054E-1B47-B1DB-92DE-145A1B15CBB8}"/>
          </ac:grpSpMkLst>
        </pc:grpChg>
        <pc:grpChg chg="del">
          <ac:chgData name="ZINCK Yves [CEGEE]" userId="58ab786b-eff3-4fb5-b8c5-161f6b44608b" providerId="ADAL" clId="{6B875547-7107-4B12-B2BC-85043FEC1503}" dt="2024-01-05T15:28:19.167" v="425" actId="478"/>
          <ac:grpSpMkLst>
            <pc:docMk/>
            <pc:sldMk cId="192317443" sldId="624"/>
            <ac:grpSpMk id="69" creationId="{7A23FC24-043E-67F2-32B2-9F8531215F99}"/>
          </ac:grpSpMkLst>
        </pc:grpChg>
        <pc:grpChg chg="del">
          <ac:chgData name="ZINCK Yves [CEGEE]" userId="58ab786b-eff3-4fb5-b8c5-161f6b44608b" providerId="ADAL" clId="{6B875547-7107-4B12-B2BC-85043FEC1503}" dt="2024-01-05T15:28:23.065" v="427" actId="478"/>
          <ac:grpSpMkLst>
            <pc:docMk/>
            <pc:sldMk cId="192317443" sldId="624"/>
            <ac:grpSpMk id="72" creationId="{62121235-9E9A-358A-82A6-2880A3CEC2F7}"/>
          </ac:grpSpMkLst>
        </pc:grpChg>
        <pc:grpChg chg="del">
          <ac:chgData name="ZINCK Yves [CEGEE]" userId="58ab786b-eff3-4fb5-b8c5-161f6b44608b" providerId="ADAL" clId="{6B875547-7107-4B12-B2BC-85043FEC1503}" dt="2024-01-05T15:28:19.167" v="425" actId="478"/>
          <ac:grpSpMkLst>
            <pc:docMk/>
            <pc:sldMk cId="192317443" sldId="624"/>
            <ac:grpSpMk id="76" creationId="{B43C7503-3B7A-0427-FBB0-769BFF1E3ED3}"/>
          </ac:grpSpMkLst>
        </pc:grpChg>
        <pc:grpChg chg="del">
          <ac:chgData name="ZINCK Yves [CEGEE]" userId="58ab786b-eff3-4fb5-b8c5-161f6b44608b" providerId="ADAL" clId="{6B875547-7107-4B12-B2BC-85043FEC1503}" dt="2024-01-05T15:28:19.167" v="425" actId="478"/>
          <ac:grpSpMkLst>
            <pc:docMk/>
            <pc:sldMk cId="192317443" sldId="624"/>
            <ac:grpSpMk id="103" creationId="{69D2D153-1522-6B46-BC8C-DEFDBB217697}"/>
          </ac:grpSpMkLst>
        </pc:grpChg>
        <pc:picChg chg="add mod">
          <ac:chgData name="ZINCK Yves [CEGEE]" userId="58ab786b-eff3-4fb5-b8c5-161f6b44608b" providerId="ADAL" clId="{6B875547-7107-4B12-B2BC-85043FEC1503}" dt="2024-01-05T15:28:32.150" v="431" actId="1076"/>
          <ac:picMkLst>
            <pc:docMk/>
            <pc:sldMk cId="192317443" sldId="624"/>
            <ac:picMk id="10" creationId="{26A65D57-26EA-A3EB-9BD5-E5FA50BD095A}"/>
          </ac:picMkLst>
        </pc:picChg>
        <pc:picChg chg="add mod">
          <ac:chgData name="ZINCK Yves [CEGEE]" userId="58ab786b-eff3-4fb5-b8c5-161f6b44608b" providerId="ADAL" clId="{6B875547-7107-4B12-B2BC-85043FEC1503}" dt="2024-01-05T15:32:30.981" v="509" actId="1076"/>
          <ac:picMkLst>
            <pc:docMk/>
            <pc:sldMk cId="192317443" sldId="624"/>
            <ac:picMk id="13" creationId="{6D0FCACF-113D-66C1-451C-EDD6CA5A4324}"/>
          </ac:picMkLst>
        </pc:picChg>
        <pc:picChg chg="add mod">
          <ac:chgData name="ZINCK Yves [CEGEE]" userId="58ab786b-eff3-4fb5-b8c5-161f6b44608b" providerId="ADAL" clId="{6B875547-7107-4B12-B2BC-85043FEC1503}" dt="2024-01-05T15:33:03.284" v="518" actId="1076"/>
          <ac:picMkLst>
            <pc:docMk/>
            <pc:sldMk cId="192317443" sldId="624"/>
            <ac:picMk id="14" creationId="{7E4DEEF3-967C-9FA4-DE43-87FFA6AF06BF}"/>
          </ac:picMkLst>
        </pc:picChg>
        <pc:picChg chg="add mod">
          <ac:chgData name="ZINCK Yves [CEGEE]" userId="58ab786b-eff3-4fb5-b8c5-161f6b44608b" providerId="ADAL" clId="{6B875547-7107-4B12-B2BC-85043FEC1503}" dt="2024-01-05T15:30:52.551" v="505" actId="1037"/>
          <ac:picMkLst>
            <pc:docMk/>
            <pc:sldMk cId="192317443" sldId="624"/>
            <ac:picMk id="15" creationId="{6C561C4A-3776-1DC6-CB83-FB456A477DD8}"/>
          </ac:picMkLst>
        </pc:picChg>
        <pc:picChg chg="add mod">
          <ac:chgData name="ZINCK Yves [CEGEE]" userId="58ab786b-eff3-4fb5-b8c5-161f6b44608b" providerId="ADAL" clId="{6B875547-7107-4B12-B2BC-85043FEC1503}" dt="2024-01-05T15:28:32.150" v="431" actId="1076"/>
          <ac:picMkLst>
            <pc:docMk/>
            <pc:sldMk cId="192317443" sldId="624"/>
            <ac:picMk id="16" creationId="{12507F5C-4CC6-92E6-0F1A-87F891563D3D}"/>
          </ac:picMkLst>
        </pc:picChg>
        <pc:picChg chg="add mod">
          <ac:chgData name="ZINCK Yves [CEGEE]" userId="58ab786b-eff3-4fb5-b8c5-161f6b44608b" providerId="ADAL" clId="{6B875547-7107-4B12-B2BC-85043FEC1503}" dt="2024-01-05T15:28:32.150" v="431" actId="1076"/>
          <ac:picMkLst>
            <pc:docMk/>
            <pc:sldMk cId="192317443" sldId="624"/>
            <ac:picMk id="17" creationId="{BC8B3796-C8CC-0E5F-2545-4F65DB4F5EE6}"/>
          </ac:picMkLst>
        </pc:picChg>
        <pc:picChg chg="add mod">
          <ac:chgData name="ZINCK Yves [CEGEE]" userId="58ab786b-eff3-4fb5-b8c5-161f6b44608b" providerId="ADAL" clId="{6B875547-7107-4B12-B2BC-85043FEC1503}" dt="2024-01-05T16:00:26.990" v="989" actId="1076"/>
          <ac:picMkLst>
            <pc:docMk/>
            <pc:sldMk cId="192317443" sldId="624"/>
            <ac:picMk id="18" creationId="{D38060C0-1B28-B23F-3289-A81261792F41}"/>
          </ac:picMkLst>
        </pc:picChg>
        <pc:picChg chg="del">
          <ac:chgData name="ZINCK Yves [CEGEE]" userId="58ab786b-eff3-4fb5-b8c5-161f6b44608b" providerId="ADAL" clId="{6B875547-7107-4B12-B2BC-85043FEC1503}" dt="2024-01-05T15:28:19.167" v="425" actId="478"/>
          <ac:picMkLst>
            <pc:docMk/>
            <pc:sldMk cId="192317443" sldId="624"/>
            <ac:picMk id="55" creationId="{79C5EC7E-6434-8CEB-B45E-C77CCCB4DA44}"/>
          </ac:picMkLst>
        </pc:picChg>
        <pc:picChg chg="del">
          <ac:chgData name="ZINCK Yves [CEGEE]" userId="58ab786b-eff3-4fb5-b8c5-161f6b44608b" providerId="ADAL" clId="{6B875547-7107-4B12-B2BC-85043FEC1503}" dt="2024-01-05T15:28:19.167" v="425" actId="478"/>
          <ac:picMkLst>
            <pc:docMk/>
            <pc:sldMk cId="192317443" sldId="624"/>
            <ac:picMk id="56" creationId="{8FD48C0A-C6B7-1799-DFB5-D8D86899781A}"/>
          </ac:picMkLst>
        </pc:picChg>
      </pc:sldChg>
      <pc:sldChg chg="addSp delSp modSp mod">
        <pc:chgData name="ZINCK Yves [CEGEE]" userId="58ab786b-eff3-4fb5-b8c5-161f6b44608b" providerId="ADAL" clId="{6B875547-7107-4B12-B2BC-85043FEC1503}" dt="2024-01-05T15:50:36.082" v="826"/>
        <pc:sldMkLst>
          <pc:docMk/>
          <pc:sldMk cId="2866148629" sldId="626"/>
        </pc:sldMkLst>
        <pc:spChg chg="add mod">
          <ac:chgData name="ZINCK Yves [CEGEE]" userId="58ab786b-eff3-4fb5-b8c5-161f6b44608b" providerId="ADAL" clId="{6B875547-7107-4B12-B2BC-85043FEC1503}" dt="2024-01-05T14:10:10.614" v="93"/>
          <ac:spMkLst>
            <pc:docMk/>
            <pc:sldMk cId="2866148629" sldId="626"/>
            <ac:spMk id="3" creationId="{47C84316-8329-EBB1-46E1-2DDC4E4F3C10}"/>
          </ac:spMkLst>
        </pc:spChg>
        <pc:spChg chg="mod">
          <ac:chgData name="ZINCK Yves [CEGEE]" userId="58ab786b-eff3-4fb5-b8c5-161f6b44608b" providerId="ADAL" clId="{6B875547-7107-4B12-B2BC-85043FEC1503}" dt="2024-01-05T14:09:54.274" v="91" actId="20577"/>
          <ac:spMkLst>
            <pc:docMk/>
            <pc:sldMk cId="2866148629" sldId="626"/>
            <ac:spMk id="19" creationId="{29051AD1-422B-4CEA-A80B-535CD2A5E100}"/>
          </ac:spMkLst>
        </pc:spChg>
        <pc:picChg chg="del">
          <ac:chgData name="ZINCK Yves [CEGEE]" userId="58ab786b-eff3-4fb5-b8c5-161f6b44608b" providerId="ADAL" clId="{6B875547-7107-4B12-B2BC-85043FEC1503}" dt="2024-01-05T14:10:00.722" v="92" actId="478"/>
          <ac:picMkLst>
            <pc:docMk/>
            <pc:sldMk cId="2866148629" sldId="626"/>
            <ac:picMk id="2" creationId="{629B1ABB-C9A5-1BE5-9DAB-DDDB860D282A}"/>
          </ac:picMkLst>
        </pc:picChg>
        <pc:picChg chg="add mod">
          <ac:chgData name="ZINCK Yves [CEGEE]" userId="58ab786b-eff3-4fb5-b8c5-161f6b44608b" providerId="ADAL" clId="{6B875547-7107-4B12-B2BC-85043FEC1503}" dt="2024-01-05T15:50:36.082" v="826"/>
          <ac:picMkLst>
            <pc:docMk/>
            <pc:sldMk cId="2866148629" sldId="626"/>
            <ac:picMk id="4" creationId="{4F97D431-3E98-C74E-1C38-2823B36A855C}"/>
          </ac:picMkLst>
        </pc:picChg>
        <pc:picChg chg="add mod">
          <ac:chgData name="ZINCK Yves [CEGEE]" userId="58ab786b-eff3-4fb5-b8c5-161f6b44608b" providerId="ADAL" clId="{6B875547-7107-4B12-B2BC-85043FEC1503}" dt="2024-01-05T14:10:10.614" v="93"/>
          <ac:picMkLst>
            <pc:docMk/>
            <pc:sldMk cId="2866148629" sldId="626"/>
            <ac:picMk id="5" creationId="{9869BC5F-826F-F250-96D3-C51587D89BA4}"/>
          </ac:picMkLst>
        </pc:picChg>
      </pc:sldChg>
      <pc:sldChg chg="del">
        <pc:chgData name="ZINCK Yves [CEGEE]" userId="58ab786b-eff3-4fb5-b8c5-161f6b44608b" providerId="ADAL" clId="{6B875547-7107-4B12-B2BC-85043FEC1503}" dt="2024-01-05T15:47:27.034" v="730" actId="47"/>
        <pc:sldMkLst>
          <pc:docMk/>
          <pc:sldMk cId="1980329588" sldId="627"/>
        </pc:sldMkLst>
      </pc:sldChg>
      <pc:sldChg chg="del">
        <pc:chgData name="ZINCK Yves [CEGEE]" userId="58ab786b-eff3-4fb5-b8c5-161f6b44608b" providerId="ADAL" clId="{6B875547-7107-4B12-B2BC-85043FEC1503}" dt="2024-01-05T15:47:29.626" v="733" actId="47"/>
        <pc:sldMkLst>
          <pc:docMk/>
          <pc:sldMk cId="1265366633" sldId="628"/>
        </pc:sldMkLst>
      </pc:sldChg>
      <pc:sldChg chg="addSp delSp modSp mod ord">
        <pc:chgData name="ZINCK Yves [CEGEE]" userId="58ab786b-eff3-4fb5-b8c5-161f6b44608b" providerId="ADAL" clId="{6B875547-7107-4B12-B2BC-85043FEC1503}" dt="2024-01-05T15:59:18.157" v="969" actId="1076"/>
        <pc:sldMkLst>
          <pc:docMk/>
          <pc:sldMk cId="2373070307" sldId="631"/>
        </pc:sldMkLst>
        <pc:spChg chg="mod">
          <ac:chgData name="ZINCK Yves [CEGEE]" userId="58ab786b-eff3-4fb5-b8c5-161f6b44608b" providerId="ADAL" clId="{6B875547-7107-4B12-B2BC-85043FEC1503}" dt="2024-01-05T15:44:49.904" v="727" actId="20577"/>
          <ac:spMkLst>
            <pc:docMk/>
            <pc:sldMk cId="2373070307" sldId="631"/>
            <ac:spMk id="3" creationId="{DC6D9B37-A00D-0776-E6C9-597BE01B3A49}"/>
          </ac:spMkLst>
        </pc:spChg>
        <pc:spChg chg="del">
          <ac:chgData name="ZINCK Yves [CEGEE]" userId="58ab786b-eff3-4fb5-b8c5-161f6b44608b" providerId="ADAL" clId="{6B875547-7107-4B12-B2BC-85043FEC1503}" dt="2024-01-05T15:35:57.051" v="567" actId="478"/>
          <ac:spMkLst>
            <pc:docMk/>
            <pc:sldMk cId="2373070307" sldId="631"/>
            <ac:spMk id="4" creationId="{1FCDD3B4-8E32-82E0-24DC-5D649269314F}"/>
          </ac:spMkLst>
        </pc:spChg>
        <pc:spChg chg="del">
          <ac:chgData name="ZINCK Yves [CEGEE]" userId="58ab786b-eff3-4fb5-b8c5-161f6b44608b" providerId="ADAL" clId="{6B875547-7107-4B12-B2BC-85043FEC1503}" dt="2024-01-05T15:35:57.051" v="567" actId="478"/>
          <ac:spMkLst>
            <pc:docMk/>
            <pc:sldMk cId="2373070307" sldId="631"/>
            <ac:spMk id="9" creationId="{77C150CA-B392-BD62-6763-664663A544CB}"/>
          </ac:spMkLst>
        </pc:spChg>
        <pc:spChg chg="del">
          <ac:chgData name="ZINCK Yves [CEGEE]" userId="58ab786b-eff3-4fb5-b8c5-161f6b44608b" providerId="ADAL" clId="{6B875547-7107-4B12-B2BC-85043FEC1503}" dt="2024-01-05T15:35:57.051" v="567" actId="478"/>
          <ac:spMkLst>
            <pc:docMk/>
            <pc:sldMk cId="2373070307" sldId="631"/>
            <ac:spMk id="10" creationId="{7507B8DA-352B-31E0-B588-B309741F937D}"/>
          </ac:spMkLst>
        </pc:spChg>
        <pc:spChg chg="del">
          <ac:chgData name="ZINCK Yves [CEGEE]" userId="58ab786b-eff3-4fb5-b8c5-161f6b44608b" providerId="ADAL" clId="{6B875547-7107-4B12-B2BC-85043FEC1503}" dt="2024-01-05T15:35:57.051" v="567" actId="478"/>
          <ac:spMkLst>
            <pc:docMk/>
            <pc:sldMk cId="2373070307" sldId="631"/>
            <ac:spMk id="14" creationId="{6DAE2811-38A7-F6BB-3FE7-3C10ED613508}"/>
          </ac:spMkLst>
        </pc:spChg>
        <pc:spChg chg="del">
          <ac:chgData name="ZINCK Yves [CEGEE]" userId="58ab786b-eff3-4fb5-b8c5-161f6b44608b" providerId="ADAL" clId="{6B875547-7107-4B12-B2BC-85043FEC1503}" dt="2024-01-05T15:35:57.051" v="567" actId="478"/>
          <ac:spMkLst>
            <pc:docMk/>
            <pc:sldMk cId="2373070307" sldId="631"/>
            <ac:spMk id="15" creationId="{1EB8F9CE-E9A1-E40C-5DA9-789B6EAED641}"/>
          </ac:spMkLst>
        </pc:spChg>
        <pc:spChg chg="del">
          <ac:chgData name="ZINCK Yves [CEGEE]" userId="58ab786b-eff3-4fb5-b8c5-161f6b44608b" providerId="ADAL" clId="{6B875547-7107-4B12-B2BC-85043FEC1503}" dt="2024-01-05T15:35:57.051" v="567" actId="478"/>
          <ac:spMkLst>
            <pc:docMk/>
            <pc:sldMk cId="2373070307" sldId="631"/>
            <ac:spMk id="16" creationId="{FC352C3B-8192-8169-0E24-6D524B0B084F}"/>
          </ac:spMkLst>
        </pc:spChg>
        <pc:picChg chg="add mod">
          <ac:chgData name="ZINCK Yves [CEGEE]" userId="58ab786b-eff3-4fb5-b8c5-161f6b44608b" providerId="ADAL" clId="{6B875547-7107-4B12-B2BC-85043FEC1503}" dt="2024-01-05T15:52:19.099" v="827"/>
          <ac:picMkLst>
            <pc:docMk/>
            <pc:sldMk cId="2373070307" sldId="631"/>
            <ac:picMk id="2" creationId="{1520DC0C-640C-DB38-4C75-ECB23C832E96}"/>
          </ac:picMkLst>
        </pc:picChg>
        <pc:picChg chg="add mod">
          <ac:chgData name="ZINCK Yves [CEGEE]" userId="58ab786b-eff3-4fb5-b8c5-161f6b44608b" providerId="ADAL" clId="{6B875547-7107-4B12-B2BC-85043FEC1503}" dt="2024-01-05T15:59:18.157" v="969" actId="1076"/>
          <ac:picMkLst>
            <pc:docMk/>
            <pc:sldMk cId="2373070307" sldId="631"/>
            <ac:picMk id="6" creationId="{B742D701-C8AB-BF73-D3D4-0EDB7147828D}"/>
          </ac:picMkLst>
        </pc:picChg>
        <pc:picChg chg="del">
          <ac:chgData name="ZINCK Yves [CEGEE]" userId="58ab786b-eff3-4fb5-b8c5-161f6b44608b" providerId="ADAL" clId="{6B875547-7107-4B12-B2BC-85043FEC1503}" dt="2024-01-05T15:35:57.051" v="567" actId="478"/>
          <ac:picMkLst>
            <pc:docMk/>
            <pc:sldMk cId="2373070307" sldId="631"/>
            <ac:picMk id="7" creationId="{5160D5EC-EF1B-3D8D-82D1-72C39D8C9BA9}"/>
          </ac:picMkLst>
        </pc:picChg>
        <pc:picChg chg="del">
          <ac:chgData name="ZINCK Yves [CEGEE]" userId="58ab786b-eff3-4fb5-b8c5-161f6b44608b" providerId="ADAL" clId="{6B875547-7107-4B12-B2BC-85043FEC1503}" dt="2024-01-05T15:35:57.051" v="567" actId="478"/>
          <ac:picMkLst>
            <pc:docMk/>
            <pc:sldMk cId="2373070307" sldId="631"/>
            <ac:picMk id="12" creationId="{F09DC373-A222-2E10-7D83-5032E488C4B6}"/>
          </ac:picMkLst>
        </pc:picChg>
      </pc:sldChg>
      <pc:sldChg chg="del">
        <pc:chgData name="ZINCK Yves [CEGEE]" userId="58ab786b-eff3-4fb5-b8c5-161f6b44608b" providerId="ADAL" clId="{6B875547-7107-4B12-B2BC-85043FEC1503}" dt="2024-01-05T15:47:30.722" v="734" actId="47"/>
        <pc:sldMkLst>
          <pc:docMk/>
          <pc:sldMk cId="3597561689" sldId="632"/>
        </pc:sldMkLst>
      </pc:sldChg>
      <pc:sldChg chg="addSp delSp modSp mod">
        <pc:chgData name="ZINCK Yves [CEGEE]" userId="58ab786b-eff3-4fb5-b8c5-161f6b44608b" providerId="ADAL" clId="{6B875547-7107-4B12-B2BC-85043FEC1503}" dt="2024-01-08T10:55:10.071" v="1281" actId="20577"/>
        <pc:sldMkLst>
          <pc:docMk/>
          <pc:sldMk cId="859402697" sldId="634"/>
        </pc:sldMkLst>
        <pc:spChg chg="mod">
          <ac:chgData name="ZINCK Yves [CEGEE]" userId="58ab786b-eff3-4fb5-b8c5-161f6b44608b" providerId="ADAL" clId="{6B875547-7107-4B12-B2BC-85043FEC1503}" dt="2024-01-08T10:55:10.071" v="1281" actId="20577"/>
          <ac:spMkLst>
            <pc:docMk/>
            <pc:sldMk cId="859402697" sldId="634"/>
            <ac:spMk id="7" creationId="{58E01486-5DA0-C933-0317-74ED00C37392}"/>
          </ac:spMkLst>
        </pc:spChg>
        <pc:spChg chg="mod">
          <ac:chgData name="ZINCK Yves [CEGEE]" userId="58ab786b-eff3-4fb5-b8c5-161f6b44608b" providerId="ADAL" clId="{6B875547-7107-4B12-B2BC-85043FEC1503}" dt="2024-01-05T16:22:11.982" v="1157" actId="1076"/>
          <ac:spMkLst>
            <pc:docMk/>
            <pc:sldMk cId="859402697" sldId="634"/>
            <ac:spMk id="8" creationId="{054C10E4-792E-C1F4-E88C-5C39385C7EB0}"/>
          </ac:spMkLst>
        </pc:spChg>
        <pc:spChg chg="mod">
          <ac:chgData name="ZINCK Yves [CEGEE]" userId="58ab786b-eff3-4fb5-b8c5-161f6b44608b" providerId="ADAL" clId="{6B875547-7107-4B12-B2BC-85043FEC1503}" dt="2024-01-05T16:22:20.156" v="1171" actId="1035"/>
          <ac:spMkLst>
            <pc:docMk/>
            <pc:sldMk cId="859402697" sldId="634"/>
            <ac:spMk id="11" creationId="{C077720E-E35D-51D2-3C7E-E83253A7DBF2}"/>
          </ac:spMkLst>
        </pc:spChg>
        <pc:picChg chg="add del mod">
          <ac:chgData name="ZINCK Yves [CEGEE]" userId="58ab786b-eff3-4fb5-b8c5-161f6b44608b" providerId="ADAL" clId="{6B875547-7107-4B12-B2BC-85043FEC1503}" dt="2024-01-05T16:15:34.093" v="1145" actId="478"/>
          <ac:picMkLst>
            <pc:docMk/>
            <pc:sldMk cId="859402697" sldId="634"/>
            <ac:picMk id="2" creationId="{650F49E4-A007-D1F4-9DD2-89BE5D528051}"/>
          </ac:picMkLst>
        </pc:picChg>
        <pc:picChg chg="add mod">
          <ac:chgData name="ZINCK Yves [CEGEE]" userId="58ab786b-eff3-4fb5-b8c5-161f6b44608b" providerId="ADAL" clId="{6B875547-7107-4B12-B2BC-85043FEC1503}" dt="2024-01-05T16:26:56.156" v="1280" actId="1036"/>
          <ac:picMkLst>
            <pc:docMk/>
            <pc:sldMk cId="859402697" sldId="634"/>
            <ac:picMk id="4" creationId="{9042C3D6-20AC-AB8A-688C-37F4C3CA098D}"/>
          </ac:picMkLst>
        </pc:picChg>
        <pc:picChg chg="del">
          <ac:chgData name="ZINCK Yves [CEGEE]" userId="58ab786b-eff3-4fb5-b8c5-161f6b44608b" providerId="ADAL" clId="{6B875547-7107-4B12-B2BC-85043FEC1503}" dt="2024-01-05T16:21:16.860" v="1148" actId="478"/>
          <ac:picMkLst>
            <pc:docMk/>
            <pc:sldMk cId="859402697" sldId="634"/>
            <ac:picMk id="12" creationId="{B6E9747B-5FFF-1598-B877-5874A97CAF54}"/>
          </ac:picMkLst>
        </pc:picChg>
      </pc:sldChg>
      <pc:sldChg chg="del">
        <pc:chgData name="ZINCK Yves [CEGEE]" userId="58ab786b-eff3-4fb5-b8c5-161f6b44608b" providerId="ADAL" clId="{6B875547-7107-4B12-B2BC-85043FEC1503}" dt="2024-01-05T15:47:28.971" v="732" actId="47"/>
        <pc:sldMkLst>
          <pc:docMk/>
          <pc:sldMk cId="1006580305" sldId="643"/>
        </pc:sldMkLst>
      </pc:sldChg>
      <pc:sldChg chg="addSp delSp modSp mod modAnim">
        <pc:chgData name="ZINCK Yves [CEGEE]" userId="58ab786b-eff3-4fb5-b8c5-161f6b44608b" providerId="ADAL" clId="{6B875547-7107-4B12-B2BC-85043FEC1503}" dt="2024-01-05T14:08:56.889" v="44" actId="1035"/>
        <pc:sldMkLst>
          <pc:docMk/>
          <pc:sldMk cId="604435750" sldId="644"/>
        </pc:sldMkLst>
        <pc:spChg chg="add mod">
          <ac:chgData name="ZINCK Yves [CEGEE]" userId="58ab786b-eff3-4fb5-b8c5-161f6b44608b" providerId="ADAL" clId="{6B875547-7107-4B12-B2BC-85043FEC1503}" dt="2024-01-05T14:08:56.889" v="44" actId="1035"/>
          <ac:spMkLst>
            <pc:docMk/>
            <pc:sldMk cId="604435750" sldId="644"/>
            <ac:spMk id="2" creationId="{A92632C4-92F8-2B45-562C-A2C2A469DEB9}"/>
          </ac:spMkLst>
        </pc:spChg>
        <pc:spChg chg="add mod">
          <ac:chgData name="ZINCK Yves [CEGEE]" userId="58ab786b-eff3-4fb5-b8c5-161f6b44608b" providerId="ADAL" clId="{6B875547-7107-4B12-B2BC-85043FEC1503}" dt="2024-01-05T14:08:56.889" v="44" actId="1035"/>
          <ac:spMkLst>
            <pc:docMk/>
            <pc:sldMk cId="604435750" sldId="644"/>
            <ac:spMk id="3" creationId="{59E370A3-5328-3144-C157-5B221AD443D9}"/>
          </ac:spMkLst>
        </pc:spChg>
        <pc:spChg chg="add mod">
          <ac:chgData name="ZINCK Yves [CEGEE]" userId="58ab786b-eff3-4fb5-b8c5-161f6b44608b" providerId="ADAL" clId="{6B875547-7107-4B12-B2BC-85043FEC1503}" dt="2024-01-05T14:08:56.889" v="44" actId="1035"/>
          <ac:spMkLst>
            <pc:docMk/>
            <pc:sldMk cId="604435750" sldId="644"/>
            <ac:spMk id="4" creationId="{1BB80018-6BF0-4D80-EE79-EE32DE80B7FA}"/>
          </ac:spMkLst>
        </pc:spChg>
        <pc:spChg chg="add mod">
          <ac:chgData name="ZINCK Yves [CEGEE]" userId="58ab786b-eff3-4fb5-b8c5-161f6b44608b" providerId="ADAL" clId="{6B875547-7107-4B12-B2BC-85043FEC1503}" dt="2024-01-05T14:08:56.889" v="44" actId="1035"/>
          <ac:spMkLst>
            <pc:docMk/>
            <pc:sldMk cId="604435750" sldId="644"/>
            <ac:spMk id="5" creationId="{77C866D3-3FE5-B093-958D-5AF5974503D9}"/>
          </ac:spMkLst>
        </pc:spChg>
        <pc:spChg chg="add mod">
          <ac:chgData name="ZINCK Yves [CEGEE]" userId="58ab786b-eff3-4fb5-b8c5-161f6b44608b" providerId="ADAL" clId="{6B875547-7107-4B12-B2BC-85043FEC1503}" dt="2024-01-05T14:08:56.889" v="44" actId="1035"/>
          <ac:spMkLst>
            <pc:docMk/>
            <pc:sldMk cId="604435750" sldId="644"/>
            <ac:spMk id="6" creationId="{150EE184-0FD9-4416-E86D-116F775B06B7}"/>
          </ac:spMkLst>
        </pc:spChg>
        <pc:spChg chg="add mod">
          <ac:chgData name="ZINCK Yves [CEGEE]" userId="58ab786b-eff3-4fb5-b8c5-161f6b44608b" providerId="ADAL" clId="{6B875547-7107-4B12-B2BC-85043FEC1503}" dt="2024-01-05T14:08:56.889" v="44" actId="1035"/>
          <ac:spMkLst>
            <pc:docMk/>
            <pc:sldMk cId="604435750" sldId="644"/>
            <ac:spMk id="7" creationId="{EC562E2C-D1D1-A90B-5AB9-6DFECD73D55E}"/>
          </ac:spMkLst>
        </pc:spChg>
        <pc:spChg chg="mod">
          <ac:chgData name="ZINCK Yves [CEGEE]" userId="58ab786b-eff3-4fb5-b8c5-161f6b44608b" providerId="ADAL" clId="{6B875547-7107-4B12-B2BC-85043FEC1503}" dt="2024-01-05T14:08:56.889" v="44" actId="1035"/>
          <ac:spMkLst>
            <pc:docMk/>
            <pc:sldMk cId="604435750" sldId="644"/>
            <ac:spMk id="9" creationId="{AB603E1E-421A-D4EA-973A-BF6121049D7D}"/>
          </ac:spMkLst>
        </pc:spChg>
        <pc:spChg chg="mod">
          <ac:chgData name="ZINCK Yves [CEGEE]" userId="58ab786b-eff3-4fb5-b8c5-161f6b44608b" providerId="ADAL" clId="{6B875547-7107-4B12-B2BC-85043FEC1503}" dt="2024-01-05T14:08:56.889" v="44" actId="1035"/>
          <ac:spMkLst>
            <pc:docMk/>
            <pc:sldMk cId="604435750" sldId="644"/>
            <ac:spMk id="10" creationId="{6CAC6A8A-0FE0-1084-89C2-9DB6DBBF133A}"/>
          </ac:spMkLst>
        </pc:spChg>
        <pc:spChg chg="mod">
          <ac:chgData name="ZINCK Yves [CEGEE]" userId="58ab786b-eff3-4fb5-b8c5-161f6b44608b" providerId="ADAL" clId="{6B875547-7107-4B12-B2BC-85043FEC1503}" dt="2024-01-05T14:08:56.889" v="44" actId="1035"/>
          <ac:spMkLst>
            <pc:docMk/>
            <pc:sldMk cId="604435750" sldId="644"/>
            <ac:spMk id="11" creationId="{A1C40668-982F-5804-8B2C-E36DD318F1DA}"/>
          </ac:spMkLst>
        </pc:spChg>
        <pc:spChg chg="mod">
          <ac:chgData name="ZINCK Yves [CEGEE]" userId="58ab786b-eff3-4fb5-b8c5-161f6b44608b" providerId="ADAL" clId="{6B875547-7107-4B12-B2BC-85043FEC1503}" dt="2024-01-05T14:08:56.889" v="44" actId="1035"/>
          <ac:spMkLst>
            <pc:docMk/>
            <pc:sldMk cId="604435750" sldId="644"/>
            <ac:spMk id="12" creationId="{CAA815A1-9309-A865-F24D-776C1139B463}"/>
          </ac:spMkLst>
        </pc:spChg>
        <pc:spChg chg="mod">
          <ac:chgData name="ZINCK Yves [CEGEE]" userId="58ab786b-eff3-4fb5-b8c5-161f6b44608b" providerId="ADAL" clId="{6B875547-7107-4B12-B2BC-85043FEC1503}" dt="2024-01-05T14:08:56.889" v="44" actId="1035"/>
          <ac:spMkLst>
            <pc:docMk/>
            <pc:sldMk cId="604435750" sldId="644"/>
            <ac:spMk id="13" creationId="{F958166C-1C2B-B9BD-08F2-880D369C5A89}"/>
          </ac:spMkLst>
        </pc:spChg>
        <pc:spChg chg="mod">
          <ac:chgData name="ZINCK Yves [CEGEE]" userId="58ab786b-eff3-4fb5-b8c5-161f6b44608b" providerId="ADAL" clId="{6B875547-7107-4B12-B2BC-85043FEC1503}" dt="2024-01-05T14:08:56.889" v="44" actId="1035"/>
          <ac:spMkLst>
            <pc:docMk/>
            <pc:sldMk cId="604435750" sldId="644"/>
            <ac:spMk id="14" creationId="{1F699BAB-121A-27D0-B215-B8666F03A638}"/>
          </ac:spMkLst>
        </pc:spChg>
        <pc:spChg chg="mod">
          <ac:chgData name="ZINCK Yves [CEGEE]" userId="58ab786b-eff3-4fb5-b8c5-161f6b44608b" providerId="ADAL" clId="{6B875547-7107-4B12-B2BC-85043FEC1503}" dt="2024-01-05T14:08:56.889" v="44" actId="1035"/>
          <ac:spMkLst>
            <pc:docMk/>
            <pc:sldMk cId="604435750" sldId="644"/>
            <ac:spMk id="15" creationId="{C37F85EA-87BE-F9A7-BBEF-3EFE8F43F214}"/>
          </ac:spMkLst>
        </pc:spChg>
        <pc:spChg chg="mod">
          <ac:chgData name="ZINCK Yves [CEGEE]" userId="58ab786b-eff3-4fb5-b8c5-161f6b44608b" providerId="ADAL" clId="{6B875547-7107-4B12-B2BC-85043FEC1503}" dt="2024-01-05T14:08:56.889" v="44" actId="1035"/>
          <ac:spMkLst>
            <pc:docMk/>
            <pc:sldMk cId="604435750" sldId="644"/>
            <ac:spMk id="16" creationId="{65DAFE6D-1653-4604-C5BC-23D9263D3A0C}"/>
          </ac:spMkLst>
        </pc:spChg>
        <pc:spChg chg="mod">
          <ac:chgData name="ZINCK Yves [CEGEE]" userId="58ab786b-eff3-4fb5-b8c5-161f6b44608b" providerId="ADAL" clId="{6B875547-7107-4B12-B2BC-85043FEC1503}" dt="2024-01-05T14:08:56.889" v="44" actId="1035"/>
          <ac:spMkLst>
            <pc:docMk/>
            <pc:sldMk cId="604435750" sldId="644"/>
            <ac:spMk id="17" creationId="{364DDA99-4F43-2201-20FB-DAB06EE54830}"/>
          </ac:spMkLst>
        </pc:spChg>
        <pc:spChg chg="mod">
          <ac:chgData name="ZINCK Yves [CEGEE]" userId="58ab786b-eff3-4fb5-b8c5-161f6b44608b" providerId="ADAL" clId="{6B875547-7107-4B12-B2BC-85043FEC1503}" dt="2024-01-05T14:08:56.889" v="44" actId="1035"/>
          <ac:spMkLst>
            <pc:docMk/>
            <pc:sldMk cId="604435750" sldId="644"/>
            <ac:spMk id="18" creationId="{3A941CE9-994D-A803-8F19-903DEFD2F1E0}"/>
          </ac:spMkLst>
        </pc:spChg>
        <pc:spChg chg="mod">
          <ac:chgData name="ZINCK Yves [CEGEE]" userId="58ab786b-eff3-4fb5-b8c5-161f6b44608b" providerId="ADAL" clId="{6B875547-7107-4B12-B2BC-85043FEC1503}" dt="2024-01-05T14:08:27.942" v="19" actId="20577"/>
          <ac:spMkLst>
            <pc:docMk/>
            <pc:sldMk cId="604435750" sldId="644"/>
            <ac:spMk id="19" creationId="{29051AD1-422B-4CEA-A80B-535CD2A5E100}"/>
          </ac:spMkLst>
        </pc:spChg>
        <pc:spChg chg="mod">
          <ac:chgData name="ZINCK Yves [CEGEE]" userId="58ab786b-eff3-4fb5-b8c5-161f6b44608b" providerId="ADAL" clId="{6B875547-7107-4B12-B2BC-85043FEC1503}" dt="2024-01-05T14:08:56.889" v="44" actId="1035"/>
          <ac:spMkLst>
            <pc:docMk/>
            <pc:sldMk cId="604435750" sldId="644"/>
            <ac:spMk id="20" creationId="{8C0FA8CC-B2C4-1441-96B7-843C94FE7EA4}"/>
          </ac:spMkLst>
        </pc:spChg>
        <pc:spChg chg="mod">
          <ac:chgData name="ZINCK Yves [CEGEE]" userId="58ab786b-eff3-4fb5-b8c5-161f6b44608b" providerId="ADAL" clId="{6B875547-7107-4B12-B2BC-85043FEC1503}" dt="2024-01-05T14:08:56.889" v="44" actId="1035"/>
          <ac:spMkLst>
            <pc:docMk/>
            <pc:sldMk cId="604435750" sldId="644"/>
            <ac:spMk id="21" creationId="{280FBF66-65ED-8EFE-C784-C763AAD6A21F}"/>
          </ac:spMkLst>
        </pc:spChg>
        <pc:spChg chg="mod">
          <ac:chgData name="ZINCK Yves [CEGEE]" userId="58ab786b-eff3-4fb5-b8c5-161f6b44608b" providerId="ADAL" clId="{6B875547-7107-4B12-B2BC-85043FEC1503}" dt="2024-01-05T14:08:56.889" v="44" actId="1035"/>
          <ac:spMkLst>
            <pc:docMk/>
            <pc:sldMk cId="604435750" sldId="644"/>
            <ac:spMk id="22" creationId="{215D4FB3-0CDA-7EA3-51AC-4E46DB2C11D6}"/>
          </ac:spMkLst>
        </pc:spChg>
        <pc:spChg chg="mod">
          <ac:chgData name="ZINCK Yves [CEGEE]" userId="58ab786b-eff3-4fb5-b8c5-161f6b44608b" providerId="ADAL" clId="{6B875547-7107-4B12-B2BC-85043FEC1503}" dt="2024-01-05T14:08:56.889" v="44" actId="1035"/>
          <ac:spMkLst>
            <pc:docMk/>
            <pc:sldMk cId="604435750" sldId="644"/>
            <ac:spMk id="23" creationId="{A1A9AE72-AC82-88CE-05D1-91DCEF42AFEE}"/>
          </ac:spMkLst>
        </pc:spChg>
        <pc:spChg chg="mod">
          <ac:chgData name="ZINCK Yves [CEGEE]" userId="58ab786b-eff3-4fb5-b8c5-161f6b44608b" providerId="ADAL" clId="{6B875547-7107-4B12-B2BC-85043FEC1503}" dt="2024-01-05T14:08:56.889" v="44" actId="1035"/>
          <ac:spMkLst>
            <pc:docMk/>
            <pc:sldMk cId="604435750" sldId="644"/>
            <ac:spMk id="24" creationId="{60CF7BDA-1A2C-1275-E5DB-DF4A94229372}"/>
          </ac:spMkLst>
        </pc:spChg>
        <pc:spChg chg="mod">
          <ac:chgData name="ZINCK Yves [CEGEE]" userId="58ab786b-eff3-4fb5-b8c5-161f6b44608b" providerId="ADAL" clId="{6B875547-7107-4B12-B2BC-85043FEC1503}" dt="2024-01-05T14:08:56.889" v="44" actId="1035"/>
          <ac:spMkLst>
            <pc:docMk/>
            <pc:sldMk cId="604435750" sldId="644"/>
            <ac:spMk id="25" creationId="{B91BE694-F196-8130-4ED4-5547BD8BE734}"/>
          </ac:spMkLst>
        </pc:spChg>
        <pc:spChg chg="mod">
          <ac:chgData name="ZINCK Yves [CEGEE]" userId="58ab786b-eff3-4fb5-b8c5-161f6b44608b" providerId="ADAL" clId="{6B875547-7107-4B12-B2BC-85043FEC1503}" dt="2024-01-05T14:08:56.889" v="44" actId="1035"/>
          <ac:spMkLst>
            <pc:docMk/>
            <pc:sldMk cId="604435750" sldId="644"/>
            <ac:spMk id="26" creationId="{2A40B0CC-2DDD-3EFB-D2C4-3329D1321097}"/>
          </ac:spMkLst>
        </pc:spChg>
        <pc:spChg chg="mod">
          <ac:chgData name="ZINCK Yves [CEGEE]" userId="58ab786b-eff3-4fb5-b8c5-161f6b44608b" providerId="ADAL" clId="{6B875547-7107-4B12-B2BC-85043FEC1503}" dt="2024-01-05T14:08:56.889" v="44" actId="1035"/>
          <ac:spMkLst>
            <pc:docMk/>
            <pc:sldMk cId="604435750" sldId="644"/>
            <ac:spMk id="28" creationId="{2FC8F185-AC84-8980-BA42-A1B4C315CDD7}"/>
          </ac:spMkLst>
        </pc:spChg>
        <pc:spChg chg="mod">
          <ac:chgData name="ZINCK Yves [CEGEE]" userId="58ab786b-eff3-4fb5-b8c5-161f6b44608b" providerId="ADAL" clId="{6B875547-7107-4B12-B2BC-85043FEC1503}" dt="2024-01-05T14:08:56.889" v="44" actId="1035"/>
          <ac:spMkLst>
            <pc:docMk/>
            <pc:sldMk cId="604435750" sldId="644"/>
            <ac:spMk id="29" creationId="{1F771865-AAEF-52E2-285A-0BA73FA5D7E0}"/>
          </ac:spMkLst>
        </pc:spChg>
        <pc:spChg chg="mod">
          <ac:chgData name="ZINCK Yves [CEGEE]" userId="58ab786b-eff3-4fb5-b8c5-161f6b44608b" providerId="ADAL" clId="{6B875547-7107-4B12-B2BC-85043FEC1503}" dt="2024-01-05T14:08:56.889" v="44" actId="1035"/>
          <ac:spMkLst>
            <pc:docMk/>
            <pc:sldMk cId="604435750" sldId="644"/>
            <ac:spMk id="30" creationId="{31FCD27A-2344-E074-C2CD-878B55EE2C27}"/>
          </ac:spMkLst>
        </pc:spChg>
        <pc:spChg chg="mod">
          <ac:chgData name="ZINCK Yves [CEGEE]" userId="58ab786b-eff3-4fb5-b8c5-161f6b44608b" providerId="ADAL" clId="{6B875547-7107-4B12-B2BC-85043FEC1503}" dt="2024-01-05T14:08:56.889" v="44" actId="1035"/>
          <ac:spMkLst>
            <pc:docMk/>
            <pc:sldMk cId="604435750" sldId="644"/>
            <ac:spMk id="31" creationId="{DF165D29-7880-BA9F-C0AB-9F672588D313}"/>
          </ac:spMkLst>
        </pc:spChg>
        <pc:spChg chg="mod">
          <ac:chgData name="ZINCK Yves [CEGEE]" userId="58ab786b-eff3-4fb5-b8c5-161f6b44608b" providerId="ADAL" clId="{6B875547-7107-4B12-B2BC-85043FEC1503}" dt="2024-01-05T14:08:56.889" v="44" actId="1035"/>
          <ac:spMkLst>
            <pc:docMk/>
            <pc:sldMk cId="604435750" sldId="644"/>
            <ac:spMk id="32" creationId="{3152982D-2057-9D18-1F65-0008D7253664}"/>
          </ac:spMkLst>
        </pc:spChg>
        <pc:spChg chg="mod">
          <ac:chgData name="ZINCK Yves [CEGEE]" userId="58ab786b-eff3-4fb5-b8c5-161f6b44608b" providerId="ADAL" clId="{6B875547-7107-4B12-B2BC-85043FEC1503}" dt="2024-01-05T14:08:56.889" v="44" actId="1035"/>
          <ac:spMkLst>
            <pc:docMk/>
            <pc:sldMk cId="604435750" sldId="644"/>
            <ac:spMk id="33" creationId="{E8B36AE2-18CB-7537-9D97-C5BE3D4853BA}"/>
          </ac:spMkLst>
        </pc:spChg>
        <pc:spChg chg="mod">
          <ac:chgData name="ZINCK Yves [CEGEE]" userId="58ab786b-eff3-4fb5-b8c5-161f6b44608b" providerId="ADAL" clId="{6B875547-7107-4B12-B2BC-85043FEC1503}" dt="2024-01-05T14:08:56.889" v="44" actId="1035"/>
          <ac:spMkLst>
            <pc:docMk/>
            <pc:sldMk cId="604435750" sldId="644"/>
            <ac:spMk id="34" creationId="{E4017B64-65C5-57CE-D27D-DD1CFB09092E}"/>
          </ac:spMkLst>
        </pc:spChg>
        <pc:spChg chg="mod">
          <ac:chgData name="ZINCK Yves [CEGEE]" userId="58ab786b-eff3-4fb5-b8c5-161f6b44608b" providerId="ADAL" clId="{6B875547-7107-4B12-B2BC-85043FEC1503}" dt="2024-01-05T14:08:56.889" v="44" actId="1035"/>
          <ac:spMkLst>
            <pc:docMk/>
            <pc:sldMk cId="604435750" sldId="644"/>
            <ac:spMk id="35" creationId="{476420D8-324C-A8E7-509E-6457908075CA}"/>
          </ac:spMkLst>
        </pc:spChg>
        <pc:spChg chg="mod">
          <ac:chgData name="ZINCK Yves [CEGEE]" userId="58ab786b-eff3-4fb5-b8c5-161f6b44608b" providerId="ADAL" clId="{6B875547-7107-4B12-B2BC-85043FEC1503}" dt="2024-01-05T14:08:56.889" v="44" actId="1035"/>
          <ac:spMkLst>
            <pc:docMk/>
            <pc:sldMk cId="604435750" sldId="644"/>
            <ac:spMk id="36" creationId="{E21CFBEF-FA0D-43F1-8F94-EBD9ABEDAC3A}"/>
          </ac:spMkLst>
        </pc:spChg>
        <pc:spChg chg="mod">
          <ac:chgData name="ZINCK Yves [CEGEE]" userId="58ab786b-eff3-4fb5-b8c5-161f6b44608b" providerId="ADAL" clId="{6B875547-7107-4B12-B2BC-85043FEC1503}" dt="2024-01-05T14:08:56.889" v="44" actId="1035"/>
          <ac:spMkLst>
            <pc:docMk/>
            <pc:sldMk cId="604435750" sldId="644"/>
            <ac:spMk id="37" creationId="{FDD303AF-2342-AA0A-F7B4-29F9060B83B2}"/>
          </ac:spMkLst>
        </pc:spChg>
        <pc:spChg chg="mod">
          <ac:chgData name="ZINCK Yves [CEGEE]" userId="58ab786b-eff3-4fb5-b8c5-161f6b44608b" providerId="ADAL" clId="{6B875547-7107-4B12-B2BC-85043FEC1503}" dt="2024-01-05T14:08:56.889" v="44" actId="1035"/>
          <ac:spMkLst>
            <pc:docMk/>
            <pc:sldMk cId="604435750" sldId="644"/>
            <ac:spMk id="38" creationId="{B19BB2AB-9716-342B-3C7F-755F46181403}"/>
          </ac:spMkLst>
        </pc:spChg>
        <pc:spChg chg="mod">
          <ac:chgData name="ZINCK Yves [CEGEE]" userId="58ab786b-eff3-4fb5-b8c5-161f6b44608b" providerId="ADAL" clId="{6B875547-7107-4B12-B2BC-85043FEC1503}" dt="2024-01-05T14:08:56.889" v="44" actId="1035"/>
          <ac:spMkLst>
            <pc:docMk/>
            <pc:sldMk cId="604435750" sldId="644"/>
            <ac:spMk id="39" creationId="{52C6B46C-39A2-2785-72B5-E6EF2C1EAE61}"/>
          </ac:spMkLst>
        </pc:spChg>
        <pc:spChg chg="mod">
          <ac:chgData name="ZINCK Yves [CEGEE]" userId="58ab786b-eff3-4fb5-b8c5-161f6b44608b" providerId="ADAL" clId="{6B875547-7107-4B12-B2BC-85043FEC1503}" dt="2024-01-05T14:08:56.889" v="44" actId="1035"/>
          <ac:spMkLst>
            <pc:docMk/>
            <pc:sldMk cId="604435750" sldId="644"/>
            <ac:spMk id="40" creationId="{60E9B4DA-35FC-13BD-EE48-D3A059F7ABFA}"/>
          </ac:spMkLst>
        </pc:spChg>
        <pc:spChg chg="mod">
          <ac:chgData name="ZINCK Yves [CEGEE]" userId="58ab786b-eff3-4fb5-b8c5-161f6b44608b" providerId="ADAL" clId="{6B875547-7107-4B12-B2BC-85043FEC1503}" dt="2024-01-05T14:08:56.889" v="44" actId="1035"/>
          <ac:spMkLst>
            <pc:docMk/>
            <pc:sldMk cId="604435750" sldId="644"/>
            <ac:spMk id="41" creationId="{E8237618-ACE0-634E-514B-46320699BF6B}"/>
          </ac:spMkLst>
        </pc:spChg>
        <pc:spChg chg="mod">
          <ac:chgData name="ZINCK Yves [CEGEE]" userId="58ab786b-eff3-4fb5-b8c5-161f6b44608b" providerId="ADAL" clId="{6B875547-7107-4B12-B2BC-85043FEC1503}" dt="2024-01-05T14:08:56.889" v="44" actId="1035"/>
          <ac:spMkLst>
            <pc:docMk/>
            <pc:sldMk cId="604435750" sldId="644"/>
            <ac:spMk id="42" creationId="{43C4515D-0A3D-6753-6FA1-E37DCF3569EC}"/>
          </ac:spMkLst>
        </pc:spChg>
        <pc:spChg chg="mod">
          <ac:chgData name="ZINCK Yves [CEGEE]" userId="58ab786b-eff3-4fb5-b8c5-161f6b44608b" providerId="ADAL" clId="{6B875547-7107-4B12-B2BC-85043FEC1503}" dt="2024-01-05T14:08:56.889" v="44" actId="1035"/>
          <ac:spMkLst>
            <pc:docMk/>
            <pc:sldMk cId="604435750" sldId="644"/>
            <ac:spMk id="43" creationId="{D3CA8CF1-20EB-7CD1-B2E8-88B618CBF68B}"/>
          </ac:spMkLst>
        </pc:spChg>
        <pc:spChg chg="mod">
          <ac:chgData name="ZINCK Yves [CEGEE]" userId="58ab786b-eff3-4fb5-b8c5-161f6b44608b" providerId="ADAL" clId="{6B875547-7107-4B12-B2BC-85043FEC1503}" dt="2024-01-05T14:08:56.889" v="44" actId="1035"/>
          <ac:spMkLst>
            <pc:docMk/>
            <pc:sldMk cId="604435750" sldId="644"/>
            <ac:spMk id="44" creationId="{CDC66D3A-1782-24A3-1AF3-47A53A3DF563}"/>
          </ac:spMkLst>
        </pc:spChg>
        <pc:spChg chg="mod">
          <ac:chgData name="ZINCK Yves [CEGEE]" userId="58ab786b-eff3-4fb5-b8c5-161f6b44608b" providerId="ADAL" clId="{6B875547-7107-4B12-B2BC-85043FEC1503}" dt="2024-01-05T14:08:56.889" v="44" actId="1035"/>
          <ac:spMkLst>
            <pc:docMk/>
            <pc:sldMk cId="604435750" sldId="644"/>
            <ac:spMk id="45" creationId="{11B6408E-49D4-1E8B-887D-B1AE4119C75C}"/>
          </ac:spMkLst>
        </pc:spChg>
        <pc:spChg chg="mod">
          <ac:chgData name="ZINCK Yves [CEGEE]" userId="58ab786b-eff3-4fb5-b8c5-161f6b44608b" providerId="ADAL" clId="{6B875547-7107-4B12-B2BC-85043FEC1503}" dt="2024-01-05T14:08:56.889" v="44" actId="1035"/>
          <ac:spMkLst>
            <pc:docMk/>
            <pc:sldMk cId="604435750" sldId="644"/>
            <ac:spMk id="46" creationId="{D13FC8E2-B6D7-B5D6-157F-2846B64F22B8}"/>
          </ac:spMkLst>
        </pc:spChg>
        <pc:spChg chg="mod">
          <ac:chgData name="ZINCK Yves [CEGEE]" userId="58ab786b-eff3-4fb5-b8c5-161f6b44608b" providerId="ADAL" clId="{6B875547-7107-4B12-B2BC-85043FEC1503}" dt="2024-01-05T14:08:56.889" v="44" actId="1035"/>
          <ac:spMkLst>
            <pc:docMk/>
            <pc:sldMk cId="604435750" sldId="644"/>
            <ac:spMk id="47" creationId="{31C13D3B-9F1A-C226-659B-2D452345B7DC}"/>
          </ac:spMkLst>
        </pc:spChg>
        <pc:spChg chg="mod">
          <ac:chgData name="ZINCK Yves [CEGEE]" userId="58ab786b-eff3-4fb5-b8c5-161f6b44608b" providerId="ADAL" clId="{6B875547-7107-4B12-B2BC-85043FEC1503}" dt="2024-01-05T14:08:56.889" v="44" actId="1035"/>
          <ac:spMkLst>
            <pc:docMk/>
            <pc:sldMk cId="604435750" sldId="644"/>
            <ac:spMk id="48" creationId="{0E8B318A-6F11-9700-DD42-BE6995060B69}"/>
          </ac:spMkLst>
        </pc:spChg>
        <pc:spChg chg="mod">
          <ac:chgData name="ZINCK Yves [CEGEE]" userId="58ab786b-eff3-4fb5-b8c5-161f6b44608b" providerId="ADAL" clId="{6B875547-7107-4B12-B2BC-85043FEC1503}" dt="2024-01-05T14:08:56.889" v="44" actId="1035"/>
          <ac:spMkLst>
            <pc:docMk/>
            <pc:sldMk cId="604435750" sldId="644"/>
            <ac:spMk id="49" creationId="{59F49CF4-1B3C-CAD7-44CF-4DF709DD2769}"/>
          </ac:spMkLst>
        </pc:spChg>
        <pc:spChg chg="mod">
          <ac:chgData name="ZINCK Yves [CEGEE]" userId="58ab786b-eff3-4fb5-b8c5-161f6b44608b" providerId="ADAL" clId="{6B875547-7107-4B12-B2BC-85043FEC1503}" dt="2024-01-05T14:08:56.889" v="44" actId="1035"/>
          <ac:spMkLst>
            <pc:docMk/>
            <pc:sldMk cId="604435750" sldId="644"/>
            <ac:spMk id="50" creationId="{8238EF53-664A-FFA7-D2B5-92CF5753F807}"/>
          </ac:spMkLst>
        </pc:spChg>
        <pc:spChg chg="mod">
          <ac:chgData name="ZINCK Yves [CEGEE]" userId="58ab786b-eff3-4fb5-b8c5-161f6b44608b" providerId="ADAL" clId="{6B875547-7107-4B12-B2BC-85043FEC1503}" dt="2024-01-05T14:08:56.889" v="44" actId="1035"/>
          <ac:spMkLst>
            <pc:docMk/>
            <pc:sldMk cId="604435750" sldId="644"/>
            <ac:spMk id="51" creationId="{F72544F4-69FE-6FCF-FBF8-FC9682F213AA}"/>
          </ac:spMkLst>
        </pc:spChg>
        <pc:spChg chg="mod">
          <ac:chgData name="ZINCK Yves [CEGEE]" userId="58ab786b-eff3-4fb5-b8c5-161f6b44608b" providerId="ADAL" clId="{6B875547-7107-4B12-B2BC-85043FEC1503}" dt="2024-01-05T14:08:56.889" v="44" actId="1035"/>
          <ac:spMkLst>
            <pc:docMk/>
            <pc:sldMk cId="604435750" sldId="644"/>
            <ac:spMk id="52" creationId="{4DDF605F-68CC-1C16-3530-B0E712E302D9}"/>
          </ac:spMkLst>
        </pc:spChg>
        <pc:spChg chg="mod">
          <ac:chgData name="ZINCK Yves [CEGEE]" userId="58ab786b-eff3-4fb5-b8c5-161f6b44608b" providerId="ADAL" clId="{6B875547-7107-4B12-B2BC-85043FEC1503}" dt="2024-01-05T14:08:56.889" v="44" actId="1035"/>
          <ac:spMkLst>
            <pc:docMk/>
            <pc:sldMk cId="604435750" sldId="644"/>
            <ac:spMk id="53" creationId="{EFF74279-D6FA-C00A-FDED-DDDC334A6539}"/>
          </ac:spMkLst>
        </pc:spChg>
        <pc:spChg chg="mod">
          <ac:chgData name="ZINCK Yves [CEGEE]" userId="58ab786b-eff3-4fb5-b8c5-161f6b44608b" providerId="ADAL" clId="{6B875547-7107-4B12-B2BC-85043FEC1503}" dt="2024-01-05T14:08:56.889" v="44" actId="1035"/>
          <ac:spMkLst>
            <pc:docMk/>
            <pc:sldMk cId="604435750" sldId="644"/>
            <ac:spMk id="54" creationId="{21B35D5C-4C76-2C5A-59CE-076494D14E63}"/>
          </ac:spMkLst>
        </pc:spChg>
        <pc:spChg chg="mod">
          <ac:chgData name="ZINCK Yves [CEGEE]" userId="58ab786b-eff3-4fb5-b8c5-161f6b44608b" providerId="ADAL" clId="{6B875547-7107-4B12-B2BC-85043FEC1503}" dt="2024-01-05T14:08:56.889" v="44" actId="1035"/>
          <ac:spMkLst>
            <pc:docMk/>
            <pc:sldMk cId="604435750" sldId="644"/>
            <ac:spMk id="55" creationId="{F512CA38-A888-6250-C8A2-86AD75F9369D}"/>
          </ac:spMkLst>
        </pc:spChg>
        <pc:spChg chg="del">
          <ac:chgData name="ZINCK Yves [CEGEE]" userId="58ab786b-eff3-4fb5-b8c5-161f6b44608b" providerId="ADAL" clId="{6B875547-7107-4B12-B2BC-85043FEC1503}" dt="2024-01-05T14:08:34.380" v="20" actId="478"/>
          <ac:spMkLst>
            <pc:docMk/>
            <pc:sldMk cId="604435750" sldId="644"/>
            <ac:spMk id="56" creationId="{6DDDE881-4F81-E8F8-262D-2E75F2D02750}"/>
          </ac:spMkLst>
        </pc:spChg>
        <pc:spChg chg="del">
          <ac:chgData name="ZINCK Yves [CEGEE]" userId="58ab786b-eff3-4fb5-b8c5-161f6b44608b" providerId="ADAL" clId="{6B875547-7107-4B12-B2BC-85043FEC1503}" dt="2024-01-05T14:08:34.380" v="20" actId="478"/>
          <ac:spMkLst>
            <pc:docMk/>
            <pc:sldMk cId="604435750" sldId="644"/>
            <ac:spMk id="57" creationId="{800990ED-CF9C-458A-6B87-FB6004A8C9C8}"/>
          </ac:spMkLst>
        </pc:spChg>
        <pc:spChg chg="del">
          <ac:chgData name="ZINCK Yves [CEGEE]" userId="58ab786b-eff3-4fb5-b8c5-161f6b44608b" providerId="ADAL" clId="{6B875547-7107-4B12-B2BC-85043FEC1503}" dt="2024-01-05T14:08:34.380" v="20" actId="478"/>
          <ac:spMkLst>
            <pc:docMk/>
            <pc:sldMk cId="604435750" sldId="644"/>
            <ac:spMk id="58" creationId="{A2F9E46E-F84E-D095-B3EE-A89C7B268A03}"/>
          </ac:spMkLst>
        </pc:spChg>
        <pc:spChg chg="del">
          <ac:chgData name="ZINCK Yves [CEGEE]" userId="58ab786b-eff3-4fb5-b8c5-161f6b44608b" providerId="ADAL" clId="{6B875547-7107-4B12-B2BC-85043FEC1503}" dt="2024-01-05T14:08:34.380" v="20" actId="478"/>
          <ac:spMkLst>
            <pc:docMk/>
            <pc:sldMk cId="604435750" sldId="644"/>
            <ac:spMk id="65" creationId="{F8B8119F-0E5B-DCB7-B2B8-E177C44142B2}"/>
          </ac:spMkLst>
        </pc:spChg>
        <pc:spChg chg="del">
          <ac:chgData name="ZINCK Yves [CEGEE]" userId="58ab786b-eff3-4fb5-b8c5-161f6b44608b" providerId="ADAL" clId="{6B875547-7107-4B12-B2BC-85043FEC1503}" dt="2024-01-05T14:08:34.380" v="20" actId="478"/>
          <ac:spMkLst>
            <pc:docMk/>
            <pc:sldMk cId="604435750" sldId="644"/>
            <ac:spMk id="66" creationId="{2B551042-8412-1910-CBE7-F9168C5A8176}"/>
          </ac:spMkLst>
        </pc:spChg>
        <pc:spChg chg="del">
          <ac:chgData name="ZINCK Yves [CEGEE]" userId="58ab786b-eff3-4fb5-b8c5-161f6b44608b" providerId="ADAL" clId="{6B875547-7107-4B12-B2BC-85043FEC1503}" dt="2024-01-05T14:08:34.380" v="20" actId="478"/>
          <ac:spMkLst>
            <pc:docMk/>
            <pc:sldMk cId="604435750" sldId="644"/>
            <ac:spMk id="67" creationId="{02BDEA01-FB3E-22F7-EDBA-26A15A7F9ADB}"/>
          </ac:spMkLst>
        </pc:spChg>
        <pc:spChg chg="del">
          <ac:chgData name="ZINCK Yves [CEGEE]" userId="58ab786b-eff3-4fb5-b8c5-161f6b44608b" providerId="ADAL" clId="{6B875547-7107-4B12-B2BC-85043FEC1503}" dt="2024-01-05T14:08:34.380" v="20" actId="478"/>
          <ac:spMkLst>
            <pc:docMk/>
            <pc:sldMk cId="604435750" sldId="644"/>
            <ac:spMk id="68" creationId="{AA19BF90-486B-2499-9513-6B479EC2D0E4}"/>
          </ac:spMkLst>
        </pc:spChg>
        <pc:spChg chg="del">
          <ac:chgData name="ZINCK Yves [CEGEE]" userId="58ab786b-eff3-4fb5-b8c5-161f6b44608b" providerId="ADAL" clId="{6B875547-7107-4B12-B2BC-85043FEC1503}" dt="2024-01-05T14:08:34.380" v="20" actId="478"/>
          <ac:spMkLst>
            <pc:docMk/>
            <pc:sldMk cId="604435750" sldId="644"/>
            <ac:spMk id="72" creationId="{6116C2FD-6AD2-0D21-616B-3CDA7206BE67}"/>
          </ac:spMkLst>
        </pc:spChg>
        <pc:spChg chg="del">
          <ac:chgData name="ZINCK Yves [CEGEE]" userId="58ab786b-eff3-4fb5-b8c5-161f6b44608b" providerId="ADAL" clId="{6B875547-7107-4B12-B2BC-85043FEC1503}" dt="2024-01-05T14:08:34.380" v="20" actId="478"/>
          <ac:spMkLst>
            <pc:docMk/>
            <pc:sldMk cId="604435750" sldId="644"/>
            <ac:spMk id="73" creationId="{692CB2A5-56D5-D76E-D139-AB56D1161FCF}"/>
          </ac:spMkLst>
        </pc:spChg>
        <pc:spChg chg="del">
          <ac:chgData name="ZINCK Yves [CEGEE]" userId="58ab786b-eff3-4fb5-b8c5-161f6b44608b" providerId="ADAL" clId="{6B875547-7107-4B12-B2BC-85043FEC1503}" dt="2024-01-05T14:08:34.380" v="20" actId="478"/>
          <ac:spMkLst>
            <pc:docMk/>
            <pc:sldMk cId="604435750" sldId="644"/>
            <ac:spMk id="74" creationId="{CFE2F316-ABA1-4FF0-9E6C-0A4FB788C883}"/>
          </ac:spMkLst>
        </pc:spChg>
        <pc:spChg chg="del">
          <ac:chgData name="ZINCK Yves [CEGEE]" userId="58ab786b-eff3-4fb5-b8c5-161f6b44608b" providerId="ADAL" clId="{6B875547-7107-4B12-B2BC-85043FEC1503}" dt="2024-01-05T14:08:34.380" v="20" actId="478"/>
          <ac:spMkLst>
            <pc:docMk/>
            <pc:sldMk cId="604435750" sldId="644"/>
            <ac:spMk id="75" creationId="{CDDD988E-11D2-E715-BC07-5CC8E92B2ED0}"/>
          </ac:spMkLst>
        </pc:spChg>
        <pc:spChg chg="del">
          <ac:chgData name="ZINCK Yves [CEGEE]" userId="58ab786b-eff3-4fb5-b8c5-161f6b44608b" providerId="ADAL" clId="{6B875547-7107-4B12-B2BC-85043FEC1503}" dt="2024-01-05T14:08:34.380" v="20" actId="478"/>
          <ac:spMkLst>
            <pc:docMk/>
            <pc:sldMk cId="604435750" sldId="644"/>
            <ac:spMk id="79" creationId="{D5412DD5-78D1-BC60-A3DD-671F27B5965D}"/>
          </ac:spMkLst>
        </pc:spChg>
        <pc:spChg chg="del">
          <ac:chgData name="ZINCK Yves [CEGEE]" userId="58ab786b-eff3-4fb5-b8c5-161f6b44608b" providerId="ADAL" clId="{6B875547-7107-4B12-B2BC-85043FEC1503}" dt="2024-01-05T14:08:34.380" v="20" actId="478"/>
          <ac:spMkLst>
            <pc:docMk/>
            <pc:sldMk cId="604435750" sldId="644"/>
            <ac:spMk id="80" creationId="{69B764D1-BAAB-CAAD-F8B5-555B20484386}"/>
          </ac:spMkLst>
        </pc:spChg>
        <pc:spChg chg="mod">
          <ac:chgData name="ZINCK Yves [CEGEE]" userId="58ab786b-eff3-4fb5-b8c5-161f6b44608b" providerId="ADAL" clId="{6B875547-7107-4B12-B2BC-85043FEC1503}" dt="2024-01-05T14:08:56.889" v="44" actId="1035"/>
          <ac:spMkLst>
            <pc:docMk/>
            <pc:sldMk cId="604435750" sldId="644"/>
            <ac:spMk id="81" creationId="{253D03F4-0DB9-E0E0-E131-D32C3DA095D7}"/>
          </ac:spMkLst>
        </pc:spChg>
        <pc:spChg chg="mod">
          <ac:chgData name="ZINCK Yves [CEGEE]" userId="58ab786b-eff3-4fb5-b8c5-161f6b44608b" providerId="ADAL" clId="{6B875547-7107-4B12-B2BC-85043FEC1503}" dt="2024-01-05T14:08:56.889" v="44" actId="1035"/>
          <ac:spMkLst>
            <pc:docMk/>
            <pc:sldMk cId="604435750" sldId="644"/>
            <ac:spMk id="82" creationId="{6405C395-71C9-DA97-11C7-C34BE5ACD516}"/>
          </ac:spMkLst>
        </pc:spChg>
        <pc:spChg chg="mod">
          <ac:chgData name="ZINCK Yves [CEGEE]" userId="58ab786b-eff3-4fb5-b8c5-161f6b44608b" providerId="ADAL" clId="{6B875547-7107-4B12-B2BC-85043FEC1503}" dt="2024-01-05T14:08:56.889" v="44" actId="1035"/>
          <ac:spMkLst>
            <pc:docMk/>
            <pc:sldMk cId="604435750" sldId="644"/>
            <ac:spMk id="83" creationId="{98D2B314-DF6D-67CB-2235-7310C695947A}"/>
          </ac:spMkLst>
        </pc:spChg>
        <pc:spChg chg="mod">
          <ac:chgData name="ZINCK Yves [CEGEE]" userId="58ab786b-eff3-4fb5-b8c5-161f6b44608b" providerId="ADAL" clId="{6B875547-7107-4B12-B2BC-85043FEC1503}" dt="2024-01-05T14:08:56.889" v="44" actId="1035"/>
          <ac:spMkLst>
            <pc:docMk/>
            <pc:sldMk cId="604435750" sldId="644"/>
            <ac:spMk id="85" creationId="{506866DE-CA0C-E3D2-A43F-1E2D5779B047}"/>
          </ac:spMkLst>
        </pc:spChg>
        <pc:spChg chg="mod">
          <ac:chgData name="ZINCK Yves [CEGEE]" userId="58ab786b-eff3-4fb5-b8c5-161f6b44608b" providerId="ADAL" clId="{6B875547-7107-4B12-B2BC-85043FEC1503}" dt="2024-01-05T14:08:56.889" v="44" actId="1035"/>
          <ac:spMkLst>
            <pc:docMk/>
            <pc:sldMk cId="604435750" sldId="644"/>
            <ac:spMk id="86" creationId="{84927775-10D9-2DFC-5953-EEBBB2BB5ACC}"/>
          </ac:spMkLst>
        </pc:spChg>
        <pc:spChg chg="mod">
          <ac:chgData name="ZINCK Yves [CEGEE]" userId="58ab786b-eff3-4fb5-b8c5-161f6b44608b" providerId="ADAL" clId="{6B875547-7107-4B12-B2BC-85043FEC1503}" dt="2024-01-05T14:08:56.889" v="44" actId="1035"/>
          <ac:spMkLst>
            <pc:docMk/>
            <pc:sldMk cId="604435750" sldId="644"/>
            <ac:spMk id="87" creationId="{BF974260-44FE-EF5F-B059-8D1600BE6FFE}"/>
          </ac:spMkLst>
        </pc:spChg>
        <pc:spChg chg="mod">
          <ac:chgData name="ZINCK Yves [CEGEE]" userId="58ab786b-eff3-4fb5-b8c5-161f6b44608b" providerId="ADAL" clId="{6B875547-7107-4B12-B2BC-85043FEC1503}" dt="2024-01-05T14:08:56.889" v="44" actId="1035"/>
          <ac:spMkLst>
            <pc:docMk/>
            <pc:sldMk cId="604435750" sldId="644"/>
            <ac:spMk id="88" creationId="{978783E8-7ABD-DE1C-AD3D-5C111FC16401}"/>
          </ac:spMkLst>
        </pc:spChg>
        <pc:spChg chg="mod">
          <ac:chgData name="ZINCK Yves [CEGEE]" userId="58ab786b-eff3-4fb5-b8c5-161f6b44608b" providerId="ADAL" clId="{6B875547-7107-4B12-B2BC-85043FEC1503}" dt="2024-01-05T14:08:56.889" v="44" actId="1035"/>
          <ac:spMkLst>
            <pc:docMk/>
            <pc:sldMk cId="604435750" sldId="644"/>
            <ac:spMk id="89" creationId="{34839604-7283-80FB-21F3-A4C6007A8823}"/>
          </ac:spMkLst>
        </pc:spChg>
        <pc:grpChg chg="add mod">
          <ac:chgData name="ZINCK Yves [CEGEE]" userId="58ab786b-eff3-4fb5-b8c5-161f6b44608b" providerId="ADAL" clId="{6B875547-7107-4B12-B2BC-85043FEC1503}" dt="2024-01-05T14:08:56.889" v="44" actId="1035"/>
          <ac:grpSpMkLst>
            <pc:docMk/>
            <pc:sldMk cId="604435750" sldId="644"/>
            <ac:grpSpMk id="8" creationId="{D1E2606D-C4DB-F9AE-893F-9BB2F1D685FB}"/>
          </ac:grpSpMkLst>
        </pc:grpChg>
        <pc:grpChg chg="add mod">
          <ac:chgData name="ZINCK Yves [CEGEE]" userId="58ab786b-eff3-4fb5-b8c5-161f6b44608b" providerId="ADAL" clId="{6B875547-7107-4B12-B2BC-85043FEC1503}" dt="2024-01-05T14:08:56.889" v="44" actId="1035"/>
          <ac:grpSpMkLst>
            <pc:docMk/>
            <pc:sldMk cId="604435750" sldId="644"/>
            <ac:grpSpMk id="27" creationId="{C8510F6A-82CC-B377-FD0E-22FA4039B148}"/>
          </ac:grpSpMkLst>
        </pc:grpChg>
        <pc:grpChg chg="del">
          <ac:chgData name="ZINCK Yves [CEGEE]" userId="58ab786b-eff3-4fb5-b8c5-161f6b44608b" providerId="ADAL" clId="{6B875547-7107-4B12-B2BC-85043FEC1503}" dt="2024-01-05T14:08:34.380" v="20" actId="478"/>
          <ac:grpSpMkLst>
            <pc:docMk/>
            <pc:sldMk cId="604435750" sldId="644"/>
            <ac:grpSpMk id="62" creationId="{FC89AECD-9967-D691-74ED-6A687BF5EC41}"/>
          </ac:grpSpMkLst>
        </pc:grpChg>
        <pc:grpChg chg="del">
          <ac:chgData name="ZINCK Yves [CEGEE]" userId="58ab786b-eff3-4fb5-b8c5-161f6b44608b" providerId="ADAL" clId="{6B875547-7107-4B12-B2BC-85043FEC1503}" dt="2024-01-05T14:08:34.380" v="20" actId="478"/>
          <ac:grpSpMkLst>
            <pc:docMk/>
            <pc:sldMk cId="604435750" sldId="644"/>
            <ac:grpSpMk id="69" creationId="{6DD7C536-79C2-2ED1-666F-01EEE5910929}"/>
          </ac:grpSpMkLst>
        </pc:grpChg>
        <pc:grpChg chg="del">
          <ac:chgData name="ZINCK Yves [CEGEE]" userId="58ab786b-eff3-4fb5-b8c5-161f6b44608b" providerId="ADAL" clId="{6B875547-7107-4B12-B2BC-85043FEC1503}" dt="2024-01-05T14:08:34.380" v="20" actId="478"/>
          <ac:grpSpMkLst>
            <pc:docMk/>
            <pc:sldMk cId="604435750" sldId="644"/>
            <ac:grpSpMk id="76" creationId="{720D25C9-B897-CF2B-50DF-C7C30A155262}"/>
          </ac:grpSpMkLst>
        </pc:grpChg>
        <pc:grpChg chg="add mod">
          <ac:chgData name="ZINCK Yves [CEGEE]" userId="58ab786b-eff3-4fb5-b8c5-161f6b44608b" providerId="ADAL" clId="{6B875547-7107-4B12-B2BC-85043FEC1503}" dt="2024-01-05T14:08:56.889" v="44" actId="1035"/>
          <ac:grpSpMkLst>
            <pc:docMk/>
            <pc:sldMk cId="604435750" sldId="644"/>
            <ac:grpSpMk id="84" creationId="{0A6E1742-B085-7E40-4700-3955CA2F8722}"/>
          </ac:grpSpMkLst>
        </pc:grpChg>
        <pc:picChg chg="del">
          <ac:chgData name="ZINCK Yves [CEGEE]" userId="58ab786b-eff3-4fb5-b8c5-161f6b44608b" providerId="ADAL" clId="{6B875547-7107-4B12-B2BC-85043FEC1503}" dt="2024-01-05T14:08:34.380" v="20" actId="478"/>
          <ac:picMkLst>
            <pc:docMk/>
            <pc:sldMk cId="604435750" sldId="644"/>
            <ac:picMk id="59" creationId="{2863BEDC-AC7C-FA56-8E92-C2E6C2E5F23F}"/>
          </ac:picMkLst>
        </pc:picChg>
        <pc:picChg chg="del">
          <ac:chgData name="ZINCK Yves [CEGEE]" userId="58ab786b-eff3-4fb5-b8c5-161f6b44608b" providerId="ADAL" clId="{6B875547-7107-4B12-B2BC-85043FEC1503}" dt="2024-01-05T14:08:34.380" v="20" actId="478"/>
          <ac:picMkLst>
            <pc:docMk/>
            <pc:sldMk cId="604435750" sldId="644"/>
            <ac:picMk id="60" creationId="{DBA3A396-6743-DA97-9F10-AF8C7AA7F972}"/>
          </ac:picMkLst>
        </pc:picChg>
        <pc:picChg chg="del">
          <ac:chgData name="ZINCK Yves [CEGEE]" userId="58ab786b-eff3-4fb5-b8c5-161f6b44608b" providerId="ADAL" clId="{6B875547-7107-4B12-B2BC-85043FEC1503}" dt="2024-01-05T14:08:34.380" v="20" actId="478"/>
          <ac:picMkLst>
            <pc:docMk/>
            <pc:sldMk cId="604435750" sldId="644"/>
            <ac:picMk id="61" creationId="{2650F520-AE6C-E7EF-0511-E6672D10F267}"/>
          </ac:picMkLst>
        </pc:picChg>
      </pc:sldChg>
      <pc:sldChg chg="delSp modSp add mod">
        <pc:chgData name="ZINCK Yves [CEGEE]" userId="58ab786b-eff3-4fb5-b8c5-161f6b44608b" providerId="ADAL" clId="{6B875547-7107-4B12-B2BC-85043FEC1503}" dt="2024-01-08T13:29:12.996" v="1468" actId="20577"/>
        <pc:sldMkLst>
          <pc:docMk/>
          <pc:sldMk cId="2245232873" sldId="645"/>
        </pc:sldMkLst>
        <pc:spChg chg="del">
          <ac:chgData name="ZINCK Yves [CEGEE]" userId="58ab786b-eff3-4fb5-b8c5-161f6b44608b" providerId="ADAL" clId="{6B875547-7107-4B12-B2BC-85043FEC1503}" dt="2024-01-08T13:06:26.827" v="1286" actId="478"/>
          <ac:spMkLst>
            <pc:docMk/>
            <pc:sldMk cId="2245232873" sldId="645"/>
            <ac:spMk id="12" creationId="{807577AA-C533-DE36-8B21-065F7782861E}"/>
          </ac:spMkLst>
        </pc:spChg>
        <pc:spChg chg="del">
          <ac:chgData name="ZINCK Yves [CEGEE]" userId="58ab786b-eff3-4fb5-b8c5-161f6b44608b" providerId="ADAL" clId="{6B875547-7107-4B12-B2BC-85043FEC1503}" dt="2024-01-08T13:06:26.827" v="1286" actId="478"/>
          <ac:spMkLst>
            <pc:docMk/>
            <pc:sldMk cId="2245232873" sldId="645"/>
            <ac:spMk id="13" creationId="{28371C57-0FB7-9C33-1011-0FF7CF3D68BA}"/>
          </ac:spMkLst>
        </pc:spChg>
        <pc:spChg chg="del">
          <ac:chgData name="ZINCK Yves [CEGEE]" userId="58ab786b-eff3-4fb5-b8c5-161f6b44608b" providerId="ADAL" clId="{6B875547-7107-4B12-B2BC-85043FEC1503}" dt="2024-01-08T13:06:26.827" v="1286" actId="478"/>
          <ac:spMkLst>
            <pc:docMk/>
            <pc:sldMk cId="2245232873" sldId="645"/>
            <ac:spMk id="14" creationId="{302082CA-E1CE-CA15-6323-713E305B26B1}"/>
          </ac:spMkLst>
        </pc:spChg>
        <pc:spChg chg="mod">
          <ac:chgData name="ZINCK Yves [CEGEE]" userId="58ab786b-eff3-4fb5-b8c5-161f6b44608b" providerId="ADAL" clId="{6B875547-7107-4B12-B2BC-85043FEC1503}" dt="2024-01-08T13:28:36.331" v="1447" actId="12"/>
          <ac:spMkLst>
            <pc:docMk/>
            <pc:sldMk cId="2245232873" sldId="645"/>
            <ac:spMk id="15" creationId="{7FF81002-FDC5-EE6C-0C6F-490F45759EB8}"/>
          </ac:spMkLst>
        </pc:spChg>
        <pc:spChg chg="mod">
          <ac:chgData name="ZINCK Yves [CEGEE]" userId="58ab786b-eff3-4fb5-b8c5-161f6b44608b" providerId="ADAL" clId="{6B875547-7107-4B12-B2BC-85043FEC1503}" dt="2024-01-08T13:29:12.996" v="1468" actId="20577"/>
          <ac:spMkLst>
            <pc:docMk/>
            <pc:sldMk cId="2245232873" sldId="645"/>
            <ac:spMk id="19" creationId="{29051AD1-422B-4CEA-A80B-535CD2A5E100}"/>
          </ac:spMkLst>
        </pc:spChg>
        <pc:spChg chg="del">
          <ac:chgData name="ZINCK Yves [CEGEE]" userId="58ab786b-eff3-4fb5-b8c5-161f6b44608b" providerId="ADAL" clId="{6B875547-7107-4B12-B2BC-85043FEC1503}" dt="2024-01-08T13:06:26.827" v="1286" actId="478"/>
          <ac:spMkLst>
            <pc:docMk/>
            <pc:sldMk cId="2245232873" sldId="645"/>
            <ac:spMk id="54" creationId="{3E70900A-F56C-3602-A609-FF0971612D02}"/>
          </ac:spMkLst>
        </pc:spChg>
        <pc:spChg chg="del">
          <ac:chgData name="ZINCK Yves [CEGEE]" userId="58ab786b-eff3-4fb5-b8c5-161f6b44608b" providerId="ADAL" clId="{6B875547-7107-4B12-B2BC-85043FEC1503}" dt="2024-01-08T13:06:26.827" v="1286" actId="478"/>
          <ac:spMkLst>
            <pc:docMk/>
            <pc:sldMk cId="2245232873" sldId="645"/>
            <ac:spMk id="78" creationId="{7B011530-DA0A-B1D1-9934-B73DB48216AD}"/>
          </ac:spMkLst>
        </pc:spChg>
        <pc:spChg chg="del">
          <ac:chgData name="ZINCK Yves [CEGEE]" userId="58ab786b-eff3-4fb5-b8c5-161f6b44608b" providerId="ADAL" clId="{6B875547-7107-4B12-B2BC-85043FEC1503}" dt="2024-01-08T13:06:26.827" v="1286" actId="478"/>
          <ac:spMkLst>
            <pc:docMk/>
            <pc:sldMk cId="2245232873" sldId="645"/>
            <ac:spMk id="79" creationId="{447224DC-2F30-6158-B454-C040245B2507}"/>
          </ac:spMkLst>
        </pc:spChg>
        <pc:spChg chg="mod">
          <ac:chgData name="ZINCK Yves [CEGEE]" userId="58ab786b-eff3-4fb5-b8c5-161f6b44608b" providerId="ADAL" clId="{6B875547-7107-4B12-B2BC-85043FEC1503}" dt="2024-01-08T13:24:15.795" v="1318" actId="1036"/>
          <ac:spMkLst>
            <pc:docMk/>
            <pc:sldMk cId="2245232873" sldId="645"/>
            <ac:spMk id="80" creationId="{A0B1DD51-137B-D10B-899D-AC4A124A6B28}"/>
          </ac:spMkLst>
        </pc:spChg>
        <pc:spChg chg="mod">
          <ac:chgData name="ZINCK Yves [CEGEE]" userId="58ab786b-eff3-4fb5-b8c5-161f6b44608b" providerId="ADAL" clId="{6B875547-7107-4B12-B2BC-85043FEC1503}" dt="2024-01-08T13:28:42.327" v="1456" actId="1035"/>
          <ac:spMkLst>
            <pc:docMk/>
            <pc:sldMk cId="2245232873" sldId="645"/>
            <ac:spMk id="81" creationId="{0CBCA07E-AD2C-36C7-9EAF-D8D175C0EEE0}"/>
          </ac:spMkLst>
        </pc:spChg>
        <pc:grpChg chg="del">
          <ac:chgData name="ZINCK Yves [CEGEE]" userId="58ab786b-eff3-4fb5-b8c5-161f6b44608b" providerId="ADAL" clId="{6B875547-7107-4B12-B2BC-85043FEC1503}" dt="2024-01-08T13:06:26.827" v="1286" actId="478"/>
          <ac:grpSpMkLst>
            <pc:docMk/>
            <pc:sldMk cId="2245232873" sldId="645"/>
            <ac:grpSpMk id="17" creationId="{D600656A-54B6-1E8F-54A6-5366AAEC9D53}"/>
          </ac:grpSpMkLst>
        </pc:grpChg>
        <pc:grpChg chg="del">
          <ac:chgData name="ZINCK Yves [CEGEE]" userId="58ab786b-eff3-4fb5-b8c5-161f6b44608b" providerId="ADAL" clId="{6B875547-7107-4B12-B2BC-85043FEC1503}" dt="2024-01-08T13:06:26.827" v="1286" actId="478"/>
          <ac:grpSpMkLst>
            <pc:docMk/>
            <pc:sldMk cId="2245232873" sldId="645"/>
            <ac:grpSpMk id="37" creationId="{EDC08256-2FA5-66F2-9C8C-097689D49729}"/>
          </ac:grpSpMkLst>
        </pc:grpChg>
        <pc:grpChg chg="del">
          <ac:chgData name="ZINCK Yves [CEGEE]" userId="58ab786b-eff3-4fb5-b8c5-161f6b44608b" providerId="ADAL" clId="{6B875547-7107-4B12-B2BC-85043FEC1503}" dt="2024-01-08T13:06:26.827" v="1286" actId="478"/>
          <ac:grpSpMkLst>
            <pc:docMk/>
            <pc:sldMk cId="2245232873" sldId="645"/>
            <ac:grpSpMk id="56" creationId="{2A7F528C-4FF4-9E13-B9F9-5E2446A87647}"/>
          </ac:grpSpMkLst>
        </pc:grpChg>
        <pc:picChg chg="del">
          <ac:chgData name="ZINCK Yves [CEGEE]" userId="58ab786b-eff3-4fb5-b8c5-161f6b44608b" providerId="ADAL" clId="{6B875547-7107-4B12-B2BC-85043FEC1503}" dt="2024-01-08T13:06:26.827" v="1286" actId="478"/>
          <ac:picMkLst>
            <pc:docMk/>
            <pc:sldMk cId="2245232873" sldId="645"/>
            <ac:picMk id="76" creationId="{8402C1A2-E99C-5753-1C9F-BA0DC9E6BF12}"/>
          </ac:picMkLst>
        </pc:picChg>
        <pc:picChg chg="del">
          <ac:chgData name="ZINCK Yves [CEGEE]" userId="58ab786b-eff3-4fb5-b8c5-161f6b44608b" providerId="ADAL" clId="{6B875547-7107-4B12-B2BC-85043FEC1503}" dt="2024-01-08T13:06:26.827" v="1286" actId="478"/>
          <ac:picMkLst>
            <pc:docMk/>
            <pc:sldMk cId="2245232873" sldId="645"/>
            <ac:picMk id="77" creationId="{E39B0075-0218-0F4C-B62A-9116C96F1BF6}"/>
          </ac:picMkLst>
        </pc:picChg>
        <pc:picChg chg="del">
          <ac:chgData name="ZINCK Yves [CEGEE]" userId="58ab786b-eff3-4fb5-b8c5-161f6b44608b" providerId="ADAL" clId="{6B875547-7107-4B12-B2BC-85043FEC1503}" dt="2024-01-08T13:06:26.827" v="1286" actId="478"/>
          <ac:picMkLst>
            <pc:docMk/>
            <pc:sldMk cId="2245232873" sldId="645"/>
            <ac:picMk id="83" creationId="{A887B5F3-D8E8-FF7C-CD39-17C7AAEA0981}"/>
          </ac:picMkLst>
        </pc:picChg>
        <pc:picChg chg="mod">
          <ac:chgData name="ZINCK Yves [CEGEE]" userId="58ab786b-eff3-4fb5-b8c5-161f6b44608b" providerId="ADAL" clId="{6B875547-7107-4B12-B2BC-85043FEC1503}" dt="2024-01-08T13:07:57.949" v="1308" actId="1076"/>
          <ac:picMkLst>
            <pc:docMk/>
            <pc:sldMk cId="2245232873" sldId="645"/>
            <ac:picMk id="85" creationId="{9427928E-3FF6-9F08-51EC-6BE9F4E78ECC}"/>
          </ac:picMkLst>
        </pc:picChg>
        <pc:cxnChg chg="del">
          <ac:chgData name="ZINCK Yves [CEGEE]" userId="58ab786b-eff3-4fb5-b8c5-161f6b44608b" providerId="ADAL" clId="{6B875547-7107-4B12-B2BC-85043FEC1503}" dt="2024-01-08T13:06:26.827" v="1286" actId="478"/>
          <ac:cxnSpMkLst>
            <pc:docMk/>
            <pc:sldMk cId="2245232873" sldId="645"/>
            <ac:cxnSpMk id="16" creationId="{5DEDF319-609F-7F71-7622-380DA51068E9}"/>
          </ac:cxnSpMkLst>
        </pc:cxnChg>
        <pc:cxnChg chg="del">
          <ac:chgData name="ZINCK Yves [CEGEE]" userId="58ab786b-eff3-4fb5-b8c5-161f6b44608b" providerId="ADAL" clId="{6B875547-7107-4B12-B2BC-85043FEC1503}" dt="2024-01-08T13:06:26.827" v="1286" actId="478"/>
          <ac:cxnSpMkLst>
            <pc:docMk/>
            <pc:sldMk cId="2245232873" sldId="645"/>
            <ac:cxnSpMk id="55" creationId="{37421B3E-662E-C398-96E1-DED68A013C3A}"/>
          </ac:cxnSpMkLst>
        </pc:cxnChg>
      </pc:sldChg>
      <pc:sldChg chg="addSp delSp modSp add mod">
        <pc:chgData name="ZINCK Yves [CEGEE]" userId="58ab786b-eff3-4fb5-b8c5-161f6b44608b" providerId="ADAL" clId="{6B875547-7107-4B12-B2BC-85043FEC1503}" dt="2024-01-10T08:40:12.360" v="2014" actId="207"/>
        <pc:sldMkLst>
          <pc:docMk/>
          <pc:sldMk cId="2108563641" sldId="646"/>
        </pc:sldMkLst>
        <pc:spChg chg="add del mod">
          <ac:chgData name="ZINCK Yves [CEGEE]" userId="58ab786b-eff3-4fb5-b8c5-161f6b44608b" providerId="ADAL" clId="{6B875547-7107-4B12-B2BC-85043FEC1503}" dt="2024-01-08T13:24:41.943" v="1322" actId="478"/>
          <ac:spMkLst>
            <pc:docMk/>
            <pc:sldMk cId="2108563641" sldId="646"/>
            <ac:spMk id="3" creationId="{1DA7CD2D-4700-33C0-AB80-7AC2C1C1AD89}"/>
          </ac:spMkLst>
        </pc:spChg>
        <pc:spChg chg="del">
          <ac:chgData name="ZINCK Yves [CEGEE]" userId="58ab786b-eff3-4fb5-b8c5-161f6b44608b" providerId="ADAL" clId="{6B875547-7107-4B12-B2BC-85043FEC1503}" dt="2024-01-08T13:24:33.357" v="1320" actId="478"/>
          <ac:spMkLst>
            <pc:docMk/>
            <pc:sldMk cId="2108563641" sldId="646"/>
            <ac:spMk id="11" creationId="{E9F3D8E8-037A-4843-F8F3-AB7E22885603}"/>
          </ac:spMkLst>
        </pc:spChg>
        <pc:spChg chg="mod">
          <ac:chgData name="ZINCK Yves [CEGEE]" userId="58ab786b-eff3-4fb5-b8c5-161f6b44608b" providerId="ADAL" clId="{6B875547-7107-4B12-B2BC-85043FEC1503}" dt="2024-01-08T13:30:16.203" v="1484" actId="14100"/>
          <ac:spMkLst>
            <pc:docMk/>
            <pc:sldMk cId="2108563641" sldId="646"/>
            <ac:spMk id="12" creationId="{807577AA-C533-DE36-8B21-065F7782861E}"/>
          </ac:spMkLst>
        </pc:spChg>
        <pc:spChg chg="mod">
          <ac:chgData name="ZINCK Yves [CEGEE]" userId="58ab786b-eff3-4fb5-b8c5-161f6b44608b" providerId="ADAL" clId="{6B875547-7107-4B12-B2BC-85043FEC1503}" dt="2024-01-10T08:40:12.360" v="2014" actId="207"/>
          <ac:spMkLst>
            <pc:docMk/>
            <pc:sldMk cId="2108563641" sldId="646"/>
            <ac:spMk id="13" creationId="{28371C57-0FB7-9C33-1011-0FF7CF3D68BA}"/>
          </ac:spMkLst>
        </pc:spChg>
        <pc:spChg chg="mod">
          <ac:chgData name="ZINCK Yves [CEGEE]" userId="58ab786b-eff3-4fb5-b8c5-161f6b44608b" providerId="ADAL" clId="{6B875547-7107-4B12-B2BC-85043FEC1503}" dt="2024-01-08T13:31:26.362" v="1530" actId="6549"/>
          <ac:spMkLst>
            <pc:docMk/>
            <pc:sldMk cId="2108563641" sldId="646"/>
            <ac:spMk id="14" creationId="{302082CA-E1CE-CA15-6323-713E305B26B1}"/>
          </ac:spMkLst>
        </pc:spChg>
        <pc:spChg chg="del">
          <ac:chgData name="ZINCK Yves [CEGEE]" userId="58ab786b-eff3-4fb5-b8c5-161f6b44608b" providerId="ADAL" clId="{6B875547-7107-4B12-B2BC-85043FEC1503}" dt="2024-01-08T13:24:30.012" v="1319" actId="478"/>
          <ac:spMkLst>
            <pc:docMk/>
            <pc:sldMk cId="2108563641" sldId="646"/>
            <ac:spMk id="15" creationId="{7FF81002-FDC5-EE6C-0C6F-490F45759EB8}"/>
          </ac:spMkLst>
        </pc:spChg>
        <pc:spChg chg="mod">
          <ac:chgData name="ZINCK Yves [CEGEE]" userId="58ab786b-eff3-4fb5-b8c5-161f6b44608b" providerId="ADAL" clId="{6B875547-7107-4B12-B2BC-85043FEC1503}" dt="2024-01-08T13:29:21.922" v="1471" actId="20577"/>
          <ac:spMkLst>
            <pc:docMk/>
            <pc:sldMk cId="2108563641" sldId="646"/>
            <ac:spMk id="19" creationId="{29051AD1-422B-4CEA-A80B-535CD2A5E100}"/>
          </ac:spMkLst>
        </pc:spChg>
        <pc:spChg chg="mod">
          <ac:chgData name="ZINCK Yves [CEGEE]" userId="58ab786b-eff3-4fb5-b8c5-161f6b44608b" providerId="ADAL" clId="{6B875547-7107-4B12-B2BC-85043FEC1503}" dt="2024-01-08T13:25:24.435" v="1388" actId="1037"/>
          <ac:spMkLst>
            <pc:docMk/>
            <pc:sldMk cId="2108563641" sldId="646"/>
            <ac:spMk id="21" creationId="{18ACE4D1-281A-5747-567C-0D2B777E7D77}"/>
          </ac:spMkLst>
        </pc:spChg>
        <pc:spChg chg="mod">
          <ac:chgData name="ZINCK Yves [CEGEE]" userId="58ab786b-eff3-4fb5-b8c5-161f6b44608b" providerId="ADAL" clId="{6B875547-7107-4B12-B2BC-85043FEC1503}" dt="2024-01-08T13:25:24.435" v="1388" actId="1037"/>
          <ac:spMkLst>
            <pc:docMk/>
            <pc:sldMk cId="2108563641" sldId="646"/>
            <ac:spMk id="22" creationId="{27B642DA-FB94-6897-2EC4-18462666447C}"/>
          </ac:spMkLst>
        </pc:spChg>
        <pc:spChg chg="mod">
          <ac:chgData name="ZINCK Yves [CEGEE]" userId="58ab786b-eff3-4fb5-b8c5-161f6b44608b" providerId="ADAL" clId="{6B875547-7107-4B12-B2BC-85043FEC1503}" dt="2024-01-08T13:25:24.435" v="1388" actId="1037"/>
          <ac:spMkLst>
            <pc:docMk/>
            <pc:sldMk cId="2108563641" sldId="646"/>
            <ac:spMk id="23" creationId="{AEC01E33-E8F6-EAF9-D0A2-D76958B8F1CD}"/>
          </ac:spMkLst>
        </pc:spChg>
        <pc:spChg chg="mod">
          <ac:chgData name="ZINCK Yves [CEGEE]" userId="58ab786b-eff3-4fb5-b8c5-161f6b44608b" providerId="ADAL" clId="{6B875547-7107-4B12-B2BC-85043FEC1503}" dt="2024-01-08T13:25:24.435" v="1388" actId="1037"/>
          <ac:spMkLst>
            <pc:docMk/>
            <pc:sldMk cId="2108563641" sldId="646"/>
            <ac:spMk id="24" creationId="{522DD892-0580-58B7-6982-181551E629CF}"/>
          </ac:spMkLst>
        </pc:spChg>
        <pc:spChg chg="mod">
          <ac:chgData name="ZINCK Yves [CEGEE]" userId="58ab786b-eff3-4fb5-b8c5-161f6b44608b" providerId="ADAL" clId="{6B875547-7107-4B12-B2BC-85043FEC1503}" dt="2024-01-08T13:25:24.435" v="1388" actId="1037"/>
          <ac:spMkLst>
            <pc:docMk/>
            <pc:sldMk cId="2108563641" sldId="646"/>
            <ac:spMk id="25" creationId="{0331EF14-2912-6AC7-BB13-642588DEBC8B}"/>
          </ac:spMkLst>
        </pc:spChg>
        <pc:spChg chg="mod">
          <ac:chgData name="ZINCK Yves [CEGEE]" userId="58ab786b-eff3-4fb5-b8c5-161f6b44608b" providerId="ADAL" clId="{6B875547-7107-4B12-B2BC-85043FEC1503}" dt="2024-01-08T13:25:24.435" v="1388" actId="1037"/>
          <ac:spMkLst>
            <pc:docMk/>
            <pc:sldMk cId="2108563641" sldId="646"/>
            <ac:spMk id="26" creationId="{72BD7F6A-2859-869E-8583-D0FE1BD00BFE}"/>
          </ac:spMkLst>
        </pc:spChg>
        <pc:spChg chg="mod">
          <ac:chgData name="ZINCK Yves [CEGEE]" userId="58ab786b-eff3-4fb5-b8c5-161f6b44608b" providerId="ADAL" clId="{6B875547-7107-4B12-B2BC-85043FEC1503}" dt="2024-01-08T13:25:24.435" v="1388" actId="1037"/>
          <ac:spMkLst>
            <pc:docMk/>
            <pc:sldMk cId="2108563641" sldId="646"/>
            <ac:spMk id="27" creationId="{1AF94BE2-7641-41EC-FB48-12560B4963EF}"/>
          </ac:spMkLst>
        </pc:spChg>
        <pc:spChg chg="mod">
          <ac:chgData name="ZINCK Yves [CEGEE]" userId="58ab786b-eff3-4fb5-b8c5-161f6b44608b" providerId="ADAL" clId="{6B875547-7107-4B12-B2BC-85043FEC1503}" dt="2024-01-08T13:25:24.435" v="1388" actId="1037"/>
          <ac:spMkLst>
            <pc:docMk/>
            <pc:sldMk cId="2108563641" sldId="646"/>
            <ac:spMk id="28" creationId="{B8152D79-2303-18CF-EECD-2D9EFE8083CE}"/>
          </ac:spMkLst>
        </pc:spChg>
        <pc:spChg chg="mod">
          <ac:chgData name="ZINCK Yves [CEGEE]" userId="58ab786b-eff3-4fb5-b8c5-161f6b44608b" providerId="ADAL" clId="{6B875547-7107-4B12-B2BC-85043FEC1503}" dt="2024-01-08T13:25:24.435" v="1388" actId="1037"/>
          <ac:spMkLst>
            <pc:docMk/>
            <pc:sldMk cId="2108563641" sldId="646"/>
            <ac:spMk id="29" creationId="{16C8D4D6-F06A-C183-CF3E-BBB07DB497EE}"/>
          </ac:spMkLst>
        </pc:spChg>
        <pc:spChg chg="mod">
          <ac:chgData name="ZINCK Yves [CEGEE]" userId="58ab786b-eff3-4fb5-b8c5-161f6b44608b" providerId="ADAL" clId="{6B875547-7107-4B12-B2BC-85043FEC1503}" dt="2024-01-08T13:25:24.435" v="1388" actId="1037"/>
          <ac:spMkLst>
            <pc:docMk/>
            <pc:sldMk cId="2108563641" sldId="646"/>
            <ac:spMk id="30" creationId="{701BC7D5-9F82-072F-831C-A8BF8F5349FA}"/>
          </ac:spMkLst>
        </pc:spChg>
        <pc:spChg chg="mod">
          <ac:chgData name="ZINCK Yves [CEGEE]" userId="58ab786b-eff3-4fb5-b8c5-161f6b44608b" providerId="ADAL" clId="{6B875547-7107-4B12-B2BC-85043FEC1503}" dt="2024-01-08T13:25:24.435" v="1388" actId="1037"/>
          <ac:spMkLst>
            <pc:docMk/>
            <pc:sldMk cId="2108563641" sldId="646"/>
            <ac:spMk id="31" creationId="{DD9091A7-4109-7D69-0524-AD19709B2BC5}"/>
          </ac:spMkLst>
        </pc:spChg>
        <pc:spChg chg="mod">
          <ac:chgData name="ZINCK Yves [CEGEE]" userId="58ab786b-eff3-4fb5-b8c5-161f6b44608b" providerId="ADAL" clId="{6B875547-7107-4B12-B2BC-85043FEC1503}" dt="2024-01-08T13:25:24.435" v="1388" actId="1037"/>
          <ac:spMkLst>
            <pc:docMk/>
            <pc:sldMk cId="2108563641" sldId="646"/>
            <ac:spMk id="32" creationId="{F712FD67-7C4F-11CC-B067-3CA1D93A6F74}"/>
          </ac:spMkLst>
        </pc:spChg>
        <pc:spChg chg="mod">
          <ac:chgData name="ZINCK Yves [CEGEE]" userId="58ab786b-eff3-4fb5-b8c5-161f6b44608b" providerId="ADAL" clId="{6B875547-7107-4B12-B2BC-85043FEC1503}" dt="2024-01-08T13:25:24.435" v="1388" actId="1037"/>
          <ac:spMkLst>
            <pc:docMk/>
            <pc:sldMk cId="2108563641" sldId="646"/>
            <ac:spMk id="33" creationId="{02ED6277-D15D-AC85-F86C-1A65E211EB53}"/>
          </ac:spMkLst>
        </pc:spChg>
        <pc:spChg chg="mod">
          <ac:chgData name="ZINCK Yves [CEGEE]" userId="58ab786b-eff3-4fb5-b8c5-161f6b44608b" providerId="ADAL" clId="{6B875547-7107-4B12-B2BC-85043FEC1503}" dt="2024-01-08T13:25:24.435" v="1388" actId="1037"/>
          <ac:spMkLst>
            <pc:docMk/>
            <pc:sldMk cId="2108563641" sldId="646"/>
            <ac:spMk id="34" creationId="{A802132D-46A2-D1F9-9534-A014AFBA7541}"/>
          </ac:spMkLst>
        </pc:spChg>
        <pc:spChg chg="mod">
          <ac:chgData name="ZINCK Yves [CEGEE]" userId="58ab786b-eff3-4fb5-b8c5-161f6b44608b" providerId="ADAL" clId="{6B875547-7107-4B12-B2BC-85043FEC1503}" dt="2024-01-08T13:25:24.435" v="1388" actId="1037"/>
          <ac:spMkLst>
            <pc:docMk/>
            <pc:sldMk cId="2108563641" sldId="646"/>
            <ac:spMk id="35" creationId="{3628160F-F050-0952-1FD2-D90315F137AB}"/>
          </ac:spMkLst>
        </pc:spChg>
        <pc:spChg chg="mod">
          <ac:chgData name="ZINCK Yves [CEGEE]" userId="58ab786b-eff3-4fb5-b8c5-161f6b44608b" providerId="ADAL" clId="{6B875547-7107-4B12-B2BC-85043FEC1503}" dt="2024-01-08T13:25:24.435" v="1388" actId="1037"/>
          <ac:spMkLst>
            <pc:docMk/>
            <pc:sldMk cId="2108563641" sldId="646"/>
            <ac:spMk id="36" creationId="{A3A25DB5-5BDC-8011-C170-6535E6D96568}"/>
          </ac:spMkLst>
        </pc:spChg>
        <pc:spChg chg="mod">
          <ac:chgData name="ZINCK Yves [CEGEE]" userId="58ab786b-eff3-4fb5-b8c5-161f6b44608b" providerId="ADAL" clId="{6B875547-7107-4B12-B2BC-85043FEC1503}" dt="2024-01-08T13:25:24.435" v="1388" actId="1037"/>
          <ac:spMkLst>
            <pc:docMk/>
            <pc:sldMk cId="2108563641" sldId="646"/>
            <ac:spMk id="38" creationId="{BBCE9EC4-4A5F-1BAC-E081-B9E03B26E487}"/>
          </ac:spMkLst>
        </pc:spChg>
        <pc:spChg chg="mod">
          <ac:chgData name="ZINCK Yves [CEGEE]" userId="58ab786b-eff3-4fb5-b8c5-161f6b44608b" providerId="ADAL" clId="{6B875547-7107-4B12-B2BC-85043FEC1503}" dt="2024-01-08T13:25:24.435" v="1388" actId="1037"/>
          <ac:spMkLst>
            <pc:docMk/>
            <pc:sldMk cId="2108563641" sldId="646"/>
            <ac:spMk id="39" creationId="{D4A349E1-CDFD-8EE1-01FA-8508BF66FA8F}"/>
          </ac:spMkLst>
        </pc:spChg>
        <pc:spChg chg="mod">
          <ac:chgData name="ZINCK Yves [CEGEE]" userId="58ab786b-eff3-4fb5-b8c5-161f6b44608b" providerId="ADAL" clId="{6B875547-7107-4B12-B2BC-85043FEC1503}" dt="2024-01-08T13:25:24.435" v="1388" actId="1037"/>
          <ac:spMkLst>
            <pc:docMk/>
            <pc:sldMk cId="2108563641" sldId="646"/>
            <ac:spMk id="40" creationId="{28848362-5931-DD52-8215-5D3CDC1433F7}"/>
          </ac:spMkLst>
        </pc:spChg>
        <pc:spChg chg="mod">
          <ac:chgData name="ZINCK Yves [CEGEE]" userId="58ab786b-eff3-4fb5-b8c5-161f6b44608b" providerId="ADAL" clId="{6B875547-7107-4B12-B2BC-85043FEC1503}" dt="2024-01-08T13:25:24.435" v="1388" actId="1037"/>
          <ac:spMkLst>
            <pc:docMk/>
            <pc:sldMk cId="2108563641" sldId="646"/>
            <ac:spMk id="41" creationId="{DF151283-F617-A8A8-3270-8E30744ECD70}"/>
          </ac:spMkLst>
        </pc:spChg>
        <pc:spChg chg="mod">
          <ac:chgData name="ZINCK Yves [CEGEE]" userId="58ab786b-eff3-4fb5-b8c5-161f6b44608b" providerId="ADAL" clId="{6B875547-7107-4B12-B2BC-85043FEC1503}" dt="2024-01-08T13:25:24.435" v="1388" actId="1037"/>
          <ac:spMkLst>
            <pc:docMk/>
            <pc:sldMk cId="2108563641" sldId="646"/>
            <ac:spMk id="42" creationId="{4939C5F1-C7F9-787B-A6D8-772D38B6A1FC}"/>
          </ac:spMkLst>
        </pc:spChg>
        <pc:spChg chg="mod">
          <ac:chgData name="ZINCK Yves [CEGEE]" userId="58ab786b-eff3-4fb5-b8c5-161f6b44608b" providerId="ADAL" clId="{6B875547-7107-4B12-B2BC-85043FEC1503}" dt="2024-01-08T13:25:24.435" v="1388" actId="1037"/>
          <ac:spMkLst>
            <pc:docMk/>
            <pc:sldMk cId="2108563641" sldId="646"/>
            <ac:spMk id="43" creationId="{6A646F96-5681-4295-AC44-8DFAA034E66E}"/>
          </ac:spMkLst>
        </pc:spChg>
        <pc:spChg chg="mod">
          <ac:chgData name="ZINCK Yves [CEGEE]" userId="58ab786b-eff3-4fb5-b8c5-161f6b44608b" providerId="ADAL" clId="{6B875547-7107-4B12-B2BC-85043FEC1503}" dt="2024-01-08T13:25:24.435" v="1388" actId="1037"/>
          <ac:spMkLst>
            <pc:docMk/>
            <pc:sldMk cId="2108563641" sldId="646"/>
            <ac:spMk id="44" creationId="{166709BE-6A6E-B1B9-5575-62098FBDAF8C}"/>
          </ac:spMkLst>
        </pc:spChg>
        <pc:spChg chg="mod">
          <ac:chgData name="ZINCK Yves [CEGEE]" userId="58ab786b-eff3-4fb5-b8c5-161f6b44608b" providerId="ADAL" clId="{6B875547-7107-4B12-B2BC-85043FEC1503}" dt="2024-01-08T13:25:24.435" v="1388" actId="1037"/>
          <ac:spMkLst>
            <pc:docMk/>
            <pc:sldMk cId="2108563641" sldId="646"/>
            <ac:spMk id="45" creationId="{F2DD3C83-040E-E68E-F690-8A0AC400D98D}"/>
          </ac:spMkLst>
        </pc:spChg>
        <pc:spChg chg="mod">
          <ac:chgData name="ZINCK Yves [CEGEE]" userId="58ab786b-eff3-4fb5-b8c5-161f6b44608b" providerId="ADAL" clId="{6B875547-7107-4B12-B2BC-85043FEC1503}" dt="2024-01-08T13:25:24.435" v="1388" actId="1037"/>
          <ac:spMkLst>
            <pc:docMk/>
            <pc:sldMk cId="2108563641" sldId="646"/>
            <ac:spMk id="46" creationId="{4E970E08-5C75-77B2-C843-EFC77E356006}"/>
          </ac:spMkLst>
        </pc:spChg>
        <pc:spChg chg="mod">
          <ac:chgData name="ZINCK Yves [CEGEE]" userId="58ab786b-eff3-4fb5-b8c5-161f6b44608b" providerId="ADAL" clId="{6B875547-7107-4B12-B2BC-85043FEC1503}" dt="2024-01-08T13:25:24.435" v="1388" actId="1037"/>
          <ac:spMkLst>
            <pc:docMk/>
            <pc:sldMk cId="2108563641" sldId="646"/>
            <ac:spMk id="47" creationId="{07971015-356A-DFE8-D3F9-06EE4D653187}"/>
          </ac:spMkLst>
        </pc:spChg>
        <pc:spChg chg="mod">
          <ac:chgData name="ZINCK Yves [CEGEE]" userId="58ab786b-eff3-4fb5-b8c5-161f6b44608b" providerId="ADAL" clId="{6B875547-7107-4B12-B2BC-85043FEC1503}" dt="2024-01-08T13:25:24.435" v="1388" actId="1037"/>
          <ac:spMkLst>
            <pc:docMk/>
            <pc:sldMk cId="2108563641" sldId="646"/>
            <ac:spMk id="48" creationId="{5C5652C9-6E50-8EFF-269A-B3C69643ECEB}"/>
          </ac:spMkLst>
        </pc:spChg>
        <pc:spChg chg="mod">
          <ac:chgData name="ZINCK Yves [CEGEE]" userId="58ab786b-eff3-4fb5-b8c5-161f6b44608b" providerId="ADAL" clId="{6B875547-7107-4B12-B2BC-85043FEC1503}" dt="2024-01-08T13:25:24.435" v="1388" actId="1037"/>
          <ac:spMkLst>
            <pc:docMk/>
            <pc:sldMk cId="2108563641" sldId="646"/>
            <ac:spMk id="49" creationId="{653A88C0-2775-5861-57B0-B42FE69799A0}"/>
          </ac:spMkLst>
        </pc:spChg>
        <pc:spChg chg="mod">
          <ac:chgData name="ZINCK Yves [CEGEE]" userId="58ab786b-eff3-4fb5-b8c5-161f6b44608b" providerId="ADAL" clId="{6B875547-7107-4B12-B2BC-85043FEC1503}" dt="2024-01-08T13:25:24.435" v="1388" actId="1037"/>
          <ac:spMkLst>
            <pc:docMk/>
            <pc:sldMk cId="2108563641" sldId="646"/>
            <ac:spMk id="50" creationId="{CCE32504-52F1-0425-663B-1A8D6F39B3F2}"/>
          </ac:spMkLst>
        </pc:spChg>
        <pc:spChg chg="mod">
          <ac:chgData name="ZINCK Yves [CEGEE]" userId="58ab786b-eff3-4fb5-b8c5-161f6b44608b" providerId="ADAL" clId="{6B875547-7107-4B12-B2BC-85043FEC1503}" dt="2024-01-08T13:25:24.435" v="1388" actId="1037"/>
          <ac:spMkLst>
            <pc:docMk/>
            <pc:sldMk cId="2108563641" sldId="646"/>
            <ac:spMk id="51" creationId="{C8F0F061-555A-92CC-5C00-57AED2AAA892}"/>
          </ac:spMkLst>
        </pc:spChg>
        <pc:spChg chg="mod">
          <ac:chgData name="ZINCK Yves [CEGEE]" userId="58ab786b-eff3-4fb5-b8c5-161f6b44608b" providerId="ADAL" clId="{6B875547-7107-4B12-B2BC-85043FEC1503}" dt="2024-01-08T13:25:24.435" v="1388" actId="1037"/>
          <ac:spMkLst>
            <pc:docMk/>
            <pc:sldMk cId="2108563641" sldId="646"/>
            <ac:spMk id="52" creationId="{F6C159DC-3047-E919-64C2-7F3726FE4A37}"/>
          </ac:spMkLst>
        </pc:spChg>
        <pc:spChg chg="mod">
          <ac:chgData name="ZINCK Yves [CEGEE]" userId="58ab786b-eff3-4fb5-b8c5-161f6b44608b" providerId="ADAL" clId="{6B875547-7107-4B12-B2BC-85043FEC1503}" dt="2024-01-08T13:25:24.435" v="1388" actId="1037"/>
          <ac:spMkLst>
            <pc:docMk/>
            <pc:sldMk cId="2108563641" sldId="646"/>
            <ac:spMk id="53" creationId="{679997FC-9E45-A0E1-BA34-E790881EB70C}"/>
          </ac:spMkLst>
        </pc:spChg>
        <pc:spChg chg="mod">
          <ac:chgData name="ZINCK Yves [CEGEE]" userId="58ab786b-eff3-4fb5-b8c5-161f6b44608b" providerId="ADAL" clId="{6B875547-7107-4B12-B2BC-85043FEC1503}" dt="2024-01-08T13:31:17.487" v="1528" actId="255"/>
          <ac:spMkLst>
            <pc:docMk/>
            <pc:sldMk cId="2108563641" sldId="646"/>
            <ac:spMk id="54" creationId="{3E70900A-F56C-3602-A609-FF0971612D02}"/>
          </ac:spMkLst>
        </pc:spChg>
        <pc:spChg chg="mod">
          <ac:chgData name="ZINCK Yves [CEGEE]" userId="58ab786b-eff3-4fb5-b8c5-161f6b44608b" providerId="ADAL" clId="{6B875547-7107-4B12-B2BC-85043FEC1503}" dt="2024-01-08T13:25:24.435" v="1388" actId="1037"/>
          <ac:spMkLst>
            <pc:docMk/>
            <pc:sldMk cId="2108563641" sldId="646"/>
            <ac:spMk id="57" creationId="{DCF9810C-2936-16BB-E5A5-A1BF8FB72725}"/>
          </ac:spMkLst>
        </pc:spChg>
        <pc:spChg chg="mod">
          <ac:chgData name="ZINCK Yves [CEGEE]" userId="58ab786b-eff3-4fb5-b8c5-161f6b44608b" providerId="ADAL" clId="{6B875547-7107-4B12-B2BC-85043FEC1503}" dt="2024-01-08T13:25:24.435" v="1388" actId="1037"/>
          <ac:spMkLst>
            <pc:docMk/>
            <pc:sldMk cId="2108563641" sldId="646"/>
            <ac:spMk id="58" creationId="{D01315F2-F0D2-34EB-860F-1226F40C6BAA}"/>
          </ac:spMkLst>
        </pc:spChg>
        <pc:spChg chg="mod">
          <ac:chgData name="ZINCK Yves [CEGEE]" userId="58ab786b-eff3-4fb5-b8c5-161f6b44608b" providerId="ADAL" clId="{6B875547-7107-4B12-B2BC-85043FEC1503}" dt="2024-01-08T13:25:24.435" v="1388" actId="1037"/>
          <ac:spMkLst>
            <pc:docMk/>
            <pc:sldMk cId="2108563641" sldId="646"/>
            <ac:spMk id="59" creationId="{CEEDA2A7-0E29-10F8-7B9D-2B4EBC4386FB}"/>
          </ac:spMkLst>
        </pc:spChg>
        <pc:spChg chg="mod">
          <ac:chgData name="ZINCK Yves [CEGEE]" userId="58ab786b-eff3-4fb5-b8c5-161f6b44608b" providerId="ADAL" clId="{6B875547-7107-4B12-B2BC-85043FEC1503}" dt="2024-01-08T13:25:24.435" v="1388" actId="1037"/>
          <ac:spMkLst>
            <pc:docMk/>
            <pc:sldMk cId="2108563641" sldId="646"/>
            <ac:spMk id="60" creationId="{5600F0DB-ABDC-432E-A263-D90F0DBF13B7}"/>
          </ac:spMkLst>
        </pc:spChg>
        <pc:spChg chg="mod">
          <ac:chgData name="ZINCK Yves [CEGEE]" userId="58ab786b-eff3-4fb5-b8c5-161f6b44608b" providerId="ADAL" clId="{6B875547-7107-4B12-B2BC-85043FEC1503}" dt="2024-01-08T13:25:24.435" v="1388" actId="1037"/>
          <ac:spMkLst>
            <pc:docMk/>
            <pc:sldMk cId="2108563641" sldId="646"/>
            <ac:spMk id="61" creationId="{8FE9CFC4-792E-CAC8-012E-451E76F8F23D}"/>
          </ac:spMkLst>
        </pc:spChg>
        <pc:spChg chg="mod">
          <ac:chgData name="ZINCK Yves [CEGEE]" userId="58ab786b-eff3-4fb5-b8c5-161f6b44608b" providerId="ADAL" clId="{6B875547-7107-4B12-B2BC-85043FEC1503}" dt="2024-01-08T13:25:24.435" v="1388" actId="1037"/>
          <ac:spMkLst>
            <pc:docMk/>
            <pc:sldMk cId="2108563641" sldId="646"/>
            <ac:spMk id="62" creationId="{C571250D-560D-4F7A-99D5-C0F5FA9249CF}"/>
          </ac:spMkLst>
        </pc:spChg>
        <pc:spChg chg="mod">
          <ac:chgData name="ZINCK Yves [CEGEE]" userId="58ab786b-eff3-4fb5-b8c5-161f6b44608b" providerId="ADAL" clId="{6B875547-7107-4B12-B2BC-85043FEC1503}" dt="2024-01-08T13:25:24.435" v="1388" actId="1037"/>
          <ac:spMkLst>
            <pc:docMk/>
            <pc:sldMk cId="2108563641" sldId="646"/>
            <ac:spMk id="63" creationId="{1018C337-CA67-14A0-61DE-49AC0C0B094E}"/>
          </ac:spMkLst>
        </pc:spChg>
        <pc:spChg chg="mod">
          <ac:chgData name="ZINCK Yves [CEGEE]" userId="58ab786b-eff3-4fb5-b8c5-161f6b44608b" providerId="ADAL" clId="{6B875547-7107-4B12-B2BC-85043FEC1503}" dt="2024-01-08T13:25:24.435" v="1388" actId="1037"/>
          <ac:spMkLst>
            <pc:docMk/>
            <pc:sldMk cId="2108563641" sldId="646"/>
            <ac:spMk id="64" creationId="{B9AF2702-2D9E-4BC6-B5E2-01E54A995B7D}"/>
          </ac:spMkLst>
        </pc:spChg>
        <pc:spChg chg="mod">
          <ac:chgData name="ZINCK Yves [CEGEE]" userId="58ab786b-eff3-4fb5-b8c5-161f6b44608b" providerId="ADAL" clId="{6B875547-7107-4B12-B2BC-85043FEC1503}" dt="2024-01-08T13:25:24.435" v="1388" actId="1037"/>
          <ac:spMkLst>
            <pc:docMk/>
            <pc:sldMk cId="2108563641" sldId="646"/>
            <ac:spMk id="65" creationId="{5C913ACD-0B9D-C0A6-CD50-2573D468E6A3}"/>
          </ac:spMkLst>
        </pc:spChg>
        <pc:spChg chg="mod">
          <ac:chgData name="ZINCK Yves [CEGEE]" userId="58ab786b-eff3-4fb5-b8c5-161f6b44608b" providerId="ADAL" clId="{6B875547-7107-4B12-B2BC-85043FEC1503}" dt="2024-01-08T13:25:24.435" v="1388" actId="1037"/>
          <ac:spMkLst>
            <pc:docMk/>
            <pc:sldMk cId="2108563641" sldId="646"/>
            <ac:spMk id="66" creationId="{497C5022-577E-F66D-001B-CAC0D95660C5}"/>
          </ac:spMkLst>
        </pc:spChg>
        <pc:spChg chg="mod">
          <ac:chgData name="ZINCK Yves [CEGEE]" userId="58ab786b-eff3-4fb5-b8c5-161f6b44608b" providerId="ADAL" clId="{6B875547-7107-4B12-B2BC-85043FEC1503}" dt="2024-01-08T13:25:24.435" v="1388" actId="1037"/>
          <ac:spMkLst>
            <pc:docMk/>
            <pc:sldMk cId="2108563641" sldId="646"/>
            <ac:spMk id="67" creationId="{38764C13-D9C4-7B94-774D-EF5DAF12B8E3}"/>
          </ac:spMkLst>
        </pc:spChg>
        <pc:spChg chg="mod">
          <ac:chgData name="ZINCK Yves [CEGEE]" userId="58ab786b-eff3-4fb5-b8c5-161f6b44608b" providerId="ADAL" clId="{6B875547-7107-4B12-B2BC-85043FEC1503}" dt="2024-01-08T13:25:24.435" v="1388" actId="1037"/>
          <ac:spMkLst>
            <pc:docMk/>
            <pc:sldMk cId="2108563641" sldId="646"/>
            <ac:spMk id="68" creationId="{D803C1FA-E1F2-ABF7-8DF0-737A52DF7983}"/>
          </ac:spMkLst>
        </pc:spChg>
        <pc:spChg chg="mod">
          <ac:chgData name="ZINCK Yves [CEGEE]" userId="58ab786b-eff3-4fb5-b8c5-161f6b44608b" providerId="ADAL" clId="{6B875547-7107-4B12-B2BC-85043FEC1503}" dt="2024-01-08T13:25:24.435" v="1388" actId="1037"/>
          <ac:spMkLst>
            <pc:docMk/>
            <pc:sldMk cId="2108563641" sldId="646"/>
            <ac:spMk id="69" creationId="{0F7F3FFE-8B2A-D68B-C700-0308F1A2E916}"/>
          </ac:spMkLst>
        </pc:spChg>
        <pc:spChg chg="mod">
          <ac:chgData name="ZINCK Yves [CEGEE]" userId="58ab786b-eff3-4fb5-b8c5-161f6b44608b" providerId="ADAL" clId="{6B875547-7107-4B12-B2BC-85043FEC1503}" dt="2024-01-08T13:25:24.435" v="1388" actId="1037"/>
          <ac:spMkLst>
            <pc:docMk/>
            <pc:sldMk cId="2108563641" sldId="646"/>
            <ac:spMk id="70" creationId="{24F7FF51-4CFB-7371-A217-6101971D159F}"/>
          </ac:spMkLst>
        </pc:spChg>
        <pc:spChg chg="mod">
          <ac:chgData name="ZINCK Yves [CEGEE]" userId="58ab786b-eff3-4fb5-b8c5-161f6b44608b" providerId="ADAL" clId="{6B875547-7107-4B12-B2BC-85043FEC1503}" dt="2024-01-08T13:25:24.435" v="1388" actId="1037"/>
          <ac:spMkLst>
            <pc:docMk/>
            <pc:sldMk cId="2108563641" sldId="646"/>
            <ac:spMk id="71" creationId="{7DE76EB3-E957-0BB0-3944-84B7579246F4}"/>
          </ac:spMkLst>
        </pc:spChg>
        <pc:spChg chg="mod">
          <ac:chgData name="ZINCK Yves [CEGEE]" userId="58ab786b-eff3-4fb5-b8c5-161f6b44608b" providerId="ADAL" clId="{6B875547-7107-4B12-B2BC-85043FEC1503}" dt="2024-01-08T13:25:24.435" v="1388" actId="1037"/>
          <ac:spMkLst>
            <pc:docMk/>
            <pc:sldMk cId="2108563641" sldId="646"/>
            <ac:spMk id="72" creationId="{0EA0CAFA-D959-1E72-B65A-1C9F5E3E4C4E}"/>
          </ac:spMkLst>
        </pc:spChg>
        <pc:spChg chg="mod">
          <ac:chgData name="ZINCK Yves [CEGEE]" userId="58ab786b-eff3-4fb5-b8c5-161f6b44608b" providerId="ADAL" clId="{6B875547-7107-4B12-B2BC-85043FEC1503}" dt="2024-01-08T13:25:24.435" v="1388" actId="1037"/>
          <ac:spMkLst>
            <pc:docMk/>
            <pc:sldMk cId="2108563641" sldId="646"/>
            <ac:spMk id="73" creationId="{758E30C6-AEEA-6515-58FD-A472E58FD4CC}"/>
          </ac:spMkLst>
        </pc:spChg>
        <pc:spChg chg="mod">
          <ac:chgData name="ZINCK Yves [CEGEE]" userId="58ab786b-eff3-4fb5-b8c5-161f6b44608b" providerId="ADAL" clId="{6B875547-7107-4B12-B2BC-85043FEC1503}" dt="2024-01-08T13:25:24.435" v="1388" actId="1037"/>
          <ac:spMkLst>
            <pc:docMk/>
            <pc:sldMk cId="2108563641" sldId="646"/>
            <ac:spMk id="74" creationId="{8C7E893E-7AD6-1813-A825-E33A56BBF5F0}"/>
          </ac:spMkLst>
        </pc:spChg>
        <pc:spChg chg="mod">
          <ac:chgData name="ZINCK Yves [CEGEE]" userId="58ab786b-eff3-4fb5-b8c5-161f6b44608b" providerId="ADAL" clId="{6B875547-7107-4B12-B2BC-85043FEC1503}" dt="2024-01-08T13:25:24.435" v="1388" actId="1037"/>
          <ac:spMkLst>
            <pc:docMk/>
            <pc:sldMk cId="2108563641" sldId="646"/>
            <ac:spMk id="75" creationId="{A181072F-B263-6608-ACED-E76A135F15C3}"/>
          </ac:spMkLst>
        </pc:spChg>
        <pc:spChg chg="mod">
          <ac:chgData name="ZINCK Yves [CEGEE]" userId="58ab786b-eff3-4fb5-b8c5-161f6b44608b" providerId="ADAL" clId="{6B875547-7107-4B12-B2BC-85043FEC1503}" dt="2024-01-08T13:34:01.010" v="1602" actId="1037"/>
          <ac:spMkLst>
            <pc:docMk/>
            <pc:sldMk cId="2108563641" sldId="646"/>
            <ac:spMk id="78" creationId="{7B011530-DA0A-B1D1-9934-B73DB48216AD}"/>
          </ac:spMkLst>
        </pc:spChg>
        <pc:spChg chg="mod">
          <ac:chgData name="ZINCK Yves [CEGEE]" userId="58ab786b-eff3-4fb5-b8c5-161f6b44608b" providerId="ADAL" clId="{6B875547-7107-4B12-B2BC-85043FEC1503}" dt="2024-01-10T08:26:56.525" v="2013" actId="1035"/>
          <ac:spMkLst>
            <pc:docMk/>
            <pc:sldMk cId="2108563641" sldId="646"/>
            <ac:spMk id="79" creationId="{447224DC-2F30-6158-B454-C040245B2507}"/>
          </ac:spMkLst>
        </pc:spChg>
        <pc:spChg chg="del">
          <ac:chgData name="ZINCK Yves [CEGEE]" userId="58ab786b-eff3-4fb5-b8c5-161f6b44608b" providerId="ADAL" clId="{6B875547-7107-4B12-B2BC-85043FEC1503}" dt="2024-01-08T13:24:30.012" v="1319" actId="478"/>
          <ac:spMkLst>
            <pc:docMk/>
            <pc:sldMk cId="2108563641" sldId="646"/>
            <ac:spMk id="80" creationId="{A0B1DD51-137B-D10B-899D-AC4A124A6B28}"/>
          </ac:spMkLst>
        </pc:spChg>
        <pc:spChg chg="del">
          <ac:chgData name="ZINCK Yves [CEGEE]" userId="58ab786b-eff3-4fb5-b8c5-161f6b44608b" providerId="ADAL" clId="{6B875547-7107-4B12-B2BC-85043FEC1503}" dt="2024-01-08T13:24:30.012" v="1319" actId="478"/>
          <ac:spMkLst>
            <pc:docMk/>
            <pc:sldMk cId="2108563641" sldId="646"/>
            <ac:spMk id="81" creationId="{0CBCA07E-AD2C-36C7-9EAF-D8D175C0EEE0}"/>
          </ac:spMkLst>
        </pc:spChg>
        <pc:grpChg chg="mod">
          <ac:chgData name="ZINCK Yves [CEGEE]" userId="58ab786b-eff3-4fb5-b8c5-161f6b44608b" providerId="ADAL" clId="{6B875547-7107-4B12-B2BC-85043FEC1503}" dt="2024-01-08T13:25:24.435" v="1388" actId="1037"/>
          <ac:grpSpMkLst>
            <pc:docMk/>
            <pc:sldMk cId="2108563641" sldId="646"/>
            <ac:grpSpMk id="17" creationId="{D600656A-54B6-1E8F-54A6-5366AAEC9D53}"/>
          </ac:grpSpMkLst>
        </pc:grpChg>
        <pc:grpChg chg="mod">
          <ac:chgData name="ZINCK Yves [CEGEE]" userId="58ab786b-eff3-4fb5-b8c5-161f6b44608b" providerId="ADAL" clId="{6B875547-7107-4B12-B2BC-85043FEC1503}" dt="2024-01-08T13:25:24.435" v="1388" actId="1037"/>
          <ac:grpSpMkLst>
            <pc:docMk/>
            <pc:sldMk cId="2108563641" sldId="646"/>
            <ac:grpSpMk id="18" creationId="{F1F7CA8E-0DAE-D23D-252B-EAB86D2AE7FE}"/>
          </ac:grpSpMkLst>
        </pc:grpChg>
        <pc:grpChg chg="mod">
          <ac:chgData name="ZINCK Yves [CEGEE]" userId="58ab786b-eff3-4fb5-b8c5-161f6b44608b" providerId="ADAL" clId="{6B875547-7107-4B12-B2BC-85043FEC1503}" dt="2024-01-08T13:25:24.435" v="1388" actId="1037"/>
          <ac:grpSpMkLst>
            <pc:docMk/>
            <pc:sldMk cId="2108563641" sldId="646"/>
            <ac:grpSpMk id="20" creationId="{5E3D1DEC-1DA1-933D-B0D6-C123DB244CBD}"/>
          </ac:grpSpMkLst>
        </pc:grpChg>
        <pc:grpChg chg="mod">
          <ac:chgData name="ZINCK Yves [CEGEE]" userId="58ab786b-eff3-4fb5-b8c5-161f6b44608b" providerId="ADAL" clId="{6B875547-7107-4B12-B2BC-85043FEC1503}" dt="2024-01-08T13:25:24.435" v="1388" actId="1037"/>
          <ac:grpSpMkLst>
            <pc:docMk/>
            <pc:sldMk cId="2108563641" sldId="646"/>
            <ac:grpSpMk id="37" creationId="{EDC08256-2FA5-66F2-9C8C-097689D49729}"/>
          </ac:grpSpMkLst>
        </pc:grpChg>
        <pc:grpChg chg="mod">
          <ac:chgData name="ZINCK Yves [CEGEE]" userId="58ab786b-eff3-4fb5-b8c5-161f6b44608b" providerId="ADAL" clId="{6B875547-7107-4B12-B2BC-85043FEC1503}" dt="2024-01-08T13:25:24.435" v="1388" actId="1037"/>
          <ac:grpSpMkLst>
            <pc:docMk/>
            <pc:sldMk cId="2108563641" sldId="646"/>
            <ac:grpSpMk id="56" creationId="{2A7F528C-4FF4-9E13-B9F9-5E2446A87647}"/>
          </ac:grpSpMkLst>
        </pc:grpChg>
        <pc:picChg chg="del mod">
          <ac:chgData name="ZINCK Yves [CEGEE]" userId="58ab786b-eff3-4fb5-b8c5-161f6b44608b" providerId="ADAL" clId="{6B875547-7107-4B12-B2BC-85043FEC1503}" dt="2024-01-10T08:02:27.197" v="1997" actId="478"/>
          <ac:picMkLst>
            <pc:docMk/>
            <pc:sldMk cId="2108563641" sldId="646"/>
            <ac:picMk id="76" creationId="{8402C1A2-E99C-5753-1C9F-BA0DC9E6BF12}"/>
          </ac:picMkLst>
        </pc:picChg>
        <pc:picChg chg="del mod">
          <ac:chgData name="ZINCK Yves [CEGEE]" userId="58ab786b-eff3-4fb5-b8c5-161f6b44608b" providerId="ADAL" clId="{6B875547-7107-4B12-B2BC-85043FEC1503}" dt="2024-01-10T08:02:27.740" v="1998" actId="478"/>
          <ac:picMkLst>
            <pc:docMk/>
            <pc:sldMk cId="2108563641" sldId="646"/>
            <ac:picMk id="77" creationId="{E39B0075-0218-0F4C-B62A-9116C96F1BF6}"/>
          </ac:picMkLst>
        </pc:picChg>
        <pc:picChg chg="mod ord">
          <ac:chgData name="ZINCK Yves [CEGEE]" userId="58ab786b-eff3-4fb5-b8c5-161f6b44608b" providerId="ADAL" clId="{6B875547-7107-4B12-B2BC-85043FEC1503}" dt="2024-01-08T13:31:41.701" v="1534" actId="167"/>
          <ac:picMkLst>
            <pc:docMk/>
            <pc:sldMk cId="2108563641" sldId="646"/>
            <ac:picMk id="83" creationId="{A887B5F3-D8E8-FF7C-CD39-17C7AAEA0981}"/>
          </ac:picMkLst>
        </pc:picChg>
        <pc:picChg chg="del">
          <ac:chgData name="ZINCK Yves [CEGEE]" userId="58ab786b-eff3-4fb5-b8c5-161f6b44608b" providerId="ADAL" clId="{6B875547-7107-4B12-B2BC-85043FEC1503}" dt="2024-01-08T13:24:30.012" v="1319" actId="478"/>
          <ac:picMkLst>
            <pc:docMk/>
            <pc:sldMk cId="2108563641" sldId="646"/>
            <ac:picMk id="85" creationId="{9427928E-3FF6-9F08-51EC-6BE9F4E78ECC}"/>
          </ac:picMkLst>
        </pc:picChg>
        <pc:cxnChg chg="del">
          <ac:chgData name="ZINCK Yves [CEGEE]" userId="58ab786b-eff3-4fb5-b8c5-161f6b44608b" providerId="ADAL" clId="{6B875547-7107-4B12-B2BC-85043FEC1503}" dt="2024-01-08T13:24:30.012" v="1319" actId="478"/>
          <ac:cxnSpMkLst>
            <pc:docMk/>
            <pc:sldMk cId="2108563641" sldId="646"/>
            <ac:cxnSpMk id="16" creationId="{5DEDF319-609F-7F71-7622-380DA51068E9}"/>
          </ac:cxnSpMkLst>
        </pc:cxnChg>
        <pc:cxnChg chg="del">
          <ac:chgData name="ZINCK Yves [CEGEE]" userId="58ab786b-eff3-4fb5-b8c5-161f6b44608b" providerId="ADAL" clId="{6B875547-7107-4B12-B2BC-85043FEC1503}" dt="2024-01-08T13:24:30.012" v="1319" actId="478"/>
          <ac:cxnSpMkLst>
            <pc:docMk/>
            <pc:sldMk cId="2108563641" sldId="646"/>
            <ac:cxnSpMk id="55" creationId="{37421B3E-662E-C398-96E1-DED68A013C3A}"/>
          </ac:cxnSpMkLst>
        </pc:cxnChg>
      </pc:sldChg>
      <pc:sldChg chg="del">
        <pc:chgData name="ZINCK Yves [CEGEE]" userId="58ab786b-eff3-4fb5-b8c5-161f6b44608b" providerId="ADAL" clId="{6B875547-7107-4B12-B2BC-85043FEC1503}" dt="2024-01-05T15:47:31.661" v="735" actId="47"/>
        <pc:sldMkLst>
          <pc:docMk/>
          <pc:sldMk cId="2410725603" sldId="646"/>
        </pc:sldMkLst>
      </pc:sldChg>
      <pc:sldChg chg="del">
        <pc:chgData name="ZINCK Yves [CEGEE]" userId="58ab786b-eff3-4fb5-b8c5-161f6b44608b" providerId="ADAL" clId="{6B875547-7107-4B12-B2BC-85043FEC1503}" dt="2024-01-05T15:47:27.749" v="731" actId="47"/>
        <pc:sldMkLst>
          <pc:docMk/>
          <pc:sldMk cId="3214940151" sldId="647"/>
        </pc:sldMkLst>
      </pc:sldChg>
      <pc:sldMasterChg chg="modSldLayout">
        <pc:chgData name="ZINCK Yves [CEGEE]" userId="58ab786b-eff3-4fb5-b8c5-161f6b44608b" providerId="ADAL" clId="{6B875547-7107-4B12-B2BC-85043FEC1503}" dt="2024-01-26T15:15:29.301" v="2100" actId="20577"/>
        <pc:sldMasterMkLst>
          <pc:docMk/>
          <pc:sldMasterMk cId="4183690594" sldId="2147483648"/>
        </pc:sldMasterMkLst>
        <pc:sldLayoutChg chg="modSp mod">
          <pc:chgData name="ZINCK Yves [CEGEE]" userId="58ab786b-eff3-4fb5-b8c5-161f6b44608b" providerId="ADAL" clId="{6B875547-7107-4B12-B2BC-85043FEC1503}" dt="2024-01-26T15:15:29.301" v="2100" actId="20577"/>
          <pc:sldLayoutMkLst>
            <pc:docMk/>
            <pc:sldMasterMk cId="4183690594" sldId="2147483648"/>
            <pc:sldLayoutMk cId="4083465071" sldId="2147483675"/>
          </pc:sldLayoutMkLst>
          <pc:spChg chg="mod">
            <ac:chgData name="ZINCK Yves [CEGEE]" userId="58ab786b-eff3-4fb5-b8c5-161f6b44608b" providerId="ADAL" clId="{6B875547-7107-4B12-B2BC-85043FEC1503}" dt="2024-01-26T15:15:29.301" v="2100" actId="20577"/>
            <ac:spMkLst>
              <pc:docMk/>
              <pc:sldMasterMk cId="4183690594" sldId="2147483648"/>
              <pc:sldLayoutMk cId="4083465071" sldId="2147483675"/>
              <ac:spMk id="2" creationId="{8C6FAB31-FB46-4F9D-638D-097A945C7E98}"/>
            </ac:spMkLst>
          </pc:spChg>
        </pc:sldLayoutChg>
        <pc:sldLayoutChg chg="modSp mod">
          <pc:chgData name="ZINCK Yves [CEGEE]" userId="58ab786b-eff3-4fb5-b8c5-161f6b44608b" providerId="ADAL" clId="{6B875547-7107-4B12-B2BC-85043FEC1503}" dt="2024-01-26T15:15:23.900" v="2098" actId="20577"/>
          <pc:sldLayoutMkLst>
            <pc:docMk/>
            <pc:sldMasterMk cId="4183690594" sldId="2147483648"/>
            <pc:sldLayoutMk cId="1756913260" sldId="2147483683"/>
          </pc:sldLayoutMkLst>
          <pc:spChg chg="mod">
            <ac:chgData name="ZINCK Yves [CEGEE]" userId="58ab786b-eff3-4fb5-b8c5-161f6b44608b" providerId="ADAL" clId="{6B875547-7107-4B12-B2BC-85043FEC1503}" dt="2024-01-26T15:15:23.900" v="2098" actId="20577"/>
            <ac:spMkLst>
              <pc:docMk/>
              <pc:sldMasterMk cId="4183690594" sldId="2147483648"/>
              <pc:sldLayoutMk cId="1756913260" sldId="2147483683"/>
              <ac:spMk id="2" creationId="{36EC8667-B2C9-8408-6F96-F539EA0D4C06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62ADFC-EDD7-4E36-BDAC-EB5A83F7D702}" type="datetimeFigureOut">
              <a:rPr lang="fr-FR" smtClean="0"/>
              <a:t>26/01/2024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EB6E3E-140C-411A-87D3-856606D25F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0822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EB6E3E-140C-411A-87D3-856606D25FE1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90892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EB6E3E-140C-411A-87D3-856606D25FE1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17174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5426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1883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53EAD4A0-2180-412D-8C6B-8E4E90454959}"/>
              </a:ext>
            </a:extLst>
          </p:cNvPr>
          <p:cNvSpPr/>
          <p:nvPr userDrawn="1"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5E98BA9-3B12-4FA4-83E2-85398C696A8A}"/>
              </a:ext>
            </a:extLst>
          </p:cNvPr>
          <p:cNvSpPr/>
          <p:nvPr userDrawn="1"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B1457B1-221F-4B20-852F-EB947BE37890}"/>
              </a:ext>
            </a:extLst>
          </p:cNvPr>
          <p:cNvGrpSpPr/>
          <p:nvPr userDrawn="1"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88F90B40-98C7-4F9E-A2DC-4AE011DC99C4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EA70908C-B223-4961-A559-8566463872B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630E49C8-F821-434A-842D-6D436699A006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8F699937-0E72-4A09-A8FC-171DB0174F1C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B2D0B12-22C2-4B6F-A21B-3AB89B5561B7}"/>
              </a:ext>
            </a:extLst>
          </p:cNvPr>
          <p:cNvSpPr/>
          <p:nvPr userDrawn="1"/>
        </p:nvSpPr>
        <p:spPr>
          <a:xfrm>
            <a:off x="449943" y="0"/>
            <a:ext cx="881708" cy="17126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1274345" y="-11665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B40D612-077C-47F4-8972-64506457B2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020" y="22538"/>
            <a:ext cx="883217" cy="88321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6EC8667-B2C9-8408-6F96-F539EA0D4C06}"/>
              </a:ext>
            </a:extLst>
          </p:cNvPr>
          <p:cNvSpPr txBox="1"/>
          <p:nvPr userDrawn="1"/>
        </p:nvSpPr>
        <p:spPr>
          <a:xfrm>
            <a:off x="3266907" y="6519209"/>
            <a:ext cx="68181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Lancement de DIAG Soutions Paiements - Semaine S4 2024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so climat vierg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8A78AEF-1694-4C9B-B3E4-D69BEA27DF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08" y="7557"/>
            <a:ext cx="883217" cy="88321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C6FAB31-FB46-4F9D-638D-097A945C7E98}"/>
              </a:ext>
            </a:extLst>
          </p:cNvPr>
          <p:cNvSpPr txBox="1"/>
          <p:nvPr userDrawn="1"/>
        </p:nvSpPr>
        <p:spPr>
          <a:xfrm>
            <a:off x="3266907" y="6519209"/>
            <a:ext cx="68181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Lancement de DIAG Soutions Paiements - Semaine S4 2024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953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141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0849800" y="6526131"/>
            <a:ext cx="1123980" cy="2616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36" y="6470103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83" r:id="rId2"/>
    <p:sldLayoutId id="2147483675" r:id="rId3"/>
    <p:sldLayoutId id="2147483708" r:id="rId4"/>
    <p:sldLayoutId id="2147483709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://commerciaux.celca.caisse-epargne.fr/download/2258/diag-solutions-paiements/32092/video_promo_collaborateurs.mp4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svg"/><Relationship Id="rId4" Type="http://schemas.openxmlformats.org/officeDocument/2006/relationships/image" Target="../media/image18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ixabay.com/fr/enveloppe-postaux-mail-lettre-48986/" TargetMode="External"/><Relationship Id="rId5" Type="http://schemas.openxmlformats.org/officeDocument/2006/relationships/image" Target="../media/image22.png"/><Relationship Id="rId4" Type="http://schemas.openxmlformats.org/officeDocument/2006/relationships/hyperlink" Target="https://commons.wikimedia.org/wiki/File:PDF_file_icon.svg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://commerciaux.celca.caisse-epargne.fr/download/2258/diag-solutions-paiements/32094/ce_diag-solutions-paiements-parcours-collaborateurs-accepter-les-paiements-1.mp4" TargetMode="External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2258/diag-solutions-paiements/32089/fiche-memo-diag-solpai.pptx" TargetMode="External"/><Relationship Id="rId13" Type="http://schemas.microsoft.com/office/2007/relationships/hdphoto" Target="../media/hdphoto3.wdp"/><Relationship Id="rId3" Type="http://schemas.openxmlformats.org/officeDocument/2006/relationships/image" Target="../media/image27.jpeg"/><Relationship Id="rId7" Type="http://schemas.openxmlformats.org/officeDocument/2006/relationships/image" Target="../media/image30.png"/><Relationship Id="rId12" Type="http://schemas.openxmlformats.org/officeDocument/2006/relationships/image" Target="../media/image26.png"/><Relationship Id="rId2" Type="http://schemas.openxmlformats.org/officeDocument/2006/relationships/hyperlink" Target="https://bdigit.bpce.fr/deeplink?name=showContent&amp;training=diag-solutions-paiements-ce-ecommerce-diagnostic-paiements-flux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ommerciaux.celca.caisse-epargne.fr/download/2258/diag-solutions-paiements/32092/video_promo_collaborateurs.mp4" TargetMode="External"/><Relationship Id="rId11" Type="http://schemas.openxmlformats.org/officeDocument/2006/relationships/image" Target="../media/image32.png"/><Relationship Id="rId5" Type="http://schemas.openxmlformats.org/officeDocument/2006/relationships/image" Target="../media/image29.png"/><Relationship Id="rId10" Type="http://schemas.openxmlformats.org/officeDocument/2006/relationships/hyperlink" Target="http://commerciaux.celca.caisse-epargne.fr/download/2258/diag-solutions-paiements/32094/ce_diag-solutions-paiements-parcours-collaborateurs-accepter-les-paiements-1.mp4" TargetMode="External"/><Relationship Id="rId4" Type="http://schemas.openxmlformats.org/officeDocument/2006/relationships/image" Target="../media/image28.png"/><Relationship Id="rId9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4.png"/><Relationship Id="rId7" Type="http://schemas.openxmlformats.org/officeDocument/2006/relationships/hyperlink" Target="http://commerciaux.celca.caisse-epargne.fr/download/2258/diag-solutions-paiements/32093/video_promo_diag_solpai_clients.mp4" TargetMode="External"/><Relationship Id="rId12" Type="http://schemas.microsoft.com/office/2007/relationships/hdphoto" Target="../media/hdphoto3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svg"/><Relationship Id="rId11" Type="http://schemas.openxmlformats.org/officeDocument/2006/relationships/image" Target="../media/image26.png"/><Relationship Id="rId5" Type="http://schemas.openxmlformats.org/officeDocument/2006/relationships/image" Target="../media/image36.png"/><Relationship Id="rId10" Type="http://schemas.openxmlformats.org/officeDocument/2006/relationships/image" Target="../media/image40.png"/><Relationship Id="rId4" Type="http://schemas.openxmlformats.org/officeDocument/2006/relationships/image" Target="../media/image35.svg"/><Relationship Id="rId9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2258/diag-solutions-paiements/32092/video_promo_collaborateurs.mp4" TargetMode="External"/><Relationship Id="rId7" Type="http://schemas.openxmlformats.org/officeDocument/2006/relationships/hyperlink" Target="http://commerciaux.celca.caisse-epargne.fr/download/2240/tap-to-pay/31617/oav-tap-to-pay.pptx" TargetMode="External"/><Relationship Id="rId2" Type="http://schemas.openxmlformats.org/officeDocument/2006/relationships/hyperlink" Target="http://commerciaux.celca.caisse-epargne.fr/download/2258/diag-solutions-paiements/32276/presentation-complete-diag-solpaie.pptx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ommerciaux.celca.caisse-epargne.fr/download/2258/diag-solutions-paiements/32089/fiche-memo-diag-solpai.pptx" TargetMode="External"/><Relationship Id="rId5" Type="http://schemas.openxmlformats.org/officeDocument/2006/relationships/hyperlink" Target="http://commerciaux.celca.caisse-epargne.fr/download/2258/diag-solutions-paiements/32094/ce_diag-solutions-paiements-parcours-collaborateurs-accepter-les-paiements-1.mp4" TargetMode="External"/><Relationship Id="rId4" Type="http://schemas.openxmlformats.org/officeDocument/2006/relationships/hyperlink" Target="http://commerciaux.celca.caisse-epargne.fr/download/2258/diag-solutions-paiements/32093/video_promo_diag_solpai_clients.mp4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>
            <a:extLst>
              <a:ext uri="{FF2B5EF4-FFF2-40B4-BE49-F238E27FC236}">
                <a16:creationId xmlns:a16="http://schemas.microsoft.com/office/drawing/2014/main" id="{CC1AF9AB-AAFF-4382-B4E1-6C04CF3072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055" y="4295474"/>
            <a:ext cx="7893700" cy="282887"/>
          </a:xfrm>
        </p:spPr>
        <p:txBody>
          <a:bodyPr/>
          <a:lstStyle/>
          <a:p>
            <a:r>
              <a:rPr lang="fr-FR" sz="2400" dirty="0">
                <a:solidFill>
                  <a:schemeClr val="bg1">
                    <a:lumMod val="50000"/>
                  </a:schemeClr>
                </a:solidFill>
              </a:rPr>
              <a:t>L’ESSENTIEL DE VOS INFOS MARCHÉ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889D46D-81BD-4B0D-8959-EFD6B3C253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Date 26/01/2024    S4 2024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3C8D92A-3695-4E4B-9C2F-E26E1F29E8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L’HEBDO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CFE230B-79F5-4562-B6FA-303E1466E7C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38956" y="147125"/>
            <a:ext cx="10686197" cy="303679"/>
          </a:xfrm>
        </p:spPr>
        <p:txBody>
          <a:bodyPr/>
          <a:lstStyle/>
          <a:p>
            <a:r>
              <a:rPr lang="fr-FR" dirty="0"/>
              <a:t>Direction du marché des Professionnels, Agriculture, Viticulture et Associations de Proximité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0AF53C6-EF25-404B-B9B9-9A5419E2E7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509" b="94083" l="5317" r="95501">
                        <a14:foregroundMark x1="26585" y1="25148" x2="26585" y2="25148"/>
                        <a14:foregroundMark x1="6953" y1="31953" x2="6953" y2="31953"/>
                        <a14:foregroundMark x1="5521" y1="39645" x2="5521" y2="39645"/>
                        <a14:foregroundMark x1="12474" y1="87278" x2="12474" y2="87278"/>
                        <a14:foregroundMark x1="19223" y1="94083" x2="19223" y2="94083"/>
                        <a14:foregroundMark x1="21881" y1="64497" x2="21881" y2="64497"/>
                        <a14:foregroundMark x1="41922" y1="33432" x2="41922" y2="33432"/>
                        <a14:foregroundMark x1="68303" y1="34615" x2="68303" y2="34615"/>
                        <a14:foregroundMark x1="85276" y1="6509" x2="85276" y2="6509"/>
                        <a14:foregroundMark x1="95501" y1="70118" x2="95501" y2="70118"/>
                        <a14:foregroundMark x1="13497" y1="32249" x2="13497" y2="32249"/>
                      </a14:backgroundRemoval>
                    </a14:imgEffect>
                    <a14:imgEffect>
                      <a14:colorTemperature colorTemp="4700"/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73694" y="1969433"/>
            <a:ext cx="1832798" cy="126684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BB9D90C-9A3F-4105-9E3E-D2E50A11E3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4810" y="354035"/>
            <a:ext cx="1825030" cy="182503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91E530A-86DC-4726-918A-039A29E8DFC7}"/>
              </a:ext>
            </a:extLst>
          </p:cNvPr>
          <p:cNvSpPr/>
          <p:nvPr/>
        </p:nvSpPr>
        <p:spPr>
          <a:xfrm>
            <a:off x="0" y="6301358"/>
            <a:ext cx="12192000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fr-FR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algn="ctr">
              <a:defRPr/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sym typeface="Cabin Condensed"/>
              </a:rPr>
              <a:t>Lancement de DIAG Solutions Paiements</a:t>
            </a:r>
            <a:endParaRPr lang="fr-FR" sz="1100" b="1" dirty="0">
              <a:ln>
                <a:solidFill>
                  <a:prstClr val="white"/>
                </a:solidFill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lvl="1" algn="ctr">
              <a:defRPr/>
            </a:pPr>
            <a:r>
              <a:rPr lang="fr-FR" sz="1100" b="1" dirty="0">
                <a:ln>
                  <a:solidFill>
                    <a:prstClr val="white"/>
                  </a:solidFill>
                </a:ln>
                <a:solidFill>
                  <a:srgbClr val="C0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endParaRPr lang="fr-FR" sz="1100" dirty="0">
              <a:ln w="0"/>
              <a:solidFill>
                <a:srgbClr val="C0000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018691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492DFAC-1091-4A05-B9EB-8A2EE60B2EF4}"/>
              </a:ext>
            </a:extLst>
          </p:cNvPr>
          <p:cNvSpPr/>
          <p:nvPr/>
        </p:nvSpPr>
        <p:spPr>
          <a:xfrm>
            <a:off x="1420664" y="503772"/>
            <a:ext cx="39583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2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Votre actualité…</a:t>
            </a:r>
            <a:endParaRPr lang="fr-FR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8E01486-5DA0-C933-0317-74ED00C37392}"/>
              </a:ext>
            </a:extLst>
          </p:cNvPr>
          <p:cNvSpPr/>
          <p:nvPr/>
        </p:nvSpPr>
        <p:spPr>
          <a:xfrm>
            <a:off x="909573" y="2092287"/>
            <a:ext cx="521565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3200" dirty="0">
                <a:ln w="0"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DIAG Solutions Paiements</a:t>
            </a:r>
            <a:endParaRPr lang="fr-FR" sz="3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 Black" panose="00000A00000000000000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54C10E4-792E-C1F4-E88C-5C39385C7EB0}"/>
              </a:ext>
            </a:extLst>
          </p:cNvPr>
          <p:cNvSpPr/>
          <p:nvPr/>
        </p:nvSpPr>
        <p:spPr>
          <a:xfrm>
            <a:off x="549528" y="1106370"/>
            <a:ext cx="5735515" cy="2278257"/>
          </a:xfrm>
          <a:prstGeom prst="rect">
            <a:avLst/>
          </a:prstGeom>
          <a:noFill/>
          <a:ln w="2540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077720E-E35D-51D2-3C7E-E83253A7DBF2}"/>
              </a:ext>
            </a:extLst>
          </p:cNvPr>
          <p:cNvSpPr/>
          <p:nvPr/>
        </p:nvSpPr>
        <p:spPr>
          <a:xfrm>
            <a:off x="996753" y="1332163"/>
            <a:ext cx="484106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2800" b="1" dirty="0">
                <a:solidFill>
                  <a:srgbClr val="000000">
                    <a:lumMod val="75000"/>
                    <a:lumOff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Lancement de : </a:t>
            </a:r>
            <a:endParaRPr lang="fr-FR" sz="2800" dirty="0">
              <a:ln w="0"/>
              <a:solidFill>
                <a:srgbClr val="00B05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42C3D6-20AC-AB8A-688C-37F4C3CA09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1659" y="3572230"/>
            <a:ext cx="7782611" cy="2642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4026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9051AD1-422B-4CEA-A80B-535CD2A5E1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353693" y="-110669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/>
              <a:t>Enjeu et ambitions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92632C4-92F8-2B45-562C-A2C2A469DEB9}"/>
              </a:ext>
            </a:extLst>
          </p:cNvPr>
          <p:cNvSpPr/>
          <p:nvPr/>
        </p:nvSpPr>
        <p:spPr>
          <a:xfrm>
            <a:off x="1099043" y="1950116"/>
            <a:ext cx="2701328" cy="3466529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defRPr/>
            </a:pPr>
            <a:r>
              <a:rPr lang="fr-FR" dirty="0">
                <a:solidFill>
                  <a:srgbClr val="FFFFFF"/>
                </a:solidFill>
              </a:rPr>
              <a:t>POUR LES COLLABORATEURS</a:t>
            </a:r>
          </a:p>
          <a:p>
            <a:pPr algn="ctr">
              <a:lnSpc>
                <a:spcPct val="150000"/>
              </a:lnSpc>
              <a:defRPr/>
            </a:pPr>
            <a:r>
              <a:rPr lang="fr-FR" dirty="0">
                <a:solidFill>
                  <a:srgbClr val="FFFFFF"/>
                </a:solidFill>
              </a:rPr>
              <a:t> </a:t>
            </a:r>
          </a:p>
          <a:p>
            <a:pPr algn="ctr" defTabSz="1219170">
              <a:lnSpc>
                <a:spcPct val="150000"/>
              </a:lnSpc>
              <a:defRPr/>
            </a:pPr>
            <a:r>
              <a:rPr lang="fr-FR" dirty="0">
                <a:solidFill>
                  <a:srgbClr val="FFFFFF"/>
                </a:solidFill>
                <a:latin typeface="Arial"/>
              </a:rPr>
              <a:t>METTRE A DISPO DES OUTILS + PERFORMANTS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9E370A3-5328-3144-C157-5B221AD443D9}"/>
              </a:ext>
            </a:extLst>
          </p:cNvPr>
          <p:cNvSpPr/>
          <p:nvPr/>
        </p:nvSpPr>
        <p:spPr>
          <a:xfrm>
            <a:off x="4672515" y="1954911"/>
            <a:ext cx="2701328" cy="3466529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defRPr/>
            </a:pPr>
            <a:r>
              <a:rPr lang="fr-FR" dirty="0">
                <a:solidFill>
                  <a:srgbClr val="FFFFFF"/>
                </a:solidFill>
              </a:rPr>
              <a:t>POUR NOS CLIENTS </a:t>
            </a:r>
          </a:p>
          <a:p>
            <a:pPr algn="ctr">
              <a:lnSpc>
                <a:spcPct val="150000"/>
              </a:lnSpc>
              <a:defRPr/>
            </a:pPr>
            <a:endParaRPr lang="fr-FR" dirty="0">
              <a:solidFill>
                <a:srgbClr val="FFFFFF"/>
              </a:solidFill>
            </a:endParaRPr>
          </a:p>
          <a:p>
            <a:pPr algn="ctr" defTabSz="1219170">
              <a:lnSpc>
                <a:spcPct val="150000"/>
              </a:lnSpc>
              <a:defRPr/>
            </a:pPr>
            <a:r>
              <a:rPr lang="fr-FR" dirty="0">
                <a:solidFill>
                  <a:srgbClr val="FFFFFF"/>
                </a:solidFill>
                <a:latin typeface="Arial"/>
              </a:rPr>
              <a:t>PLUS DE VISIBILITE</a:t>
            </a:r>
          </a:p>
          <a:p>
            <a:pPr algn="ctr" defTabSz="1219170">
              <a:lnSpc>
                <a:spcPct val="150000"/>
              </a:lnSpc>
              <a:defRPr/>
            </a:pPr>
            <a:r>
              <a:rPr lang="fr-FR" dirty="0">
                <a:solidFill>
                  <a:srgbClr val="FFFFFF"/>
                </a:solidFill>
                <a:latin typeface="Arial"/>
              </a:rPr>
              <a:t> SUR NOS EXPERTISES &amp; SOLUTIONS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BB80018-6BF0-4D80-EE79-EE32DE80B7FA}"/>
              </a:ext>
            </a:extLst>
          </p:cNvPr>
          <p:cNvSpPr/>
          <p:nvPr/>
        </p:nvSpPr>
        <p:spPr>
          <a:xfrm>
            <a:off x="8245987" y="1950463"/>
            <a:ext cx="2701328" cy="34665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lnSpc>
                <a:spcPct val="150000"/>
              </a:lnSpc>
              <a:defRPr/>
            </a:pPr>
            <a:r>
              <a:rPr lang="fr-FR" sz="2000" dirty="0">
                <a:solidFill>
                  <a:srgbClr val="FFFFFF"/>
                </a:solidFill>
                <a:latin typeface="Arial"/>
              </a:rPr>
              <a:t>CONTRIBUER A REALISER LES AMBITIONS 2024 </a:t>
            </a:r>
          </a:p>
          <a:p>
            <a:pPr algn="ctr" defTabSz="1219170">
              <a:lnSpc>
                <a:spcPct val="150000"/>
              </a:lnSpc>
              <a:defRPr/>
            </a:pPr>
            <a:endParaRPr lang="fr-FR" sz="2000" dirty="0">
              <a:solidFill>
                <a:srgbClr val="FFFFFF"/>
              </a:solidFill>
              <a:latin typeface="Arial"/>
            </a:endParaRPr>
          </a:p>
          <a:p>
            <a:pPr algn="ctr" defTabSz="1219170">
              <a:lnSpc>
                <a:spcPct val="150000"/>
              </a:lnSpc>
              <a:defRPr/>
            </a:pPr>
            <a:r>
              <a:rPr lang="fr-FR" sz="2000" dirty="0">
                <a:solidFill>
                  <a:srgbClr val="FFFFFF"/>
                </a:solidFill>
                <a:latin typeface="Arial"/>
              </a:rPr>
              <a:t> CONQUETE DES FLUX </a:t>
            </a:r>
          </a:p>
          <a:p>
            <a:pPr algn="ctr" defTabSz="1219170">
              <a:lnSpc>
                <a:spcPct val="150000"/>
              </a:lnSpc>
              <a:defRPr/>
            </a:pPr>
            <a:endParaRPr lang="fr-FR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5" name="Triangle isocèle 4">
            <a:extLst>
              <a:ext uri="{FF2B5EF4-FFF2-40B4-BE49-F238E27FC236}">
                <a16:creationId xmlns:a16="http://schemas.microsoft.com/office/drawing/2014/main" id="{77C866D3-3FE5-B093-958D-5AF5974503D9}"/>
              </a:ext>
            </a:extLst>
          </p:cNvPr>
          <p:cNvSpPr/>
          <p:nvPr/>
        </p:nvSpPr>
        <p:spPr>
          <a:xfrm rot="10800000">
            <a:off x="2053407" y="3473943"/>
            <a:ext cx="630941" cy="155812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>
              <a:solidFill>
                <a:schemeClr val="bg1"/>
              </a:solidFill>
            </a:endParaRPr>
          </a:p>
        </p:txBody>
      </p:sp>
      <p:sp>
        <p:nvSpPr>
          <p:cNvPr id="6" name="Triangle isocèle 5">
            <a:extLst>
              <a:ext uri="{FF2B5EF4-FFF2-40B4-BE49-F238E27FC236}">
                <a16:creationId xmlns:a16="http://schemas.microsoft.com/office/drawing/2014/main" id="{150EE184-0FD9-4416-E86D-116F775B06B7}"/>
              </a:ext>
            </a:extLst>
          </p:cNvPr>
          <p:cNvSpPr/>
          <p:nvPr/>
        </p:nvSpPr>
        <p:spPr>
          <a:xfrm rot="10800000">
            <a:off x="5544659" y="3046931"/>
            <a:ext cx="630941" cy="155812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>
              <a:solidFill>
                <a:schemeClr val="bg1"/>
              </a:solidFill>
            </a:endParaRPr>
          </a:p>
        </p:txBody>
      </p:sp>
      <p:sp>
        <p:nvSpPr>
          <p:cNvPr id="7" name="Triangle isocèle 6">
            <a:extLst>
              <a:ext uri="{FF2B5EF4-FFF2-40B4-BE49-F238E27FC236}">
                <a16:creationId xmlns:a16="http://schemas.microsoft.com/office/drawing/2014/main" id="{EC562E2C-D1D1-A90B-5AB9-6DFECD73D55E}"/>
              </a:ext>
            </a:extLst>
          </p:cNvPr>
          <p:cNvSpPr/>
          <p:nvPr/>
        </p:nvSpPr>
        <p:spPr>
          <a:xfrm rot="10800000">
            <a:off x="9281180" y="3683380"/>
            <a:ext cx="630941" cy="155812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>
              <a:solidFill>
                <a:schemeClr val="bg1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D1E2606D-C4DB-F9AE-893F-9BB2F1D685FB}"/>
              </a:ext>
            </a:extLst>
          </p:cNvPr>
          <p:cNvGrpSpPr/>
          <p:nvPr/>
        </p:nvGrpSpPr>
        <p:grpSpPr>
          <a:xfrm>
            <a:off x="6547058" y="1983237"/>
            <a:ext cx="543405" cy="461892"/>
            <a:chOff x="1170844" y="4508376"/>
            <a:chExt cx="1350340" cy="1423641"/>
          </a:xfrm>
        </p:grpSpPr>
        <p:sp>
          <p:nvSpPr>
            <p:cNvPr id="9" name="Freeform 389">
              <a:extLst>
                <a:ext uri="{FF2B5EF4-FFF2-40B4-BE49-F238E27FC236}">
                  <a16:creationId xmlns:a16="http://schemas.microsoft.com/office/drawing/2014/main" id="{AB603E1E-421A-D4EA-973A-BF6121049D7D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0600" y="4720267"/>
              <a:ext cx="382287" cy="430400"/>
            </a:xfrm>
            <a:custGeom>
              <a:avLst/>
              <a:gdLst>
                <a:gd name="T0" fmla="*/ 2 w 31"/>
                <a:gd name="T1" fmla="*/ 8 h 32"/>
                <a:gd name="T2" fmla="*/ 0 w 31"/>
                <a:gd name="T3" fmla="*/ 15 h 32"/>
                <a:gd name="T4" fmla="*/ 16 w 31"/>
                <a:gd name="T5" fmla="*/ 32 h 32"/>
                <a:gd name="T6" fmla="*/ 31 w 31"/>
                <a:gd name="T7" fmla="*/ 15 h 32"/>
                <a:gd name="T8" fmla="*/ 31 w 31"/>
                <a:gd name="T9" fmla="*/ 12 h 32"/>
                <a:gd name="T10" fmla="*/ 10 w 31"/>
                <a:gd name="T1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32">
                  <a:moveTo>
                    <a:pt x="2" y="8"/>
                  </a:moveTo>
                  <a:cubicBezTo>
                    <a:pt x="1" y="10"/>
                    <a:pt x="0" y="12"/>
                    <a:pt x="0" y="15"/>
                  </a:cubicBezTo>
                  <a:cubicBezTo>
                    <a:pt x="0" y="24"/>
                    <a:pt x="7" y="32"/>
                    <a:pt x="16" y="32"/>
                  </a:cubicBezTo>
                  <a:cubicBezTo>
                    <a:pt x="24" y="32"/>
                    <a:pt x="31" y="24"/>
                    <a:pt x="31" y="15"/>
                  </a:cubicBezTo>
                  <a:cubicBezTo>
                    <a:pt x="31" y="14"/>
                    <a:pt x="31" y="13"/>
                    <a:pt x="31" y="12"/>
                  </a:cubicBezTo>
                  <a:cubicBezTo>
                    <a:pt x="31" y="12"/>
                    <a:pt x="21" y="13"/>
                    <a:pt x="10" y="0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fr-FR" sz="105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Line 390">
              <a:extLst>
                <a:ext uri="{FF2B5EF4-FFF2-40B4-BE49-F238E27FC236}">
                  <a16:creationId xmlns:a16="http://schemas.microsoft.com/office/drawing/2014/main" id="{6CAC6A8A-0FE0-1084-89C2-9DB6DBBF13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29255" y="4872565"/>
              <a:ext cx="0" cy="52973"/>
            </a:xfrm>
            <a:prstGeom prst="line">
              <a:avLst/>
            </a:pr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fr-FR" sz="105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Line 391">
              <a:extLst>
                <a:ext uri="{FF2B5EF4-FFF2-40B4-BE49-F238E27FC236}">
                  <a16:creationId xmlns:a16="http://schemas.microsoft.com/office/drawing/2014/main" id="{A1C40668-982F-5804-8B2C-E36DD318F1D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14232" y="4885808"/>
              <a:ext cx="0" cy="26486"/>
            </a:xfrm>
            <a:prstGeom prst="line">
              <a:avLst/>
            </a:pr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fr-FR" sz="105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Freeform 392">
              <a:extLst>
                <a:ext uri="{FF2B5EF4-FFF2-40B4-BE49-F238E27FC236}">
                  <a16:creationId xmlns:a16="http://schemas.microsoft.com/office/drawing/2014/main" id="{CAA815A1-9309-A865-F24D-776C1139B4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0914" y="5044726"/>
              <a:ext cx="73991" cy="26486"/>
            </a:xfrm>
            <a:custGeom>
              <a:avLst/>
              <a:gdLst>
                <a:gd name="T0" fmla="*/ 6 w 6"/>
                <a:gd name="T1" fmla="*/ 0 h 2"/>
                <a:gd name="T2" fmla="*/ 0 w 6"/>
                <a:gd name="T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2">
                  <a:moveTo>
                    <a:pt x="6" y="0"/>
                  </a:moveTo>
                  <a:cubicBezTo>
                    <a:pt x="5" y="2"/>
                    <a:pt x="2" y="2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fr-FR" sz="105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Line 393">
              <a:extLst>
                <a:ext uri="{FF2B5EF4-FFF2-40B4-BE49-F238E27FC236}">
                  <a16:creationId xmlns:a16="http://schemas.microsoft.com/office/drawing/2014/main" id="{F958166C-1C2B-B9BD-08F2-880D369C5A8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68154" y="5932016"/>
              <a:ext cx="1153030" cy="0"/>
            </a:xfrm>
            <a:prstGeom prst="line">
              <a:avLst/>
            </a:pr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fr-FR" sz="105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Line 394">
              <a:extLst>
                <a:ext uri="{FF2B5EF4-FFF2-40B4-BE49-F238E27FC236}">
                  <a16:creationId xmlns:a16="http://schemas.microsoft.com/office/drawing/2014/main" id="{1F699BAB-121A-27D0-B215-B8666F03A63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70844" y="5932016"/>
              <a:ext cx="73991" cy="0"/>
            </a:xfrm>
            <a:prstGeom prst="line">
              <a:avLst/>
            </a:pr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fr-FR" sz="105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Freeform 395">
              <a:extLst>
                <a:ext uri="{FF2B5EF4-FFF2-40B4-BE49-F238E27FC236}">
                  <a16:creationId xmlns:a16="http://schemas.microsoft.com/office/drawing/2014/main" id="{C37F85EA-87BE-F9A7-BBEF-3EFE8F43F214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4949" y="4508376"/>
              <a:ext cx="653588" cy="708506"/>
            </a:xfrm>
            <a:custGeom>
              <a:avLst/>
              <a:gdLst>
                <a:gd name="T0" fmla="*/ 13 w 53"/>
                <a:gd name="T1" fmla="*/ 50 h 53"/>
                <a:gd name="T2" fmla="*/ 9 w 53"/>
                <a:gd name="T3" fmla="*/ 44 h 53"/>
                <a:gd name="T4" fmla="*/ 1 w 53"/>
                <a:gd name="T5" fmla="*/ 32 h 53"/>
                <a:gd name="T6" fmla="*/ 9 w 53"/>
                <a:gd name="T7" fmla="*/ 17 h 53"/>
                <a:gd name="T8" fmla="*/ 19 w 53"/>
                <a:gd name="T9" fmla="*/ 7 h 53"/>
                <a:gd name="T10" fmla="*/ 36 w 53"/>
                <a:gd name="T11" fmla="*/ 4 h 53"/>
                <a:gd name="T12" fmla="*/ 45 w 53"/>
                <a:gd name="T13" fmla="*/ 19 h 53"/>
                <a:gd name="T14" fmla="*/ 53 w 53"/>
                <a:gd name="T15" fmla="*/ 32 h 53"/>
                <a:gd name="T16" fmla="*/ 44 w 53"/>
                <a:gd name="T17" fmla="*/ 44 h 53"/>
                <a:gd name="T18" fmla="*/ 36 w 53"/>
                <a:gd name="T1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" h="53">
                  <a:moveTo>
                    <a:pt x="13" y="50"/>
                  </a:moveTo>
                  <a:cubicBezTo>
                    <a:pt x="10" y="47"/>
                    <a:pt x="9" y="44"/>
                    <a:pt x="9" y="44"/>
                  </a:cubicBezTo>
                  <a:cubicBezTo>
                    <a:pt x="9" y="44"/>
                    <a:pt x="0" y="40"/>
                    <a:pt x="1" y="32"/>
                  </a:cubicBezTo>
                  <a:cubicBezTo>
                    <a:pt x="2" y="23"/>
                    <a:pt x="8" y="23"/>
                    <a:pt x="9" y="17"/>
                  </a:cubicBezTo>
                  <a:cubicBezTo>
                    <a:pt x="9" y="10"/>
                    <a:pt x="14" y="7"/>
                    <a:pt x="19" y="7"/>
                  </a:cubicBezTo>
                  <a:cubicBezTo>
                    <a:pt x="19" y="7"/>
                    <a:pt x="25" y="0"/>
                    <a:pt x="36" y="4"/>
                  </a:cubicBezTo>
                  <a:cubicBezTo>
                    <a:pt x="47" y="9"/>
                    <a:pt x="45" y="19"/>
                    <a:pt x="45" y="19"/>
                  </a:cubicBezTo>
                  <a:cubicBezTo>
                    <a:pt x="45" y="19"/>
                    <a:pt x="53" y="23"/>
                    <a:pt x="53" y="32"/>
                  </a:cubicBezTo>
                  <a:cubicBezTo>
                    <a:pt x="53" y="42"/>
                    <a:pt x="44" y="44"/>
                    <a:pt x="44" y="44"/>
                  </a:cubicBezTo>
                  <a:cubicBezTo>
                    <a:pt x="44" y="44"/>
                    <a:pt x="43" y="52"/>
                    <a:pt x="36" y="53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fr-FR" sz="105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Freeform 401">
              <a:extLst>
                <a:ext uri="{FF2B5EF4-FFF2-40B4-BE49-F238E27FC236}">
                  <a16:creationId xmlns:a16="http://schemas.microsoft.com/office/drawing/2014/main" id="{65DAFE6D-1653-4604-C5BC-23D9263D3A0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3604" y="5574452"/>
              <a:ext cx="357624" cy="278106"/>
            </a:xfrm>
            <a:custGeom>
              <a:avLst/>
              <a:gdLst>
                <a:gd name="T0" fmla="*/ 58 w 58"/>
                <a:gd name="T1" fmla="*/ 42 h 42"/>
                <a:gd name="T2" fmla="*/ 58 w 58"/>
                <a:gd name="T3" fmla="*/ 0 h 42"/>
                <a:gd name="T4" fmla="*/ 0 w 58"/>
                <a:gd name="T5" fmla="*/ 0 h 42"/>
                <a:gd name="T6" fmla="*/ 0 w 58"/>
                <a:gd name="T7" fmla="*/ 3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42">
                  <a:moveTo>
                    <a:pt x="58" y="42"/>
                  </a:moveTo>
                  <a:lnTo>
                    <a:pt x="58" y="0"/>
                  </a:lnTo>
                  <a:lnTo>
                    <a:pt x="0" y="0"/>
                  </a:lnTo>
                  <a:lnTo>
                    <a:pt x="0" y="36"/>
                  </a:ln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fr-FR" sz="105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Freeform 405">
              <a:extLst>
                <a:ext uri="{FF2B5EF4-FFF2-40B4-BE49-F238E27FC236}">
                  <a16:creationId xmlns:a16="http://schemas.microsoft.com/office/drawing/2014/main" id="{364DDA99-4F43-2201-20FB-DAB06EE54830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9883" y="5759856"/>
              <a:ext cx="0" cy="172161"/>
            </a:xfrm>
            <a:custGeom>
              <a:avLst/>
              <a:gdLst>
                <a:gd name="T0" fmla="*/ 13 h 13"/>
                <a:gd name="T1" fmla="*/ 0 h 1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13">
                  <a:moveTo>
                    <a:pt x="0" y="13"/>
                  </a:moveTo>
                  <a:cubicBezTo>
                    <a:pt x="0" y="2"/>
                    <a:pt x="0" y="9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fr-FR" sz="105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Line 408">
              <a:extLst>
                <a:ext uri="{FF2B5EF4-FFF2-40B4-BE49-F238E27FC236}">
                  <a16:creationId xmlns:a16="http://schemas.microsoft.com/office/drawing/2014/main" id="{3A941CE9-994D-A803-8F19-903DEFD2F1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88223" y="5269859"/>
              <a:ext cx="0" cy="0"/>
            </a:xfrm>
            <a:prstGeom prst="line">
              <a:avLst/>
            </a:pr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fr-FR" sz="105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Line 411">
              <a:extLst>
                <a:ext uri="{FF2B5EF4-FFF2-40B4-BE49-F238E27FC236}">
                  <a16:creationId xmlns:a16="http://schemas.microsoft.com/office/drawing/2014/main" id="{8C0FA8CC-B2C4-1441-96B7-843C94FE7EA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38896" y="5110941"/>
              <a:ext cx="0" cy="158918"/>
            </a:xfrm>
            <a:prstGeom prst="line">
              <a:avLst/>
            </a:pr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fr-FR" sz="105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Freeform 412">
              <a:extLst>
                <a:ext uri="{FF2B5EF4-FFF2-40B4-BE49-F238E27FC236}">
                  <a16:creationId xmlns:a16="http://schemas.microsoft.com/office/drawing/2014/main" id="{280FBF66-65ED-8EFE-C784-C763AAD6A21F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4905" y="5216887"/>
              <a:ext cx="332960" cy="357565"/>
            </a:xfrm>
            <a:custGeom>
              <a:avLst/>
              <a:gdLst>
                <a:gd name="T0" fmla="*/ 0 w 27"/>
                <a:gd name="T1" fmla="*/ 27 h 27"/>
                <a:gd name="T2" fmla="*/ 6 w 27"/>
                <a:gd name="T3" fmla="*/ 4 h 27"/>
                <a:gd name="T4" fmla="*/ 27 w 27"/>
                <a:gd name="T5" fmla="*/ 2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7">
                  <a:moveTo>
                    <a:pt x="0" y="27"/>
                  </a:move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27" y="0"/>
                    <a:pt x="27" y="23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fr-FR" sz="105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Freeform 413">
              <a:extLst>
                <a:ext uri="{FF2B5EF4-FFF2-40B4-BE49-F238E27FC236}">
                  <a16:creationId xmlns:a16="http://schemas.microsoft.com/office/drawing/2014/main" id="{215D4FB3-0CDA-7EA3-51AC-4E46DB2C11D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0197" y="5534722"/>
              <a:ext cx="0" cy="397294"/>
            </a:xfrm>
            <a:custGeom>
              <a:avLst/>
              <a:gdLst>
                <a:gd name="T0" fmla="*/ 0 h 30"/>
                <a:gd name="T1" fmla="*/ 30 h 30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30">
                  <a:moveTo>
                    <a:pt x="0" y="0"/>
                  </a:moveTo>
                  <a:cubicBezTo>
                    <a:pt x="0" y="4"/>
                    <a:pt x="0" y="24"/>
                    <a:pt x="0" y="30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fr-FR" sz="105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Freeform 414">
              <a:extLst>
                <a:ext uri="{FF2B5EF4-FFF2-40B4-BE49-F238E27FC236}">
                  <a16:creationId xmlns:a16="http://schemas.microsoft.com/office/drawing/2014/main" id="{A1A9AE72-AC82-88CE-05D1-91DCEF42AFEE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5622" y="5203643"/>
              <a:ext cx="345292" cy="370808"/>
            </a:xfrm>
            <a:custGeom>
              <a:avLst/>
              <a:gdLst>
                <a:gd name="T0" fmla="*/ 28 w 28"/>
                <a:gd name="T1" fmla="*/ 28 h 28"/>
                <a:gd name="T2" fmla="*/ 22 w 28"/>
                <a:gd name="T3" fmla="*/ 4 h 28"/>
                <a:gd name="T4" fmla="*/ 0 w 28"/>
                <a:gd name="T5" fmla="*/ 2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8">
                  <a:moveTo>
                    <a:pt x="28" y="28"/>
                  </a:move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0" y="0"/>
                    <a:pt x="0" y="24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fr-FR" sz="105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Freeform 415">
              <a:extLst>
                <a:ext uri="{FF2B5EF4-FFF2-40B4-BE49-F238E27FC236}">
                  <a16:creationId xmlns:a16="http://schemas.microsoft.com/office/drawing/2014/main" id="{60CF7BDA-1A2C-1275-E5DB-DF4A942293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5622" y="5521479"/>
              <a:ext cx="0" cy="397294"/>
            </a:xfrm>
            <a:custGeom>
              <a:avLst/>
              <a:gdLst>
                <a:gd name="T0" fmla="*/ 0 h 30"/>
                <a:gd name="T1" fmla="*/ 30 h 30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30">
                  <a:moveTo>
                    <a:pt x="0" y="0"/>
                  </a:moveTo>
                  <a:cubicBezTo>
                    <a:pt x="0" y="4"/>
                    <a:pt x="0" y="24"/>
                    <a:pt x="0" y="30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fr-FR" sz="105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Freeform 421">
              <a:extLst>
                <a:ext uri="{FF2B5EF4-FFF2-40B4-BE49-F238E27FC236}">
                  <a16:creationId xmlns:a16="http://schemas.microsoft.com/office/drawing/2014/main" id="{B91BE694-F196-8130-4ED4-5547BD8BE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7281" y="5812828"/>
              <a:ext cx="197310" cy="105945"/>
            </a:xfrm>
            <a:custGeom>
              <a:avLst/>
              <a:gdLst>
                <a:gd name="T0" fmla="*/ 0 w 16"/>
                <a:gd name="T1" fmla="*/ 8 h 8"/>
                <a:gd name="T2" fmla="*/ 8 w 16"/>
                <a:gd name="T3" fmla="*/ 0 h 8"/>
                <a:gd name="T4" fmla="*/ 16 w 16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8">
                  <a:moveTo>
                    <a:pt x="0" y="8"/>
                  </a:moveTo>
                  <a:cubicBezTo>
                    <a:pt x="0" y="3"/>
                    <a:pt x="3" y="0"/>
                    <a:pt x="8" y="0"/>
                  </a:cubicBezTo>
                  <a:cubicBezTo>
                    <a:pt x="12" y="0"/>
                    <a:pt x="16" y="3"/>
                    <a:pt x="16" y="8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fr-FR" sz="105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Freeform 428">
              <a:extLst>
                <a:ext uri="{FF2B5EF4-FFF2-40B4-BE49-F238E27FC236}">
                  <a16:creationId xmlns:a16="http://schemas.microsoft.com/office/drawing/2014/main" id="{2A40B0CC-2DDD-3EFB-D2C4-3329D1321097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8223" y="5653910"/>
              <a:ext cx="110987" cy="105945"/>
            </a:xfrm>
            <a:custGeom>
              <a:avLst/>
              <a:gdLst>
                <a:gd name="T0" fmla="*/ 9 w 9"/>
                <a:gd name="T1" fmla="*/ 0 h 8"/>
                <a:gd name="T2" fmla="*/ 0 w 9"/>
                <a:gd name="T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" h="8">
                  <a:moveTo>
                    <a:pt x="9" y="0"/>
                  </a:moveTo>
                  <a:cubicBezTo>
                    <a:pt x="9" y="4"/>
                    <a:pt x="5" y="8"/>
                    <a:pt x="0" y="8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fr-FR" sz="105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C8510F6A-82CC-B377-FD0E-22FA4039B148}"/>
              </a:ext>
            </a:extLst>
          </p:cNvPr>
          <p:cNvGrpSpPr/>
          <p:nvPr/>
        </p:nvGrpSpPr>
        <p:grpSpPr>
          <a:xfrm>
            <a:off x="3077201" y="1999313"/>
            <a:ext cx="613287" cy="433021"/>
            <a:chOff x="4755871" y="3066820"/>
            <a:chExt cx="604837" cy="419101"/>
          </a:xfrm>
        </p:grpSpPr>
        <p:sp>
          <p:nvSpPr>
            <p:cNvPr id="28" name="Freeform 83">
              <a:extLst>
                <a:ext uri="{FF2B5EF4-FFF2-40B4-BE49-F238E27FC236}">
                  <a16:creationId xmlns:a16="http://schemas.microsoft.com/office/drawing/2014/main" id="{2FC8F185-AC84-8980-BA42-A1B4C315CDD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2571" y="3350983"/>
              <a:ext cx="47625" cy="134938"/>
            </a:xfrm>
            <a:custGeom>
              <a:avLst/>
              <a:gdLst>
                <a:gd name="T0" fmla="*/ 16 w 30"/>
                <a:gd name="T1" fmla="*/ 0 h 85"/>
                <a:gd name="T2" fmla="*/ 30 w 30"/>
                <a:gd name="T3" fmla="*/ 65 h 85"/>
                <a:gd name="T4" fmla="*/ 16 w 30"/>
                <a:gd name="T5" fmla="*/ 85 h 85"/>
                <a:gd name="T6" fmla="*/ 0 w 30"/>
                <a:gd name="T7" fmla="*/ 67 h 85"/>
                <a:gd name="T8" fmla="*/ 16 w 30"/>
                <a:gd name="T9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85">
                  <a:moveTo>
                    <a:pt x="16" y="0"/>
                  </a:moveTo>
                  <a:lnTo>
                    <a:pt x="30" y="65"/>
                  </a:lnTo>
                  <a:lnTo>
                    <a:pt x="16" y="85"/>
                  </a:lnTo>
                  <a:lnTo>
                    <a:pt x="0" y="67"/>
                  </a:lnTo>
                  <a:lnTo>
                    <a:pt x="16" y="0"/>
                  </a:lnTo>
                  <a:close/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29" name="Freeform 84">
              <a:extLst>
                <a:ext uri="{FF2B5EF4-FFF2-40B4-BE49-F238E27FC236}">
                  <a16:creationId xmlns:a16="http://schemas.microsoft.com/office/drawing/2014/main" id="{1F771865-AAEF-52E2-285A-0BA73FA5D7E0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0821" y="3116033"/>
              <a:ext cx="107950" cy="50800"/>
            </a:xfrm>
            <a:custGeom>
              <a:avLst/>
              <a:gdLst>
                <a:gd name="T0" fmla="*/ 0 w 34"/>
                <a:gd name="T1" fmla="*/ 7 h 16"/>
                <a:gd name="T2" fmla="*/ 29 w 34"/>
                <a:gd name="T3" fmla="*/ 0 h 16"/>
                <a:gd name="T4" fmla="*/ 29 w 34"/>
                <a:gd name="T5" fmla="*/ 7 h 16"/>
                <a:gd name="T6" fmla="*/ 34 w 34"/>
                <a:gd name="T7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6">
                  <a:moveTo>
                    <a:pt x="0" y="7"/>
                  </a:moveTo>
                  <a:cubicBezTo>
                    <a:pt x="0" y="7"/>
                    <a:pt x="17" y="16"/>
                    <a:pt x="29" y="0"/>
                  </a:cubicBezTo>
                  <a:cubicBezTo>
                    <a:pt x="29" y="0"/>
                    <a:pt x="31" y="2"/>
                    <a:pt x="29" y="7"/>
                  </a:cubicBezTo>
                  <a:cubicBezTo>
                    <a:pt x="29" y="7"/>
                    <a:pt x="32" y="8"/>
                    <a:pt x="34" y="5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30" name="Freeform 85">
              <a:extLst>
                <a:ext uri="{FF2B5EF4-FFF2-40B4-BE49-F238E27FC236}">
                  <a16:creationId xmlns:a16="http://schemas.microsoft.com/office/drawing/2014/main" id="{31FCD27A-2344-E074-C2CD-878B55EE2C2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2721" y="3066820"/>
              <a:ext cx="95250" cy="211138"/>
            </a:xfrm>
            <a:custGeom>
              <a:avLst/>
              <a:gdLst>
                <a:gd name="T0" fmla="*/ 30 w 30"/>
                <a:gd name="T1" fmla="*/ 66 h 66"/>
                <a:gd name="T2" fmla="*/ 9 w 30"/>
                <a:gd name="T3" fmla="*/ 47 h 66"/>
                <a:gd name="T4" fmla="*/ 5 w 30"/>
                <a:gd name="T5" fmla="*/ 43 h 66"/>
                <a:gd name="T6" fmla="*/ 8 w 30"/>
                <a:gd name="T7" fmla="*/ 37 h 66"/>
                <a:gd name="T8" fmla="*/ 29 w 30"/>
                <a:gd name="T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66">
                  <a:moveTo>
                    <a:pt x="30" y="66"/>
                  </a:moveTo>
                  <a:cubicBezTo>
                    <a:pt x="15" y="66"/>
                    <a:pt x="9" y="47"/>
                    <a:pt x="9" y="47"/>
                  </a:cubicBezTo>
                  <a:cubicBezTo>
                    <a:pt x="9" y="47"/>
                    <a:pt x="6" y="48"/>
                    <a:pt x="5" y="43"/>
                  </a:cubicBezTo>
                  <a:cubicBezTo>
                    <a:pt x="4" y="38"/>
                    <a:pt x="8" y="37"/>
                    <a:pt x="8" y="37"/>
                  </a:cubicBezTo>
                  <a:cubicBezTo>
                    <a:pt x="8" y="37"/>
                    <a:pt x="0" y="8"/>
                    <a:pt x="29" y="0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31" name="Freeform 86">
              <a:extLst>
                <a:ext uri="{FF2B5EF4-FFF2-40B4-BE49-F238E27FC236}">
                  <a16:creationId xmlns:a16="http://schemas.microsoft.com/office/drawing/2014/main" id="{DF165D29-7880-BA9F-C0AB-9F672588D313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4321" y="3076345"/>
              <a:ext cx="92075" cy="201613"/>
            </a:xfrm>
            <a:custGeom>
              <a:avLst/>
              <a:gdLst>
                <a:gd name="T0" fmla="*/ 0 w 29"/>
                <a:gd name="T1" fmla="*/ 63 h 63"/>
                <a:gd name="T2" fmla="*/ 21 w 29"/>
                <a:gd name="T3" fmla="*/ 44 h 63"/>
                <a:gd name="T4" fmla="*/ 26 w 29"/>
                <a:gd name="T5" fmla="*/ 40 h 63"/>
                <a:gd name="T6" fmla="*/ 22 w 29"/>
                <a:gd name="T7" fmla="*/ 34 h 63"/>
                <a:gd name="T8" fmla="*/ 9 w 29"/>
                <a:gd name="T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63">
                  <a:moveTo>
                    <a:pt x="0" y="63"/>
                  </a:moveTo>
                  <a:cubicBezTo>
                    <a:pt x="15" y="63"/>
                    <a:pt x="21" y="44"/>
                    <a:pt x="21" y="44"/>
                  </a:cubicBezTo>
                  <a:cubicBezTo>
                    <a:pt x="21" y="44"/>
                    <a:pt x="25" y="45"/>
                    <a:pt x="26" y="40"/>
                  </a:cubicBezTo>
                  <a:cubicBezTo>
                    <a:pt x="27" y="35"/>
                    <a:pt x="22" y="34"/>
                    <a:pt x="22" y="34"/>
                  </a:cubicBezTo>
                  <a:cubicBezTo>
                    <a:pt x="22" y="34"/>
                    <a:pt x="29" y="10"/>
                    <a:pt x="9" y="0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32" name="Line 87">
              <a:extLst>
                <a:ext uri="{FF2B5EF4-FFF2-40B4-BE49-F238E27FC236}">
                  <a16:creationId xmlns:a16="http://schemas.microsoft.com/office/drawing/2014/main" id="{3152982D-2057-9D18-1F65-0008D72536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16221" y="3182708"/>
              <a:ext cx="0" cy="15875"/>
            </a:xfrm>
            <a:prstGeom prst="line">
              <a:avLst/>
            </a:pr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33" name="Line 88">
              <a:extLst>
                <a:ext uri="{FF2B5EF4-FFF2-40B4-BE49-F238E27FC236}">
                  <a16:creationId xmlns:a16="http://schemas.microsoft.com/office/drawing/2014/main" id="{E8B36AE2-18CB-7537-9D97-C5BE3D4853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76546" y="3182708"/>
              <a:ext cx="0" cy="15875"/>
            </a:xfrm>
            <a:prstGeom prst="line">
              <a:avLst/>
            </a:pr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34" name="Freeform 89">
              <a:extLst>
                <a:ext uri="{FF2B5EF4-FFF2-40B4-BE49-F238E27FC236}">
                  <a16:creationId xmlns:a16="http://schemas.microsoft.com/office/drawing/2014/main" id="{E4017B64-65C5-57CE-D27D-DD1CFB09092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5271" y="3236683"/>
              <a:ext cx="25400" cy="6350"/>
            </a:xfrm>
            <a:custGeom>
              <a:avLst/>
              <a:gdLst>
                <a:gd name="T0" fmla="*/ 8 w 8"/>
                <a:gd name="T1" fmla="*/ 0 h 2"/>
                <a:gd name="T2" fmla="*/ 0 w 8"/>
                <a:gd name="T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" h="2">
                  <a:moveTo>
                    <a:pt x="8" y="0"/>
                  </a:moveTo>
                  <a:cubicBezTo>
                    <a:pt x="6" y="2"/>
                    <a:pt x="2" y="2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35" name="Freeform 90">
              <a:extLst>
                <a:ext uri="{FF2B5EF4-FFF2-40B4-BE49-F238E27FC236}">
                  <a16:creationId xmlns:a16="http://schemas.microsoft.com/office/drawing/2014/main" id="{476420D8-324C-A8E7-509E-6457908075C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9696" y="3277958"/>
              <a:ext cx="171450" cy="147638"/>
            </a:xfrm>
            <a:custGeom>
              <a:avLst/>
              <a:gdLst>
                <a:gd name="T0" fmla="*/ 4 w 54"/>
                <a:gd name="T1" fmla="*/ 46 h 46"/>
                <a:gd name="T2" fmla="*/ 33 w 54"/>
                <a:gd name="T3" fmla="*/ 9 h 46"/>
                <a:gd name="T4" fmla="*/ 39 w 54"/>
                <a:gd name="T5" fmla="*/ 0 h 46"/>
                <a:gd name="T6" fmla="*/ 54 w 54"/>
                <a:gd name="T7" fmla="*/ 13 h 46"/>
                <a:gd name="T8" fmla="*/ 46 w 54"/>
                <a:gd name="T9" fmla="*/ 22 h 46"/>
                <a:gd name="T10" fmla="*/ 38 w 54"/>
                <a:gd name="T11" fmla="*/ 1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46">
                  <a:moveTo>
                    <a:pt x="4" y="46"/>
                  </a:moveTo>
                  <a:cubicBezTo>
                    <a:pt x="4" y="46"/>
                    <a:pt x="0" y="17"/>
                    <a:pt x="33" y="9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46" y="22"/>
                    <a:pt x="46" y="22"/>
                    <a:pt x="46" y="22"/>
                  </a:cubicBezTo>
                  <a:cubicBezTo>
                    <a:pt x="38" y="14"/>
                    <a:pt x="38" y="14"/>
                    <a:pt x="38" y="14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36" name="Freeform 91">
              <a:extLst>
                <a:ext uri="{FF2B5EF4-FFF2-40B4-BE49-F238E27FC236}">
                  <a16:creationId xmlns:a16="http://schemas.microsoft.com/office/drawing/2014/main" id="{E21CFBEF-FA0D-43F1-8F94-EBD9ABEDAC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1146" y="3277958"/>
              <a:ext cx="152400" cy="98425"/>
            </a:xfrm>
            <a:custGeom>
              <a:avLst/>
              <a:gdLst>
                <a:gd name="T0" fmla="*/ 48 w 48"/>
                <a:gd name="T1" fmla="*/ 31 h 31"/>
                <a:gd name="T2" fmla="*/ 21 w 48"/>
                <a:gd name="T3" fmla="*/ 9 h 31"/>
                <a:gd name="T4" fmla="*/ 15 w 48"/>
                <a:gd name="T5" fmla="*/ 0 h 31"/>
                <a:gd name="T6" fmla="*/ 0 w 48"/>
                <a:gd name="T7" fmla="*/ 13 h 31"/>
                <a:gd name="T8" fmla="*/ 8 w 48"/>
                <a:gd name="T9" fmla="*/ 22 h 31"/>
                <a:gd name="T10" fmla="*/ 16 w 48"/>
                <a:gd name="T11" fmla="*/ 1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31">
                  <a:moveTo>
                    <a:pt x="48" y="31"/>
                  </a:moveTo>
                  <a:cubicBezTo>
                    <a:pt x="45" y="22"/>
                    <a:pt x="37" y="13"/>
                    <a:pt x="21" y="9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16" y="14"/>
                    <a:pt x="16" y="14"/>
                    <a:pt x="16" y="14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37" name="Freeform 92">
              <a:extLst>
                <a:ext uri="{FF2B5EF4-FFF2-40B4-BE49-F238E27FC236}">
                  <a16:creationId xmlns:a16="http://schemas.microsoft.com/office/drawing/2014/main" id="{FDD303AF-2342-AA0A-F7B4-29F9060B83B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0321" y="3179533"/>
              <a:ext cx="63500" cy="85725"/>
            </a:xfrm>
            <a:custGeom>
              <a:avLst/>
              <a:gdLst>
                <a:gd name="T0" fmla="*/ 20 w 20"/>
                <a:gd name="T1" fmla="*/ 27 h 27"/>
                <a:gd name="T2" fmla="*/ 5 w 20"/>
                <a:gd name="T3" fmla="*/ 14 h 27"/>
                <a:gd name="T4" fmla="*/ 1 w 20"/>
                <a:gd name="T5" fmla="*/ 10 h 27"/>
                <a:gd name="T6" fmla="*/ 4 w 20"/>
                <a:gd name="T7" fmla="*/ 6 h 27"/>
                <a:gd name="T8" fmla="*/ 3 w 20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7">
                  <a:moveTo>
                    <a:pt x="20" y="27"/>
                  </a:moveTo>
                  <a:cubicBezTo>
                    <a:pt x="8" y="27"/>
                    <a:pt x="5" y="14"/>
                    <a:pt x="5" y="14"/>
                  </a:cubicBezTo>
                  <a:cubicBezTo>
                    <a:pt x="5" y="14"/>
                    <a:pt x="2" y="14"/>
                    <a:pt x="1" y="10"/>
                  </a:cubicBezTo>
                  <a:cubicBezTo>
                    <a:pt x="0" y="7"/>
                    <a:pt x="4" y="6"/>
                    <a:pt x="4" y="6"/>
                  </a:cubicBezTo>
                  <a:cubicBezTo>
                    <a:pt x="4" y="6"/>
                    <a:pt x="3" y="4"/>
                    <a:pt x="3" y="0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38" name="Freeform 94">
              <a:extLst>
                <a:ext uri="{FF2B5EF4-FFF2-40B4-BE49-F238E27FC236}">
                  <a16:creationId xmlns:a16="http://schemas.microsoft.com/office/drawing/2014/main" id="{B19BB2AB-9716-342B-3C7F-755F4618140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6996" y="3198583"/>
              <a:ext cx="63500" cy="66675"/>
            </a:xfrm>
            <a:custGeom>
              <a:avLst/>
              <a:gdLst>
                <a:gd name="T0" fmla="*/ 0 w 20"/>
                <a:gd name="T1" fmla="*/ 21 h 21"/>
                <a:gd name="T2" fmla="*/ 16 w 20"/>
                <a:gd name="T3" fmla="*/ 8 h 21"/>
                <a:gd name="T4" fmla="*/ 19 w 20"/>
                <a:gd name="T5" fmla="*/ 4 h 21"/>
                <a:gd name="T6" fmla="*/ 17 w 20"/>
                <a:gd name="T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1">
                  <a:moveTo>
                    <a:pt x="0" y="21"/>
                  </a:moveTo>
                  <a:cubicBezTo>
                    <a:pt x="12" y="21"/>
                    <a:pt x="16" y="8"/>
                    <a:pt x="16" y="8"/>
                  </a:cubicBezTo>
                  <a:cubicBezTo>
                    <a:pt x="16" y="8"/>
                    <a:pt x="19" y="8"/>
                    <a:pt x="19" y="4"/>
                  </a:cubicBezTo>
                  <a:cubicBezTo>
                    <a:pt x="20" y="1"/>
                    <a:pt x="17" y="0"/>
                    <a:pt x="17" y="0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39" name="Line 95">
              <a:extLst>
                <a:ext uri="{FF2B5EF4-FFF2-40B4-BE49-F238E27FC236}">
                  <a16:creationId xmlns:a16="http://schemas.microsoft.com/office/drawing/2014/main" id="{52C6B46C-39A2-2785-72B5-E6EF2C1EAE6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44771" y="3192233"/>
              <a:ext cx="0" cy="9525"/>
            </a:xfrm>
            <a:prstGeom prst="line">
              <a:avLst/>
            </a:pr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40" name="Line 96">
              <a:extLst>
                <a:ext uri="{FF2B5EF4-FFF2-40B4-BE49-F238E27FC236}">
                  <a16:creationId xmlns:a16="http://schemas.microsoft.com/office/drawing/2014/main" id="{60E9B4DA-35FC-13BD-EE48-D3A059F7AB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82871" y="3189058"/>
              <a:ext cx="0" cy="12700"/>
            </a:xfrm>
            <a:prstGeom prst="line">
              <a:avLst/>
            </a:pr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41" name="Freeform 97">
              <a:extLst>
                <a:ext uri="{FF2B5EF4-FFF2-40B4-BE49-F238E27FC236}">
                  <a16:creationId xmlns:a16="http://schemas.microsoft.com/office/drawing/2014/main" id="{E8237618-ACE0-634E-514B-46320699BF6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4296" y="3233508"/>
              <a:ext cx="19050" cy="6350"/>
            </a:xfrm>
            <a:custGeom>
              <a:avLst/>
              <a:gdLst>
                <a:gd name="T0" fmla="*/ 6 w 6"/>
                <a:gd name="T1" fmla="*/ 0 h 2"/>
                <a:gd name="T2" fmla="*/ 0 w 6"/>
                <a:gd name="T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2">
                  <a:moveTo>
                    <a:pt x="6" y="0"/>
                  </a:moveTo>
                  <a:cubicBezTo>
                    <a:pt x="4" y="2"/>
                    <a:pt x="2" y="2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42" name="Freeform 98">
              <a:extLst>
                <a:ext uri="{FF2B5EF4-FFF2-40B4-BE49-F238E27FC236}">
                  <a16:creationId xmlns:a16="http://schemas.microsoft.com/office/drawing/2014/main" id="{43C4515D-0A3D-6753-6FA1-E37DCF356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5871" y="3265258"/>
              <a:ext cx="107950" cy="66675"/>
            </a:xfrm>
            <a:custGeom>
              <a:avLst/>
              <a:gdLst>
                <a:gd name="T0" fmla="*/ 0 w 34"/>
                <a:gd name="T1" fmla="*/ 21 h 21"/>
                <a:gd name="T2" fmla="*/ 19 w 34"/>
                <a:gd name="T3" fmla="*/ 7 h 21"/>
                <a:gd name="T4" fmla="*/ 23 w 34"/>
                <a:gd name="T5" fmla="*/ 0 h 21"/>
                <a:gd name="T6" fmla="*/ 34 w 34"/>
                <a:gd name="T7" fmla="*/ 9 h 21"/>
                <a:gd name="T8" fmla="*/ 28 w 34"/>
                <a:gd name="T9" fmla="*/ 17 h 21"/>
                <a:gd name="T10" fmla="*/ 23 w 34"/>
                <a:gd name="T11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21">
                  <a:moveTo>
                    <a:pt x="0" y="21"/>
                  </a:moveTo>
                  <a:cubicBezTo>
                    <a:pt x="3" y="15"/>
                    <a:pt x="8" y="10"/>
                    <a:pt x="19" y="7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3" y="11"/>
                    <a:pt x="23" y="11"/>
                    <a:pt x="23" y="11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43" name="Freeform 99">
              <a:extLst>
                <a:ext uri="{FF2B5EF4-FFF2-40B4-BE49-F238E27FC236}">
                  <a16:creationId xmlns:a16="http://schemas.microsoft.com/office/drawing/2014/main" id="{D3CA8CF1-20EB-7CD1-B2E8-88B618CBF68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6996" y="3268433"/>
              <a:ext cx="95250" cy="50800"/>
            </a:xfrm>
            <a:custGeom>
              <a:avLst/>
              <a:gdLst>
                <a:gd name="T0" fmla="*/ 30 w 30"/>
                <a:gd name="T1" fmla="*/ 14 h 16"/>
                <a:gd name="T2" fmla="*/ 15 w 30"/>
                <a:gd name="T3" fmla="*/ 6 h 16"/>
                <a:gd name="T4" fmla="*/ 11 w 30"/>
                <a:gd name="T5" fmla="*/ 0 h 16"/>
                <a:gd name="T6" fmla="*/ 0 w 30"/>
                <a:gd name="T7" fmla="*/ 9 h 16"/>
                <a:gd name="T8" fmla="*/ 6 w 30"/>
                <a:gd name="T9" fmla="*/ 16 h 16"/>
                <a:gd name="T10" fmla="*/ 12 w 30"/>
                <a:gd name="T11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6">
                  <a:moveTo>
                    <a:pt x="30" y="14"/>
                  </a:moveTo>
                  <a:cubicBezTo>
                    <a:pt x="27" y="11"/>
                    <a:pt x="22" y="8"/>
                    <a:pt x="15" y="6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12" y="10"/>
                    <a:pt x="12" y="10"/>
                    <a:pt x="12" y="10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44" name="Freeform 100">
              <a:extLst>
                <a:ext uri="{FF2B5EF4-FFF2-40B4-BE49-F238E27FC236}">
                  <a16:creationId xmlns:a16="http://schemas.microsoft.com/office/drawing/2014/main" id="{CDC66D3A-1782-24A3-1AF3-47A53A3DF563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4971" y="3204933"/>
              <a:ext cx="65088" cy="69850"/>
            </a:xfrm>
            <a:custGeom>
              <a:avLst/>
              <a:gdLst>
                <a:gd name="T0" fmla="*/ 20 w 20"/>
                <a:gd name="T1" fmla="*/ 22 h 22"/>
                <a:gd name="T2" fmla="*/ 5 w 20"/>
                <a:gd name="T3" fmla="*/ 8 h 22"/>
                <a:gd name="T4" fmla="*/ 1 w 20"/>
                <a:gd name="T5" fmla="*/ 4 h 22"/>
                <a:gd name="T6" fmla="*/ 4 w 20"/>
                <a:gd name="T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2">
                  <a:moveTo>
                    <a:pt x="20" y="22"/>
                  </a:moveTo>
                  <a:cubicBezTo>
                    <a:pt x="8" y="22"/>
                    <a:pt x="5" y="8"/>
                    <a:pt x="5" y="8"/>
                  </a:cubicBezTo>
                  <a:cubicBezTo>
                    <a:pt x="5" y="8"/>
                    <a:pt x="2" y="8"/>
                    <a:pt x="1" y="4"/>
                  </a:cubicBezTo>
                  <a:cubicBezTo>
                    <a:pt x="0" y="1"/>
                    <a:pt x="4" y="0"/>
                    <a:pt x="4" y="0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45" name="Freeform 101">
              <a:extLst>
                <a:ext uri="{FF2B5EF4-FFF2-40B4-BE49-F238E27FC236}">
                  <a16:creationId xmlns:a16="http://schemas.microsoft.com/office/drawing/2014/main" id="{11B6408E-49D4-1E8B-887D-B1AE4119C75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3233" y="3204933"/>
              <a:ext cx="63500" cy="69850"/>
            </a:xfrm>
            <a:custGeom>
              <a:avLst/>
              <a:gdLst>
                <a:gd name="T0" fmla="*/ 0 w 20"/>
                <a:gd name="T1" fmla="*/ 22 h 22"/>
                <a:gd name="T2" fmla="*/ 16 w 20"/>
                <a:gd name="T3" fmla="*/ 8 h 22"/>
                <a:gd name="T4" fmla="*/ 19 w 20"/>
                <a:gd name="T5" fmla="*/ 4 h 22"/>
                <a:gd name="T6" fmla="*/ 17 w 20"/>
                <a:gd name="T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2">
                  <a:moveTo>
                    <a:pt x="0" y="22"/>
                  </a:moveTo>
                  <a:cubicBezTo>
                    <a:pt x="12" y="22"/>
                    <a:pt x="16" y="8"/>
                    <a:pt x="16" y="8"/>
                  </a:cubicBezTo>
                  <a:cubicBezTo>
                    <a:pt x="16" y="8"/>
                    <a:pt x="19" y="8"/>
                    <a:pt x="19" y="4"/>
                  </a:cubicBezTo>
                  <a:cubicBezTo>
                    <a:pt x="20" y="1"/>
                    <a:pt x="17" y="0"/>
                    <a:pt x="17" y="0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46" name="Line 102">
              <a:extLst>
                <a:ext uri="{FF2B5EF4-FFF2-40B4-BE49-F238E27FC236}">
                  <a16:creationId xmlns:a16="http://schemas.microsoft.com/office/drawing/2014/main" id="{D13FC8E2-B6D7-B5D6-157F-2846B64F22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13071" y="3198583"/>
              <a:ext cx="0" cy="9525"/>
            </a:xfrm>
            <a:prstGeom prst="line">
              <a:avLst/>
            </a:pr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47" name="Line 103">
              <a:extLst>
                <a:ext uri="{FF2B5EF4-FFF2-40B4-BE49-F238E27FC236}">
                  <a16:creationId xmlns:a16="http://schemas.microsoft.com/office/drawing/2014/main" id="{31C13D3B-9F1A-C226-659B-2D452345B7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65458" y="3198583"/>
              <a:ext cx="0" cy="9525"/>
            </a:xfrm>
            <a:prstGeom prst="line">
              <a:avLst/>
            </a:pr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48" name="Freeform 104">
              <a:extLst>
                <a:ext uri="{FF2B5EF4-FFF2-40B4-BE49-F238E27FC236}">
                  <a16:creationId xmlns:a16="http://schemas.microsoft.com/office/drawing/2014/main" id="{0E8B318A-6F11-9700-DD42-BE6995060B6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0533" y="3243033"/>
              <a:ext cx="19050" cy="3175"/>
            </a:xfrm>
            <a:custGeom>
              <a:avLst/>
              <a:gdLst>
                <a:gd name="T0" fmla="*/ 6 w 6"/>
                <a:gd name="T1" fmla="*/ 0 h 1"/>
                <a:gd name="T2" fmla="*/ 0 w 6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cubicBezTo>
                    <a:pt x="4" y="1"/>
                    <a:pt x="2" y="1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49" name="Freeform 105">
              <a:extLst>
                <a:ext uri="{FF2B5EF4-FFF2-40B4-BE49-F238E27FC236}">
                  <a16:creationId xmlns:a16="http://schemas.microsoft.com/office/drawing/2014/main" id="{59F49CF4-1B3C-CAD7-44CF-4DF709DD2769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2271" y="3274783"/>
              <a:ext cx="77788" cy="50800"/>
            </a:xfrm>
            <a:custGeom>
              <a:avLst/>
              <a:gdLst>
                <a:gd name="T0" fmla="*/ 0 w 24"/>
                <a:gd name="T1" fmla="*/ 10 h 16"/>
                <a:gd name="T2" fmla="*/ 9 w 24"/>
                <a:gd name="T3" fmla="*/ 6 h 16"/>
                <a:gd name="T4" fmla="*/ 13 w 24"/>
                <a:gd name="T5" fmla="*/ 0 h 16"/>
                <a:gd name="T6" fmla="*/ 24 w 24"/>
                <a:gd name="T7" fmla="*/ 9 h 16"/>
                <a:gd name="T8" fmla="*/ 18 w 24"/>
                <a:gd name="T9" fmla="*/ 16 h 16"/>
                <a:gd name="T10" fmla="*/ 12 w 24"/>
                <a:gd name="T11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6">
                  <a:moveTo>
                    <a:pt x="0" y="10"/>
                  </a:moveTo>
                  <a:cubicBezTo>
                    <a:pt x="2" y="8"/>
                    <a:pt x="5" y="7"/>
                    <a:pt x="9" y="6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2" y="10"/>
                    <a:pt x="12" y="10"/>
                    <a:pt x="12" y="10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50" name="Freeform 106">
              <a:extLst>
                <a:ext uri="{FF2B5EF4-FFF2-40B4-BE49-F238E27FC236}">
                  <a16:creationId xmlns:a16="http://schemas.microsoft.com/office/drawing/2014/main" id="{8238EF53-664A-FFA7-D2B5-92CF5753F80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3233" y="3274783"/>
              <a:ext cx="111125" cy="69850"/>
            </a:xfrm>
            <a:custGeom>
              <a:avLst/>
              <a:gdLst>
                <a:gd name="T0" fmla="*/ 35 w 35"/>
                <a:gd name="T1" fmla="*/ 22 h 22"/>
                <a:gd name="T2" fmla="*/ 15 w 35"/>
                <a:gd name="T3" fmla="*/ 6 h 22"/>
                <a:gd name="T4" fmla="*/ 11 w 35"/>
                <a:gd name="T5" fmla="*/ 0 h 22"/>
                <a:gd name="T6" fmla="*/ 0 w 35"/>
                <a:gd name="T7" fmla="*/ 9 h 22"/>
                <a:gd name="T8" fmla="*/ 6 w 35"/>
                <a:gd name="T9" fmla="*/ 16 h 22"/>
                <a:gd name="T10" fmla="*/ 11 w 35"/>
                <a:gd name="T11" fmla="*/ 1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22">
                  <a:moveTo>
                    <a:pt x="35" y="22"/>
                  </a:moveTo>
                  <a:cubicBezTo>
                    <a:pt x="32" y="16"/>
                    <a:pt x="27" y="9"/>
                    <a:pt x="15" y="6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11" y="10"/>
                    <a:pt x="11" y="10"/>
                    <a:pt x="11" y="10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51" name="Freeform 107">
              <a:extLst>
                <a:ext uri="{FF2B5EF4-FFF2-40B4-BE49-F238E27FC236}">
                  <a16:creationId xmlns:a16="http://schemas.microsoft.com/office/drawing/2014/main" id="{F72544F4-69FE-6FCF-FBF8-FC9682F213A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7533" y="3370033"/>
              <a:ext cx="3175" cy="12700"/>
            </a:xfrm>
            <a:custGeom>
              <a:avLst/>
              <a:gdLst>
                <a:gd name="T0" fmla="*/ 0 w 1"/>
                <a:gd name="T1" fmla="*/ 4 h 4"/>
                <a:gd name="T2" fmla="*/ 0 w 1"/>
                <a:gd name="T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4">
                  <a:moveTo>
                    <a:pt x="0" y="4"/>
                  </a:moveTo>
                  <a:cubicBezTo>
                    <a:pt x="0" y="4"/>
                    <a:pt x="1" y="2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52" name="Freeform 108">
              <a:extLst>
                <a:ext uri="{FF2B5EF4-FFF2-40B4-BE49-F238E27FC236}">
                  <a16:creationId xmlns:a16="http://schemas.microsoft.com/office/drawing/2014/main" id="{4DDF605F-68CC-1C16-3530-B0E712E302D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8096" y="3098570"/>
              <a:ext cx="184150" cy="103188"/>
            </a:xfrm>
            <a:custGeom>
              <a:avLst/>
              <a:gdLst>
                <a:gd name="T0" fmla="*/ 38 w 58"/>
                <a:gd name="T1" fmla="*/ 12 h 32"/>
                <a:gd name="T2" fmla="*/ 14 w 58"/>
                <a:gd name="T3" fmla="*/ 20 h 32"/>
                <a:gd name="T4" fmla="*/ 7 w 58"/>
                <a:gd name="T5" fmla="*/ 2 h 32"/>
                <a:gd name="T6" fmla="*/ 34 w 58"/>
                <a:gd name="T7" fmla="*/ 2 h 32"/>
                <a:gd name="T8" fmla="*/ 44 w 58"/>
                <a:gd name="T9" fmla="*/ 32 h 32"/>
                <a:gd name="T10" fmla="*/ 41 w 58"/>
                <a:gd name="T11" fmla="*/ 2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8" h="32">
                  <a:moveTo>
                    <a:pt x="38" y="12"/>
                  </a:moveTo>
                  <a:cubicBezTo>
                    <a:pt x="38" y="12"/>
                    <a:pt x="30" y="21"/>
                    <a:pt x="14" y="20"/>
                  </a:cubicBezTo>
                  <a:cubicBezTo>
                    <a:pt x="0" y="19"/>
                    <a:pt x="7" y="2"/>
                    <a:pt x="7" y="2"/>
                  </a:cubicBezTo>
                  <a:cubicBezTo>
                    <a:pt x="12" y="14"/>
                    <a:pt x="20" y="0"/>
                    <a:pt x="34" y="2"/>
                  </a:cubicBezTo>
                  <a:cubicBezTo>
                    <a:pt x="58" y="7"/>
                    <a:pt x="44" y="32"/>
                    <a:pt x="44" y="32"/>
                  </a:cubicBezTo>
                  <a:cubicBezTo>
                    <a:pt x="44" y="32"/>
                    <a:pt x="43" y="25"/>
                    <a:pt x="41" y="20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53" name="Freeform 109">
              <a:extLst>
                <a:ext uri="{FF2B5EF4-FFF2-40B4-BE49-F238E27FC236}">
                  <a16:creationId xmlns:a16="http://schemas.microsoft.com/office/drawing/2014/main" id="{EFF74279-D6FA-C00A-FDED-DDDC334A6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1008" y="3154133"/>
              <a:ext cx="76200" cy="41275"/>
            </a:xfrm>
            <a:custGeom>
              <a:avLst/>
              <a:gdLst>
                <a:gd name="T0" fmla="*/ 24 w 24"/>
                <a:gd name="T1" fmla="*/ 12 h 13"/>
                <a:gd name="T2" fmla="*/ 0 w 24"/>
                <a:gd name="T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4" h="13">
                  <a:moveTo>
                    <a:pt x="24" y="12"/>
                  </a:moveTo>
                  <a:cubicBezTo>
                    <a:pt x="24" y="12"/>
                    <a:pt x="13" y="13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54" name="Freeform 110">
              <a:extLst>
                <a:ext uri="{FF2B5EF4-FFF2-40B4-BE49-F238E27FC236}">
                  <a16:creationId xmlns:a16="http://schemas.microsoft.com/office/drawing/2014/main" id="{21B35D5C-4C76-2C5A-59CE-076494D14E6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0858" y="3150958"/>
              <a:ext cx="34925" cy="111125"/>
            </a:xfrm>
            <a:custGeom>
              <a:avLst/>
              <a:gdLst>
                <a:gd name="T0" fmla="*/ 4 w 11"/>
                <a:gd name="T1" fmla="*/ 0 h 35"/>
                <a:gd name="T2" fmla="*/ 7 w 11"/>
                <a:gd name="T3" fmla="*/ 19 h 35"/>
                <a:gd name="T4" fmla="*/ 11 w 11"/>
                <a:gd name="T5" fmla="*/ 31 h 35"/>
                <a:gd name="T6" fmla="*/ 0 w 11"/>
                <a:gd name="T7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35">
                  <a:moveTo>
                    <a:pt x="4" y="0"/>
                  </a:moveTo>
                  <a:cubicBezTo>
                    <a:pt x="7" y="6"/>
                    <a:pt x="8" y="13"/>
                    <a:pt x="7" y="19"/>
                  </a:cubicBezTo>
                  <a:cubicBezTo>
                    <a:pt x="4" y="29"/>
                    <a:pt x="11" y="31"/>
                    <a:pt x="11" y="31"/>
                  </a:cubicBezTo>
                  <a:cubicBezTo>
                    <a:pt x="7" y="34"/>
                    <a:pt x="3" y="35"/>
                    <a:pt x="0" y="35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55" name="Freeform 111">
              <a:extLst>
                <a:ext uri="{FF2B5EF4-FFF2-40B4-BE49-F238E27FC236}">
                  <a16:creationId xmlns:a16="http://schemas.microsoft.com/office/drawing/2014/main" id="{F512CA38-A888-6250-C8A2-86AD75F9369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5921" y="3112858"/>
              <a:ext cx="125413" cy="152400"/>
            </a:xfrm>
            <a:custGeom>
              <a:avLst/>
              <a:gdLst>
                <a:gd name="T0" fmla="*/ 15 w 39"/>
                <a:gd name="T1" fmla="*/ 46 h 48"/>
                <a:gd name="T2" fmla="*/ 0 w 39"/>
                <a:gd name="T3" fmla="*/ 43 h 48"/>
                <a:gd name="T4" fmla="*/ 4 w 39"/>
                <a:gd name="T5" fmla="*/ 31 h 48"/>
                <a:gd name="T6" fmla="*/ 27 w 39"/>
                <a:gd name="T7" fmla="*/ 0 h 48"/>
                <a:gd name="T8" fmla="*/ 27 w 39"/>
                <a:gd name="T9" fmla="*/ 0 h 48"/>
                <a:gd name="T10" fmla="*/ 39 w 39"/>
                <a:gd name="T11" fmla="*/ 3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48">
                  <a:moveTo>
                    <a:pt x="15" y="46"/>
                  </a:moveTo>
                  <a:cubicBezTo>
                    <a:pt x="13" y="47"/>
                    <a:pt x="7" y="48"/>
                    <a:pt x="0" y="43"/>
                  </a:cubicBezTo>
                  <a:cubicBezTo>
                    <a:pt x="0" y="43"/>
                    <a:pt x="7" y="41"/>
                    <a:pt x="4" y="31"/>
                  </a:cubicBezTo>
                  <a:cubicBezTo>
                    <a:pt x="2" y="20"/>
                    <a:pt x="10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31" y="0"/>
                    <a:pt x="36" y="1"/>
                    <a:pt x="39" y="3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81" name="Line 112">
              <a:extLst>
                <a:ext uri="{FF2B5EF4-FFF2-40B4-BE49-F238E27FC236}">
                  <a16:creationId xmlns:a16="http://schemas.microsoft.com/office/drawing/2014/main" id="{253D03F4-0DB9-E0E0-E131-D32C3DA095D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01921" y="3370033"/>
              <a:ext cx="34925" cy="0"/>
            </a:xfrm>
            <a:prstGeom prst="line">
              <a:avLst/>
            </a:pr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82" name="Line 113">
              <a:extLst>
                <a:ext uri="{FF2B5EF4-FFF2-40B4-BE49-F238E27FC236}">
                  <a16:creationId xmlns:a16="http://schemas.microsoft.com/office/drawing/2014/main" id="{6405C395-71C9-DA97-11C7-C34BE5ACD51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95571" y="3389083"/>
              <a:ext cx="66675" cy="0"/>
            </a:xfrm>
            <a:prstGeom prst="line">
              <a:avLst/>
            </a:pr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83" name="Line 114">
              <a:extLst>
                <a:ext uri="{FF2B5EF4-FFF2-40B4-BE49-F238E27FC236}">
                  <a16:creationId xmlns:a16="http://schemas.microsoft.com/office/drawing/2014/main" id="{98D2B314-DF6D-67CB-2235-7310C69594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92396" y="3444645"/>
              <a:ext cx="0" cy="9525"/>
            </a:xfrm>
            <a:prstGeom prst="line">
              <a:avLst/>
            </a:pr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</p:grpSp>
      <p:grpSp>
        <p:nvGrpSpPr>
          <p:cNvPr id="84" name="Groupe 83">
            <a:extLst>
              <a:ext uri="{FF2B5EF4-FFF2-40B4-BE49-F238E27FC236}">
                <a16:creationId xmlns:a16="http://schemas.microsoft.com/office/drawing/2014/main" id="{0A6E1742-B085-7E40-4700-3955CA2F8722}"/>
              </a:ext>
            </a:extLst>
          </p:cNvPr>
          <p:cNvGrpSpPr/>
          <p:nvPr/>
        </p:nvGrpSpPr>
        <p:grpSpPr>
          <a:xfrm>
            <a:off x="10557037" y="2022447"/>
            <a:ext cx="311151" cy="323851"/>
            <a:chOff x="3862388" y="2411413"/>
            <a:chExt cx="311150" cy="323850"/>
          </a:xfrm>
        </p:grpSpPr>
        <p:sp>
          <p:nvSpPr>
            <p:cNvPr id="85" name="Line 5">
              <a:extLst>
                <a:ext uri="{FF2B5EF4-FFF2-40B4-BE49-F238E27FC236}">
                  <a16:creationId xmlns:a16="http://schemas.microsoft.com/office/drawing/2014/main" id="{506866DE-CA0C-E3D2-A43F-1E2D5779B04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51301" y="2719388"/>
              <a:ext cx="50800" cy="0"/>
            </a:xfrm>
            <a:prstGeom prst="line">
              <a:avLst/>
            </a:prstGeom>
            <a:noFill/>
            <a:ln w="1905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86" name="Line 6">
              <a:extLst>
                <a:ext uri="{FF2B5EF4-FFF2-40B4-BE49-F238E27FC236}">
                  <a16:creationId xmlns:a16="http://schemas.microsoft.com/office/drawing/2014/main" id="{84927775-10D9-2DFC-5953-EEBBB2BB5AC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21151" y="2719388"/>
              <a:ext cx="19050" cy="0"/>
            </a:xfrm>
            <a:prstGeom prst="line">
              <a:avLst/>
            </a:prstGeom>
            <a:noFill/>
            <a:ln w="1905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87" name="Line 7">
              <a:extLst>
                <a:ext uri="{FF2B5EF4-FFF2-40B4-BE49-F238E27FC236}">
                  <a16:creationId xmlns:a16="http://schemas.microsoft.com/office/drawing/2014/main" id="{BF974260-44FE-EF5F-B059-8D1600BE6F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13201" y="2649538"/>
              <a:ext cx="0" cy="0"/>
            </a:xfrm>
            <a:prstGeom prst="line">
              <a:avLst/>
            </a:prstGeom>
            <a:noFill/>
            <a:ln w="1905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88" name="Freeform 8">
              <a:extLst>
                <a:ext uri="{FF2B5EF4-FFF2-40B4-BE49-F238E27FC236}">
                  <a16:creationId xmlns:a16="http://schemas.microsoft.com/office/drawing/2014/main" id="{978783E8-7ABD-DE1C-AD3D-5C111FC1640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7313" y="2447926"/>
              <a:ext cx="247650" cy="219075"/>
            </a:xfrm>
            <a:custGeom>
              <a:avLst/>
              <a:gdLst>
                <a:gd name="T0" fmla="*/ 73 w 156"/>
                <a:gd name="T1" fmla="*/ 127 h 138"/>
                <a:gd name="T2" fmla="*/ 156 w 156"/>
                <a:gd name="T3" fmla="*/ 41 h 138"/>
                <a:gd name="T4" fmla="*/ 135 w 156"/>
                <a:gd name="T5" fmla="*/ 0 h 138"/>
                <a:gd name="T6" fmla="*/ 63 w 156"/>
                <a:gd name="T7" fmla="*/ 92 h 138"/>
                <a:gd name="T8" fmla="*/ 20 w 156"/>
                <a:gd name="T9" fmla="*/ 39 h 138"/>
                <a:gd name="T10" fmla="*/ 0 w 156"/>
                <a:gd name="T11" fmla="*/ 74 h 138"/>
                <a:gd name="T12" fmla="*/ 63 w 156"/>
                <a:gd name="T13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6" h="138">
                  <a:moveTo>
                    <a:pt x="73" y="127"/>
                  </a:moveTo>
                  <a:lnTo>
                    <a:pt x="156" y="41"/>
                  </a:lnTo>
                  <a:lnTo>
                    <a:pt x="135" y="0"/>
                  </a:lnTo>
                  <a:lnTo>
                    <a:pt x="63" y="92"/>
                  </a:lnTo>
                  <a:lnTo>
                    <a:pt x="20" y="39"/>
                  </a:lnTo>
                  <a:lnTo>
                    <a:pt x="0" y="74"/>
                  </a:lnTo>
                  <a:lnTo>
                    <a:pt x="63" y="138"/>
                  </a:lnTo>
                </a:path>
              </a:pathLst>
            </a:custGeom>
            <a:noFill/>
            <a:ln w="1905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89" name="Freeform 9">
              <a:extLst>
                <a:ext uri="{FF2B5EF4-FFF2-40B4-BE49-F238E27FC236}">
                  <a16:creationId xmlns:a16="http://schemas.microsoft.com/office/drawing/2014/main" id="{34839604-7283-80FB-21F3-A4C6007A882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2388" y="2411413"/>
              <a:ext cx="311150" cy="323850"/>
            </a:xfrm>
            <a:custGeom>
              <a:avLst/>
              <a:gdLst>
                <a:gd name="T0" fmla="*/ 27 w 97"/>
                <a:gd name="T1" fmla="*/ 0 h 99"/>
                <a:gd name="T2" fmla="*/ 90 w 97"/>
                <a:gd name="T3" fmla="*/ 0 h 99"/>
                <a:gd name="T4" fmla="*/ 97 w 97"/>
                <a:gd name="T5" fmla="*/ 7 h 99"/>
                <a:gd name="T6" fmla="*/ 97 w 97"/>
                <a:gd name="T7" fmla="*/ 92 h 99"/>
                <a:gd name="T8" fmla="*/ 90 w 97"/>
                <a:gd name="T9" fmla="*/ 99 h 99"/>
                <a:gd name="T10" fmla="*/ 7 w 97"/>
                <a:gd name="T11" fmla="*/ 99 h 99"/>
                <a:gd name="T12" fmla="*/ 0 w 97"/>
                <a:gd name="T13" fmla="*/ 92 h 99"/>
                <a:gd name="T14" fmla="*/ 0 w 97"/>
                <a:gd name="T15" fmla="*/ 7 h 99"/>
                <a:gd name="T16" fmla="*/ 7 w 97"/>
                <a:gd name="T17" fmla="*/ 0 h 99"/>
                <a:gd name="T18" fmla="*/ 13 w 97"/>
                <a:gd name="T19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7" h="99">
                  <a:moveTo>
                    <a:pt x="27" y="0"/>
                  </a:moveTo>
                  <a:cubicBezTo>
                    <a:pt x="90" y="0"/>
                    <a:pt x="90" y="0"/>
                    <a:pt x="90" y="0"/>
                  </a:cubicBezTo>
                  <a:cubicBezTo>
                    <a:pt x="94" y="0"/>
                    <a:pt x="97" y="3"/>
                    <a:pt x="97" y="7"/>
                  </a:cubicBezTo>
                  <a:cubicBezTo>
                    <a:pt x="97" y="92"/>
                    <a:pt x="97" y="92"/>
                    <a:pt x="97" y="92"/>
                  </a:cubicBezTo>
                  <a:cubicBezTo>
                    <a:pt x="97" y="96"/>
                    <a:pt x="94" y="99"/>
                    <a:pt x="90" y="99"/>
                  </a:cubicBezTo>
                  <a:cubicBezTo>
                    <a:pt x="7" y="99"/>
                    <a:pt x="7" y="99"/>
                    <a:pt x="7" y="99"/>
                  </a:cubicBezTo>
                  <a:cubicBezTo>
                    <a:pt x="3" y="99"/>
                    <a:pt x="0" y="96"/>
                    <a:pt x="0" y="9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3" y="0"/>
                    <a:pt x="13" y="0"/>
                    <a:pt x="13" y="0"/>
                  </a:cubicBezTo>
                </a:path>
              </a:pathLst>
            </a:custGeom>
            <a:noFill/>
            <a:ln w="1905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</p:grpSp>
    </p:spTree>
    <p:extLst>
      <p:ext uri="{BB962C8B-B14F-4D97-AF65-F5344CB8AC3E}">
        <p14:creationId xmlns:p14="http://schemas.microsoft.com/office/powerpoint/2010/main" val="604435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9051AD1-422B-4CEA-A80B-535CD2A5E1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80541" y="-126791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/>
              <a:t>Présentation 1/2 </a:t>
            </a:r>
          </a:p>
        </p:txBody>
      </p:sp>
      <p:sp>
        <p:nvSpPr>
          <p:cNvPr id="11" name="Espace réservé du contenu 1">
            <a:extLst>
              <a:ext uri="{FF2B5EF4-FFF2-40B4-BE49-F238E27FC236}">
                <a16:creationId xmlns:a16="http://schemas.microsoft.com/office/drawing/2014/main" id="{E9F3D8E8-037A-4843-F8F3-AB7E22885603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95325" y="1388669"/>
            <a:ext cx="10980738" cy="4860000"/>
          </a:xfrm>
        </p:spPr>
        <p:txBody>
          <a:bodyPr/>
          <a:lstStyle/>
          <a:p>
            <a:r>
              <a:rPr lang="fr-FR" dirty="0"/>
              <a:t>Modifier le texte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FF81002-FDC5-EE6C-0C6F-490F45759EB8}"/>
              </a:ext>
            </a:extLst>
          </p:cNvPr>
          <p:cNvSpPr/>
          <p:nvPr/>
        </p:nvSpPr>
        <p:spPr>
          <a:xfrm>
            <a:off x="168061" y="1362589"/>
            <a:ext cx="11844622" cy="5101376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 defTabSz="1208448">
              <a:buFont typeface="Wingdings" panose="05000000000000000000" pitchFamily="2" charset="2"/>
              <a:buChar char="§"/>
              <a:defRPr/>
            </a:pPr>
            <a:r>
              <a:rPr lang="fr-FR" sz="1600" kern="0" dirty="0">
                <a:solidFill>
                  <a:schemeClr val="tx1"/>
                </a:solidFill>
                <a:latin typeface="Montserrat"/>
                <a:sym typeface="Arial"/>
              </a:rPr>
              <a:t>Améliorer les performances commerciales </a:t>
            </a:r>
            <a:r>
              <a:rPr lang="fr-FR" sz="1600" b="1" kern="0" dirty="0">
                <a:solidFill>
                  <a:schemeClr val="tx1"/>
                </a:solidFill>
                <a:latin typeface="Montserrat"/>
                <a:sym typeface="Arial"/>
              </a:rPr>
              <a:t>en structurant la démarche et  faciliter la vente des  offres de paiements </a:t>
            </a:r>
            <a:r>
              <a:rPr lang="fr-FR" sz="1600" kern="0" dirty="0">
                <a:solidFill>
                  <a:schemeClr val="tx1"/>
                </a:solidFill>
                <a:latin typeface="Montserrat"/>
                <a:sym typeface="Arial"/>
              </a:rPr>
              <a:t>(équipement, fidélisation et services à valeur ajoutée)</a:t>
            </a:r>
          </a:p>
          <a:p>
            <a:pPr marL="228594" indent="-228594" defTabSz="1208448">
              <a:buFont typeface="Wingdings" panose="05000000000000000000" pitchFamily="2" charset="2"/>
              <a:buChar char="§"/>
              <a:defRPr/>
            </a:pPr>
            <a:endParaRPr lang="fr-FR" sz="1200" kern="0" dirty="0">
              <a:solidFill>
                <a:schemeClr val="tx1"/>
              </a:solidFill>
              <a:latin typeface="Montserrat"/>
              <a:sym typeface="Arial"/>
            </a:endParaRPr>
          </a:p>
          <a:p>
            <a:pPr marL="228594" indent="-228594" defTabSz="1208448">
              <a:buFont typeface="Wingdings" panose="05000000000000000000" pitchFamily="2" charset="2"/>
              <a:buChar char="§"/>
              <a:defRPr/>
            </a:pPr>
            <a:endParaRPr lang="fr-FR" sz="1200" kern="0" dirty="0">
              <a:solidFill>
                <a:schemeClr val="tx1"/>
              </a:solidFill>
              <a:latin typeface="Montserrat"/>
              <a:sym typeface="Arial"/>
            </a:endParaRPr>
          </a:p>
          <a:p>
            <a:pPr defTabSz="1208448">
              <a:defRPr/>
            </a:pPr>
            <a:endParaRPr lang="fr-FR" sz="1200" kern="0" dirty="0">
              <a:solidFill>
                <a:schemeClr val="tx1"/>
              </a:solidFill>
              <a:latin typeface="Montserrat"/>
              <a:sym typeface="Arial"/>
            </a:endParaRPr>
          </a:p>
          <a:p>
            <a:pPr marL="228594" indent="-228594" defTabSz="1208448">
              <a:buClr>
                <a:srgbClr val="B34A8C"/>
              </a:buClr>
              <a:buFont typeface="Wingdings" panose="05000000000000000000" pitchFamily="2" charset="2"/>
              <a:buChar char="§"/>
              <a:defRPr/>
            </a:pPr>
            <a:endParaRPr lang="fr-FR" sz="1067" kern="0" dirty="0">
              <a:solidFill>
                <a:srgbClr val="581D74"/>
              </a:solidFill>
              <a:latin typeface="Montserrat"/>
              <a:sym typeface="Arial"/>
            </a:endParaRPr>
          </a:p>
          <a:p>
            <a:pPr marL="228594" indent="-228594" defTabSz="1208448">
              <a:buClr>
                <a:srgbClr val="B34A8C"/>
              </a:buClr>
              <a:buFont typeface="Wingdings" panose="05000000000000000000" pitchFamily="2" charset="2"/>
              <a:buChar char="§"/>
              <a:defRPr/>
            </a:pPr>
            <a:endParaRPr lang="fr-FR" sz="1067" kern="0" dirty="0">
              <a:solidFill>
                <a:srgbClr val="581D74"/>
              </a:solidFill>
              <a:latin typeface="Montserrat"/>
              <a:sym typeface="Arial"/>
            </a:endParaRPr>
          </a:p>
          <a:p>
            <a:pPr marL="228594" indent="-228594" defTabSz="1208448">
              <a:buClr>
                <a:srgbClr val="B34A8C"/>
              </a:buClr>
              <a:buFont typeface="Wingdings" panose="05000000000000000000" pitchFamily="2" charset="2"/>
              <a:buChar char="§"/>
              <a:defRPr/>
            </a:pPr>
            <a:endParaRPr lang="fr-FR" sz="1067" kern="0" dirty="0">
              <a:solidFill>
                <a:srgbClr val="581D74"/>
              </a:solidFill>
              <a:latin typeface="Montserrat"/>
              <a:sym typeface="Arial"/>
            </a:endParaRPr>
          </a:p>
          <a:p>
            <a:pPr marL="228594" indent="-228594" defTabSz="1208448">
              <a:buClr>
                <a:srgbClr val="B34A8C"/>
              </a:buClr>
              <a:buFont typeface="Wingdings" panose="05000000000000000000" pitchFamily="2" charset="2"/>
              <a:buChar char="§"/>
              <a:defRPr/>
            </a:pPr>
            <a:endParaRPr lang="fr-FR" sz="1067" kern="0" dirty="0">
              <a:solidFill>
                <a:srgbClr val="581D74"/>
              </a:solidFill>
              <a:latin typeface="Montserrat"/>
              <a:sym typeface="Arial"/>
            </a:endParaRPr>
          </a:p>
          <a:p>
            <a:pPr defTabSz="1208448">
              <a:buClr>
                <a:srgbClr val="B34A8C"/>
              </a:buClr>
              <a:defRPr/>
            </a:pPr>
            <a:endParaRPr lang="fr-FR" sz="1067" b="1" kern="0" dirty="0">
              <a:solidFill>
                <a:srgbClr val="581D74"/>
              </a:solidFill>
              <a:latin typeface="Montserrat"/>
              <a:cs typeface="Arial"/>
              <a:sym typeface="Arial"/>
            </a:endParaRPr>
          </a:p>
          <a:p>
            <a:pPr defTabSz="1208448">
              <a:buClr>
                <a:srgbClr val="B34A8C"/>
              </a:buClr>
              <a:defRPr/>
            </a:pPr>
            <a:endParaRPr lang="fr-FR" sz="1067" b="1" kern="0" dirty="0">
              <a:solidFill>
                <a:srgbClr val="581D74"/>
              </a:solidFill>
              <a:latin typeface="Montserrat"/>
              <a:cs typeface="Arial"/>
              <a:sym typeface="Arial"/>
            </a:endParaRPr>
          </a:p>
          <a:p>
            <a:pPr defTabSz="1208448">
              <a:buClr>
                <a:srgbClr val="B34A8C"/>
              </a:buClr>
              <a:defRPr/>
            </a:pPr>
            <a:endParaRPr lang="fr-FR" sz="1067" b="1" kern="0" dirty="0">
              <a:solidFill>
                <a:srgbClr val="581D74"/>
              </a:solidFill>
              <a:latin typeface="Montserrat"/>
              <a:cs typeface="Arial"/>
              <a:sym typeface="Arial"/>
            </a:endParaRPr>
          </a:p>
          <a:p>
            <a:pPr defTabSz="1208448">
              <a:buClr>
                <a:srgbClr val="B34A8C"/>
              </a:buClr>
              <a:defRPr/>
            </a:pPr>
            <a:endParaRPr lang="fr-FR" sz="1067" b="1" kern="0" dirty="0">
              <a:solidFill>
                <a:srgbClr val="581D74"/>
              </a:solidFill>
              <a:latin typeface="Montserrat"/>
              <a:cs typeface="Arial"/>
              <a:sym typeface="Arial"/>
            </a:endParaRPr>
          </a:p>
          <a:p>
            <a:pPr defTabSz="1208448">
              <a:buClr>
                <a:srgbClr val="B34A8C"/>
              </a:buClr>
              <a:defRPr/>
            </a:pPr>
            <a:endParaRPr lang="fr-FR" sz="1067" b="1" kern="0" dirty="0">
              <a:solidFill>
                <a:srgbClr val="581D74"/>
              </a:solidFill>
              <a:latin typeface="Montserrat"/>
              <a:cs typeface="Arial"/>
              <a:sym typeface="Arial"/>
            </a:endParaRPr>
          </a:p>
          <a:p>
            <a:pPr defTabSz="1208448">
              <a:buClr>
                <a:srgbClr val="B34A8C"/>
              </a:buClr>
              <a:defRPr/>
            </a:pPr>
            <a:endParaRPr lang="fr-FR" sz="1067" b="1" kern="0" dirty="0">
              <a:solidFill>
                <a:srgbClr val="581D74"/>
              </a:solidFill>
              <a:latin typeface="Montserrat"/>
              <a:cs typeface="Arial"/>
              <a:sym typeface="Arial"/>
            </a:endParaRPr>
          </a:p>
          <a:p>
            <a:pPr algn="ctr" defTabSz="1208448">
              <a:buClr>
                <a:srgbClr val="B34A8C"/>
              </a:buClr>
              <a:defRPr/>
            </a:pPr>
            <a:endParaRPr lang="fr-FR" sz="1600" b="1" dirty="0">
              <a:solidFill>
                <a:srgbClr val="B34A8C"/>
              </a:solidFill>
              <a:latin typeface="Arial"/>
              <a:sym typeface="Arial"/>
            </a:endParaRPr>
          </a:p>
          <a:p>
            <a:pPr algn="ctr" defTabSz="1208448">
              <a:buClr>
                <a:srgbClr val="B34A8C"/>
              </a:buClr>
              <a:defRPr/>
            </a:pPr>
            <a:endParaRPr lang="fr-FR" sz="1600" b="1" dirty="0">
              <a:solidFill>
                <a:srgbClr val="B34A8C"/>
              </a:solidFill>
              <a:latin typeface="Arial"/>
              <a:sym typeface="Arial"/>
            </a:endParaRPr>
          </a:p>
          <a:p>
            <a:pPr algn="ctr" defTabSz="1208448">
              <a:buClr>
                <a:srgbClr val="B34A8C"/>
              </a:buClr>
              <a:defRPr/>
            </a:pPr>
            <a:endParaRPr lang="fr-FR" sz="1600" b="1" dirty="0">
              <a:solidFill>
                <a:srgbClr val="B34A8C"/>
              </a:solidFill>
              <a:latin typeface="Arial"/>
              <a:sym typeface="Arial"/>
            </a:endParaRPr>
          </a:p>
          <a:p>
            <a:pPr algn="ctr" defTabSz="1208448">
              <a:buClr>
                <a:srgbClr val="B34A8C"/>
              </a:buClr>
              <a:defRPr/>
            </a:pPr>
            <a:endParaRPr lang="fr-FR" sz="1600" b="1" dirty="0">
              <a:solidFill>
                <a:srgbClr val="B34A8C"/>
              </a:solidFill>
              <a:latin typeface="Arial"/>
              <a:sym typeface="Arial"/>
            </a:endParaRPr>
          </a:p>
          <a:p>
            <a:pPr algn="ctr" defTabSz="1208448">
              <a:buClr>
                <a:srgbClr val="B34A8C"/>
              </a:buClr>
              <a:defRPr/>
            </a:pPr>
            <a:endParaRPr lang="fr-FR" sz="1600" b="1" dirty="0">
              <a:solidFill>
                <a:srgbClr val="B34A8C"/>
              </a:solidFill>
              <a:latin typeface="Arial"/>
              <a:sym typeface="Arial"/>
            </a:endParaRPr>
          </a:p>
          <a:p>
            <a:pPr algn="ctr" defTabSz="1208448">
              <a:buClr>
                <a:srgbClr val="B34A8C"/>
              </a:buClr>
              <a:defRPr/>
            </a:pPr>
            <a:endParaRPr lang="fr-FR" sz="1600" b="1" dirty="0">
              <a:solidFill>
                <a:srgbClr val="B34A8C"/>
              </a:solidFill>
              <a:latin typeface="Arial"/>
              <a:sym typeface="Arial"/>
            </a:endParaRPr>
          </a:p>
          <a:p>
            <a:pPr algn="ctr" defTabSz="1208448">
              <a:buClr>
                <a:srgbClr val="B34A8C"/>
              </a:buClr>
              <a:defRPr/>
            </a:pPr>
            <a:endParaRPr lang="fr-FR" sz="1600" b="1" dirty="0">
              <a:solidFill>
                <a:srgbClr val="B34A8C"/>
              </a:solidFill>
              <a:latin typeface="Arial"/>
              <a:sym typeface="Arial"/>
            </a:endParaRPr>
          </a:p>
          <a:p>
            <a:pPr algn="ctr" defTabSz="1208448">
              <a:buClr>
                <a:srgbClr val="B34A8C"/>
              </a:buClr>
              <a:defRPr/>
            </a:pPr>
            <a:endParaRPr lang="fr-FR" sz="1600" b="1" dirty="0">
              <a:solidFill>
                <a:srgbClr val="B34A8C"/>
              </a:solidFill>
              <a:latin typeface="Arial"/>
              <a:sym typeface="Arial"/>
            </a:endParaRPr>
          </a:p>
          <a:p>
            <a:pPr algn="ctr" defTabSz="1208448">
              <a:buClr>
                <a:srgbClr val="B34A8C"/>
              </a:buClr>
              <a:defRPr/>
            </a:pPr>
            <a:r>
              <a:rPr lang="fr-FR" sz="1600" b="1" dirty="0">
                <a:solidFill>
                  <a:srgbClr val="C00000"/>
                </a:solidFill>
                <a:latin typeface="Arial"/>
                <a:sym typeface="Arial"/>
              </a:rPr>
              <a:t>Booster l’équipement, la captation des flux et l’activation des clients</a:t>
            </a:r>
            <a:endParaRPr lang="fr-FR" sz="1600" b="1" kern="0" dirty="0">
              <a:solidFill>
                <a:srgbClr val="C00000"/>
              </a:solidFill>
              <a:latin typeface="Arial"/>
              <a:sym typeface="Arial"/>
            </a:endParaRPr>
          </a:p>
          <a:p>
            <a:pPr defTabSz="1208448">
              <a:buClr>
                <a:srgbClr val="B34A8C"/>
              </a:buClr>
              <a:defRPr/>
            </a:pPr>
            <a:endParaRPr lang="fr-FR" sz="1067" b="1" kern="0" dirty="0">
              <a:solidFill>
                <a:srgbClr val="581D74"/>
              </a:solidFill>
              <a:latin typeface="Montserrat"/>
              <a:sym typeface="Arial"/>
            </a:endParaRPr>
          </a:p>
          <a:p>
            <a:pPr defTabSz="1208448">
              <a:buClr>
                <a:srgbClr val="B34A8C"/>
              </a:buClr>
              <a:defRPr/>
            </a:pPr>
            <a:endParaRPr lang="fr-FR" sz="1067" b="1" dirty="0">
              <a:solidFill>
                <a:srgbClr val="000000"/>
              </a:solidFill>
              <a:latin typeface="Arial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</p:txBody>
      </p:sp>
      <p:sp>
        <p:nvSpPr>
          <p:cNvPr id="80" name="Flèche : bas 79">
            <a:extLst>
              <a:ext uri="{FF2B5EF4-FFF2-40B4-BE49-F238E27FC236}">
                <a16:creationId xmlns:a16="http://schemas.microsoft.com/office/drawing/2014/main" id="{A0B1DD51-137B-D10B-899D-AC4A124A6B28}"/>
              </a:ext>
            </a:extLst>
          </p:cNvPr>
          <p:cNvSpPr/>
          <p:nvPr/>
        </p:nvSpPr>
        <p:spPr>
          <a:xfrm>
            <a:off x="5780346" y="5490636"/>
            <a:ext cx="719649" cy="506235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FR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0CBCA07E-AD2C-36C7-9EAF-D8D175C0EEE0}"/>
              </a:ext>
            </a:extLst>
          </p:cNvPr>
          <p:cNvSpPr/>
          <p:nvPr/>
        </p:nvSpPr>
        <p:spPr>
          <a:xfrm>
            <a:off x="179317" y="848772"/>
            <a:ext cx="7518941" cy="41657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08448"/>
            <a:r>
              <a:rPr lang="fr-FR" sz="1600" b="1" kern="0" dirty="0">
                <a:solidFill>
                  <a:srgbClr val="FFFFFF"/>
                </a:solidFill>
                <a:latin typeface="Arial"/>
                <a:sym typeface="Arial"/>
              </a:rPr>
              <a:t>VOCATION DE DIAG SOLUTIONS PAIEMENTS</a:t>
            </a:r>
          </a:p>
        </p:txBody>
      </p:sp>
      <p:pic>
        <p:nvPicPr>
          <p:cNvPr id="85" name="Image 84">
            <a:extLst>
              <a:ext uri="{FF2B5EF4-FFF2-40B4-BE49-F238E27FC236}">
                <a16:creationId xmlns:a16="http://schemas.microsoft.com/office/drawing/2014/main" id="{9427928E-3FF6-9F08-51EC-6BE9F4E78E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0844" y="2047387"/>
            <a:ext cx="7092778" cy="3731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2328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Image 82">
            <a:extLst>
              <a:ext uri="{FF2B5EF4-FFF2-40B4-BE49-F238E27FC236}">
                <a16:creationId xmlns:a16="http://schemas.microsoft.com/office/drawing/2014/main" id="{A887B5F3-D8E8-FF7C-CD39-17C7AAEA098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2281" y="1"/>
            <a:ext cx="2899789" cy="6858000"/>
          </a:xfrm>
          <a:prstGeom prst="rect">
            <a:avLst/>
          </a:prstGeom>
        </p:spPr>
      </p:pic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9051AD1-422B-4CEA-A80B-535CD2A5E1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80541" y="-126791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/>
              <a:t>Présentation 2/2</a:t>
            </a:r>
          </a:p>
        </p:txBody>
      </p:sp>
      <p:sp>
        <p:nvSpPr>
          <p:cNvPr id="12" name="Espace réservé du contenu 4">
            <a:extLst>
              <a:ext uri="{FF2B5EF4-FFF2-40B4-BE49-F238E27FC236}">
                <a16:creationId xmlns:a16="http://schemas.microsoft.com/office/drawing/2014/main" id="{807577AA-C533-DE36-8B21-065F7782861E}"/>
              </a:ext>
            </a:extLst>
          </p:cNvPr>
          <p:cNvSpPr txBox="1">
            <a:spLocks/>
          </p:cNvSpPr>
          <p:nvPr/>
        </p:nvSpPr>
        <p:spPr>
          <a:xfrm>
            <a:off x="111211" y="949917"/>
            <a:ext cx="9181070" cy="584775"/>
          </a:xfrm>
          <a:prstGeom prst="rect">
            <a:avLst/>
          </a:prstGeom>
          <a:solidFill>
            <a:srgbClr val="C00000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anchor="ctr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algn="ctr" defTabSz="457200">
              <a:spcAft>
                <a:spcPts val="600"/>
              </a:spcAft>
              <a:defRPr sz="1050" b="1">
                <a:solidFill>
                  <a:schemeClr val="bg1"/>
                </a:solidFill>
                <a:latin typeface="Ubuntu" panose="020B0504030602030204" pitchFamily="34" charset="0"/>
                <a:ea typeface="Arial"/>
                <a:cs typeface="Arial"/>
              </a:defRPr>
            </a:lvl2pPr>
            <a:lvl3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 defTabSz="829523">
              <a:defRPr/>
            </a:pPr>
            <a:r>
              <a:rPr lang="fr-FR" sz="1600" b="1" kern="0" dirty="0">
                <a:solidFill>
                  <a:srgbClr val="FFFFFF"/>
                </a:solidFill>
                <a:sym typeface="Arial"/>
              </a:rPr>
              <a:t>Diagnostic du besoin client dans une approche « entretien conseil » qui permettra de pousser les bonnes solutions et services associés.</a:t>
            </a:r>
            <a:endParaRPr lang="fr-FR" sz="1388" kern="0" dirty="0">
              <a:solidFill>
                <a:srgbClr val="FFFFFF"/>
              </a:solidFill>
              <a:sym typeface="Arial"/>
            </a:endParaRPr>
          </a:p>
        </p:txBody>
      </p:sp>
      <p:sp>
        <p:nvSpPr>
          <p:cNvPr id="13" name="Espace réservé du contenu 96">
            <a:extLst>
              <a:ext uri="{FF2B5EF4-FFF2-40B4-BE49-F238E27FC236}">
                <a16:creationId xmlns:a16="http://schemas.microsoft.com/office/drawing/2014/main" id="{28371C57-0FB7-9C33-1011-0FF7CF3D68BA}"/>
              </a:ext>
            </a:extLst>
          </p:cNvPr>
          <p:cNvSpPr txBox="1">
            <a:spLocks/>
          </p:cNvSpPr>
          <p:nvPr/>
        </p:nvSpPr>
        <p:spPr>
          <a:xfrm>
            <a:off x="625894" y="1831202"/>
            <a:ext cx="8085620" cy="2264548"/>
          </a:xfrm>
          <a:prstGeom prst="rect">
            <a:avLst/>
          </a:prstGeom>
          <a:noFill/>
        </p:spPr>
        <p:txBody>
          <a:bodyPr vert="horz" wrap="square" lIns="90632" tIns="45316" rIns="90632" bIns="45316" rtlCol="0" anchor="t">
            <a:sp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200" b="1" kern="12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6584" indent="-226584" algn="l" defTabSz="1208448">
              <a:spcBef>
                <a:spcPts val="0"/>
              </a:spcBef>
              <a:buClrTx/>
              <a:buFont typeface="Wingdings" panose="05000000000000000000" pitchFamily="2" charset="2"/>
              <a:buChar char="§"/>
              <a:defRPr/>
            </a:pPr>
            <a:r>
              <a:rPr lang="fr-FR" sz="1600" dirty="0">
                <a:solidFill>
                  <a:srgbClr val="C00000"/>
                </a:solidFill>
                <a:latin typeface="Arial"/>
                <a:ea typeface="Roboto" panose="02000000000000000000" pitchFamily="2" charset="0"/>
                <a:cs typeface="Roboto" panose="02000000000000000000" pitchFamily="2" charset="0"/>
              </a:rPr>
              <a:t>Outil</a:t>
            </a:r>
            <a:r>
              <a:rPr lang="fr-FR" sz="1600" kern="0" dirty="0">
                <a:solidFill>
                  <a:srgbClr val="C00000"/>
                </a:solidFill>
                <a:latin typeface="Arial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 </a:t>
            </a:r>
            <a:r>
              <a:rPr lang="fr-FR" sz="1600" kern="0" dirty="0">
                <a:solidFill>
                  <a:srgbClr val="000000"/>
                </a:solidFill>
                <a:latin typeface="Arial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biface, accessible pour les </a:t>
            </a:r>
            <a:r>
              <a:rPr lang="fr-FR" sz="1600" kern="0" dirty="0">
                <a:solidFill>
                  <a:srgbClr val="C00000"/>
                </a:solidFill>
                <a:latin typeface="Arial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collaborateurs &amp; les clients </a:t>
            </a:r>
          </a:p>
          <a:p>
            <a:pPr algn="l" defTabSz="1208448">
              <a:spcBef>
                <a:spcPts val="0"/>
              </a:spcBef>
              <a:buClrTx/>
              <a:defRPr/>
            </a:pPr>
            <a:endParaRPr lang="fr-FR" sz="1600" kern="0" dirty="0">
              <a:solidFill>
                <a:srgbClr val="000000"/>
              </a:solidFill>
              <a:latin typeface="Arial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  <a:p>
            <a:pPr marL="226584" indent="-226584" algn="l" defTabSz="1208448">
              <a:spcBef>
                <a:spcPts val="0"/>
              </a:spcBef>
              <a:buClrTx/>
              <a:buFont typeface="Wingdings" panose="05000000000000000000" pitchFamily="2" charset="2"/>
              <a:buChar char="§"/>
              <a:defRPr/>
            </a:pPr>
            <a:r>
              <a:rPr lang="fr-FR" sz="1600" kern="0" dirty="0">
                <a:solidFill>
                  <a:srgbClr val="000000"/>
                </a:solidFill>
                <a:latin typeface="Arial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Périmètre : Marché des Pros </a:t>
            </a:r>
            <a:r>
              <a:rPr lang="fr-FR" sz="1600" dirty="0">
                <a:solidFill>
                  <a:schemeClr val="tx1"/>
                </a:solidFill>
                <a:latin typeface="Arial"/>
                <a:ea typeface="Roboto" panose="02000000000000000000" pitchFamily="2" charset="0"/>
                <a:cs typeface="Roboto" panose="02000000000000000000" pitchFamily="2" charset="0"/>
              </a:rPr>
              <a:t>(</a:t>
            </a:r>
            <a:r>
              <a:rPr lang="fr-FR" sz="1600" kern="0" dirty="0">
                <a:solidFill>
                  <a:srgbClr val="000000"/>
                </a:solidFill>
                <a:latin typeface="Arial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TPE/PME)</a:t>
            </a:r>
          </a:p>
          <a:p>
            <a:pPr marL="226584" indent="-226584" algn="l" defTabSz="1208448">
              <a:spcBef>
                <a:spcPts val="0"/>
              </a:spcBef>
              <a:buClrTx/>
              <a:buFont typeface="Wingdings" panose="05000000000000000000" pitchFamily="2" charset="2"/>
              <a:buChar char="§"/>
              <a:defRPr/>
            </a:pPr>
            <a:endParaRPr lang="fr-FR" sz="1600" kern="0" dirty="0">
              <a:solidFill>
                <a:srgbClr val="000000"/>
              </a:solidFill>
              <a:latin typeface="Arial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  <a:p>
            <a:pPr marL="226584" indent="-226584" algn="l" defTabSz="1208448">
              <a:spcBef>
                <a:spcPts val="0"/>
              </a:spcBef>
              <a:buClrTx/>
              <a:buFont typeface="Wingdings" panose="05000000000000000000" pitchFamily="2" charset="2"/>
              <a:buChar char="§"/>
              <a:defRPr/>
            </a:pPr>
            <a:r>
              <a:rPr lang="fr-FR" sz="1600" kern="0" dirty="0">
                <a:solidFill>
                  <a:srgbClr val="000000"/>
                </a:solidFill>
                <a:latin typeface="Arial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Couverture de l’ensemble de l’univers flux </a:t>
            </a:r>
          </a:p>
          <a:p>
            <a:pPr marL="226584" indent="-226584" algn="l" defTabSz="1208448">
              <a:spcBef>
                <a:spcPts val="0"/>
              </a:spcBef>
              <a:buClrTx/>
              <a:buFont typeface="Wingdings" panose="05000000000000000000" pitchFamily="2" charset="2"/>
              <a:buChar char="§"/>
              <a:defRPr/>
            </a:pPr>
            <a:endParaRPr lang="fr-FR" sz="1600" kern="0" dirty="0">
              <a:solidFill>
                <a:srgbClr val="000000"/>
              </a:solidFill>
              <a:latin typeface="Arial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  <a:p>
            <a:pPr marL="226584" indent="-226584" algn="l" defTabSz="1208448">
              <a:spcBef>
                <a:spcPts val="0"/>
              </a:spcBef>
              <a:buClrTx/>
              <a:buFont typeface="Wingdings" panose="05000000000000000000" pitchFamily="2" charset="2"/>
              <a:buChar char="§"/>
              <a:defRPr/>
            </a:pPr>
            <a:r>
              <a:rPr lang="fr-FR" sz="1600" kern="0" dirty="0">
                <a:solidFill>
                  <a:srgbClr val="000000"/>
                </a:solidFill>
                <a:latin typeface="Arial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Enrichissement au fil du temps avec l’intégration de nouvelles offres (e-facturation...)</a:t>
            </a:r>
          </a:p>
          <a:p>
            <a:pPr algn="l" defTabSz="1208448">
              <a:spcBef>
                <a:spcPts val="0"/>
              </a:spcBef>
              <a:buClrTx/>
              <a:defRPr/>
            </a:pPr>
            <a:endParaRPr lang="fr-FR" sz="1321" kern="0" dirty="0">
              <a:solidFill>
                <a:srgbClr val="000000"/>
              </a:solidFill>
              <a:latin typeface="Arial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02082CA-E1CE-CA15-6323-713E305B26B1}"/>
              </a:ext>
            </a:extLst>
          </p:cNvPr>
          <p:cNvSpPr txBox="1"/>
          <p:nvPr/>
        </p:nvSpPr>
        <p:spPr>
          <a:xfrm rot="10800000" flipV="1">
            <a:off x="511686" y="5336054"/>
            <a:ext cx="2899790" cy="369332"/>
          </a:xfrm>
          <a:prstGeom prst="rect">
            <a:avLst/>
          </a:prstGeom>
          <a:noFill/>
          <a:ln w="19050">
            <a:noFill/>
          </a:ln>
        </p:spPr>
        <p:txBody>
          <a:bodyPr wrap="square" lIns="121920" tIns="60960" rIns="121920" bIns="60960" rtlCol="0" anchor="t">
            <a:spAutoFit/>
          </a:bodyPr>
          <a:lstStyle/>
          <a:p>
            <a:pPr defTabSz="1208448"/>
            <a:r>
              <a:rPr lang="fr-FR" sz="1600" b="1" kern="0" dirty="0">
                <a:solidFill>
                  <a:srgbClr val="C00000"/>
                </a:solidFill>
                <a:latin typeface="Ubuntu"/>
                <a:cs typeface="Arial"/>
                <a:sym typeface="Arial"/>
              </a:rPr>
              <a:t>POINTS D’ACCES </a:t>
            </a:r>
            <a:r>
              <a:rPr lang="fr-FR" sz="1600" kern="0" dirty="0">
                <a:solidFill>
                  <a:srgbClr val="C00000"/>
                </a:solidFill>
                <a:latin typeface="Ubuntu"/>
                <a:cs typeface="Arial"/>
                <a:sym typeface="Arial"/>
              </a:rPr>
              <a:t>&amp; DEVICE</a:t>
            </a:r>
            <a:endParaRPr lang="fr-FR" sz="1333" kern="0" dirty="0">
              <a:solidFill>
                <a:srgbClr val="000000"/>
              </a:solidFill>
              <a:latin typeface="Arial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600656A-54B6-1E8F-54A6-5366AAEC9D53}"/>
              </a:ext>
            </a:extLst>
          </p:cNvPr>
          <p:cNvGrpSpPr/>
          <p:nvPr/>
        </p:nvGrpSpPr>
        <p:grpSpPr>
          <a:xfrm>
            <a:off x="4912090" y="5827432"/>
            <a:ext cx="527995" cy="479197"/>
            <a:chOff x="542925" y="1350963"/>
            <a:chExt cx="466725" cy="454024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F1F7CA8E-0DAE-D23D-252B-EAB86D2AE7FE}"/>
                </a:ext>
              </a:extLst>
            </p:cNvPr>
            <p:cNvGrpSpPr/>
            <p:nvPr/>
          </p:nvGrpSpPr>
          <p:grpSpPr>
            <a:xfrm>
              <a:off x="598488" y="1350963"/>
              <a:ext cx="411162" cy="454024"/>
              <a:chOff x="598488" y="1350963"/>
              <a:chExt cx="411162" cy="454024"/>
            </a:xfrm>
          </p:grpSpPr>
          <p:sp>
            <p:nvSpPr>
              <p:cNvPr id="24" name="Line 24">
                <a:extLst>
                  <a:ext uri="{FF2B5EF4-FFF2-40B4-BE49-F238E27FC236}">
                    <a16:creationId xmlns:a16="http://schemas.microsoft.com/office/drawing/2014/main" id="{522DD892-0580-58B7-6982-181551E629C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69963" y="1393825"/>
                <a:ext cx="33338" cy="22225"/>
              </a:xfrm>
              <a:prstGeom prst="line">
                <a:avLst/>
              </a:prstGeom>
              <a:noFill/>
              <a:ln w="9525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0843" tIns="60421" rIns="120843" bIns="60421" numCol="1" anchor="t" anchorCtr="0" compatLnSpc="1">
                <a:prstTxWarp prst="textNoShape">
                  <a:avLst/>
                </a:prstTxWarp>
              </a:bodyPr>
              <a:lstStyle/>
              <a:p>
                <a:pPr defTabSz="829523">
                  <a:defRPr/>
                </a:pPr>
                <a:endParaRPr lang="fr-FR" sz="2379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5" name="Line 25">
                <a:extLst>
                  <a:ext uri="{FF2B5EF4-FFF2-40B4-BE49-F238E27FC236}">
                    <a16:creationId xmlns:a16="http://schemas.microsoft.com/office/drawing/2014/main" id="{0331EF14-2912-6AC7-BB13-642588DEBC8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38213" y="1350963"/>
                <a:ext cx="14288" cy="28575"/>
              </a:xfrm>
              <a:prstGeom prst="line">
                <a:avLst/>
              </a:prstGeom>
              <a:noFill/>
              <a:ln w="9525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0843" tIns="60421" rIns="120843" bIns="60421" numCol="1" anchor="t" anchorCtr="0" compatLnSpc="1">
                <a:prstTxWarp prst="textNoShape">
                  <a:avLst/>
                </a:prstTxWarp>
              </a:bodyPr>
              <a:lstStyle/>
              <a:p>
                <a:pPr defTabSz="829523">
                  <a:defRPr/>
                </a:pPr>
                <a:endParaRPr lang="fr-FR" sz="2379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6" name="Line 26">
                <a:extLst>
                  <a:ext uri="{FF2B5EF4-FFF2-40B4-BE49-F238E27FC236}">
                    <a16:creationId xmlns:a16="http://schemas.microsoft.com/office/drawing/2014/main" id="{72BD7F6A-2859-869E-8583-D0FE1BD00BF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87425" y="1462088"/>
                <a:ext cx="22225" cy="0"/>
              </a:xfrm>
              <a:prstGeom prst="line">
                <a:avLst/>
              </a:prstGeom>
              <a:noFill/>
              <a:ln w="9525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0843" tIns="60421" rIns="120843" bIns="60421" numCol="1" anchor="t" anchorCtr="0" compatLnSpc="1">
                <a:prstTxWarp prst="textNoShape">
                  <a:avLst/>
                </a:prstTxWarp>
              </a:bodyPr>
              <a:lstStyle/>
              <a:p>
                <a:pPr defTabSz="829523">
                  <a:defRPr/>
                </a:pPr>
                <a:endParaRPr lang="fr-FR" sz="2379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1AF94BE2-7641-41EC-FB48-12560B4963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8488" y="1577975"/>
                <a:ext cx="215900" cy="227012"/>
              </a:xfrm>
              <a:custGeom>
                <a:avLst/>
                <a:gdLst>
                  <a:gd name="T0" fmla="*/ 122 w 122"/>
                  <a:gd name="T1" fmla="*/ 85 h 123"/>
                  <a:gd name="T2" fmla="*/ 108 w 122"/>
                  <a:gd name="T3" fmla="*/ 115 h 123"/>
                  <a:gd name="T4" fmla="*/ 93 w 122"/>
                  <a:gd name="T5" fmla="*/ 120 h 123"/>
                  <a:gd name="T6" fmla="*/ 8 w 122"/>
                  <a:gd name="T7" fmla="*/ 81 h 123"/>
                  <a:gd name="T8" fmla="*/ 3 w 122"/>
                  <a:gd name="T9" fmla="*/ 67 h 123"/>
                  <a:gd name="T10" fmla="*/ 33 w 122"/>
                  <a:gd name="T11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2" h="123">
                    <a:moveTo>
                      <a:pt x="122" y="85"/>
                    </a:moveTo>
                    <a:cubicBezTo>
                      <a:pt x="108" y="115"/>
                      <a:pt x="108" y="115"/>
                      <a:pt x="108" y="115"/>
                    </a:cubicBezTo>
                    <a:cubicBezTo>
                      <a:pt x="105" y="120"/>
                      <a:pt x="99" y="123"/>
                      <a:pt x="93" y="120"/>
                    </a:cubicBezTo>
                    <a:cubicBezTo>
                      <a:pt x="8" y="81"/>
                      <a:pt x="8" y="81"/>
                      <a:pt x="8" y="81"/>
                    </a:cubicBezTo>
                    <a:cubicBezTo>
                      <a:pt x="3" y="79"/>
                      <a:pt x="0" y="72"/>
                      <a:pt x="3" y="67"/>
                    </a:cubicBezTo>
                    <a:cubicBezTo>
                      <a:pt x="33" y="0"/>
                      <a:pt x="33" y="0"/>
                      <a:pt x="33" y="0"/>
                    </a:cubicBezTo>
                  </a:path>
                </a:pathLst>
              </a:custGeom>
              <a:noFill/>
              <a:ln w="9525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0843" tIns="60421" rIns="120843" bIns="60421" numCol="1" anchor="t" anchorCtr="0" compatLnSpc="1">
                <a:prstTxWarp prst="textNoShape">
                  <a:avLst/>
                </a:prstTxWarp>
              </a:bodyPr>
              <a:lstStyle/>
              <a:p>
                <a:pPr defTabSz="829523">
                  <a:defRPr/>
                </a:pPr>
                <a:endParaRPr lang="fr-FR" sz="2379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B8152D79-2303-18CF-EECD-2D9EFE8083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8975" y="1355725"/>
                <a:ext cx="249238" cy="357187"/>
              </a:xfrm>
              <a:custGeom>
                <a:avLst/>
                <a:gdLst>
                  <a:gd name="T0" fmla="*/ 0 w 141"/>
                  <a:gd name="T1" fmla="*/ 84 h 193"/>
                  <a:gd name="T2" fmla="*/ 34 w 141"/>
                  <a:gd name="T3" fmla="*/ 8 h 193"/>
                  <a:gd name="T4" fmla="*/ 48 w 141"/>
                  <a:gd name="T5" fmla="*/ 3 h 193"/>
                  <a:gd name="T6" fmla="*/ 133 w 141"/>
                  <a:gd name="T7" fmla="*/ 42 h 193"/>
                  <a:gd name="T8" fmla="*/ 139 w 141"/>
                  <a:gd name="T9" fmla="*/ 56 h 193"/>
                  <a:gd name="T10" fmla="*/ 76 w 141"/>
                  <a:gd name="T11" fmla="*/ 193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1" h="193">
                    <a:moveTo>
                      <a:pt x="0" y="84"/>
                    </a:moveTo>
                    <a:cubicBezTo>
                      <a:pt x="34" y="8"/>
                      <a:pt x="34" y="8"/>
                      <a:pt x="34" y="8"/>
                    </a:cubicBezTo>
                    <a:cubicBezTo>
                      <a:pt x="36" y="3"/>
                      <a:pt x="43" y="0"/>
                      <a:pt x="48" y="3"/>
                    </a:cubicBezTo>
                    <a:cubicBezTo>
                      <a:pt x="133" y="42"/>
                      <a:pt x="133" y="42"/>
                      <a:pt x="133" y="42"/>
                    </a:cubicBezTo>
                    <a:cubicBezTo>
                      <a:pt x="139" y="44"/>
                      <a:pt x="141" y="51"/>
                      <a:pt x="139" y="56"/>
                    </a:cubicBezTo>
                    <a:cubicBezTo>
                      <a:pt x="76" y="193"/>
                      <a:pt x="76" y="193"/>
                      <a:pt x="76" y="193"/>
                    </a:cubicBezTo>
                  </a:path>
                </a:pathLst>
              </a:custGeom>
              <a:noFill/>
              <a:ln w="9525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0843" tIns="60421" rIns="120843" bIns="60421" numCol="1" anchor="t" anchorCtr="0" compatLnSpc="1">
                <a:prstTxWarp prst="textNoShape">
                  <a:avLst/>
                </a:prstTxWarp>
              </a:bodyPr>
              <a:lstStyle/>
              <a:p>
                <a:pPr defTabSz="829523">
                  <a:defRPr/>
                </a:pPr>
                <a:endParaRPr lang="fr-FR" sz="2379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9" name="Line 29">
                <a:extLst>
                  <a:ext uri="{FF2B5EF4-FFF2-40B4-BE49-F238E27FC236}">
                    <a16:creationId xmlns:a16="http://schemas.microsoft.com/office/drawing/2014/main" id="{16C8D4D6-F06A-C183-CF3E-BBB07DB497E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28675" y="1411288"/>
                <a:ext cx="30163" cy="12700"/>
              </a:xfrm>
              <a:prstGeom prst="line">
                <a:avLst/>
              </a:prstGeom>
              <a:noFill/>
              <a:ln w="9525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0843" tIns="60421" rIns="120843" bIns="60421" numCol="1" anchor="t" anchorCtr="0" compatLnSpc="1">
                <a:prstTxWarp prst="textNoShape">
                  <a:avLst/>
                </a:prstTxWarp>
              </a:bodyPr>
              <a:lstStyle/>
              <a:p>
                <a:pPr defTabSz="829523">
                  <a:defRPr/>
                </a:pPr>
                <a:endParaRPr lang="fr-FR" sz="2379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0" name="Line 30">
                <a:extLst>
                  <a:ext uri="{FF2B5EF4-FFF2-40B4-BE49-F238E27FC236}">
                    <a16:creationId xmlns:a16="http://schemas.microsoft.com/office/drawing/2014/main" id="{701BC7D5-9F82-072F-831C-A8BF8F5349F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809625" y="1401763"/>
                <a:ext cx="6350" cy="1587"/>
              </a:xfrm>
              <a:prstGeom prst="line">
                <a:avLst/>
              </a:prstGeom>
              <a:noFill/>
              <a:ln w="9525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0843" tIns="60421" rIns="120843" bIns="60421" numCol="1" anchor="t" anchorCtr="0" compatLnSpc="1">
                <a:prstTxWarp prst="textNoShape">
                  <a:avLst/>
                </a:prstTxWarp>
              </a:bodyPr>
              <a:lstStyle/>
              <a:p>
                <a:pPr defTabSz="829523">
                  <a:defRPr/>
                </a:pPr>
                <a:endParaRPr lang="fr-FR" sz="2379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1" name="Line 31">
                <a:extLst>
                  <a:ext uri="{FF2B5EF4-FFF2-40B4-BE49-F238E27FC236}">
                    <a16:creationId xmlns:a16="http://schemas.microsoft.com/office/drawing/2014/main" id="{DD9091A7-4109-7D69-0524-AD19709B2B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1363" y="1387475"/>
                <a:ext cx="163513" cy="79375"/>
              </a:xfrm>
              <a:prstGeom prst="line">
                <a:avLst/>
              </a:prstGeom>
              <a:noFill/>
              <a:ln w="9525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0843" tIns="60421" rIns="120843" bIns="60421" numCol="1" anchor="t" anchorCtr="0" compatLnSpc="1">
                <a:prstTxWarp prst="textNoShape">
                  <a:avLst/>
                </a:prstTxWarp>
              </a:bodyPr>
              <a:lstStyle/>
              <a:p>
                <a:pPr defTabSz="829523">
                  <a:defRPr/>
                </a:pPr>
                <a:endParaRPr lang="fr-FR" sz="2379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2" name="Line 32">
                <a:extLst>
                  <a:ext uri="{FF2B5EF4-FFF2-40B4-BE49-F238E27FC236}">
                    <a16:creationId xmlns:a16="http://schemas.microsoft.com/office/drawing/2014/main" id="{F712FD67-7C4F-11CC-B067-3CA1D93A6F7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641350" y="1673225"/>
                <a:ext cx="161925" cy="80962"/>
              </a:xfrm>
              <a:prstGeom prst="line">
                <a:avLst/>
              </a:prstGeom>
              <a:noFill/>
              <a:ln w="9525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0843" tIns="60421" rIns="120843" bIns="60421" numCol="1" anchor="t" anchorCtr="0" compatLnSpc="1">
                <a:prstTxWarp prst="textNoShape">
                  <a:avLst/>
                </a:prstTxWarp>
              </a:bodyPr>
              <a:lstStyle/>
              <a:p>
                <a:pPr defTabSz="829523">
                  <a:defRPr/>
                </a:pPr>
                <a:endParaRPr lang="fr-FR" sz="2379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02ED6277-D15D-AC85-F86C-1A65E211EB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450" y="1716088"/>
                <a:ext cx="36513" cy="38100"/>
              </a:xfrm>
              <a:custGeom>
                <a:avLst/>
                <a:gdLst>
                  <a:gd name="T0" fmla="*/ 18 w 20"/>
                  <a:gd name="T1" fmla="*/ 14 h 20"/>
                  <a:gd name="T2" fmla="*/ 7 w 20"/>
                  <a:gd name="T3" fmla="*/ 18 h 20"/>
                  <a:gd name="T4" fmla="*/ 2 w 20"/>
                  <a:gd name="T5" fmla="*/ 6 h 20"/>
                  <a:gd name="T6" fmla="*/ 14 w 20"/>
                  <a:gd name="T7" fmla="*/ 2 h 20"/>
                  <a:gd name="T8" fmla="*/ 18 w 20"/>
                  <a:gd name="T9" fmla="*/ 14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18" y="14"/>
                    </a:moveTo>
                    <a:cubicBezTo>
                      <a:pt x="16" y="18"/>
                      <a:pt x="11" y="20"/>
                      <a:pt x="7" y="18"/>
                    </a:cubicBezTo>
                    <a:cubicBezTo>
                      <a:pt x="2" y="16"/>
                      <a:pt x="0" y="11"/>
                      <a:pt x="2" y="6"/>
                    </a:cubicBezTo>
                    <a:cubicBezTo>
                      <a:pt x="4" y="2"/>
                      <a:pt x="10" y="0"/>
                      <a:pt x="14" y="2"/>
                    </a:cubicBezTo>
                    <a:cubicBezTo>
                      <a:pt x="18" y="4"/>
                      <a:pt x="20" y="9"/>
                      <a:pt x="18" y="14"/>
                    </a:cubicBezTo>
                    <a:close/>
                  </a:path>
                </a:pathLst>
              </a:custGeom>
              <a:noFill/>
              <a:ln w="9525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0843" tIns="60421" rIns="120843" bIns="60421" numCol="1" anchor="t" anchorCtr="0" compatLnSpc="1">
                <a:prstTxWarp prst="textNoShape">
                  <a:avLst/>
                </a:prstTxWarp>
              </a:bodyPr>
              <a:lstStyle/>
              <a:p>
                <a:pPr defTabSz="829523">
                  <a:defRPr/>
                </a:pPr>
                <a:endParaRPr lang="fr-FR" sz="2379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4" name="Line 34">
                <a:extLst>
                  <a:ext uri="{FF2B5EF4-FFF2-40B4-BE49-F238E27FC236}">
                    <a16:creationId xmlns:a16="http://schemas.microsoft.com/office/drawing/2014/main" id="{A802132D-46A2-D1F9-9534-A014AFBA754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65163" y="1514475"/>
                <a:ext cx="196850" cy="106362"/>
              </a:xfrm>
              <a:prstGeom prst="line">
                <a:avLst/>
              </a:prstGeom>
              <a:noFill/>
              <a:ln w="9525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0843" tIns="60421" rIns="120843" bIns="60421" numCol="1" anchor="t" anchorCtr="0" compatLnSpc="1">
                <a:prstTxWarp prst="textNoShape">
                  <a:avLst/>
                </a:prstTxWarp>
              </a:bodyPr>
              <a:lstStyle/>
              <a:p>
                <a:pPr defTabSz="829523">
                  <a:defRPr/>
                </a:pPr>
                <a:endParaRPr lang="fr-FR" sz="2379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5" name="Line 35">
                <a:extLst>
                  <a:ext uri="{FF2B5EF4-FFF2-40B4-BE49-F238E27FC236}">
                    <a16:creationId xmlns:a16="http://schemas.microsoft.com/office/drawing/2014/main" id="{3628160F-F050-0952-1FD2-D90315F137A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06438" y="1593850"/>
                <a:ext cx="69850" cy="38100"/>
              </a:xfrm>
              <a:prstGeom prst="line">
                <a:avLst/>
              </a:prstGeom>
              <a:noFill/>
              <a:ln w="9525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0843" tIns="60421" rIns="120843" bIns="60421" numCol="1" anchor="t" anchorCtr="0" compatLnSpc="1">
                <a:prstTxWarp prst="textNoShape">
                  <a:avLst/>
                </a:prstTxWarp>
              </a:bodyPr>
              <a:lstStyle/>
              <a:p>
                <a:pPr defTabSz="829523">
                  <a:defRPr/>
                </a:pPr>
                <a:endParaRPr lang="fr-FR" sz="2379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6" name="Line 36">
                <a:extLst>
                  <a:ext uri="{FF2B5EF4-FFF2-40B4-BE49-F238E27FC236}">
                    <a16:creationId xmlns:a16="http://schemas.microsoft.com/office/drawing/2014/main" id="{A3A25DB5-5BDC-8011-C170-6535E6D9656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803275" y="1568450"/>
                <a:ext cx="22225" cy="11112"/>
              </a:xfrm>
              <a:prstGeom prst="line">
                <a:avLst/>
              </a:prstGeom>
              <a:noFill/>
              <a:ln w="9525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0843" tIns="60421" rIns="120843" bIns="60421" numCol="1" anchor="t" anchorCtr="0" compatLnSpc="1">
                <a:prstTxWarp prst="textNoShape">
                  <a:avLst/>
                </a:prstTxWarp>
              </a:bodyPr>
              <a:lstStyle/>
              <a:p>
                <a:pPr defTabSz="829523">
                  <a:defRPr/>
                </a:pPr>
                <a:endParaRPr lang="fr-FR" sz="2379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E3D1DEC-1DA1-933D-B0D6-C123DB244CBD}"/>
                </a:ext>
              </a:extLst>
            </p:cNvPr>
            <p:cNvGrpSpPr/>
            <p:nvPr/>
          </p:nvGrpSpPr>
          <p:grpSpPr>
            <a:xfrm>
              <a:off x="542925" y="1504950"/>
              <a:ext cx="206376" cy="244475"/>
              <a:chOff x="542925" y="1504950"/>
              <a:chExt cx="206376" cy="244475"/>
            </a:xfrm>
          </p:grpSpPr>
          <p:sp>
            <p:nvSpPr>
              <p:cNvPr id="21" name="Freeform 37">
                <a:extLst>
                  <a:ext uri="{FF2B5EF4-FFF2-40B4-BE49-F238E27FC236}">
                    <a16:creationId xmlns:a16="http://schemas.microsoft.com/office/drawing/2014/main" id="{18ACE4D1-281A-5747-567C-0D2B777E7D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3088" y="1504950"/>
                <a:ext cx="176213" cy="139700"/>
              </a:xfrm>
              <a:custGeom>
                <a:avLst/>
                <a:gdLst>
                  <a:gd name="T0" fmla="*/ 0 w 99"/>
                  <a:gd name="T1" fmla="*/ 75 h 75"/>
                  <a:gd name="T2" fmla="*/ 23 w 99"/>
                  <a:gd name="T3" fmla="*/ 20 h 75"/>
                  <a:gd name="T4" fmla="*/ 59 w 99"/>
                  <a:gd name="T5" fmla="*/ 0 h 75"/>
                  <a:gd name="T6" fmla="*/ 99 w 99"/>
                  <a:gd name="T7" fmla="*/ 22 h 75"/>
                  <a:gd name="T8" fmla="*/ 45 w 99"/>
                  <a:gd name="T9" fmla="*/ 29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9" h="75">
                    <a:moveTo>
                      <a:pt x="0" y="75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99" y="22"/>
                      <a:pt x="99" y="22"/>
                      <a:pt x="99" y="22"/>
                    </a:cubicBezTo>
                    <a:cubicBezTo>
                      <a:pt x="99" y="22"/>
                      <a:pt x="85" y="48"/>
                      <a:pt x="45" y="29"/>
                    </a:cubicBezTo>
                  </a:path>
                </a:pathLst>
              </a:custGeom>
              <a:noFill/>
              <a:ln w="9525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0843" tIns="60421" rIns="120843" bIns="60421" numCol="1" anchor="t" anchorCtr="0" compatLnSpc="1">
                <a:prstTxWarp prst="textNoShape">
                  <a:avLst/>
                </a:prstTxWarp>
              </a:bodyPr>
              <a:lstStyle/>
              <a:p>
                <a:pPr defTabSz="829523">
                  <a:defRPr/>
                </a:pPr>
                <a:endParaRPr lang="fr-FR" sz="2379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2" name="Line 38">
                <a:extLst>
                  <a:ext uri="{FF2B5EF4-FFF2-40B4-BE49-F238E27FC236}">
                    <a16:creationId xmlns:a16="http://schemas.microsoft.com/office/drawing/2014/main" id="{27B642DA-FB94-6897-2EC4-18462666447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49275" y="1624013"/>
                <a:ext cx="31750" cy="0"/>
              </a:xfrm>
              <a:prstGeom prst="line">
                <a:avLst/>
              </a:prstGeom>
              <a:noFill/>
              <a:ln w="9525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0843" tIns="60421" rIns="120843" bIns="60421" numCol="1" anchor="t" anchorCtr="0" compatLnSpc="1">
                <a:prstTxWarp prst="textNoShape">
                  <a:avLst/>
                </a:prstTxWarp>
              </a:bodyPr>
              <a:lstStyle/>
              <a:p>
                <a:pPr defTabSz="829523">
                  <a:defRPr/>
                </a:pPr>
                <a:endParaRPr lang="fr-FR" sz="2379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3" name="Line 39">
                <a:extLst>
                  <a:ext uri="{FF2B5EF4-FFF2-40B4-BE49-F238E27FC236}">
                    <a16:creationId xmlns:a16="http://schemas.microsoft.com/office/drawing/2014/main" id="{AEC01E33-E8F6-EAF9-D0A2-D76958B8F1C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42925" y="1747838"/>
                <a:ext cx="82550" cy="1587"/>
              </a:xfrm>
              <a:prstGeom prst="line">
                <a:avLst/>
              </a:prstGeom>
              <a:noFill/>
              <a:ln w="9525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0843" tIns="60421" rIns="120843" bIns="60421" numCol="1" anchor="t" anchorCtr="0" compatLnSpc="1">
                <a:prstTxWarp prst="textNoShape">
                  <a:avLst/>
                </a:prstTxWarp>
              </a:bodyPr>
              <a:lstStyle/>
              <a:p>
                <a:pPr defTabSz="829523">
                  <a:defRPr/>
                </a:pPr>
                <a:endParaRPr lang="fr-FR" sz="2379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EDC08256-2FA5-66F2-9C8C-097689D49729}"/>
              </a:ext>
            </a:extLst>
          </p:cNvPr>
          <p:cNvGrpSpPr/>
          <p:nvPr/>
        </p:nvGrpSpPr>
        <p:grpSpPr>
          <a:xfrm>
            <a:off x="4118297" y="5803120"/>
            <a:ext cx="550333" cy="417367"/>
            <a:chOff x="3206750" y="1935163"/>
            <a:chExt cx="671513" cy="490537"/>
          </a:xfrm>
        </p:grpSpPr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id="{BBCE9EC4-4A5F-1BAC-E081-B9E03B26E48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3113" y="1935163"/>
              <a:ext cx="455614" cy="325437"/>
            </a:xfrm>
            <a:custGeom>
              <a:avLst/>
              <a:gdLst>
                <a:gd name="T0" fmla="*/ 0 w 141"/>
                <a:gd name="T1" fmla="*/ 65 h 100"/>
                <a:gd name="T2" fmla="*/ 0 w 141"/>
                <a:gd name="T3" fmla="*/ 9 h 100"/>
                <a:gd name="T4" fmla="*/ 9 w 141"/>
                <a:gd name="T5" fmla="*/ 0 h 100"/>
                <a:gd name="T6" fmla="*/ 131 w 141"/>
                <a:gd name="T7" fmla="*/ 0 h 100"/>
                <a:gd name="T8" fmla="*/ 141 w 141"/>
                <a:gd name="T9" fmla="*/ 9 h 100"/>
                <a:gd name="T10" fmla="*/ 141 w 141"/>
                <a:gd name="T11" fmla="*/ 100 h 100"/>
                <a:gd name="T12" fmla="*/ 0 w 141"/>
                <a:gd name="T13" fmla="*/ 100 h 100"/>
                <a:gd name="T14" fmla="*/ 0 w 141"/>
                <a:gd name="T15" fmla="*/ 73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1" h="100">
                  <a:moveTo>
                    <a:pt x="0" y="65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36" y="0"/>
                    <a:pt x="141" y="4"/>
                    <a:pt x="141" y="9"/>
                  </a:cubicBezTo>
                  <a:cubicBezTo>
                    <a:pt x="141" y="100"/>
                    <a:pt x="141" y="100"/>
                    <a:pt x="141" y="100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73"/>
                    <a:pt x="0" y="73"/>
                    <a:pt x="0" y="73"/>
                  </a:cubicBezTo>
                </a:path>
              </a:pathLst>
            </a:cu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0843" tIns="60421" rIns="120843" bIns="60421" numCol="1" anchor="t" anchorCtr="0" compatLnSpc="1">
              <a:prstTxWarp prst="textNoShape">
                <a:avLst/>
              </a:prstTxWarp>
            </a:bodyPr>
            <a:lstStyle/>
            <a:p>
              <a:pPr defTabSz="829523">
                <a:defRPr/>
              </a:pPr>
              <a:endParaRPr lang="fr-FR" sz="2379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D4A349E1-CDFD-8EE1-01FA-8508BF66FA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6750" y="2260600"/>
              <a:ext cx="671513" cy="146050"/>
            </a:xfrm>
            <a:custGeom>
              <a:avLst/>
              <a:gdLst>
                <a:gd name="T0" fmla="*/ 183 w 208"/>
                <a:gd name="T1" fmla="*/ 11 h 45"/>
                <a:gd name="T2" fmla="*/ 206 w 208"/>
                <a:gd name="T3" fmla="*/ 38 h 45"/>
                <a:gd name="T4" fmla="*/ 202 w 208"/>
                <a:gd name="T5" fmla="*/ 45 h 45"/>
                <a:gd name="T6" fmla="*/ 6 w 208"/>
                <a:gd name="T7" fmla="*/ 45 h 45"/>
                <a:gd name="T8" fmla="*/ 2 w 208"/>
                <a:gd name="T9" fmla="*/ 38 h 45"/>
                <a:gd name="T10" fmla="*/ 33 w 208"/>
                <a:gd name="T11" fmla="*/ 0 h 45"/>
                <a:gd name="T12" fmla="*/ 174 w 208"/>
                <a:gd name="T13" fmla="*/ 0 h 45"/>
                <a:gd name="T14" fmla="*/ 179 w 208"/>
                <a:gd name="T15" fmla="*/ 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8" h="45">
                  <a:moveTo>
                    <a:pt x="183" y="11"/>
                  </a:moveTo>
                  <a:cubicBezTo>
                    <a:pt x="206" y="38"/>
                    <a:pt x="206" y="38"/>
                    <a:pt x="206" y="38"/>
                  </a:cubicBezTo>
                  <a:cubicBezTo>
                    <a:pt x="208" y="40"/>
                    <a:pt x="206" y="45"/>
                    <a:pt x="202" y="45"/>
                  </a:cubicBezTo>
                  <a:cubicBezTo>
                    <a:pt x="6" y="45"/>
                    <a:pt x="6" y="45"/>
                    <a:pt x="6" y="45"/>
                  </a:cubicBezTo>
                  <a:cubicBezTo>
                    <a:pt x="2" y="45"/>
                    <a:pt x="0" y="41"/>
                    <a:pt x="2" y="38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79" y="5"/>
                    <a:pt x="179" y="5"/>
                    <a:pt x="179" y="5"/>
                  </a:cubicBezTo>
                </a:path>
              </a:pathLst>
            </a:cu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0843" tIns="60421" rIns="120843" bIns="60421" numCol="1" anchor="t" anchorCtr="0" compatLnSpc="1">
              <a:prstTxWarp prst="textNoShape">
                <a:avLst/>
              </a:prstTxWarp>
            </a:bodyPr>
            <a:lstStyle/>
            <a:p>
              <a:pPr defTabSz="829523">
                <a:defRPr/>
              </a:pPr>
              <a:endParaRPr lang="fr-FR" sz="2379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28848362-5931-DD52-8215-5D3CDC1433F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3100" y="2413000"/>
              <a:ext cx="661988" cy="12700"/>
            </a:xfrm>
            <a:custGeom>
              <a:avLst/>
              <a:gdLst>
                <a:gd name="T0" fmla="*/ 205 w 205"/>
                <a:gd name="T1" fmla="*/ 0 h 4"/>
                <a:gd name="T2" fmla="*/ 200 w 205"/>
                <a:gd name="T3" fmla="*/ 4 h 4"/>
                <a:gd name="T4" fmla="*/ 4 w 205"/>
                <a:gd name="T5" fmla="*/ 4 h 4"/>
                <a:gd name="T6" fmla="*/ 0 w 205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4">
                  <a:moveTo>
                    <a:pt x="205" y="0"/>
                  </a:moveTo>
                  <a:cubicBezTo>
                    <a:pt x="204" y="2"/>
                    <a:pt x="203" y="4"/>
                    <a:pt x="200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2" y="4"/>
                    <a:pt x="0" y="3"/>
                    <a:pt x="0" y="1"/>
                  </a:cubicBezTo>
                </a:path>
              </a:pathLst>
            </a:cu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0843" tIns="60421" rIns="120843" bIns="60421" numCol="1" anchor="t" anchorCtr="0" compatLnSpc="1">
              <a:prstTxWarp prst="textNoShape">
                <a:avLst/>
              </a:prstTxWarp>
            </a:bodyPr>
            <a:lstStyle/>
            <a:p>
              <a:pPr defTabSz="829523">
                <a:defRPr/>
              </a:pPr>
              <a:endParaRPr lang="fr-FR" sz="2379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1" name="Line 8">
              <a:extLst>
                <a:ext uri="{FF2B5EF4-FFF2-40B4-BE49-F238E27FC236}">
                  <a16:creationId xmlns:a16="http://schemas.microsoft.com/office/drawing/2014/main" id="{DF151283-F617-A8A8-3270-8E30744ECD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3113" y="2236788"/>
              <a:ext cx="427038" cy="0"/>
            </a:xfrm>
            <a:prstGeom prst="line">
              <a:avLst/>
            </a:pr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0843" tIns="60421" rIns="120843" bIns="60421" numCol="1" anchor="t" anchorCtr="0" compatLnSpc="1">
              <a:prstTxWarp prst="textNoShape">
                <a:avLst/>
              </a:prstTxWarp>
            </a:bodyPr>
            <a:lstStyle/>
            <a:p>
              <a:pPr defTabSz="829523">
                <a:defRPr/>
              </a:pPr>
              <a:endParaRPr lang="fr-FR" sz="2379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2" name="Line 9">
              <a:extLst>
                <a:ext uri="{FF2B5EF4-FFF2-40B4-BE49-F238E27FC236}">
                  <a16:creationId xmlns:a16="http://schemas.microsoft.com/office/drawing/2014/main" id="{4939C5F1-C7F9-787B-A6D8-772D38B6A1F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3113" y="1963738"/>
              <a:ext cx="452438" cy="0"/>
            </a:xfrm>
            <a:prstGeom prst="line">
              <a:avLst/>
            </a:pr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0843" tIns="60421" rIns="120843" bIns="60421" numCol="1" anchor="t" anchorCtr="0" compatLnSpc="1">
              <a:prstTxWarp prst="textNoShape">
                <a:avLst/>
              </a:prstTxWarp>
            </a:bodyPr>
            <a:lstStyle/>
            <a:p>
              <a:pPr defTabSz="829523">
                <a:defRPr/>
              </a:pPr>
              <a:endParaRPr lang="fr-FR" sz="2379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3" name="Line 10">
              <a:extLst>
                <a:ext uri="{FF2B5EF4-FFF2-40B4-BE49-F238E27FC236}">
                  <a16:creationId xmlns:a16="http://schemas.microsoft.com/office/drawing/2014/main" id="{6A646F96-5681-4295-AC44-8DFAA034E66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29013" y="1947863"/>
              <a:ext cx="6350" cy="0"/>
            </a:xfrm>
            <a:prstGeom prst="line">
              <a:avLst/>
            </a:pr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0843" tIns="60421" rIns="120843" bIns="60421" numCol="1" anchor="t" anchorCtr="0" compatLnSpc="1">
              <a:prstTxWarp prst="textNoShape">
                <a:avLst/>
              </a:prstTxWarp>
            </a:bodyPr>
            <a:lstStyle/>
            <a:p>
              <a:pPr defTabSz="829523">
                <a:defRPr/>
              </a:pPr>
              <a:endParaRPr lang="fr-FR" sz="2379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id="{166709BE-6A6E-B1B9-5575-62098FBDAF8C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4063" y="2279650"/>
              <a:ext cx="493713" cy="65087"/>
            </a:xfrm>
            <a:custGeom>
              <a:avLst/>
              <a:gdLst>
                <a:gd name="T0" fmla="*/ 28 w 311"/>
                <a:gd name="T1" fmla="*/ 0 h 41"/>
                <a:gd name="T2" fmla="*/ 283 w 311"/>
                <a:gd name="T3" fmla="*/ 0 h 41"/>
                <a:gd name="T4" fmla="*/ 311 w 311"/>
                <a:gd name="T5" fmla="*/ 39 h 41"/>
                <a:gd name="T6" fmla="*/ 0 w 311"/>
                <a:gd name="T7" fmla="*/ 41 h 41"/>
                <a:gd name="T8" fmla="*/ 16 w 311"/>
                <a:gd name="T9" fmla="*/ 1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1" h="41">
                  <a:moveTo>
                    <a:pt x="28" y="0"/>
                  </a:moveTo>
                  <a:lnTo>
                    <a:pt x="283" y="0"/>
                  </a:lnTo>
                  <a:lnTo>
                    <a:pt x="311" y="39"/>
                  </a:lnTo>
                  <a:lnTo>
                    <a:pt x="0" y="41"/>
                  </a:lnTo>
                  <a:lnTo>
                    <a:pt x="16" y="14"/>
                  </a:lnTo>
                </a:path>
              </a:pathLst>
            </a:cu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0843" tIns="60421" rIns="120843" bIns="60421" numCol="1" anchor="t" anchorCtr="0" compatLnSpc="1">
              <a:prstTxWarp prst="textNoShape">
                <a:avLst/>
              </a:prstTxWarp>
            </a:bodyPr>
            <a:lstStyle/>
            <a:p>
              <a:pPr defTabSz="829523">
                <a:defRPr/>
              </a:pPr>
              <a:endParaRPr lang="fr-FR" sz="2379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5" name="Line 12">
              <a:extLst>
                <a:ext uri="{FF2B5EF4-FFF2-40B4-BE49-F238E27FC236}">
                  <a16:creationId xmlns:a16="http://schemas.microsoft.com/office/drawing/2014/main" id="{F2DD3C83-040E-E68E-F690-8A0AC400D98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48050" y="2344738"/>
              <a:ext cx="17463" cy="58737"/>
            </a:xfrm>
            <a:prstGeom prst="line">
              <a:avLst/>
            </a:pr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0843" tIns="60421" rIns="120843" bIns="60421" numCol="1" anchor="t" anchorCtr="0" compatLnSpc="1">
              <a:prstTxWarp prst="textNoShape">
                <a:avLst/>
              </a:prstTxWarp>
            </a:bodyPr>
            <a:lstStyle/>
            <a:p>
              <a:pPr defTabSz="829523">
                <a:defRPr/>
              </a:pPr>
              <a:endParaRPr lang="fr-FR" sz="2379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6" name="Line 13">
              <a:extLst>
                <a:ext uri="{FF2B5EF4-FFF2-40B4-BE49-F238E27FC236}">
                  <a16:creationId xmlns:a16="http://schemas.microsoft.com/office/drawing/2014/main" id="{4E970E08-5C75-77B2-C843-EFC77E3560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16325" y="2344738"/>
              <a:ext cx="19050" cy="58737"/>
            </a:xfrm>
            <a:prstGeom prst="line">
              <a:avLst/>
            </a:pr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0843" tIns="60421" rIns="120843" bIns="60421" numCol="1" anchor="t" anchorCtr="0" compatLnSpc="1">
              <a:prstTxWarp prst="textNoShape">
                <a:avLst/>
              </a:prstTxWarp>
            </a:bodyPr>
            <a:lstStyle/>
            <a:p>
              <a:pPr defTabSz="829523">
                <a:defRPr/>
              </a:pPr>
              <a:endParaRPr lang="fr-FR" sz="2379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7" name="Line 14">
              <a:extLst>
                <a:ext uri="{FF2B5EF4-FFF2-40B4-BE49-F238E27FC236}">
                  <a16:creationId xmlns:a16="http://schemas.microsoft.com/office/drawing/2014/main" id="{07971015-356A-DFE8-D3F9-06EE4D6531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519488" y="1997075"/>
              <a:ext cx="158750" cy="207962"/>
            </a:xfrm>
            <a:prstGeom prst="line">
              <a:avLst/>
            </a:pr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0843" tIns="60421" rIns="120843" bIns="60421" numCol="1" anchor="t" anchorCtr="0" compatLnSpc="1">
              <a:prstTxWarp prst="textNoShape">
                <a:avLst/>
              </a:prstTxWarp>
            </a:bodyPr>
            <a:lstStyle/>
            <a:p>
              <a:pPr defTabSz="829523">
                <a:defRPr/>
              </a:pPr>
              <a:endParaRPr lang="fr-FR" sz="2379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8" name="Line 15">
              <a:extLst>
                <a:ext uri="{FF2B5EF4-FFF2-40B4-BE49-F238E27FC236}">
                  <a16:creationId xmlns:a16="http://schemas.microsoft.com/office/drawing/2014/main" id="{5C5652C9-6E50-8EFF-269A-B3C69643ECE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568700" y="2124075"/>
              <a:ext cx="53975" cy="71437"/>
            </a:xfrm>
            <a:prstGeom prst="line">
              <a:avLst/>
            </a:pr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0843" tIns="60421" rIns="120843" bIns="60421" numCol="1" anchor="t" anchorCtr="0" compatLnSpc="1">
              <a:prstTxWarp prst="textNoShape">
                <a:avLst/>
              </a:prstTxWarp>
            </a:bodyPr>
            <a:lstStyle/>
            <a:p>
              <a:pPr defTabSz="829523">
                <a:defRPr/>
              </a:pPr>
              <a:endParaRPr lang="fr-FR" sz="2379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9" name="Line 16">
              <a:extLst>
                <a:ext uri="{FF2B5EF4-FFF2-40B4-BE49-F238E27FC236}">
                  <a16:creationId xmlns:a16="http://schemas.microsoft.com/office/drawing/2014/main" id="{653A88C0-2775-5861-57B0-B42FE69799A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46488" y="2071688"/>
              <a:ext cx="15875" cy="22225"/>
            </a:xfrm>
            <a:prstGeom prst="line">
              <a:avLst/>
            </a:pr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0843" tIns="60421" rIns="120843" bIns="60421" numCol="1" anchor="t" anchorCtr="0" compatLnSpc="1">
              <a:prstTxWarp prst="textNoShape">
                <a:avLst/>
              </a:prstTxWarp>
            </a:bodyPr>
            <a:lstStyle/>
            <a:p>
              <a:pPr defTabSz="829523">
                <a:defRPr/>
              </a:pPr>
              <a:endParaRPr lang="fr-FR" sz="2379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0" name="Line 17">
              <a:extLst>
                <a:ext uri="{FF2B5EF4-FFF2-40B4-BE49-F238E27FC236}">
                  <a16:creationId xmlns:a16="http://schemas.microsoft.com/office/drawing/2014/main" id="{CCE32504-52F1-0425-663B-1A8D6F39B3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75088" y="2392363"/>
              <a:ext cx="0" cy="23812"/>
            </a:xfrm>
            <a:prstGeom prst="line">
              <a:avLst/>
            </a:pr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0843" tIns="60421" rIns="120843" bIns="60421" numCol="1" anchor="t" anchorCtr="0" compatLnSpc="1">
              <a:prstTxWarp prst="textNoShape">
                <a:avLst/>
              </a:prstTxWarp>
            </a:bodyPr>
            <a:lstStyle/>
            <a:p>
              <a:pPr defTabSz="829523">
                <a:defRPr/>
              </a:pPr>
              <a:endParaRPr lang="fr-FR" sz="2379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1" name="Line 18">
              <a:extLst>
                <a:ext uri="{FF2B5EF4-FFF2-40B4-BE49-F238E27FC236}">
                  <a16:creationId xmlns:a16="http://schemas.microsoft.com/office/drawing/2014/main" id="{C8F0F061-555A-92CC-5C00-57AED2AAA8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13100" y="2392363"/>
              <a:ext cx="0" cy="20637"/>
            </a:xfrm>
            <a:prstGeom prst="line">
              <a:avLst/>
            </a:pr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0843" tIns="60421" rIns="120843" bIns="60421" numCol="1" anchor="t" anchorCtr="0" compatLnSpc="1">
              <a:prstTxWarp prst="textNoShape">
                <a:avLst/>
              </a:prstTxWarp>
            </a:bodyPr>
            <a:lstStyle/>
            <a:p>
              <a:pPr defTabSz="829523">
                <a:defRPr/>
              </a:pPr>
              <a:endParaRPr lang="fr-FR" sz="2379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2" name="Line 19">
              <a:extLst>
                <a:ext uri="{FF2B5EF4-FFF2-40B4-BE49-F238E27FC236}">
                  <a16:creationId xmlns:a16="http://schemas.microsoft.com/office/drawing/2014/main" id="{F6C159DC-3047-E919-64C2-7F3726FE4A3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19475" y="2320925"/>
              <a:ext cx="352425" cy="0"/>
            </a:xfrm>
            <a:prstGeom prst="line">
              <a:avLst/>
            </a:pr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0843" tIns="60421" rIns="120843" bIns="60421" numCol="1" anchor="t" anchorCtr="0" compatLnSpc="1">
              <a:prstTxWarp prst="textNoShape">
                <a:avLst/>
              </a:prstTxWarp>
            </a:bodyPr>
            <a:lstStyle/>
            <a:p>
              <a:pPr defTabSz="829523">
                <a:defRPr/>
              </a:pPr>
              <a:endParaRPr lang="fr-FR" sz="2379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3" name="Line 20">
              <a:extLst>
                <a:ext uri="{FF2B5EF4-FFF2-40B4-BE49-F238E27FC236}">
                  <a16:creationId xmlns:a16="http://schemas.microsoft.com/office/drawing/2014/main" id="{679997FC-9E45-A0E1-BA34-E790881EB7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59150" y="2301875"/>
              <a:ext cx="193675" cy="0"/>
            </a:xfrm>
            <a:prstGeom prst="line">
              <a:avLst/>
            </a:pr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0843" tIns="60421" rIns="120843" bIns="60421" numCol="1" anchor="t" anchorCtr="0" compatLnSpc="1">
              <a:prstTxWarp prst="textNoShape">
                <a:avLst/>
              </a:prstTxWarp>
            </a:bodyPr>
            <a:lstStyle/>
            <a:p>
              <a:pPr defTabSz="829523">
                <a:defRPr/>
              </a:pPr>
              <a:endParaRPr lang="fr-FR" sz="2379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54" name="ZoneTexte 53">
            <a:extLst>
              <a:ext uri="{FF2B5EF4-FFF2-40B4-BE49-F238E27FC236}">
                <a16:creationId xmlns:a16="http://schemas.microsoft.com/office/drawing/2014/main" id="{3E70900A-F56C-3602-A609-FF0971612D02}"/>
              </a:ext>
            </a:extLst>
          </p:cNvPr>
          <p:cNvSpPr txBox="1"/>
          <p:nvPr/>
        </p:nvSpPr>
        <p:spPr>
          <a:xfrm>
            <a:off x="3653802" y="5155840"/>
            <a:ext cx="3231347" cy="767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9226" indent="-259226" defTabSz="829523">
              <a:buFont typeface="Wingdings" panose="05000000000000000000" pitchFamily="2" charset="2"/>
              <a:buChar char="§"/>
              <a:defRPr/>
            </a:pPr>
            <a:r>
              <a:rPr lang="fr-FR" sz="1600" b="1" kern="0" dirty="0">
                <a:latin typeface="Arial"/>
                <a:cs typeface="Arial"/>
                <a:sym typeface="Arial"/>
              </a:rPr>
              <a:t>Poste de travail conseillers</a:t>
            </a:r>
          </a:p>
          <a:p>
            <a:pPr marL="259226" indent="-259226" defTabSz="829523">
              <a:buFont typeface="Wingdings" panose="05000000000000000000" pitchFamily="2" charset="2"/>
              <a:buChar char="§"/>
              <a:defRPr/>
            </a:pPr>
            <a:r>
              <a:rPr lang="fr-FR" sz="1600" b="1" kern="0" dirty="0">
                <a:latin typeface="Arial"/>
                <a:cs typeface="Arial"/>
                <a:sym typeface="Arial"/>
              </a:rPr>
              <a:t>Espaces Client Web</a:t>
            </a:r>
          </a:p>
          <a:p>
            <a:pPr defTabSz="829523">
              <a:defRPr/>
            </a:pPr>
            <a:endParaRPr lang="fr-FR" sz="1189" kern="0" dirty="0">
              <a:solidFill>
                <a:srgbClr val="000000"/>
              </a:solidFill>
              <a:latin typeface="Ubuntu" panose="020B0504030602030204" pitchFamily="34" charset="0"/>
              <a:cs typeface="Arial"/>
              <a:sym typeface="Arial"/>
            </a:endParaRPr>
          </a:p>
        </p:txBody>
      </p:sp>
      <p:grpSp>
        <p:nvGrpSpPr>
          <p:cNvPr id="56" name="Groupe 55">
            <a:extLst>
              <a:ext uri="{FF2B5EF4-FFF2-40B4-BE49-F238E27FC236}">
                <a16:creationId xmlns:a16="http://schemas.microsoft.com/office/drawing/2014/main" id="{2A7F528C-4FF4-9E13-B9F9-5E2446A87647}"/>
              </a:ext>
            </a:extLst>
          </p:cNvPr>
          <p:cNvGrpSpPr/>
          <p:nvPr/>
        </p:nvGrpSpPr>
        <p:grpSpPr>
          <a:xfrm>
            <a:off x="5735638" y="5807298"/>
            <a:ext cx="453989" cy="425609"/>
            <a:chOff x="4300538" y="2308225"/>
            <a:chExt cx="542926" cy="527050"/>
          </a:xfrm>
        </p:grpSpPr>
        <p:sp>
          <p:nvSpPr>
            <p:cNvPr id="57" name="Line 24">
              <a:extLst>
                <a:ext uri="{FF2B5EF4-FFF2-40B4-BE49-F238E27FC236}">
                  <a16:creationId xmlns:a16="http://schemas.microsoft.com/office/drawing/2014/main" id="{DCF9810C-2936-16BB-E5A5-A1BF8FB727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62451" y="2835275"/>
              <a:ext cx="481013" cy="0"/>
            </a:xfrm>
            <a:prstGeom prst="line">
              <a:avLst/>
            </a:pr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82953" tIns="41476" rIns="82953" bIns="41476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271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8" name="Line 25">
              <a:extLst>
                <a:ext uri="{FF2B5EF4-FFF2-40B4-BE49-F238E27FC236}">
                  <a16:creationId xmlns:a16="http://schemas.microsoft.com/office/drawing/2014/main" id="{D01315F2-F0D2-34EB-860F-1226F40C6B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0538" y="2835275"/>
              <a:ext cx="31750" cy="0"/>
            </a:xfrm>
            <a:prstGeom prst="line">
              <a:avLst/>
            </a:pr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82953" tIns="41476" rIns="82953" bIns="41476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271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9" name="Freeform 26">
              <a:extLst>
                <a:ext uri="{FF2B5EF4-FFF2-40B4-BE49-F238E27FC236}">
                  <a16:creationId xmlns:a16="http://schemas.microsoft.com/office/drawing/2014/main" id="{CEEDA2A7-0E29-10F8-7B9D-2B4EBC4386F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6588" y="2379663"/>
              <a:ext cx="57150" cy="58738"/>
            </a:xfrm>
            <a:custGeom>
              <a:avLst/>
              <a:gdLst>
                <a:gd name="T0" fmla="*/ 14 w 18"/>
                <a:gd name="T1" fmla="*/ 18 h 18"/>
                <a:gd name="T2" fmla="*/ 3 w 18"/>
                <a:gd name="T3" fmla="*/ 18 h 18"/>
                <a:gd name="T4" fmla="*/ 0 w 18"/>
                <a:gd name="T5" fmla="*/ 14 h 18"/>
                <a:gd name="T6" fmla="*/ 0 w 18"/>
                <a:gd name="T7" fmla="*/ 3 h 18"/>
                <a:gd name="T8" fmla="*/ 3 w 18"/>
                <a:gd name="T9" fmla="*/ 0 h 18"/>
                <a:gd name="T10" fmla="*/ 14 w 18"/>
                <a:gd name="T11" fmla="*/ 0 h 18"/>
                <a:gd name="T12" fmla="*/ 18 w 18"/>
                <a:gd name="T13" fmla="*/ 3 h 18"/>
                <a:gd name="T14" fmla="*/ 18 w 18"/>
                <a:gd name="T15" fmla="*/ 14 h 18"/>
                <a:gd name="T16" fmla="*/ 14 w 18"/>
                <a:gd name="T1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8">
                  <a:moveTo>
                    <a:pt x="14" y="18"/>
                  </a:moveTo>
                  <a:cubicBezTo>
                    <a:pt x="3" y="18"/>
                    <a:pt x="3" y="18"/>
                    <a:pt x="3" y="18"/>
                  </a:cubicBezTo>
                  <a:cubicBezTo>
                    <a:pt x="1" y="18"/>
                    <a:pt x="0" y="16"/>
                    <a:pt x="0" y="1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6" y="0"/>
                    <a:pt x="18" y="1"/>
                    <a:pt x="18" y="3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6"/>
                    <a:pt x="16" y="18"/>
                    <a:pt x="14" y="18"/>
                  </a:cubicBezTo>
                  <a:close/>
                </a:path>
              </a:pathLst>
            </a:cu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2953" tIns="41476" rIns="82953" bIns="41476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271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0" name="Freeform 27">
              <a:extLst>
                <a:ext uri="{FF2B5EF4-FFF2-40B4-BE49-F238E27FC236}">
                  <a16:creationId xmlns:a16="http://schemas.microsoft.com/office/drawing/2014/main" id="{5600F0DB-ABDC-432E-A263-D90F0DBF13B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2788" y="2379663"/>
              <a:ext cx="58738" cy="58738"/>
            </a:xfrm>
            <a:custGeom>
              <a:avLst/>
              <a:gdLst>
                <a:gd name="T0" fmla="*/ 15 w 18"/>
                <a:gd name="T1" fmla="*/ 18 h 18"/>
                <a:gd name="T2" fmla="*/ 4 w 18"/>
                <a:gd name="T3" fmla="*/ 18 h 18"/>
                <a:gd name="T4" fmla="*/ 0 w 18"/>
                <a:gd name="T5" fmla="*/ 14 h 18"/>
                <a:gd name="T6" fmla="*/ 0 w 18"/>
                <a:gd name="T7" fmla="*/ 3 h 18"/>
                <a:gd name="T8" fmla="*/ 4 w 18"/>
                <a:gd name="T9" fmla="*/ 0 h 18"/>
                <a:gd name="T10" fmla="*/ 15 w 18"/>
                <a:gd name="T11" fmla="*/ 0 h 18"/>
                <a:gd name="T12" fmla="*/ 18 w 18"/>
                <a:gd name="T13" fmla="*/ 3 h 18"/>
                <a:gd name="T14" fmla="*/ 18 w 18"/>
                <a:gd name="T15" fmla="*/ 14 h 18"/>
                <a:gd name="T16" fmla="*/ 15 w 18"/>
                <a:gd name="T1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8">
                  <a:moveTo>
                    <a:pt x="15" y="18"/>
                  </a:moveTo>
                  <a:cubicBezTo>
                    <a:pt x="4" y="18"/>
                    <a:pt x="4" y="18"/>
                    <a:pt x="4" y="18"/>
                  </a:cubicBezTo>
                  <a:cubicBezTo>
                    <a:pt x="2" y="18"/>
                    <a:pt x="0" y="16"/>
                    <a:pt x="0" y="1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7" y="0"/>
                    <a:pt x="18" y="1"/>
                    <a:pt x="18" y="3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6"/>
                    <a:pt x="17" y="18"/>
                    <a:pt x="15" y="18"/>
                  </a:cubicBezTo>
                  <a:close/>
                </a:path>
              </a:pathLst>
            </a:cu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2953" tIns="41476" rIns="82953" bIns="41476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271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1" name="Freeform 28">
              <a:extLst>
                <a:ext uri="{FF2B5EF4-FFF2-40B4-BE49-F238E27FC236}">
                  <a16:creationId xmlns:a16="http://schemas.microsoft.com/office/drawing/2014/main" id="{8FE9CFC4-792E-CAC8-012E-451E76F8F23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3751" y="2379663"/>
              <a:ext cx="58738" cy="58738"/>
            </a:xfrm>
            <a:custGeom>
              <a:avLst/>
              <a:gdLst>
                <a:gd name="T0" fmla="*/ 14 w 18"/>
                <a:gd name="T1" fmla="*/ 18 h 18"/>
                <a:gd name="T2" fmla="*/ 3 w 18"/>
                <a:gd name="T3" fmla="*/ 18 h 18"/>
                <a:gd name="T4" fmla="*/ 0 w 18"/>
                <a:gd name="T5" fmla="*/ 14 h 18"/>
                <a:gd name="T6" fmla="*/ 0 w 18"/>
                <a:gd name="T7" fmla="*/ 3 h 18"/>
                <a:gd name="T8" fmla="*/ 3 w 18"/>
                <a:gd name="T9" fmla="*/ 0 h 18"/>
                <a:gd name="T10" fmla="*/ 14 w 18"/>
                <a:gd name="T11" fmla="*/ 0 h 18"/>
                <a:gd name="T12" fmla="*/ 18 w 18"/>
                <a:gd name="T13" fmla="*/ 3 h 18"/>
                <a:gd name="T14" fmla="*/ 18 w 18"/>
                <a:gd name="T15" fmla="*/ 14 h 18"/>
                <a:gd name="T16" fmla="*/ 14 w 18"/>
                <a:gd name="T1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8">
                  <a:moveTo>
                    <a:pt x="14" y="18"/>
                  </a:moveTo>
                  <a:cubicBezTo>
                    <a:pt x="3" y="18"/>
                    <a:pt x="3" y="18"/>
                    <a:pt x="3" y="18"/>
                  </a:cubicBezTo>
                  <a:cubicBezTo>
                    <a:pt x="1" y="18"/>
                    <a:pt x="0" y="16"/>
                    <a:pt x="0" y="1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6" y="0"/>
                    <a:pt x="18" y="1"/>
                    <a:pt x="18" y="3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6"/>
                    <a:pt x="16" y="18"/>
                    <a:pt x="14" y="18"/>
                  </a:cubicBezTo>
                  <a:close/>
                </a:path>
              </a:pathLst>
            </a:cu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2953" tIns="41476" rIns="82953" bIns="41476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271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2" name="Freeform 29">
              <a:extLst>
                <a:ext uri="{FF2B5EF4-FFF2-40B4-BE49-F238E27FC236}">
                  <a16:creationId xmlns:a16="http://schemas.microsoft.com/office/drawing/2014/main" id="{C571250D-560D-4F7A-99D5-C0F5FA9249C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2379663"/>
              <a:ext cx="58738" cy="58738"/>
            </a:xfrm>
            <a:custGeom>
              <a:avLst/>
              <a:gdLst>
                <a:gd name="T0" fmla="*/ 14 w 18"/>
                <a:gd name="T1" fmla="*/ 18 h 18"/>
                <a:gd name="T2" fmla="*/ 3 w 18"/>
                <a:gd name="T3" fmla="*/ 18 h 18"/>
                <a:gd name="T4" fmla="*/ 0 w 18"/>
                <a:gd name="T5" fmla="*/ 14 h 18"/>
                <a:gd name="T6" fmla="*/ 0 w 18"/>
                <a:gd name="T7" fmla="*/ 3 h 18"/>
                <a:gd name="T8" fmla="*/ 3 w 18"/>
                <a:gd name="T9" fmla="*/ 0 h 18"/>
                <a:gd name="T10" fmla="*/ 14 w 18"/>
                <a:gd name="T11" fmla="*/ 0 h 18"/>
                <a:gd name="T12" fmla="*/ 18 w 18"/>
                <a:gd name="T13" fmla="*/ 3 h 18"/>
                <a:gd name="T14" fmla="*/ 18 w 18"/>
                <a:gd name="T15" fmla="*/ 14 h 18"/>
                <a:gd name="T16" fmla="*/ 14 w 18"/>
                <a:gd name="T1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8">
                  <a:moveTo>
                    <a:pt x="14" y="18"/>
                  </a:moveTo>
                  <a:cubicBezTo>
                    <a:pt x="3" y="18"/>
                    <a:pt x="3" y="18"/>
                    <a:pt x="3" y="18"/>
                  </a:cubicBezTo>
                  <a:cubicBezTo>
                    <a:pt x="1" y="18"/>
                    <a:pt x="0" y="16"/>
                    <a:pt x="0" y="1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6" y="0"/>
                    <a:pt x="18" y="1"/>
                    <a:pt x="18" y="3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6"/>
                    <a:pt x="16" y="18"/>
                    <a:pt x="14" y="18"/>
                  </a:cubicBezTo>
                  <a:close/>
                </a:path>
              </a:pathLst>
            </a:cu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2953" tIns="41476" rIns="82953" bIns="41476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271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3" name="Freeform 30">
              <a:extLst>
                <a:ext uri="{FF2B5EF4-FFF2-40B4-BE49-F238E27FC236}">
                  <a16:creationId xmlns:a16="http://schemas.microsoft.com/office/drawing/2014/main" id="{1018C337-CA67-14A0-61DE-49AC0C0B094E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6588" y="2460625"/>
              <a:ext cx="57150" cy="57150"/>
            </a:xfrm>
            <a:custGeom>
              <a:avLst/>
              <a:gdLst>
                <a:gd name="T0" fmla="*/ 14 w 18"/>
                <a:gd name="T1" fmla="*/ 18 h 18"/>
                <a:gd name="T2" fmla="*/ 3 w 18"/>
                <a:gd name="T3" fmla="*/ 18 h 18"/>
                <a:gd name="T4" fmla="*/ 0 w 18"/>
                <a:gd name="T5" fmla="*/ 14 h 18"/>
                <a:gd name="T6" fmla="*/ 0 w 18"/>
                <a:gd name="T7" fmla="*/ 4 h 18"/>
                <a:gd name="T8" fmla="*/ 3 w 18"/>
                <a:gd name="T9" fmla="*/ 0 h 18"/>
                <a:gd name="T10" fmla="*/ 14 w 18"/>
                <a:gd name="T11" fmla="*/ 0 h 18"/>
                <a:gd name="T12" fmla="*/ 18 w 18"/>
                <a:gd name="T13" fmla="*/ 4 h 18"/>
                <a:gd name="T14" fmla="*/ 18 w 18"/>
                <a:gd name="T15" fmla="*/ 15 h 18"/>
                <a:gd name="T16" fmla="*/ 14 w 18"/>
                <a:gd name="T1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8">
                  <a:moveTo>
                    <a:pt x="14" y="18"/>
                  </a:moveTo>
                  <a:cubicBezTo>
                    <a:pt x="3" y="18"/>
                    <a:pt x="3" y="18"/>
                    <a:pt x="3" y="18"/>
                  </a:cubicBezTo>
                  <a:cubicBezTo>
                    <a:pt x="1" y="18"/>
                    <a:pt x="0" y="17"/>
                    <a:pt x="0" y="1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6" y="0"/>
                    <a:pt x="18" y="2"/>
                    <a:pt x="18" y="4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7"/>
                    <a:pt x="16" y="18"/>
                    <a:pt x="14" y="18"/>
                  </a:cubicBezTo>
                  <a:close/>
                </a:path>
              </a:pathLst>
            </a:cu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2953" tIns="41476" rIns="82953" bIns="41476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271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4" name="Freeform 31">
              <a:extLst>
                <a:ext uri="{FF2B5EF4-FFF2-40B4-BE49-F238E27FC236}">
                  <a16:creationId xmlns:a16="http://schemas.microsoft.com/office/drawing/2014/main" id="{B9AF2702-2D9E-4BC6-B5E2-01E54A995B7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2788" y="2460625"/>
              <a:ext cx="58738" cy="57150"/>
            </a:xfrm>
            <a:custGeom>
              <a:avLst/>
              <a:gdLst>
                <a:gd name="T0" fmla="*/ 15 w 18"/>
                <a:gd name="T1" fmla="*/ 18 h 18"/>
                <a:gd name="T2" fmla="*/ 4 w 18"/>
                <a:gd name="T3" fmla="*/ 18 h 18"/>
                <a:gd name="T4" fmla="*/ 0 w 18"/>
                <a:gd name="T5" fmla="*/ 14 h 18"/>
                <a:gd name="T6" fmla="*/ 0 w 18"/>
                <a:gd name="T7" fmla="*/ 4 h 18"/>
                <a:gd name="T8" fmla="*/ 4 w 18"/>
                <a:gd name="T9" fmla="*/ 0 h 18"/>
                <a:gd name="T10" fmla="*/ 15 w 18"/>
                <a:gd name="T11" fmla="*/ 0 h 18"/>
                <a:gd name="T12" fmla="*/ 18 w 18"/>
                <a:gd name="T13" fmla="*/ 4 h 18"/>
                <a:gd name="T14" fmla="*/ 18 w 18"/>
                <a:gd name="T15" fmla="*/ 15 h 18"/>
                <a:gd name="T16" fmla="*/ 15 w 18"/>
                <a:gd name="T1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8">
                  <a:moveTo>
                    <a:pt x="15" y="18"/>
                  </a:moveTo>
                  <a:cubicBezTo>
                    <a:pt x="4" y="18"/>
                    <a:pt x="4" y="18"/>
                    <a:pt x="4" y="18"/>
                  </a:cubicBezTo>
                  <a:cubicBezTo>
                    <a:pt x="2" y="18"/>
                    <a:pt x="0" y="17"/>
                    <a:pt x="0" y="1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7" y="0"/>
                    <a:pt x="18" y="2"/>
                    <a:pt x="18" y="4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7"/>
                    <a:pt x="17" y="18"/>
                    <a:pt x="15" y="18"/>
                  </a:cubicBezTo>
                  <a:close/>
                </a:path>
              </a:pathLst>
            </a:cu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2953" tIns="41476" rIns="82953" bIns="41476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271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5" name="Freeform 32">
              <a:extLst>
                <a:ext uri="{FF2B5EF4-FFF2-40B4-BE49-F238E27FC236}">
                  <a16:creationId xmlns:a16="http://schemas.microsoft.com/office/drawing/2014/main" id="{5C913ACD-0B9D-C0A6-CD50-2573D468E6A3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3751" y="2460625"/>
              <a:ext cx="58738" cy="57150"/>
            </a:xfrm>
            <a:custGeom>
              <a:avLst/>
              <a:gdLst>
                <a:gd name="T0" fmla="*/ 14 w 18"/>
                <a:gd name="T1" fmla="*/ 18 h 18"/>
                <a:gd name="T2" fmla="*/ 3 w 18"/>
                <a:gd name="T3" fmla="*/ 18 h 18"/>
                <a:gd name="T4" fmla="*/ 0 w 18"/>
                <a:gd name="T5" fmla="*/ 14 h 18"/>
                <a:gd name="T6" fmla="*/ 0 w 18"/>
                <a:gd name="T7" fmla="*/ 4 h 18"/>
                <a:gd name="T8" fmla="*/ 3 w 18"/>
                <a:gd name="T9" fmla="*/ 0 h 18"/>
                <a:gd name="T10" fmla="*/ 14 w 18"/>
                <a:gd name="T11" fmla="*/ 0 h 18"/>
                <a:gd name="T12" fmla="*/ 18 w 18"/>
                <a:gd name="T13" fmla="*/ 4 h 18"/>
                <a:gd name="T14" fmla="*/ 18 w 18"/>
                <a:gd name="T15" fmla="*/ 15 h 18"/>
                <a:gd name="T16" fmla="*/ 14 w 18"/>
                <a:gd name="T1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8">
                  <a:moveTo>
                    <a:pt x="14" y="18"/>
                  </a:moveTo>
                  <a:cubicBezTo>
                    <a:pt x="3" y="18"/>
                    <a:pt x="3" y="18"/>
                    <a:pt x="3" y="18"/>
                  </a:cubicBezTo>
                  <a:cubicBezTo>
                    <a:pt x="1" y="18"/>
                    <a:pt x="0" y="17"/>
                    <a:pt x="0" y="1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6" y="0"/>
                    <a:pt x="18" y="2"/>
                    <a:pt x="18" y="4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7"/>
                    <a:pt x="16" y="18"/>
                    <a:pt x="14" y="18"/>
                  </a:cubicBezTo>
                  <a:close/>
                </a:path>
              </a:pathLst>
            </a:cu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2953" tIns="41476" rIns="82953" bIns="41476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271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6" name="Freeform 33">
              <a:extLst>
                <a:ext uri="{FF2B5EF4-FFF2-40B4-BE49-F238E27FC236}">
                  <a16:creationId xmlns:a16="http://schemas.microsoft.com/office/drawing/2014/main" id="{497C5022-577E-F66D-001B-CAC0D95660C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2460625"/>
              <a:ext cx="58738" cy="57150"/>
            </a:xfrm>
            <a:custGeom>
              <a:avLst/>
              <a:gdLst>
                <a:gd name="T0" fmla="*/ 14 w 18"/>
                <a:gd name="T1" fmla="*/ 18 h 18"/>
                <a:gd name="T2" fmla="*/ 3 w 18"/>
                <a:gd name="T3" fmla="*/ 18 h 18"/>
                <a:gd name="T4" fmla="*/ 0 w 18"/>
                <a:gd name="T5" fmla="*/ 14 h 18"/>
                <a:gd name="T6" fmla="*/ 0 w 18"/>
                <a:gd name="T7" fmla="*/ 4 h 18"/>
                <a:gd name="T8" fmla="*/ 3 w 18"/>
                <a:gd name="T9" fmla="*/ 0 h 18"/>
                <a:gd name="T10" fmla="*/ 14 w 18"/>
                <a:gd name="T11" fmla="*/ 0 h 18"/>
                <a:gd name="T12" fmla="*/ 18 w 18"/>
                <a:gd name="T13" fmla="*/ 4 h 18"/>
                <a:gd name="T14" fmla="*/ 18 w 18"/>
                <a:gd name="T15" fmla="*/ 15 h 18"/>
                <a:gd name="T16" fmla="*/ 14 w 18"/>
                <a:gd name="T1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8">
                  <a:moveTo>
                    <a:pt x="14" y="18"/>
                  </a:moveTo>
                  <a:cubicBezTo>
                    <a:pt x="3" y="18"/>
                    <a:pt x="3" y="18"/>
                    <a:pt x="3" y="18"/>
                  </a:cubicBezTo>
                  <a:cubicBezTo>
                    <a:pt x="1" y="18"/>
                    <a:pt x="0" y="17"/>
                    <a:pt x="0" y="1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6" y="0"/>
                    <a:pt x="18" y="2"/>
                    <a:pt x="18" y="4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7"/>
                    <a:pt x="16" y="18"/>
                    <a:pt x="14" y="18"/>
                  </a:cubicBezTo>
                  <a:close/>
                </a:path>
              </a:pathLst>
            </a:cu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2953" tIns="41476" rIns="82953" bIns="41476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271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7" name="Freeform 34">
              <a:extLst>
                <a:ext uri="{FF2B5EF4-FFF2-40B4-BE49-F238E27FC236}">
                  <a16:creationId xmlns:a16="http://schemas.microsoft.com/office/drawing/2014/main" id="{38764C13-D9C4-7B94-774D-EF5DAF12B8E3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6588" y="2544763"/>
              <a:ext cx="57150" cy="57150"/>
            </a:xfrm>
            <a:custGeom>
              <a:avLst/>
              <a:gdLst>
                <a:gd name="T0" fmla="*/ 14 w 18"/>
                <a:gd name="T1" fmla="*/ 18 h 18"/>
                <a:gd name="T2" fmla="*/ 3 w 18"/>
                <a:gd name="T3" fmla="*/ 18 h 18"/>
                <a:gd name="T4" fmla="*/ 0 w 18"/>
                <a:gd name="T5" fmla="*/ 15 h 18"/>
                <a:gd name="T6" fmla="*/ 0 w 18"/>
                <a:gd name="T7" fmla="*/ 4 h 18"/>
                <a:gd name="T8" fmla="*/ 3 w 18"/>
                <a:gd name="T9" fmla="*/ 0 h 18"/>
                <a:gd name="T10" fmla="*/ 14 w 18"/>
                <a:gd name="T11" fmla="*/ 0 h 18"/>
                <a:gd name="T12" fmla="*/ 18 w 18"/>
                <a:gd name="T13" fmla="*/ 4 h 18"/>
                <a:gd name="T14" fmla="*/ 18 w 18"/>
                <a:gd name="T15" fmla="*/ 15 h 18"/>
                <a:gd name="T16" fmla="*/ 14 w 18"/>
                <a:gd name="T1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8">
                  <a:moveTo>
                    <a:pt x="14" y="18"/>
                  </a:moveTo>
                  <a:cubicBezTo>
                    <a:pt x="3" y="18"/>
                    <a:pt x="3" y="18"/>
                    <a:pt x="3" y="18"/>
                  </a:cubicBezTo>
                  <a:cubicBezTo>
                    <a:pt x="1" y="18"/>
                    <a:pt x="0" y="17"/>
                    <a:pt x="0" y="15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6" y="0"/>
                    <a:pt x="18" y="2"/>
                    <a:pt x="18" y="4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7"/>
                    <a:pt x="16" y="18"/>
                    <a:pt x="14" y="18"/>
                  </a:cubicBezTo>
                  <a:close/>
                </a:path>
              </a:pathLst>
            </a:cu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2953" tIns="41476" rIns="82953" bIns="41476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271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8" name="Freeform 35">
              <a:extLst>
                <a:ext uri="{FF2B5EF4-FFF2-40B4-BE49-F238E27FC236}">
                  <a16:creationId xmlns:a16="http://schemas.microsoft.com/office/drawing/2014/main" id="{D803C1FA-E1F2-ABF7-8DF0-737A52DF7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2788" y="2544763"/>
              <a:ext cx="58738" cy="57150"/>
            </a:xfrm>
            <a:custGeom>
              <a:avLst/>
              <a:gdLst>
                <a:gd name="T0" fmla="*/ 15 w 18"/>
                <a:gd name="T1" fmla="*/ 18 h 18"/>
                <a:gd name="T2" fmla="*/ 4 w 18"/>
                <a:gd name="T3" fmla="*/ 18 h 18"/>
                <a:gd name="T4" fmla="*/ 0 w 18"/>
                <a:gd name="T5" fmla="*/ 15 h 18"/>
                <a:gd name="T6" fmla="*/ 0 w 18"/>
                <a:gd name="T7" fmla="*/ 4 h 18"/>
                <a:gd name="T8" fmla="*/ 4 w 18"/>
                <a:gd name="T9" fmla="*/ 0 h 18"/>
                <a:gd name="T10" fmla="*/ 15 w 18"/>
                <a:gd name="T11" fmla="*/ 0 h 18"/>
                <a:gd name="T12" fmla="*/ 18 w 18"/>
                <a:gd name="T13" fmla="*/ 4 h 18"/>
                <a:gd name="T14" fmla="*/ 18 w 18"/>
                <a:gd name="T15" fmla="*/ 15 h 18"/>
                <a:gd name="T16" fmla="*/ 15 w 18"/>
                <a:gd name="T1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8">
                  <a:moveTo>
                    <a:pt x="15" y="18"/>
                  </a:moveTo>
                  <a:cubicBezTo>
                    <a:pt x="4" y="18"/>
                    <a:pt x="4" y="18"/>
                    <a:pt x="4" y="18"/>
                  </a:cubicBezTo>
                  <a:cubicBezTo>
                    <a:pt x="2" y="18"/>
                    <a:pt x="0" y="17"/>
                    <a:pt x="0" y="15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7" y="0"/>
                    <a:pt x="18" y="2"/>
                    <a:pt x="18" y="4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7"/>
                    <a:pt x="17" y="18"/>
                    <a:pt x="15" y="18"/>
                  </a:cubicBezTo>
                  <a:close/>
                </a:path>
              </a:pathLst>
            </a:cu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2953" tIns="41476" rIns="82953" bIns="41476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271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9" name="Freeform 36">
              <a:extLst>
                <a:ext uri="{FF2B5EF4-FFF2-40B4-BE49-F238E27FC236}">
                  <a16:creationId xmlns:a16="http://schemas.microsoft.com/office/drawing/2014/main" id="{0F7F3FFE-8B2A-D68B-C700-0308F1A2E91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3751" y="2544763"/>
              <a:ext cx="58738" cy="57150"/>
            </a:xfrm>
            <a:custGeom>
              <a:avLst/>
              <a:gdLst>
                <a:gd name="T0" fmla="*/ 14 w 18"/>
                <a:gd name="T1" fmla="*/ 18 h 18"/>
                <a:gd name="T2" fmla="*/ 3 w 18"/>
                <a:gd name="T3" fmla="*/ 18 h 18"/>
                <a:gd name="T4" fmla="*/ 0 w 18"/>
                <a:gd name="T5" fmla="*/ 15 h 18"/>
                <a:gd name="T6" fmla="*/ 0 w 18"/>
                <a:gd name="T7" fmla="*/ 4 h 18"/>
                <a:gd name="T8" fmla="*/ 3 w 18"/>
                <a:gd name="T9" fmla="*/ 0 h 18"/>
                <a:gd name="T10" fmla="*/ 14 w 18"/>
                <a:gd name="T11" fmla="*/ 0 h 18"/>
                <a:gd name="T12" fmla="*/ 18 w 18"/>
                <a:gd name="T13" fmla="*/ 4 h 18"/>
                <a:gd name="T14" fmla="*/ 18 w 18"/>
                <a:gd name="T15" fmla="*/ 15 h 18"/>
                <a:gd name="T16" fmla="*/ 14 w 18"/>
                <a:gd name="T1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8">
                  <a:moveTo>
                    <a:pt x="14" y="18"/>
                  </a:moveTo>
                  <a:cubicBezTo>
                    <a:pt x="3" y="18"/>
                    <a:pt x="3" y="18"/>
                    <a:pt x="3" y="18"/>
                  </a:cubicBezTo>
                  <a:cubicBezTo>
                    <a:pt x="1" y="18"/>
                    <a:pt x="0" y="17"/>
                    <a:pt x="0" y="15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6" y="0"/>
                    <a:pt x="18" y="2"/>
                    <a:pt x="18" y="4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7"/>
                    <a:pt x="16" y="18"/>
                    <a:pt x="14" y="18"/>
                  </a:cubicBezTo>
                  <a:close/>
                </a:path>
              </a:pathLst>
            </a:cu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2953" tIns="41476" rIns="82953" bIns="41476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271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0" name="Freeform 37">
              <a:extLst>
                <a:ext uri="{FF2B5EF4-FFF2-40B4-BE49-F238E27FC236}">
                  <a16:creationId xmlns:a16="http://schemas.microsoft.com/office/drawing/2014/main" id="{24F7FF51-4CFB-7371-A217-6101971D159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2544763"/>
              <a:ext cx="58738" cy="57150"/>
            </a:xfrm>
            <a:custGeom>
              <a:avLst/>
              <a:gdLst>
                <a:gd name="T0" fmla="*/ 14 w 18"/>
                <a:gd name="T1" fmla="*/ 18 h 18"/>
                <a:gd name="T2" fmla="*/ 3 w 18"/>
                <a:gd name="T3" fmla="*/ 18 h 18"/>
                <a:gd name="T4" fmla="*/ 0 w 18"/>
                <a:gd name="T5" fmla="*/ 15 h 18"/>
                <a:gd name="T6" fmla="*/ 0 w 18"/>
                <a:gd name="T7" fmla="*/ 4 h 18"/>
                <a:gd name="T8" fmla="*/ 3 w 18"/>
                <a:gd name="T9" fmla="*/ 0 h 18"/>
                <a:gd name="T10" fmla="*/ 14 w 18"/>
                <a:gd name="T11" fmla="*/ 0 h 18"/>
                <a:gd name="T12" fmla="*/ 18 w 18"/>
                <a:gd name="T13" fmla="*/ 4 h 18"/>
                <a:gd name="T14" fmla="*/ 18 w 18"/>
                <a:gd name="T15" fmla="*/ 15 h 18"/>
                <a:gd name="T16" fmla="*/ 14 w 18"/>
                <a:gd name="T1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8">
                  <a:moveTo>
                    <a:pt x="14" y="18"/>
                  </a:moveTo>
                  <a:cubicBezTo>
                    <a:pt x="3" y="18"/>
                    <a:pt x="3" y="18"/>
                    <a:pt x="3" y="18"/>
                  </a:cubicBezTo>
                  <a:cubicBezTo>
                    <a:pt x="1" y="18"/>
                    <a:pt x="0" y="17"/>
                    <a:pt x="0" y="15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6" y="0"/>
                    <a:pt x="18" y="2"/>
                    <a:pt x="18" y="4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7"/>
                    <a:pt x="16" y="18"/>
                    <a:pt x="14" y="18"/>
                  </a:cubicBezTo>
                  <a:close/>
                </a:path>
              </a:pathLst>
            </a:cu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2953" tIns="41476" rIns="82953" bIns="41476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271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1" name="Freeform 38">
              <a:extLst>
                <a:ext uri="{FF2B5EF4-FFF2-40B4-BE49-F238E27FC236}">
                  <a16:creationId xmlns:a16="http://schemas.microsoft.com/office/drawing/2014/main" id="{7DE76EB3-E957-0BB0-3944-84B7579246F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6588" y="2628900"/>
              <a:ext cx="57150" cy="57150"/>
            </a:xfrm>
            <a:custGeom>
              <a:avLst/>
              <a:gdLst>
                <a:gd name="T0" fmla="*/ 14 w 18"/>
                <a:gd name="T1" fmla="*/ 18 h 18"/>
                <a:gd name="T2" fmla="*/ 3 w 18"/>
                <a:gd name="T3" fmla="*/ 18 h 18"/>
                <a:gd name="T4" fmla="*/ 0 w 18"/>
                <a:gd name="T5" fmla="*/ 14 h 18"/>
                <a:gd name="T6" fmla="*/ 0 w 18"/>
                <a:gd name="T7" fmla="*/ 3 h 18"/>
                <a:gd name="T8" fmla="*/ 3 w 18"/>
                <a:gd name="T9" fmla="*/ 0 h 18"/>
                <a:gd name="T10" fmla="*/ 14 w 18"/>
                <a:gd name="T11" fmla="*/ 0 h 18"/>
                <a:gd name="T12" fmla="*/ 18 w 18"/>
                <a:gd name="T13" fmla="*/ 3 h 18"/>
                <a:gd name="T14" fmla="*/ 18 w 18"/>
                <a:gd name="T15" fmla="*/ 14 h 18"/>
                <a:gd name="T16" fmla="*/ 14 w 18"/>
                <a:gd name="T1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8">
                  <a:moveTo>
                    <a:pt x="14" y="18"/>
                  </a:moveTo>
                  <a:cubicBezTo>
                    <a:pt x="3" y="18"/>
                    <a:pt x="3" y="18"/>
                    <a:pt x="3" y="18"/>
                  </a:cubicBezTo>
                  <a:cubicBezTo>
                    <a:pt x="1" y="18"/>
                    <a:pt x="0" y="16"/>
                    <a:pt x="0" y="1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6" y="0"/>
                    <a:pt x="18" y="1"/>
                    <a:pt x="18" y="3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6"/>
                    <a:pt x="16" y="18"/>
                    <a:pt x="14" y="18"/>
                  </a:cubicBezTo>
                  <a:close/>
                </a:path>
              </a:pathLst>
            </a:cu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2953" tIns="41476" rIns="82953" bIns="41476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271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2" name="Freeform 39">
              <a:extLst>
                <a:ext uri="{FF2B5EF4-FFF2-40B4-BE49-F238E27FC236}">
                  <a16:creationId xmlns:a16="http://schemas.microsoft.com/office/drawing/2014/main" id="{0EA0CAFA-D959-1E72-B65A-1C9F5E3E4C4E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2788" y="2628900"/>
              <a:ext cx="58738" cy="57150"/>
            </a:xfrm>
            <a:custGeom>
              <a:avLst/>
              <a:gdLst>
                <a:gd name="T0" fmla="*/ 15 w 18"/>
                <a:gd name="T1" fmla="*/ 18 h 18"/>
                <a:gd name="T2" fmla="*/ 4 w 18"/>
                <a:gd name="T3" fmla="*/ 18 h 18"/>
                <a:gd name="T4" fmla="*/ 0 w 18"/>
                <a:gd name="T5" fmla="*/ 14 h 18"/>
                <a:gd name="T6" fmla="*/ 0 w 18"/>
                <a:gd name="T7" fmla="*/ 3 h 18"/>
                <a:gd name="T8" fmla="*/ 4 w 18"/>
                <a:gd name="T9" fmla="*/ 0 h 18"/>
                <a:gd name="T10" fmla="*/ 15 w 18"/>
                <a:gd name="T11" fmla="*/ 0 h 18"/>
                <a:gd name="T12" fmla="*/ 18 w 18"/>
                <a:gd name="T13" fmla="*/ 3 h 18"/>
                <a:gd name="T14" fmla="*/ 18 w 18"/>
                <a:gd name="T15" fmla="*/ 14 h 18"/>
                <a:gd name="T16" fmla="*/ 15 w 18"/>
                <a:gd name="T1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8">
                  <a:moveTo>
                    <a:pt x="15" y="18"/>
                  </a:moveTo>
                  <a:cubicBezTo>
                    <a:pt x="4" y="18"/>
                    <a:pt x="4" y="18"/>
                    <a:pt x="4" y="18"/>
                  </a:cubicBezTo>
                  <a:cubicBezTo>
                    <a:pt x="2" y="18"/>
                    <a:pt x="0" y="16"/>
                    <a:pt x="0" y="1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7" y="0"/>
                    <a:pt x="18" y="1"/>
                    <a:pt x="18" y="3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6"/>
                    <a:pt x="17" y="18"/>
                    <a:pt x="15" y="18"/>
                  </a:cubicBezTo>
                  <a:close/>
                </a:path>
              </a:pathLst>
            </a:cu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2953" tIns="41476" rIns="82953" bIns="41476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271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3" name="Freeform 40">
              <a:extLst>
                <a:ext uri="{FF2B5EF4-FFF2-40B4-BE49-F238E27FC236}">
                  <a16:creationId xmlns:a16="http://schemas.microsoft.com/office/drawing/2014/main" id="{758E30C6-AEEA-6515-58FD-A472E58FD4C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7851" y="2308225"/>
              <a:ext cx="411163" cy="527050"/>
            </a:xfrm>
            <a:custGeom>
              <a:avLst/>
              <a:gdLst>
                <a:gd name="T0" fmla="*/ 0 w 127"/>
                <a:gd name="T1" fmla="*/ 18 h 163"/>
                <a:gd name="T2" fmla="*/ 0 w 127"/>
                <a:gd name="T3" fmla="*/ 10 h 163"/>
                <a:gd name="T4" fmla="*/ 9 w 127"/>
                <a:gd name="T5" fmla="*/ 0 h 163"/>
                <a:gd name="T6" fmla="*/ 117 w 127"/>
                <a:gd name="T7" fmla="*/ 0 h 163"/>
                <a:gd name="T8" fmla="*/ 127 w 127"/>
                <a:gd name="T9" fmla="*/ 10 h 163"/>
                <a:gd name="T10" fmla="*/ 127 w 127"/>
                <a:gd name="T11" fmla="*/ 153 h 163"/>
                <a:gd name="T12" fmla="*/ 117 w 127"/>
                <a:gd name="T13" fmla="*/ 163 h 163"/>
                <a:gd name="T14" fmla="*/ 9 w 127"/>
                <a:gd name="T15" fmla="*/ 163 h 163"/>
                <a:gd name="T16" fmla="*/ 0 w 127"/>
                <a:gd name="T17" fmla="*/ 153 h 163"/>
                <a:gd name="T18" fmla="*/ 0 w 127"/>
                <a:gd name="T19" fmla="*/ 3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7" h="163">
                  <a:moveTo>
                    <a:pt x="0" y="18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4" y="0"/>
                    <a:pt x="9" y="0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22" y="0"/>
                    <a:pt x="127" y="5"/>
                    <a:pt x="127" y="10"/>
                  </a:cubicBezTo>
                  <a:cubicBezTo>
                    <a:pt x="127" y="153"/>
                    <a:pt x="127" y="153"/>
                    <a:pt x="127" y="153"/>
                  </a:cubicBezTo>
                  <a:cubicBezTo>
                    <a:pt x="127" y="159"/>
                    <a:pt x="122" y="163"/>
                    <a:pt x="117" y="163"/>
                  </a:cubicBezTo>
                  <a:cubicBezTo>
                    <a:pt x="9" y="163"/>
                    <a:pt x="9" y="163"/>
                    <a:pt x="9" y="163"/>
                  </a:cubicBezTo>
                  <a:cubicBezTo>
                    <a:pt x="4" y="163"/>
                    <a:pt x="0" y="159"/>
                    <a:pt x="0" y="153"/>
                  </a:cubicBezTo>
                  <a:cubicBezTo>
                    <a:pt x="0" y="31"/>
                    <a:pt x="0" y="31"/>
                    <a:pt x="0" y="31"/>
                  </a:cubicBezTo>
                </a:path>
              </a:pathLst>
            </a:cu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2953" tIns="41476" rIns="82953" bIns="41476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271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4" name="Freeform 41">
              <a:extLst>
                <a:ext uri="{FF2B5EF4-FFF2-40B4-BE49-F238E27FC236}">
                  <a16:creationId xmlns:a16="http://schemas.microsoft.com/office/drawing/2014/main" id="{8C7E893E-7AD6-1813-A825-E33A56BBF5F0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3251" y="2336800"/>
              <a:ext cx="355600" cy="423863"/>
            </a:xfrm>
            <a:custGeom>
              <a:avLst/>
              <a:gdLst>
                <a:gd name="T0" fmla="*/ 171 w 224"/>
                <a:gd name="T1" fmla="*/ 267 h 267"/>
                <a:gd name="T2" fmla="*/ 0 w 224"/>
                <a:gd name="T3" fmla="*/ 267 h 267"/>
                <a:gd name="T4" fmla="*/ 0 w 224"/>
                <a:gd name="T5" fmla="*/ 0 h 267"/>
                <a:gd name="T6" fmla="*/ 224 w 224"/>
                <a:gd name="T7" fmla="*/ 0 h 267"/>
                <a:gd name="T8" fmla="*/ 224 w 224"/>
                <a:gd name="T9" fmla="*/ 267 h 267"/>
                <a:gd name="T10" fmla="*/ 202 w 224"/>
                <a:gd name="T11" fmla="*/ 267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4" h="267">
                  <a:moveTo>
                    <a:pt x="171" y="267"/>
                  </a:moveTo>
                  <a:lnTo>
                    <a:pt x="0" y="267"/>
                  </a:lnTo>
                  <a:lnTo>
                    <a:pt x="0" y="0"/>
                  </a:lnTo>
                  <a:lnTo>
                    <a:pt x="224" y="0"/>
                  </a:lnTo>
                  <a:lnTo>
                    <a:pt x="224" y="267"/>
                  </a:lnTo>
                  <a:lnTo>
                    <a:pt x="202" y="267"/>
                  </a:lnTo>
                </a:path>
              </a:pathLst>
            </a:cu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2953" tIns="41476" rIns="82953" bIns="41476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271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5" name="Line 42">
              <a:extLst>
                <a:ext uri="{FF2B5EF4-FFF2-40B4-BE49-F238E27FC236}">
                  <a16:creationId xmlns:a16="http://schemas.microsoft.com/office/drawing/2014/main" id="{A181072F-B263-6608-ACED-E76A135F15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59301" y="2797175"/>
              <a:ext cx="74613" cy="0"/>
            </a:xfrm>
            <a:prstGeom prst="line">
              <a:avLst/>
            </a:prstGeom>
            <a:noFill/>
            <a:ln w="952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82953" tIns="41476" rIns="82953" bIns="41476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fr-FR" sz="1271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78" name="ZoneTexte 77">
            <a:extLst>
              <a:ext uri="{FF2B5EF4-FFF2-40B4-BE49-F238E27FC236}">
                <a16:creationId xmlns:a16="http://schemas.microsoft.com/office/drawing/2014/main" id="{7B011530-DA0A-B1D1-9934-B73DB48216AD}"/>
              </a:ext>
            </a:extLst>
          </p:cNvPr>
          <p:cNvSpPr txBox="1"/>
          <p:nvPr/>
        </p:nvSpPr>
        <p:spPr>
          <a:xfrm>
            <a:off x="9228134" y="1182982"/>
            <a:ext cx="3054482" cy="5008187"/>
          </a:xfrm>
          <a:prstGeom prst="rect">
            <a:avLst/>
          </a:prstGeom>
          <a:noFill/>
          <a:ln>
            <a:noFill/>
          </a:ln>
        </p:spPr>
        <p:txBody>
          <a:bodyPr wrap="square" lIns="82953" tIns="41476" rIns="82953" bIns="41476" anchor="t">
            <a:spAutoFit/>
          </a:bodyPr>
          <a:lstStyle/>
          <a:p>
            <a:pPr marL="0" lvl="1" algn="ctr" defTabSz="1219170"/>
            <a:r>
              <a:rPr lang="fr-FR" sz="16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 Univers pour identifier l’ensemble des besoins clients et réaliser un diagnostic 360°</a:t>
            </a:r>
          </a:p>
          <a:p>
            <a:pPr marL="155536" lvl="1" indent="-155536" defTabSz="1219170">
              <a:buFont typeface="Wingdings" panose="05000000000000000000" pitchFamily="2" charset="2"/>
              <a:buChar char="q"/>
            </a:pPr>
            <a:endParaRPr lang="fr-FR" sz="1600" b="1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155536" lvl="1" indent="-155536" defTabSz="1219170">
              <a:buFont typeface="Wingdings" panose="05000000000000000000" pitchFamily="2" charset="2"/>
              <a:buChar char="q"/>
            </a:pPr>
            <a:endParaRPr lang="fr-FR" sz="1600" b="1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155536" lvl="1" indent="-155536" defTabSz="1219170">
              <a:buFont typeface="Wingdings" panose="05000000000000000000" pitchFamily="2" charset="2"/>
              <a:buChar char="q"/>
            </a:pPr>
            <a:endParaRPr lang="fr-FR" sz="1600" b="1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285750" lvl="1" indent="-285750" defTabSz="1219170">
              <a:buFont typeface="Wingdings" panose="05000000000000000000" pitchFamily="2" charset="2"/>
              <a:buChar char="q"/>
            </a:pPr>
            <a:r>
              <a:rPr lang="fr-FR" sz="16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REGLER MES DEPENSES </a:t>
            </a:r>
            <a:r>
              <a:rPr lang="fr-FR" sz="16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(par cartes professionnelles)</a:t>
            </a:r>
          </a:p>
          <a:p>
            <a:pPr marL="285750" lvl="1" indent="-285750" defTabSz="1219170">
              <a:buFont typeface="Wingdings" panose="05000000000000000000" pitchFamily="2" charset="2"/>
              <a:buChar char="q"/>
            </a:pPr>
            <a:endParaRPr lang="fr-FR" sz="16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285750" lvl="1" indent="-285750" defTabSz="1219170">
              <a:buFont typeface="Wingdings" panose="05000000000000000000" pitchFamily="2" charset="2"/>
              <a:buChar char="q"/>
            </a:pPr>
            <a:r>
              <a:rPr lang="fr-FR" sz="16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ACCEPTER LES PAIEMENTS :</a:t>
            </a:r>
          </a:p>
          <a:p>
            <a:pPr marL="457200" lvl="2" defTabSz="1219170"/>
            <a:r>
              <a:rPr lang="fr-FR" sz="16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Avec une approche affinée par secteurs d’activité  (CHR, Commerçant, Santé)</a:t>
            </a:r>
          </a:p>
          <a:p>
            <a:pPr marL="285750" lvl="1" indent="-285750" defTabSz="1219170">
              <a:buFont typeface="Wingdings" panose="05000000000000000000" pitchFamily="2" charset="2"/>
              <a:buChar char="q"/>
            </a:pPr>
            <a:endParaRPr lang="fr-FR" sz="16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285750" lvl="1" indent="-285750" defTabSz="1219170">
              <a:buFont typeface="Wingdings" panose="05000000000000000000" pitchFamily="2" charset="2"/>
              <a:buChar char="q"/>
            </a:pPr>
            <a:r>
              <a:rPr lang="fr-FR" sz="16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GERER MES COMPTES : </a:t>
            </a:r>
          </a:p>
          <a:p>
            <a:pPr marL="457200" lvl="2" defTabSz="1219170"/>
            <a:r>
              <a:rPr lang="fr-FR" sz="16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Distinction des profils EI et PM </a:t>
            </a:r>
          </a:p>
        </p:txBody>
      </p:sp>
      <p:sp>
        <p:nvSpPr>
          <p:cNvPr id="79" name="ZoneTexte 78">
            <a:extLst>
              <a:ext uri="{FF2B5EF4-FFF2-40B4-BE49-F238E27FC236}">
                <a16:creationId xmlns:a16="http://schemas.microsoft.com/office/drawing/2014/main" id="{447224DC-2F30-6158-B454-C040245B2507}"/>
              </a:ext>
            </a:extLst>
          </p:cNvPr>
          <p:cNvSpPr txBox="1"/>
          <p:nvPr/>
        </p:nvSpPr>
        <p:spPr>
          <a:xfrm>
            <a:off x="576466" y="4322490"/>
            <a:ext cx="8557745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 defTabSz="1219170"/>
            <a:r>
              <a:rPr lang="fr-FR" sz="1600" b="1" kern="0" dirty="0">
                <a:solidFill>
                  <a:srgbClr val="C00000"/>
                </a:solidFill>
                <a:latin typeface="Arial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Valorise la richesse des solutions clients. Vente à forte valeur ajoutée incluant les services additionnels</a:t>
            </a:r>
          </a:p>
        </p:txBody>
      </p:sp>
    </p:spTree>
    <p:extLst>
      <p:ext uri="{BB962C8B-B14F-4D97-AF65-F5344CB8AC3E}">
        <p14:creationId xmlns:p14="http://schemas.microsoft.com/office/powerpoint/2010/main" val="21085636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9051AD1-422B-4CEA-A80B-535CD2A5E1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80541" y="-170913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/>
              <a:t>DIAG Solutions Paiements en image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7C84316-8329-EBB1-46E1-2DDC4E4F3C10}"/>
              </a:ext>
            </a:extLst>
          </p:cNvPr>
          <p:cNvSpPr txBox="1">
            <a:spLocks/>
          </p:cNvSpPr>
          <p:nvPr/>
        </p:nvSpPr>
        <p:spPr>
          <a:xfrm>
            <a:off x="5023577" y="6004942"/>
            <a:ext cx="2552881" cy="209311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fr-FR" sz="1333" dirty="0"/>
              <a:t>VIDEO SOLPAI</a:t>
            </a:r>
            <a:r>
              <a:rPr lang="fr-FR" sz="1333" dirty="0">
                <a:highlight>
                  <a:srgbClr val="FFFF00"/>
                </a:highlight>
              </a:rPr>
              <a:t> </a:t>
            </a:r>
          </a:p>
        </p:txBody>
      </p:sp>
      <p:pic>
        <p:nvPicPr>
          <p:cNvPr id="4" name="Image 3">
            <a:hlinkClick r:id="rId2"/>
            <a:extLst>
              <a:ext uri="{FF2B5EF4-FFF2-40B4-BE49-F238E27FC236}">
                <a16:creationId xmlns:a16="http://schemas.microsoft.com/office/drawing/2014/main" id="{4F97D431-3E98-C74E-1C38-2823B36A85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8643" y="1231564"/>
            <a:ext cx="9234715" cy="4394873"/>
          </a:xfrm>
          <a:prstGeom prst="rect">
            <a:avLst/>
          </a:prstGeom>
        </p:spPr>
      </p:pic>
      <p:pic>
        <p:nvPicPr>
          <p:cNvPr id="5" name="Graphique 4" descr="Clap avec un remplissage uni">
            <a:extLst>
              <a:ext uri="{FF2B5EF4-FFF2-40B4-BE49-F238E27FC236}">
                <a16:creationId xmlns:a16="http://schemas.microsoft.com/office/drawing/2014/main" id="{9869BC5F-826F-F250-96D3-C51587D89B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03224" y="5904869"/>
            <a:ext cx="409456" cy="409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1486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9051AD1-422B-4CEA-A80B-535CD2A5E1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80541" y="-123964"/>
            <a:ext cx="10980738" cy="720000"/>
          </a:xfrm>
        </p:spPr>
        <p:txBody>
          <a:bodyPr>
            <a:normAutofit fontScale="92500"/>
          </a:bodyPr>
          <a:lstStyle/>
          <a:p>
            <a:r>
              <a:rPr lang="fr-FR" sz="2400" dirty="0"/>
              <a:t>Les + d’un parcours identique et partagé entre le conseiller et le client</a:t>
            </a:r>
          </a:p>
        </p:txBody>
      </p:sp>
      <p:sp>
        <p:nvSpPr>
          <p:cNvPr id="25" name="Rectangle : coins arrondis 14">
            <a:extLst>
              <a:ext uri="{FF2B5EF4-FFF2-40B4-BE49-F238E27FC236}">
                <a16:creationId xmlns:a16="http://schemas.microsoft.com/office/drawing/2014/main" id="{9A0BF405-1AF5-F21B-FE72-1ED829D07482}"/>
              </a:ext>
            </a:extLst>
          </p:cNvPr>
          <p:cNvSpPr/>
          <p:nvPr/>
        </p:nvSpPr>
        <p:spPr>
          <a:xfrm>
            <a:off x="6995280" y="1188160"/>
            <a:ext cx="4502216" cy="810157"/>
          </a:xfrm>
          <a:prstGeom prst="roundRect">
            <a:avLst>
              <a:gd name="adj" fmla="val 12878"/>
            </a:avLst>
          </a:prstGeom>
          <a:solidFill>
            <a:srgbClr val="C00000"/>
          </a:solidFill>
          <a:ln w="12700" cap="flat" cmpd="sng" algn="ctr">
            <a:solidFill>
              <a:srgbClr val="B34A8C"/>
            </a:solidFill>
            <a:prstDash val="solid"/>
          </a:ln>
          <a:effectLst/>
        </p:spPr>
        <p:txBody>
          <a:bodyPr rot="0" spcFirstLastPara="0" vertOverflow="overflow" horzOverflow="overflow" vert="horz" wrap="square" lIns="1488000" tIns="144000" rIns="96000" bIns="48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65190" defTabSz="1219140">
              <a:spcAft>
                <a:spcPts val="800"/>
              </a:spcAft>
              <a:defRPr/>
            </a:pPr>
            <a:r>
              <a:rPr lang="fr-FR" sz="1300" b="1">
                <a:solidFill>
                  <a:srgbClr val="FFFFFF"/>
                </a:solidFill>
              </a:rPr>
              <a:t>Pour le client « Un outil pour apporter un conseil personnalisé </a:t>
            </a:r>
            <a:r>
              <a:rPr lang="fr-FR" sz="1300" b="1" i="1">
                <a:solidFill>
                  <a:srgbClr val="FFFFFF"/>
                </a:solidFill>
              </a:rPr>
              <a:t>»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A6E5D3A-B62F-C644-6481-493ABF27C191}"/>
              </a:ext>
            </a:extLst>
          </p:cNvPr>
          <p:cNvSpPr/>
          <p:nvPr/>
        </p:nvSpPr>
        <p:spPr>
          <a:xfrm>
            <a:off x="7011161" y="1984237"/>
            <a:ext cx="4502211" cy="3713815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000000">
                <a:lumMod val="10000"/>
                <a:lumOff val="90000"/>
              </a:srgbClr>
            </a:solidFill>
            <a:prstDash val="solid"/>
          </a:ln>
          <a:effectLst/>
        </p:spPr>
        <p:txBody>
          <a:bodyPr rot="0" spcFirstLastPara="0" vertOverflow="overflow" horzOverflow="overflow" vert="horz" wrap="square" lIns="48000" tIns="144000" rIns="48000" bIns="48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28594" indent="-228594">
              <a:spcBef>
                <a:spcPts val="800"/>
              </a:spcBef>
              <a:spcAft>
                <a:spcPts val="1600"/>
              </a:spcAft>
              <a:buClr>
                <a:srgbClr val="13264A"/>
              </a:buClr>
              <a:buFont typeface="Wingdings" panose="05000000000000000000" pitchFamily="2" charset="2"/>
              <a:buChar char="§"/>
            </a:pPr>
            <a:r>
              <a:rPr lang="fr-FR" sz="1200">
                <a:solidFill>
                  <a:srgbClr val="002060"/>
                </a:solidFill>
              </a:rPr>
              <a:t>Un outil permettant au client d’explorer en quelques clics ses besoins en autonomie</a:t>
            </a:r>
          </a:p>
          <a:p>
            <a:pPr marL="228594" indent="-228594">
              <a:buClr>
                <a:srgbClr val="13264A"/>
              </a:buClr>
              <a:buFont typeface="Wingdings" panose="05000000000000000000" pitchFamily="2" charset="2"/>
              <a:buChar char="§"/>
            </a:pPr>
            <a:r>
              <a:rPr lang="fr-FR" sz="1200">
                <a:solidFill>
                  <a:srgbClr val="002060"/>
                </a:solidFill>
              </a:rPr>
              <a:t>De prendre connaissance des solutions existantes à sa banque pour développer son activité</a:t>
            </a:r>
          </a:p>
          <a:p>
            <a:pPr marL="228594" indent="-228594">
              <a:buClr>
                <a:srgbClr val="13264A"/>
              </a:buClr>
              <a:buFont typeface="Wingdings" panose="05000000000000000000" pitchFamily="2" charset="2"/>
              <a:buChar char="§"/>
            </a:pPr>
            <a:endParaRPr lang="fr-FR" sz="1200">
              <a:solidFill>
                <a:srgbClr val="002060"/>
              </a:solidFill>
            </a:endParaRPr>
          </a:p>
          <a:p>
            <a:pPr marL="228594" indent="-228594">
              <a:buClr>
                <a:srgbClr val="13264A"/>
              </a:buClr>
              <a:buFont typeface="Wingdings" panose="05000000000000000000" pitchFamily="2" charset="2"/>
              <a:buChar char="§"/>
            </a:pPr>
            <a:r>
              <a:rPr lang="fr-FR" sz="1200">
                <a:solidFill>
                  <a:srgbClr val="002060"/>
                </a:solidFill>
              </a:rPr>
              <a:t>Un conseil personnalisé, qui répond davantage à ses attentes, selon ses usages, projets, équipement actuel</a:t>
            </a:r>
          </a:p>
          <a:p>
            <a:pPr marL="228594" indent="-228594">
              <a:buClr>
                <a:srgbClr val="13264A"/>
              </a:buClr>
              <a:buFont typeface="Wingdings" panose="05000000000000000000" pitchFamily="2" charset="2"/>
              <a:buChar char="§"/>
            </a:pPr>
            <a:endParaRPr lang="fr-FR" sz="1200">
              <a:solidFill>
                <a:srgbClr val="002060"/>
              </a:solidFill>
            </a:endParaRPr>
          </a:p>
          <a:p>
            <a:pPr marL="228594" indent="-228594">
              <a:buClr>
                <a:srgbClr val="13264A"/>
              </a:buClr>
              <a:buFont typeface="Wingdings" panose="05000000000000000000" pitchFamily="2" charset="2"/>
              <a:buChar char="§"/>
            </a:pPr>
            <a:r>
              <a:rPr lang="fr-FR" sz="1200">
                <a:solidFill>
                  <a:srgbClr val="002060"/>
                </a:solidFill>
              </a:rPr>
              <a:t>Un outil lui suggérant </a:t>
            </a:r>
            <a:r>
              <a:rPr lang="fr-FR" sz="1200" b="1">
                <a:solidFill>
                  <a:srgbClr val="002060"/>
                </a:solidFill>
              </a:rPr>
              <a:t>des opportunités de développement de son activité avec </a:t>
            </a:r>
            <a:r>
              <a:rPr lang="fr-FR" sz="1200">
                <a:solidFill>
                  <a:srgbClr val="002060"/>
                </a:solidFill>
              </a:rPr>
              <a:t>un accompagnement tout au long du parcours</a:t>
            </a:r>
          </a:p>
          <a:p>
            <a:pPr marL="228594" indent="-228594">
              <a:buClr>
                <a:srgbClr val="13264A"/>
              </a:buClr>
              <a:buFont typeface="Wingdings" panose="05000000000000000000" pitchFamily="2" charset="2"/>
              <a:buChar char="§"/>
            </a:pPr>
            <a:endParaRPr lang="fr-FR" sz="1200">
              <a:solidFill>
                <a:srgbClr val="002060"/>
              </a:solidFill>
            </a:endParaRPr>
          </a:p>
          <a:p>
            <a:pPr marL="228594" indent="-228594">
              <a:buClr>
                <a:srgbClr val="13264A"/>
              </a:buClr>
              <a:buFont typeface="Wingdings" panose="05000000000000000000" pitchFamily="2" charset="2"/>
              <a:buChar char="§"/>
            </a:pPr>
            <a:r>
              <a:rPr lang="fr-FR" sz="1200">
                <a:solidFill>
                  <a:srgbClr val="002060"/>
                </a:solidFill>
              </a:rPr>
              <a:t>Une démarche pour l’amener à échanger avec son conseiller</a:t>
            </a:r>
          </a:p>
          <a:p>
            <a:pPr marL="237055" indent="-237055">
              <a:spcBef>
                <a:spcPts val="800"/>
              </a:spcBef>
              <a:spcAft>
                <a:spcPts val="1600"/>
              </a:spcAft>
              <a:buClr>
                <a:srgbClr val="13264A"/>
              </a:buClr>
              <a:buFont typeface="Wingdings" pitchFamily="2" charset="2"/>
              <a:buChar char="§"/>
            </a:pPr>
            <a:endParaRPr lang="fr-FR" sz="1400">
              <a:solidFill>
                <a:srgbClr val="D6D2E3">
                  <a:lumMod val="50000"/>
                </a:srgbClr>
              </a:solidFill>
            </a:endParaRPr>
          </a:p>
        </p:txBody>
      </p:sp>
      <p:sp>
        <p:nvSpPr>
          <p:cNvPr id="27" name="Rectangle : coins arrondis 30">
            <a:extLst>
              <a:ext uri="{FF2B5EF4-FFF2-40B4-BE49-F238E27FC236}">
                <a16:creationId xmlns:a16="http://schemas.microsoft.com/office/drawing/2014/main" id="{5A71CFB1-EE6F-D099-CDA9-A3F4F047C4F2}"/>
              </a:ext>
            </a:extLst>
          </p:cNvPr>
          <p:cNvSpPr/>
          <p:nvPr/>
        </p:nvSpPr>
        <p:spPr>
          <a:xfrm>
            <a:off x="459414" y="1181480"/>
            <a:ext cx="4634559" cy="783073"/>
          </a:xfrm>
          <a:prstGeom prst="roundRect">
            <a:avLst>
              <a:gd name="adj" fmla="val 12878"/>
            </a:avLst>
          </a:prstGeom>
          <a:solidFill>
            <a:srgbClr val="55579E"/>
          </a:solidFill>
          <a:ln w="12700" cap="flat" cmpd="sng" algn="ctr">
            <a:solidFill>
              <a:srgbClr val="55579E"/>
            </a:solidFill>
            <a:prstDash val="solid"/>
          </a:ln>
          <a:effectLst/>
        </p:spPr>
        <p:txBody>
          <a:bodyPr rot="0" spcFirstLastPara="0" vertOverflow="overflow" horzOverflow="overflow" vert="horz" wrap="square" lIns="1488000" tIns="48000" rIns="144000" bIns="48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1219140">
              <a:spcAft>
                <a:spcPts val="800"/>
              </a:spcAft>
              <a:defRPr/>
            </a:pPr>
            <a:r>
              <a:rPr lang="fr-FR" sz="1333" b="1">
                <a:solidFill>
                  <a:srgbClr val="FFFFFF"/>
                </a:solidFill>
              </a:rPr>
              <a:t>Pour le conseiller «  Un support à l’expertise »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DF3B6E6-F37B-61E0-4E3A-0E2BD573C695}"/>
              </a:ext>
            </a:extLst>
          </p:cNvPr>
          <p:cNvSpPr/>
          <p:nvPr/>
        </p:nvSpPr>
        <p:spPr>
          <a:xfrm>
            <a:off x="538533" y="1984105"/>
            <a:ext cx="4567752" cy="3696693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000000">
                <a:lumMod val="10000"/>
                <a:lumOff val="90000"/>
              </a:srgbClr>
            </a:solidFill>
            <a:prstDash val="solid"/>
          </a:ln>
          <a:effectLst/>
        </p:spPr>
        <p:txBody>
          <a:bodyPr rot="0" spcFirstLastPara="0" vertOverflow="overflow" horzOverflow="overflow" vert="horz" wrap="square" lIns="48000" tIns="144000" rIns="48000" bIns="48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28594" indent="-228594">
              <a:spcAft>
                <a:spcPts val="400"/>
              </a:spcAft>
              <a:buClr>
                <a:srgbClr val="13264A"/>
              </a:buClr>
              <a:buFont typeface="Wingdings" panose="05000000000000000000" pitchFamily="2" charset="2"/>
              <a:buChar char="§"/>
            </a:pPr>
            <a:r>
              <a:rPr lang="fr-FR" sz="1200">
                <a:solidFill>
                  <a:srgbClr val="002060"/>
                </a:solidFill>
                <a:latin typeface="+mj-lt"/>
              </a:rPr>
              <a:t>Une interface avec un </a:t>
            </a:r>
            <a:r>
              <a:rPr lang="fr-FR" sz="1200" b="1">
                <a:solidFill>
                  <a:srgbClr val="002060"/>
                </a:solidFill>
                <a:latin typeface="+mj-lt"/>
              </a:rPr>
              <a:t>parcours simple et guidant </a:t>
            </a:r>
            <a:r>
              <a:rPr lang="fr-FR" sz="1200">
                <a:solidFill>
                  <a:srgbClr val="002060"/>
                </a:solidFill>
                <a:latin typeface="+mj-lt"/>
              </a:rPr>
              <a:t>pour balayer les besoins </a:t>
            </a:r>
          </a:p>
          <a:p>
            <a:pPr marL="228594" indent="-228594">
              <a:spcAft>
                <a:spcPts val="400"/>
              </a:spcAft>
              <a:buClr>
                <a:srgbClr val="13264A"/>
              </a:buClr>
              <a:buFont typeface="Wingdings" panose="05000000000000000000" pitchFamily="2" charset="2"/>
              <a:buChar char="§"/>
            </a:pPr>
            <a:r>
              <a:rPr lang="fr-FR" sz="1200">
                <a:solidFill>
                  <a:srgbClr val="002060"/>
                </a:solidFill>
                <a:latin typeface="+mj-lt"/>
              </a:rPr>
              <a:t>Un parcours </a:t>
            </a:r>
            <a:r>
              <a:rPr lang="fr-FR" sz="1200" b="1">
                <a:solidFill>
                  <a:srgbClr val="002060"/>
                </a:solidFill>
                <a:latin typeface="+mj-lt"/>
              </a:rPr>
              <a:t>court et fluide</a:t>
            </a:r>
            <a:r>
              <a:rPr lang="fr-FR" sz="1200">
                <a:solidFill>
                  <a:srgbClr val="002060"/>
                </a:solidFill>
                <a:latin typeface="+mj-lt"/>
              </a:rPr>
              <a:t>, mené en quelques clics sur 3 univers</a:t>
            </a:r>
            <a:endParaRPr lang="en-US" sz="1200">
              <a:solidFill>
                <a:srgbClr val="002060"/>
              </a:solidFill>
              <a:latin typeface="+mj-lt"/>
            </a:endParaRPr>
          </a:p>
          <a:p>
            <a:pPr marL="228594" indent="-228594" fontAlgn="base"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fr-FR" sz="1200" b="1">
                <a:solidFill>
                  <a:srgbClr val="002060"/>
                </a:solidFill>
                <a:latin typeface="+mj-lt"/>
              </a:rPr>
              <a:t>Des solutions qui sont poussées </a:t>
            </a:r>
            <a:r>
              <a:rPr lang="fr-FR" sz="1200">
                <a:solidFill>
                  <a:srgbClr val="002060"/>
                </a:solidFill>
                <a:latin typeface="+mj-lt"/>
              </a:rPr>
              <a:t>en fonction des besoins / usages</a:t>
            </a:r>
          </a:p>
          <a:p>
            <a:pPr marL="228594" indent="-228594" fontAlgn="base"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fr-FR" sz="1200">
                <a:solidFill>
                  <a:srgbClr val="002060"/>
                </a:solidFill>
                <a:latin typeface="+mj-lt"/>
              </a:rPr>
              <a:t>Les </a:t>
            </a:r>
            <a:r>
              <a:rPr lang="fr-FR" sz="1200" b="1">
                <a:solidFill>
                  <a:srgbClr val="002060"/>
                </a:solidFill>
                <a:latin typeface="+mj-lt"/>
              </a:rPr>
              <a:t>services additionnels </a:t>
            </a:r>
            <a:r>
              <a:rPr lang="fr-FR" sz="1200">
                <a:solidFill>
                  <a:srgbClr val="002060"/>
                </a:solidFill>
                <a:latin typeface="+mj-lt"/>
              </a:rPr>
              <a:t>sont évoqués avec le client en fonction de son profil</a:t>
            </a:r>
          </a:p>
          <a:p>
            <a:pPr marL="228594" indent="-228594" fontAlgn="base"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fr-FR" sz="1200" b="1">
                <a:solidFill>
                  <a:srgbClr val="002060"/>
                </a:solidFill>
                <a:latin typeface="+mj-lt"/>
              </a:rPr>
              <a:t>Un accès direct aux solutions et avantages </a:t>
            </a:r>
          </a:p>
          <a:p>
            <a:pPr marL="228594" indent="-228594" fontAlgn="base"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fr-FR" sz="1200" b="1">
                <a:solidFill>
                  <a:srgbClr val="002060"/>
                </a:solidFill>
                <a:latin typeface="+mj-lt"/>
              </a:rPr>
              <a:t>Un entretien commercial efficace partagé avec le client</a:t>
            </a:r>
          </a:p>
          <a:p>
            <a:pPr marL="228594" indent="-228594" fontAlgn="base"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fr-FR" sz="1200">
                <a:solidFill>
                  <a:srgbClr val="002060"/>
                </a:solidFill>
                <a:latin typeface="+mj-lt"/>
              </a:rPr>
              <a:t>Un </a:t>
            </a:r>
            <a:r>
              <a:rPr lang="fr-FR" sz="1200" b="1">
                <a:solidFill>
                  <a:srgbClr val="002060"/>
                </a:solidFill>
                <a:latin typeface="+mj-lt"/>
              </a:rPr>
              <a:t>gain de temps</a:t>
            </a:r>
            <a:r>
              <a:rPr lang="fr-FR" sz="1200">
                <a:solidFill>
                  <a:srgbClr val="002060"/>
                </a:solidFill>
                <a:latin typeface="+mj-lt"/>
              </a:rPr>
              <a:t> et un </a:t>
            </a:r>
            <a:r>
              <a:rPr lang="fr-FR" sz="1200" b="1">
                <a:solidFill>
                  <a:srgbClr val="002060"/>
                </a:solidFill>
                <a:latin typeface="+mj-lt"/>
              </a:rPr>
              <a:t>conseil enrichi </a:t>
            </a:r>
            <a:r>
              <a:rPr lang="fr-FR" sz="1200">
                <a:solidFill>
                  <a:srgbClr val="002060"/>
                </a:solidFill>
                <a:latin typeface="+mj-lt"/>
              </a:rPr>
              <a:t>vis-à-vis de son client </a:t>
            </a:r>
            <a:r>
              <a:rPr lang="en-US" sz="1200">
                <a:solidFill>
                  <a:srgbClr val="002060"/>
                </a:solidFill>
                <a:latin typeface="+mj-lt"/>
              </a:rPr>
              <a:t>​avec </a:t>
            </a:r>
            <a:r>
              <a:rPr lang="fr-FR" sz="1200">
                <a:solidFill>
                  <a:srgbClr val="002060"/>
                </a:solidFill>
                <a:latin typeface="+mj-lt"/>
              </a:rPr>
              <a:t>une</a:t>
            </a:r>
            <a:r>
              <a:rPr lang="en-US" sz="1200">
                <a:solidFill>
                  <a:srgbClr val="002060"/>
                </a:solidFill>
                <a:latin typeface="+mj-lt"/>
              </a:rPr>
              <a:t> offre </a:t>
            </a:r>
            <a:r>
              <a:rPr lang="fr-FR" sz="1200">
                <a:solidFill>
                  <a:srgbClr val="002060"/>
                </a:solidFill>
                <a:latin typeface="+mj-lt"/>
              </a:rPr>
              <a:t>personnalisée</a:t>
            </a:r>
          </a:p>
          <a:p>
            <a:pPr marL="228594" indent="-228594" fontAlgn="base"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fr-FR" sz="1200">
                <a:solidFill>
                  <a:srgbClr val="002060"/>
                </a:solidFill>
                <a:latin typeface="+mj-lt"/>
              </a:rPr>
              <a:t>Un gage d’</a:t>
            </a:r>
            <a:r>
              <a:rPr lang="fr-FR" sz="1200" b="1">
                <a:solidFill>
                  <a:srgbClr val="002060"/>
                </a:solidFill>
                <a:latin typeface="+mj-lt"/>
              </a:rPr>
              <a:t>appropriation car le parcours est intuitif</a:t>
            </a:r>
            <a:endParaRPr lang="en-US" sz="1200">
              <a:solidFill>
                <a:srgbClr val="002060"/>
              </a:solidFill>
              <a:latin typeface="+mj-lt"/>
            </a:endParaRPr>
          </a:p>
          <a:p>
            <a:pPr marL="228594" indent="-228594" fontAlgn="base"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fr-FR" sz="1200">
                <a:solidFill>
                  <a:srgbClr val="002060"/>
                </a:solidFill>
                <a:latin typeface="+mj-lt"/>
              </a:rPr>
              <a:t>Un outil </a:t>
            </a:r>
            <a:r>
              <a:rPr lang="fr-FR" sz="1200" b="1">
                <a:solidFill>
                  <a:srgbClr val="002060"/>
                </a:solidFill>
                <a:latin typeface="+mj-lt"/>
              </a:rPr>
              <a:t>complet</a:t>
            </a:r>
            <a:r>
              <a:rPr lang="fr-FR" sz="1200">
                <a:solidFill>
                  <a:srgbClr val="002060"/>
                </a:solidFill>
                <a:latin typeface="+mj-lt"/>
              </a:rPr>
              <a:t> qui permet de ne rien oublier : solutions /services / rebonds / montée en gamme du client</a:t>
            </a:r>
            <a:r>
              <a:rPr lang="en-US" sz="1200">
                <a:solidFill>
                  <a:srgbClr val="002060"/>
                </a:solidFill>
                <a:latin typeface="+mj-lt"/>
              </a:rPr>
              <a:t>​</a:t>
            </a:r>
          </a:p>
          <a:p>
            <a:pPr marL="228594" indent="-228594" fontAlgn="base"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fr-FR" sz="1200">
                <a:solidFill>
                  <a:srgbClr val="002060"/>
                </a:solidFill>
                <a:latin typeface="+mj-lt"/>
              </a:rPr>
              <a:t>Le conseiller reste </a:t>
            </a:r>
            <a:r>
              <a:rPr lang="fr-FR" sz="1200" b="1">
                <a:solidFill>
                  <a:srgbClr val="002060"/>
                </a:solidFill>
                <a:latin typeface="+mj-lt"/>
              </a:rPr>
              <a:t>maître de la relation client</a:t>
            </a:r>
            <a:r>
              <a:rPr lang="en-US" sz="1200">
                <a:solidFill>
                  <a:srgbClr val="002060"/>
                </a:solidFill>
                <a:latin typeface="+mj-lt"/>
              </a:rPr>
              <a:t>​</a:t>
            </a: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7B3B69E2-86E9-47E4-A777-BDD22A9AE167}"/>
              </a:ext>
            </a:extLst>
          </p:cNvPr>
          <p:cNvGrpSpPr/>
          <p:nvPr/>
        </p:nvGrpSpPr>
        <p:grpSpPr>
          <a:xfrm>
            <a:off x="7285955" y="1298355"/>
            <a:ext cx="451775" cy="546796"/>
            <a:chOff x="522008" y="3012845"/>
            <a:chExt cx="427038" cy="463551"/>
          </a:xfrm>
          <a:noFill/>
        </p:grpSpPr>
        <p:sp>
          <p:nvSpPr>
            <p:cNvPr id="30" name="Freeform 18">
              <a:extLst>
                <a:ext uri="{FF2B5EF4-FFF2-40B4-BE49-F238E27FC236}">
                  <a16:creationId xmlns:a16="http://schemas.microsoft.com/office/drawing/2014/main" id="{41B7B491-64F6-6959-6FCB-F336E59C0D9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708" y="3073170"/>
              <a:ext cx="144463" cy="68263"/>
            </a:xfrm>
            <a:custGeom>
              <a:avLst/>
              <a:gdLst>
                <a:gd name="T0" fmla="*/ 0 w 45"/>
                <a:gd name="T1" fmla="*/ 10 h 21"/>
                <a:gd name="T2" fmla="*/ 39 w 45"/>
                <a:gd name="T3" fmla="*/ 0 h 21"/>
                <a:gd name="T4" fmla="*/ 38 w 45"/>
                <a:gd name="T5" fmla="*/ 10 h 21"/>
                <a:gd name="T6" fmla="*/ 45 w 45"/>
                <a:gd name="T7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21">
                  <a:moveTo>
                    <a:pt x="0" y="10"/>
                  </a:moveTo>
                  <a:cubicBezTo>
                    <a:pt x="0" y="10"/>
                    <a:pt x="23" y="21"/>
                    <a:pt x="39" y="0"/>
                  </a:cubicBezTo>
                  <a:cubicBezTo>
                    <a:pt x="39" y="0"/>
                    <a:pt x="40" y="4"/>
                    <a:pt x="38" y="10"/>
                  </a:cubicBezTo>
                  <a:cubicBezTo>
                    <a:pt x="38" y="10"/>
                    <a:pt x="42" y="12"/>
                    <a:pt x="45" y="7"/>
                  </a:cubicBezTo>
                </a:path>
              </a:pathLst>
            </a:custGeom>
            <a:grp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fr-FR" sz="105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" name="Freeform 19">
              <a:extLst>
                <a:ext uri="{FF2B5EF4-FFF2-40B4-BE49-F238E27FC236}">
                  <a16:creationId xmlns:a16="http://schemas.microsoft.com/office/drawing/2014/main" id="{4230ED04-B1CB-8669-81EC-5C17DF98F2F7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083" y="3012845"/>
              <a:ext cx="125413" cy="274638"/>
            </a:xfrm>
            <a:custGeom>
              <a:avLst/>
              <a:gdLst>
                <a:gd name="T0" fmla="*/ 39 w 39"/>
                <a:gd name="T1" fmla="*/ 86 h 86"/>
                <a:gd name="T2" fmla="*/ 13 w 39"/>
                <a:gd name="T3" fmla="*/ 62 h 86"/>
                <a:gd name="T4" fmla="*/ 7 w 39"/>
                <a:gd name="T5" fmla="*/ 56 h 86"/>
                <a:gd name="T6" fmla="*/ 11 w 39"/>
                <a:gd name="T7" fmla="*/ 48 h 86"/>
                <a:gd name="T8" fmla="*/ 38 w 39"/>
                <a:gd name="T9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86">
                  <a:moveTo>
                    <a:pt x="39" y="86"/>
                  </a:moveTo>
                  <a:cubicBezTo>
                    <a:pt x="19" y="86"/>
                    <a:pt x="13" y="62"/>
                    <a:pt x="13" y="62"/>
                  </a:cubicBezTo>
                  <a:cubicBezTo>
                    <a:pt x="13" y="62"/>
                    <a:pt x="8" y="62"/>
                    <a:pt x="7" y="56"/>
                  </a:cubicBezTo>
                  <a:cubicBezTo>
                    <a:pt x="5" y="50"/>
                    <a:pt x="11" y="48"/>
                    <a:pt x="11" y="48"/>
                  </a:cubicBezTo>
                  <a:cubicBezTo>
                    <a:pt x="11" y="48"/>
                    <a:pt x="0" y="11"/>
                    <a:pt x="38" y="0"/>
                  </a:cubicBezTo>
                </a:path>
              </a:pathLst>
            </a:custGeom>
            <a:grp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fr-FR" sz="105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Freeform 20">
              <a:extLst>
                <a:ext uri="{FF2B5EF4-FFF2-40B4-BE49-F238E27FC236}">
                  <a16:creationId xmlns:a16="http://schemas.microsoft.com/office/drawing/2014/main" id="{7D6B117A-F477-216D-6C2A-D8219B676EB5}"/>
                </a:ext>
              </a:extLst>
            </p:cNvPr>
            <p:cNvSpPr>
              <a:spLocks/>
            </p:cNvSpPr>
            <p:nvPr/>
          </p:nvSpPr>
          <p:spPr bwMode="auto">
            <a:xfrm>
              <a:off x="745846" y="3025545"/>
              <a:ext cx="120650" cy="261938"/>
            </a:xfrm>
            <a:custGeom>
              <a:avLst/>
              <a:gdLst>
                <a:gd name="T0" fmla="*/ 0 w 38"/>
                <a:gd name="T1" fmla="*/ 82 h 82"/>
                <a:gd name="T2" fmla="*/ 27 w 38"/>
                <a:gd name="T3" fmla="*/ 58 h 82"/>
                <a:gd name="T4" fmla="*/ 34 w 38"/>
                <a:gd name="T5" fmla="*/ 52 h 82"/>
                <a:gd name="T6" fmla="*/ 29 w 38"/>
                <a:gd name="T7" fmla="*/ 44 h 82"/>
                <a:gd name="T8" fmla="*/ 12 w 38"/>
                <a:gd name="T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82">
                  <a:moveTo>
                    <a:pt x="0" y="82"/>
                  </a:moveTo>
                  <a:cubicBezTo>
                    <a:pt x="20" y="82"/>
                    <a:pt x="27" y="58"/>
                    <a:pt x="27" y="58"/>
                  </a:cubicBezTo>
                  <a:cubicBezTo>
                    <a:pt x="27" y="58"/>
                    <a:pt x="32" y="58"/>
                    <a:pt x="34" y="52"/>
                  </a:cubicBezTo>
                  <a:cubicBezTo>
                    <a:pt x="35" y="46"/>
                    <a:pt x="29" y="44"/>
                    <a:pt x="29" y="44"/>
                  </a:cubicBezTo>
                  <a:cubicBezTo>
                    <a:pt x="29" y="44"/>
                    <a:pt x="38" y="14"/>
                    <a:pt x="12" y="0"/>
                  </a:cubicBezTo>
                </a:path>
              </a:pathLst>
            </a:custGeom>
            <a:grp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fr-FR" sz="105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Line 21">
              <a:extLst>
                <a:ext uri="{FF2B5EF4-FFF2-40B4-BE49-F238E27FC236}">
                  <a16:creationId xmlns:a16="http://schemas.microsoft.com/office/drawing/2014/main" id="{9BD4835F-1CD5-E33B-29D6-28C1650EB4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96633" y="3163658"/>
              <a:ext cx="0" cy="19050"/>
            </a:xfrm>
            <a:prstGeom prst="line">
              <a:avLst/>
            </a:prstGeom>
            <a:grp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fr-FR" sz="105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Line 22">
              <a:extLst>
                <a:ext uri="{FF2B5EF4-FFF2-40B4-BE49-F238E27FC236}">
                  <a16:creationId xmlns:a16="http://schemas.microsoft.com/office/drawing/2014/main" id="{6BADC84C-7328-06D0-7E89-9484AA2557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4421" y="3163658"/>
              <a:ext cx="0" cy="19050"/>
            </a:xfrm>
            <a:prstGeom prst="line">
              <a:avLst/>
            </a:prstGeom>
            <a:grp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fr-FR" sz="105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Freeform 23">
              <a:extLst>
                <a:ext uri="{FF2B5EF4-FFF2-40B4-BE49-F238E27FC236}">
                  <a16:creationId xmlns:a16="http://schemas.microsoft.com/office/drawing/2014/main" id="{D072DC8E-0830-03DB-4F4C-214767F76FE0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621" y="3230333"/>
              <a:ext cx="31750" cy="9525"/>
            </a:xfrm>
            <a:custGeom>
              <a:avLst/>
              <a:gdLst>
                <a:gd name="T0" fmla="*/ 10 w 10"/>
                <a:gd name="T1" fmla="*/ 0 h 3"/>
                <a:gd name="T2" fmla="*/ 0 w 10"/>
                <a:gd name="T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" h="3">
                  <a:moveTo>
                    <a:pt x="10" y="0"/>
                  </a:moveTo>
                  <a:cubicBezTo>
                    <a:pt x="8" y="3"/>
                    <a:pt x="3" y="3"/>
                    <a:pt x="0" y="0"/>
                  </a:cubicBezTo>
                </a:path>
              </a:pathLst>
            </a:custGeom>
            <a:grp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fr-FR" sz="105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Freeform 24">
              <a:extLst>
                <a:ext uri="{FF2B5EF4-FFF2-40B4-BE49-F238E27FC236}">
                  <a16:creationId xmlns:a16="http://schemas.microsoft.com/office/drawing/2014/main" id="{AB43DB90-BFFA-65DC-856A-A3840C77109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008" y="3287483"/>
              <a:ext cx="220663" cy="188913"/>
            </a:xfrm>
            <a:custGeom>
              <a:avLst/>
              <a:gdLst>
                <a:gd name="T0" fmla="*/ 5 w 69"/>
                <a:gd name="T1" fmla="*/ 59 h 59"/>
                <a:gd name="T2" fmla="*/ 42 w 69"/>
                <a:gd name="T3" fmla="*/ 11 h 59"/>
                <a:gd name="T4" fmla="*/ 50 w 69"/>
                <a:gd name="T5" fmla="*/ 0 h 59"/>
                <a:gd name="T6" fmla="*/ 69 w 69"/>
                <a:gd name="T7" fmla="*/ 15 h 59"/>
                <a:gd name="T8" fmla="*/ 59 w 69"/>
                <a:gd name="T9" fmla="*/ 28 h 59"/>
                <a:gd name="T10" fmla="*/ 48 w 69"/>
                <a:gd name="T11" fmla="*/ 1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" h="59">
                  <a:moveTo>
                    <a:pt x="5" y="59"/>
                  </a:moveTo>
                  <a:cubicBezTo>
                    <a:pt x="5" y="59"/>
                    <a:pt x="0" y="22"/>
                    <a:pt x="42" y="11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69" y="15"/>
                    <a:pt x="69" y="15"/>
                    <a:pt x="69" y="15"/>
                  </a:cubicBezTo>
                  <a:cubicBezTo>
                    <a:pt x="59" y="28"/>
                    <a:pt x="59" y="28"/>
                    <a:pt x="59" y="28"/>
                  </a:cubicBezTo>
                  <a:cubicBezTo>
                    <a:pt x="48" y="17"/>
                    <a:pt x="48" y="17"/>
                    <a:pt x="48" y="17"/>
                  </a:cubicBezTo>
                </a:path>
              </a:pathLst>
            </a:custGeom>
            <a:grp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fr-FR" sz="105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Freeform 25">
              <a:extLst>
                <a:ext uri="{FF2B5EF4-FFF2-40B4-BE49-F238E27FC236}">
                  <a16:creationId xmlns:a16="http://schemas.microsoft.com/office/drawing/2014/main" id="{B12C73D1-E8F9-4B13-ACDE-F07B29F322BF}"/>
                </a:ext>
              </a:extLst>
            </p:cNvPr>
            <p:cNvSpPr>
              <a:spLocks/>
            </p:cNvSpPr>
            <p:nvPr/>
          </p:nvSpPr>
          <p:spPr bwMode="auto">
            <a:xfrm>
              <a:off x="745846" y="3287483"/>
              <a:ext cx="190500" cy="122238"/>
            </a:xfrm>
            <a:custGeom>
              <a:avLst/>
              <a:gdLst>
                <a:gd name="T0" fmla="*/ 60 w 60"/>
                <a:gd name="T1" fmla="*/ 38 h 38"/>
                <a:gd name="T2" fmla="*/ 26 w 60"/>
                <a:gd name="T3" fmla="*/ 11 h 38"/>
                <a:gd name="T4" fmla="*/ 19 w 60"/>
                <a:gd name="T5" fmla="*/ 0 h 38"/>
                <a:gd name="T6" fmla="*/ 0 w 60"/>
                <a:gd name="T7" fmla="*/ 16 h 38"/>
                <a:gd name="T8" fmla="*/ 10 w 60"/>
                <a:gd name="T9" fmla="*/ 28 h 38"/>
                <a:gd name="T10" fmla="*/ 20 w 60"/>
                <a:gd name="T11" fmla="*/ 1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38">
                  <a:moveTo>
                    <a:pt x="60" y="38"/>
                  </a:moveTo>
                  <a:cubicBezTo>
                    <a:pt x="56" y="28"/>
                    <a:pt x="47" y="16"/>
                    <a:pt x="26" y="1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20" y="18"/>
                    <a:pt x="20" y="18"/>
                    <a:pt x="20" y="18"/>
                  </a:cubicBezTo>
                </a:path>
              </a:pathLst>
            </a:custGeom>
            <a:grp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fr-FR" sz="105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Freeform 26">
              <a:extLst>
                <a:ext uri="{FF2B5EF4-FFF2-40B4-BE49-F238E27FC236}">
                  <a16:creationId xmlns:a16="http://schemas.microsoft.com/office/drawing/2014/main" id="{BAB5540F-383E-9E0E-0EBD-FDD6051ACBF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5871" y="3454170"/>
              <a:ext cx="3175" cy="22225"/>
            </a:xfrm>
            <a:custGeom>
              <a:avLst/>
              <a:gdLst>
                <a:gd name="T0" fmla="*/ 0 w 1"/>
                <a:gd name="T1" fmla="*/ 7 h 7"/>
                <a:gd name="T2" fmla="*/ 0 w 1"/>
                <a:gd name="T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7">
                  <a:moveTo>
                    <a:pt x="0" y="7"/>
                  </a:moveTo>
                  <a:cubicBezTo>
                    <a:pt x="0" y="7"/>
                    <a:pt x="1" y="4"/>
                    <a:pt x="0" y="0"/>
                  </a:cubicBezTo>
                </a:path>
              </a:pathLst>
            </a:custGeom>
            <a:grp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fr-FR" sz="105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57AD176F-90DA-1B7E-156B-F37EEAFADC60}"/>
              </a:ext>
            </a:extLst>
          </p:cNvPr>
          <p:cNvGrpSpPr/>
          <p:nvPr/>
        </p:nvGrpSpPr>
        <p:grpSpPr>
          <a:xfrm>
            <a:off x="703172" y="1271387"/>
            <a:ext cx="587251" cy="525433"/>
            <a:chOff x="1170844" y="4508376"/>
            <a:chExt cx="1350340" cy="1423641"/>
          </a:xfrm>
        </p:grpSpPr>
        <p:sp>
          <p:nvSpPr>
            <p:cNvPr id="40" name="Freeform 389">
              <a:extLst>
                <a:ext uri="{FF2B5EF4-FFF2-40B4-BE49-F238E27FC236}">
                  <a16:creationId xmlns:a16="http://schemas.microsoft.com/office/drawing/2014/main" id="{9E2E7041-E149-2017-7DE6-ACD2E13C330D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0600" y="4720267"/>
              <a:ext cx="382287" cy="430400"/>
            </a:xfrm>
            <a:custGeom>
              <a:avLst/>
              <a:gdLst>
                <a:gd name="T0" fmla="*/ 2 w 31"/>
                <a:gd name="T1" fmla="*/ 8 h 32"/>
                <a:gd name="T2" fmla="*/ 0 w 31"/>
                <a:gd name="T3" fmla="*/ 15 h 32"/>
                <a:gd name="T4" fmla="*/ 16 w 31"/>
                <a:gd name="T5" fmla="*/ 32 h 32"/>
                <a:gd name="T6" fmla="*/ 31 w 31"/>
                <a:gd name="T7" fmla="*/ 15 h 32"/>
                <a:gd name="T8" fmla="*/ 31 w 31"/>
                <a:gd name="T9" fmla="*/ 12 h 32"/>
                <a:gd name="T10" fmla="*/ 10 w 31"/>
                <a:gd name="T1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32">
                  <a:moveTo>
                    <a:pt x="2" y="8"/>
                  </a:moveTo>
                  <a:cubicBezTo>
                    <a:pt x="1" y="10"/>
                    <a:pt x="0" y="12"/>
                    <a:pt x="0" y="15"/>
                  </a:cubicBezTo>
                  <a:cubicBezTo>
                    <a:pt x="0" y="24"/>
                    <a:pt x="7" y="32"/>
                    <a:pt x="16" y="32"/>
                  </a:cubicBezTo>
                  <a:cubicBezTo>
                    <a:pt x="24" y="32"/>
                    <a:pt x="31" y="24"/>
                    <a:pt x="31" y="15"/>
                  </a:cubicBezTo>
                  <a:cubicBezTo>
                    <a:pt x="31" y="14"/>
                    <a:pt x="31" y="13"/>
                    <a:pt x="31" y="12"/>
                  </a:cubicBezTo>
                  <a:cubicBezTo>
                    <a:pt x="31" y="12"/>
                    <a:pt x="21" y="13"/>
                    <a:pt x="10" y="0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fr-FR" sz="105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1" name="Line 390">
              <a:extLst>
                <a:ext uri="{FF2B5EF4-FFF2-40B4-BE49-F238E27FC236}">
                  <a16:creationId xmlns:a16="http://schemas.microsoft.com/office/drawing/2014/main" id="{9D2D52F4-EC79-6A33-6A0F-8B4699E1E0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29255" y="4872565"/>
              <a:ext cx="0" cy="52973"/>
            </a:xfrm>
            <a:prstGeom prst="line">
              <a:avLst/>
            </a:pr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fr-FR" sz="105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2" name="Line 391">
              <a:extLst>
                <a:ext uri="{FF2B5EF4-FFF2-40B4-BE49-F238E27FC236}">
                  <a16:creationId xmlns:a16="http://schemas.microsoft.com/office/drawing/2014/main" id="{8E9459B2-AA39-30C8-14B4-840CE8425E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14232" y="4885808"/>
              <a:ext cx="0" cy="26486"/>
            </a:xfrm>
            <a:prstGeom prst="line">
              <a:avLst/>
            </a:pr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fr-FR" sz="105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Freeform 392">
              <a:extLst>
                <a:ext uri="{FF2B5EF4-FFF2-40B4-BE49-F238E27FC236}">
                  <a16:creationId xmlns:a16="http://schemas.microsoft.com/office/drawing/2014/main" id="{F85E94D6-8E12-27B6-6071-C29D2E7FE69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0914" y="5044726"/>
              <a:ext cx="73991" cy="26486"/>
            </a:xfrm>
            <a:custGeom>
              <a:avLst/>
              <a:gdLst>
                <a:gd name="T0" fmla="*/ 6 w 6"/>
                <a:gd name="T1" fmla="*/ 0 h 2"/>
                <a:gd name="T2" fmla="*/ 0 w 6"/>
                <a:gd name="T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2">
                  <a:moveTo>
                    <a:pt x="6" y="0"/>
                  </a:moveTo>
                  <a:cubicBezTo>
                    <a:pt x="5" y="2"/>
                    <a:pt x="2" y="2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fr-FR" sz="105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4" name="Line 393">
              <a:extLst>
                <a:ext uri="{FF2B5EF4-FFF2-40B4-BE49-F238E27FC236}">
                  <a16:creationId xmlns:a16="http://schemas.microsoft.com/office/drawing/2014/main" id="{25E523E4-F496-5920-76FE-A9D0AD009FC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68154" y="5932016"/>
              <a:ext cx="1153030" cy="0"/>
            </a:xfrm>
            <a:prstGeom prst="line">
              <a:avLst/>
            </a:pr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fr-FR" sz="105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Line 394">
              <a:extLst>
                <a:ext uri="{FF2B5EF4-FFF2-40B4-BE49-F238E27FC236}">
                  <a16:creationId xmlns:a16="http://schemas.microsoft.com/office/drawing/2014/main" id="{5D9857C2-0FEA-7D38-9600-7420A97A6C2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70844" y="5932016"/>
              <a:ext cx="73991" cy="0"/>
            </a:xfrm>
            <a:prstGeom prst="line">
              <a:avLst/>
            </a:pr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fr-FR" sz="105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6" name="Freeform 395">
              <a:extLst>
                <a:ext uri="{FF2B5EF4-FFF2-40B4-BE49-F238E27FC236}">
                  <a16:creationId xmlns:a16="http://schemas.microsoft.com/office/drawing/2014/main" id="{B87E7764-CF61-6275-01A3-2765DB71490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4949" y="4508376"/>
              <a:ext cx="653588" cy="708506"/>
            </a:xfrm>
            <a:custGeom>
              <a:avLst/>
              <a:gdLst>
                <a:gd name="T0" fmla="*/ 13 w 53"/>
                <a:gd name="T1" fmla="*/ 50 h 53"/>
                <a:gd name="T2" fmla="*/ 9 w 53"/>
                <a:gd name="T3" fmla="*/ 44 h 53"/>
                <a:gd name="T4" fmla="*/ 1 w 53"/>
                <a:gd name="T5" fmla="*/ 32 h 53"/>
                <a:gd name="T6" fmla="*/ 9 w 53"/>
                <a:gd name="T7" fmla="*/ 17 h 53"/>
                <a:gd name="T8" fmla="*/ 19 w 53"/>
                <a:gd name="T9" fmla="*/ 7 h 53"/>
                <a:gd name="T10" fmla="*/ 36 w 53"/>
                <a:gd name="T11" fmla="*/ 4 h 53"/>
                <a:gd name="T12" fmla="*/ 45 w 53"/>
                <a:gd name="T13" fmla="*/ 19 h 53"/>
                <a:gd name="T14" fmla="*/ 53 w 53"/>
                <a:gd name="T15" fmla="*/ 32 h 53"/>
                <a:gd name="T16" fmla="*/ 44 w 53"/>
                <a:gd name="T17" fmla="*/ 44 h 53"/>
                <a:gd name="T18" fmla="*/ 36 w 53"/>
                <a:gd name="T1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" h="53">
                  <a:moveTo>
                    <a:pt x="13" y="50"/>
                  </a:moveTo>
                  <a:cubicBezTo>
                    <a:pt x="10" y="47"/>
                    <a:pt x="9" y="44"/>
                    <a:pt x="9" y="44"/>
                  </a:cubicBezTo>
                  <a:cubicBezTo>
                    <a:pt x="9" y="44"/>
                    <a:pt x="0" y="40"/>
                    <a:pt x="1" y="32"/>
                  </a:cubicBezTo>
                  <a:cubicBezTo>
                    <a:pt x="2" y="23"/>
                    <a:pt x="8" y="23"/>
                    <a:pt x="9" y="17"/>
                  </a:cubicBezTo>
                  <a:cubicBezTo>
                    <a:pt x="9" y="10"/>
                    <a:pt x="14" y="7"/>
                    <a:pt x="19" y="7"/>
                  </a:cubicBezTo>
                  <a:cubicBezTo>
                    <a:pt x="19" y="7"/>
                    <a:pt x="25" y="0"/>
                    <a:pt x="36" y="4"/>
                  </a:cubicBezTo>
                  <a:cubicBezTo>
                    <a:pt x="47" y="9"/>
                    <a:pt x="45" y="19"/>
                    <a:pt x="45" y="19"/>
                  </a:cubicBezTo>
                  <a:cubicBezTo>
                    <a:pt x="45" y="19"/>
                    <a:pt x="53" y="23"/>
                    <a:pt x="53" y="32"/>
                  </a:cubicBezTo>
                  <a:cubicBezTo>
                    <a:pt x="53" y="42"/>
                    <a:pt x="44" y="44"/>
                    <a:pt x="44" y="44"/>
                  </a:cubicBezTo>
                  <a:cubicBezTo>
                    <a:pt x="44" y="44"/>
                    <a:pt x="43" y="52"/>
                    <a:pt x="36" y="53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fr-FR" sz="105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7" name="Freeform 401">
              <a:extLst>
                <a:ext uri="{FF2B5EF4-FFF2-40B4-BE49-F238E27FC236}">
                  <a16:creationId xmlns:a16="http://schemas.microsoft.com/office/drawing/2014/main" id="{007F9BC4-38EE-5640-0EF3-DAA05CFDC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3604" y="5574452"/>
              <a:ext cx="357624" cy="278106"/>
            </a:xfrm>
            <a:custGeom>
              <a:avLst/>
              <a:gdLst>
                <a:gd name="T0" fmla="*/ 58 w 58"/>
                <a:gd name="T1" fmla="*/ 42 h 42"/>
                <a:gd name="T2" fmla="*/ 58 w 58"/>
                <a:gd name="T3" fmla="*/ 0 h 42"/>
                <a:gd name="T4" fmla="*/ 0 w 58"/>
                <a:gd name="T5" fmla="*/ 0 h 42"/>
                <a:gd name="T6" fmla="*/ 0 w 58"/>
                <a:gd name="T7" fmla="*/ 3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42">
                  <a:moveTo>
                    <a:pt x="58" y="42"/>
                  </a:moveTo>
                  <a:lnTo>
                    <a:pt x="58" y="0"/>
                  </a:lnTo>
                  <a:lnTo>
                    <a:pt x="0" y="0"/>
                  </a:lnTo>
                  <a:lnTo>
                    <a:pt x="0" y="36"/>
                  </a:ln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fr-FR" sz="105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8" name="Freeform 405">
              <a:extLst>
                <a:ext uri="{FF2B5EF4-FFF2-40B4-BE49-F238E27FC236}">
                  <a16:creationId xmlns:a16="http://schemas.microsoft.com/office/drawing/2014/main" id="{D046A530-596D-9636-B248-E66586D8563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9883" y="5759856"/>
              <a:ext cx="0" cy="172161"/>
            </a:xfrm>
            <a:custGeom>
              <a:avLst/>
              <a:gdLst>
                <a:gd name="T0" fmla="*/ 13 h 13"/>
                <a:gd name="T1" fmla="*/ 0 h 1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13">
                  <a:moveTo>
                    <a:pt x="0" y="13"/>
                  </a:moveTo>
                  <a:cubicBezTo>
                    <a:pt x="0" y="2"/>
                    <a:pt x="0" y="9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fr-FR" sz="105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Line 408">
              <a:extLst>
                <a:ext uri="{FF2B5EF4-FFF2-40B4-BE49-F238E27FC236}">
                  <a16:creationId xmlns:a16="http://schemas.microsoft.com/office/drawing/2014/main" id="{F9108044-54E3-7CAC-59E2-33CCF09687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88223" y="5269859"/>
              <a:ext cx="0" cy="0"/>
            </a:xfrm>
            <a:prstGeom prst="line">
              <a:avLst/>
            </a:pr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fr-FR" sz="105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0" name="Line 411">
              <a:extLst>
                <a:ext uri="{FF2B5EF4-FFF2-40B4-BE49-F238E27FC236}">
                  <a16:creationId xmlns:a16="http://schemas.microsoft.com/office/drawing/2014/main" id="{C511EA04-16E1-C393-AB0B-4041EE21699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38896" y="5110941"/>
              <a:ext cx="0" cy="158918"/>
            </a:xfrm>
            <a:prstGeom prst="line">
              <a:avLst/>
            </a:pr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fr-FR" sz="105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1" name="Freeform 412">
              <a:extLst>
                <a:ext uri="{FF2B5EF4-FFF2-40B4-BE49-F238E27FC236}">
                  <a16:creationId xmlns:a16="http://schemas.microsoft.com/office/drawing/2014/main" id="{CB69362B-3C2F-8004-E850-F7DD929DBB53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4905" y="5216887"/>
              <a:ext cx="332960" cy="357565"/>
            </a:xfrm>
            <a:custGeom>
              <a:avLst/>
              <a:gdLst>
                <a:gd name="T0" fmla="*/ 0 w 27"/>
                <a:gd name="T1" fmla="*/ 27 h 27"/>
                <a:gd name="T2" fmla="*/ 6 w 27"/>
                <a:gd name="T3" fmla="*/ 4 h 27"/>
                <a:gd name="T4" fmla="*/ 27 w 27"/>
                <a:gd name="T5" fmla="*/ 2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7">
                  <a:moveTo>
                    <a:pt x="0" y="27"/>
                  </a:move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27" y="0"/>
                    <a:pt x="27" y="23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fr-FR" sz="105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2" name="Freeform 413">
              <a:extLst>
                <a:ext uri="{FF2B5EF4-FFF2-40B4-BE49-F238E27FC236}">
                  <a16:creationId xmlns:a16="http://schemas.microsoft.com/office/drawing/2014/main" id="{BE771413-01BC-56A8-6E81-73BF66F8D8A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0197" y="5534722"/>
              <a:ext cx="0" cy="397294"/>
            </a:xfrm>
            <a:custGeom>
              <a:avLst/>
              <a:gdLst>
                <a:gd name="T0" fmla="*/ 0 h 30"/>
                <a:gd name="T1" fmla="*/ 30 h 30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30">
                  <a:moveTo>
                    <a:pt x="0" y="0"/>
                  </a:moveTo>
                  <a:cubicBezTo>
                    <a:pt x="0" y="4"/>
                    <a:pt x="0" y="24"/>
                    <a:pt x="0" y="30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fr-FR" sz="105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3" name="Freeform 414">
              <a:extLst>
                <a:ext uri="{FF2B5EF4-FFF2-40B4-BE49-F238E27FC236}">
                  <a16:creationId xmlns:a16="http://schemas.microsoft.com/office/drawing/2014/main" id="{8BDCEF97-E7EE-941F-85BA-E1BE917AB1DD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5622" y="5203643"/>
              <a:ext cx="345292" cy="370808"/>
            </a:xfrm>
            <a:custGeom>
              <a:avLst/>
              <a:gdLst>
                <a:gd name="T0" fmla="*/ 28 w 28"/>
                <a:gd name="T1" fmla="*/ 28 h 28"/>
                <a:gd name="T2" fmla="*/ 22 w 28"/>
                <a:gd name="T3" fmla="*/ 4 h 28"/>
                <a:gd name="T4" fmla="*/ 0 w 28"/>
                <a:gd name="T5" fmla="*/ 2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8">
                  <a:moveTo>
                    <a:pt x="28" y="28"/>
                  </a:move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0" y="0"/>
                    <a:pt x="0" y="24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fr-FR" sz="105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4" name="Freeform 415">
              <a:extLst>
                <a:ext uri="{FF2B5EF4-FFF2-40B4-BE49-F238E27FC236}">
                  <a16:creationId xmlns:a16="http://schemas.microsoft.com/office/drawing/2014/main" id="{9B648A6B-4C18-96A8-C042-691FFCE444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5622" y="5521479"/>
              <a:ext cx="0" cy="397294"/>
            </a:xfrm>
            <a:custGeom>
              <a:avLst/>
              <a:gdLst>
                <a:gd name="T0" fmla="*/ 0 h 30"/>
                <a:gd name="T1" fmla="*/ 30 h 30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30">
                  <a:moveTo>
                    <a:pt x="0" y="0"/>
                  </a:moveTo>
                  <a:cubicBezTo>
                    <a:pt x="0" y="4"/>
                    <a:pt x="0" y="24"/>
                    <a:pt x="0" y="30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fr-FR" sz="105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5" name="Freeform 421">
              <a:extLst>
                <a:ext uri="{FF2B5EF4-FFF2-40B4-BE49-F238E27FC236}">
                  <a16:creationId xmlns:a16="http://schemas.microsoft.com/office/drawing/2014/main" id="{BCEC1F3B-6D27-249E-A29D-22087E199B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7281" y="5812828"/>
              <a:ext cx="197310" cy="105945"/>
            </a:xfrm>
            <a:custGeom>
              <a:avLst/>
              <a:gdLst>
                <a:gd name="T0" fmla="*/ 0 w 16"/>
                <a:gd name="T1" fmla="*/ 8 h 8"/>
                <a:gd name="T2" fmla="*/ 8 w 16"/>
                <a:gd name="T3" fmla="*/ 0 h 8"/>
                <a:gd name="T4" fmla="*/ 16 w 16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8">
                  <a:moveTo>
                    <a:pt x="0" y="8"/>
                  </a:moveTo>
                  <a:cubicBezTo>
                    <a:pt x="0" y="3"/>
                    <a:pt x="3" y="0"/>
                    <a:pt x="8" y="0"/>
                  </a:cubicBezTo>
                  <a:cubicBezTo>
                    <a:pt x="12" y="0"/>
                    <a:pt x="16" y="3"/>
                    <a:pt x="16" y="8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fr-FR" sz="105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6" name="Freeform 428">
              <a:extLst>
                <a:ext uri="{FF2B5EF4-FFF2-40B4-BE49-F238E27FC236}">
                  <a16:creationId xmlns:a16="http://schemas.microsoft.com/office/drawing/2014/main" id="{B27EEF25-E81A-D53F-87D3-282C201C90EF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8223" y="5653910"/>
              <a:ext cx="110987" cy="105945"/>
            </a:xfrm>
            <a:custGeom>
              <a:avLst/>
              <a:gdLst>
                <a:gd name="T0" fmla="*/ 9 w 9"/>
                <a:gd name="T1" fmla="*/ 0 h 8"/>
                <a:gd name="T2" fmla="*/ 0 w 9"/>
                <a:gd name="T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" h="8">
                  <a:moveTo>
                    <a:pt x="9" y="0"/>
                  </a:moveTo>
                  <a:cubicBezTo>
                    <a:pt x="9" y="4"/>
                    <a:pt x="5" y="8"/>
                    <a:pt x="0" y="8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endParaRPr lang="fr-FR" sz="105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2B2FB8A1-7C84-C718-8225-A0779FAF2692}"/>
              </a:ext>
            </a:extLst>
          </p:cNvPr>
          <p:cNvGrpSpPr/>
          <p:nvPr/>
        </p:nvGrpSpPr>
        <p:grpSpPr>
          <a:xfrm>
            <a:off x="5765717" y="4675067"/>
            <a:ext cx="572352" cy="624000"/>
            <a:chOff x="7387175" y="1429576"/>
            <a:chExt cx="587829" cy="532262"/>
          </a:xfrm>
        </p:grpSpPr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CB25E156-DF94-5CCC-2446-74D8E70935D2}"/>
                </a:ext>
              </a:extLst>
            </p:cNvPr>
            <p:cNvSpPr/>
            <p:nvPr/>
          </p:nvSpPr>
          <p:spPr>
            <a:xfrm>
              <a:off x="7387175" y="1429576"/>
              <a:ext cx="587829" cy="532262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32"/>
              <a:endParaRPr lang="fr-FR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59" name="Image 58">
              <a:extLst>
                <a:ext uri="{FF2B5EF4-FFF2-40B4-BE49-F238E27FC236}">
                  <a16:creationId xmlns:a16="http://schemas.microsoft.com/office/drawing/2014/main" id="{625444A2-9533-93B5-43DA-3724DEC5B9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42770" y="1512435"/>
              <a:ext cx="432343" cy="432343"/>
            </a:xfrm>
            <a:prstGeom prst="rect">
              <a:avLst/>
            </a:prstGeom>
          </p:spPr>
        </p:pic>
      </p:grpSp>
      <p:sp>
        <p:nvSpPr>
          <p:cNvPr id="60" name="ZoneTexte 59">
            <a:extLst>
              <a:ext uri="{FF2B5EF4-FFF2-40B4-BE49-F238E27FC236}">
                <a16:creationId xmlns:a16="http://schemas.microsoft.com/office/drawing/2014/main" id="{8C7D5C4E-E1E9-82CE-1A32-DBE3AD36A1FA}"/>
              </a:ext>
            </a:extLst>
          </p:cNvPr>
          <p:cNvSpPr txBox="1"/>
          <p:nvPr/>
        </p:nvSpPr>
        <p:spPr>
          <a:xfrm>
            <a:off x="5308944" y="4253894"/>
            <a:ext cx="156368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b="1" dirty="0"/>
              <a:t>Engagement </a:t>
            </a:r>
          </a:p>
        </p:txBody>
      </p:sp>
      <p:sp>
        <p:nvSpPr>
          <p:cNvPr id="61" name="Ellipse 60">
            <a:extLst>
              <a:ext uri="{FF2B5EF4-FFF2-40B4-BE49-F238E27FC236}">
                <a16:creationId xmlns:a16="http://schemas.microsoft.com/office/drawing/2014/main" id="{54B088BD-3E26-A9ED-BD58-4D9DA3858FB0}"/>
              </a:ext>
            </a:extLst>
          </p:cNvPr>
          <p:cNvSpPr/>
          <p:nvPr/>
        </p:nvSpPr>
        <p:spPr>
          <a:xfrm>
            <a:off x="5667595" y="2027826"/>
            <a:ext cx="572352" cy="6240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32"/>
            <a:endParaRPr lang="fr-FR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62" name="Groupe 61">
            <a:extLst>
              <a:ext uri="{FF2B5EF4-FFF2-40B4-BE49-F238E27FC236}">
                <a16:creationId xmlns:a16="http://schemas.microsoft.com/office/drawing/2014/main" id="{0C9287A8-4E3D-452B-472F-FF3016B65D3A}"/>
              </a:ext>
            </a:extLst>
          </p:cNvPr>
          <p:cNvGrpSpPr/>
          <p:nvPr/>
        </p:nvGrpSpPr>
        <p:grpSpPr>
          <a:xfrm>
            <a:off x="5737825" y="2142977"/>
            <a:ext cx="446088" cy="433388"/>
            <a:chOff x="1770063" y="4292600"/>
            <a:chExt cx="446088" cy="433388"/>
          </a:xfrm>
        </p:grpSpPr>
        <p:sp>
          <p:nvSpPr>
            <p:cNvPr id="63" name="Freeform 373">
              <a:extLst>
                <a:ext uri="{FF2B5EF4-FFF2-40B4-BE49-F238E27FC236}">
                  <a16:creationId xmlns:a16="http://schemas.microsoft.com/office/drawing/2014/main" id="{33278814-D0F5-C709-B5FE-F4FD73154B83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0576" y="4327525"/>
              <a:ext cx="122238" cy="366713"/>
            </a:xfrm>
            <a:custGeom>
              <a:avLst/>
              <a:gdLst>
                <a:gd name="T0" fmla="*/ 12 w 70"/>
                <a:gd name="T1" fmla="*/ 0 h 200"/>
                <a:gd name="T2" fmla="*/ 70 w 70"/>
                <a:gd name="T3" fmla="*/ 97 h 200"/>
                <a:gd name="T4" fmla="*/ 0 w 70"/>
                <a:gd name="T5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0" h="200">
                  <a:moveTo>
                    <a:pt x="12" y="0"/>
                  </a:moveTo>
                  <a:cubicBezTo>
                    <a:pt x="47" y="19"/>
                    <a:pt x="70" y="55"/>
                    <a:pt x="70" y="97"/>
                  </a:cubicBezTo>
                  <a:cubicBezTo>
                    <a:pt x="70" y="144"/>
                    <a:pt x="41" y="184"/>
                    <a:pt x="0" y="200"/>
                  </a:cubicBezTo>
                </a:path>
              </a:pathLst>
            </a:custGeom>
            <a:no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64" name="Freeform 374">
              <a:extLst>
                <a:ext uri="{FF2B5EF4-FFF2-40B4-BE49-F238E27FC236}">
                  <a16:creationId xmlns:a16="http://schemas.microsoft.com/office/drawing/2014/main" id="{7BE62DC7-0DCC-0347-5316-21FBBE2DB0A2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9001" y="4344988"/>
              <a:ext cx="57150" cy="192088"/>
            </a:xfrm>
            <a:custGeom>
              <a:avLst/>
              <a:gdLst>
                <a:gd name="T0" fmla="*/ 0 w 33"/>
                <a:gd name="T1" fmla="*/ 0 h 104"/>
                <a:gd name="T2" fmla="*/ 33 w 33"/>
                <a:gd name="T3" fmla="*/ 85 h 104"/>
                <a:gd name="T4" fmla="*/ 32 w 33"/>
                <a:gd name="T5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" h="104">
                  <a:moveTo>
                    <a:pt x="0" y="0"/>
                  </a:moveTo>
                  <a:cubicBezTo>
                    <a:pt x="21" y="22"/>
                    <a:pt x="33" y="52"/>
                    <a:pt x="33" y="85"/>
                  </a:cubicBezTo>
                  <a:cubicBezTo>
                    <a:pt x="33" y="91"/>
                    <a:pt x="33" y="98"/>
                    <a:pt x="32" y="104"/>
                  </a:cubicBezTo>
                </a:path>
              </a:pathLst>
            </a:custGeom>
            <a:no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65" name="Freeform 375">
              <a:extLst>
                <a:ext uri="{FF2B5EF4-FFF2-40B4-BE49-F238E27FC236}">
                  <a16:creationId xmlns:a16="http://schemas.microsoft.com/office/drawing/2014/main" id="{BD2DFB2C-604A-3F30-6E12-4B832D694BC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7088" y="4294188"/>
              <a:ext cx="26988" cy="19050"/>
            </a:xfrm>
            <a:custGeom>
              <a:avLst/>
              <a:gdLst>
                <a:gd name="T0" fmla="*/ 0 w 15"/>
                <a:gd name="T1" fmla="*/ 0 h 10"/>
                <a:gd name="T2" fmla="*/ 15 w 15"/>
                <a:gd name="T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5" h="10">
                  <a:moveTo>
                    <a:pt x="0" y="0"/>
                  </a:moveTo>
                  <a:cubicBezTo>
                    <a:pt x="5" y="3"/>
                    <a:pt x="10" y="6"/>
                    <a:pt x="15" y="10"/>
                  </a:cubicBezTo>
                </a:path>
              </a:pathLst>
            </a:custGeom>
            <a:no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66" name="Freeform 376">
              <a:extLst>
                <a:ext uri="{FF2B5EF4-FFF2-40B4-BE49-F238E27FC236}">
                  <a16:creationId xmlns:a16="http://schemas.microsoft.com/office/drawing/2014/main" id="{76099059-CD4E-997A-F748-D723A74A5B74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0063" y="4560888"/>
              <a:ext cx="52388" cy="103188"/>
            </a:xfrm>
            <a:custGeom>
              <a:avLst/>
              <a:gdLst>
                <a:gd name="T0" fmla="*/ 30 w 30"/>
                <a:gd name="T1" fmla="*/ 56 h 56"/>
                <a:gd name="T2" fmla="*/ 0 w 30"/>
                <a:gd name="T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0" h="56">
                  <a:moveTo>
                    <a:pt x="30" y="56"/>
                  </a:moveTo>
                  <a:cubicBezTo>
                    <a:pt x="15" y="40"/>
                    <a:pt x="5" y="21"/>
                    <a:pt x="0" y="0"/>
                  </a:cubicBezTo>
                </a:path>
              </a:pathLst>
            </a:custGeom>
            <a:no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67" name="Freeform 377">
              <a:extLst>
                <a:ext uri="{FF2B5EF4-FFF2-40B4-BE49-F238E27FC236}">
                  <a16:creationId xmlns:a16="http://schemas.microsoft.com/office/drawing/2014/main" id="{91DF62B2-1A56-C3CD-D3D5-E8E327CA5A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7376" y="4695825"/>
              <a:ext cx="14288" cy="9525"/>
            </a:xfrm>
            <a:custGeom>
              <a:avLst/>
              <a:gdLst>
                <a:gd name="T0" fmla="*/ 8 w 8"/>
                <a:gd name="T1" fmla="*/ 5 h 5"/>
                <a:gd name="T2" fmla="*/ 0 w 8"/>
                <a:gd name="T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" h="5">
                  <a:moveTo>
                    <a:pt x="8" y="5"/>
                  </a:moveTo>
                  <a:cubicBezTo>
                    <a:pt x="5" y="4"/>
                    <a:pt x="2" y="2"/>
                    <a:pt x="0" y="0"/>
                  </a:cubicBezTo>
                </a:path>
              </a:pathLst>
            </a:custGeom>
            <a:no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68" name="Freeform 378">
              <a:extLst>
                <a:ext uri="{FF2B5EF4-FFF2-40B4-BE49-F238E27FC236}">
                  <a16:creationId xmlns:a16="http://schemas.microsoft.com/office/drawing/2014/main" id="{4DFD7562-A2C4-CC07-1C23-4B73B6E563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2313" y="4305300"/>
              <a:ext cx="88900" cy="22225"/>
            </a:xfrm>
            <a:custGeom>
              <a:avLst/>
              <a:gdLst>
                <a:gd name="T0" fmla="*/ 0 w 51"/>
                <a:gd name="T1" fmla="*/ 0 h 12"/>
                <a:gd name="T2" fmla="*/ 51 w 51"/>
                <a:gd name="T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1" h="12">
                  <a:moveTo>
                    <a:pt x="0" y="0"/>
                  </a:moveTo>
                  <a:cubicBezTo>
                    <a:pt x="18" y="0"/>
                    <a:pt x="35" y="4"/>
                    <a:pt x="51" y="12"/>
                  </a:cubicBezTo>
                </a:path>
              </a:pathLst>
            </a:custGeom>
            <a:no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69" name="Freeform 379">
              <a:extLst>
                <a:ext uri="{FF2B5EF4-FFF2-40B4-BE49-F238E27FC236}">
                  <a16:creationId xmlns:a16="http://schemas.microsoft.com/office/drawing/2014/main" id="{D59CAB8F-E52F-977A-55C5-8765A0DBE575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0226" y="4318000"/>
              <a:ext cx="150813" cy="385763"/>
            </a:xfrm>
            <a:custGeom>
              <a:avLst/>
              <a:gdLst>
                <a:gd name="T0" fmla="*/ 86 w 86"/>
                <a:gd name="T1" fmla="*/ 210 h 210"/>
                <a:gd name="T2" fmla="*/ 0 w 86"/>
                <a:gd name="T3" fmla="*/ 102 h 210"/>
                <a:gd name="T4" fmla="*/ 69 w 86"/>
                <a:gd name="T5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6" h="210">
                  <a:moveTo>
                    <a:pt x="86" y="210"/>
                  </a:moveTo>
                  <a:cubicBezTo>
                    <a:pt x="37" y="199"/>
                    <a:pt x="0" y="155"/>
                    <a:pt x="0" y="102"/>
                  </a:cubicBezTo>
                  <a:cubicBezTo>
                    <a:pt x="0" y="56"/>
                    <a:pt x="29" y="17"/>
                    <a:pt x="69" y="0"/>
                  </a:cubicBezTo>
                </a:path>
              </a:pathLst>
            </a:custGeom>
            <a:no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70" name="Freeform 380">
              <a:extLst>
                <a:ext uri="{FF2B5EF4-FFF2-40B4-BE49-F238E27FC236}">
                  <a16:creationId xmlns:a16="http://schemas.microsoft.com/office/drawing/2014/main" id="{D2A515D3-F629-BC15-24CD-F7113D2D3C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9751" y="4459288"/>
              <a:ext cx="123825" cy="114300"/>
            </a:xfrm>
            <a:custGeom>
              <a:avLst/>
              <a:gdLst>
                <a:gd name="T0" fmla="*/ 0 w 70"/>
                <a:gd name="T1" fmla="*/ 62 h 62"/>
                <a:gd name="T2" fmla="*/ 60 w 70"/>
                <a:gd name="T3" fmla="*/ 62 h 62"/>
                <a:gd name="T4" fmla="*/ 70 w 70"/>
                <a:gd name="T5" fmla="*/ 52 h 62"/>
                <a:gd name="T6" fmla="*/ 70 w 70"/>
                <a:gd name="T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" h="62">
                  <a:moveTo>
                    <a:pt x="0" y="62"/>
                  </a:moveTo>
                  <a:cubicBezTo>
                    <a:pt x="60" y="62"/>
                    <a:pt x="60" y="62"/>
                    <a:pt x="60" y="62"/>
                  </a:cubicBezTo>
                  <a:cubicBezTo>
                    <a:pt x="65" y="62"/>
                    <a:pt x="70" y="57"/>
                    <a:pt x="70" y="52"/>
                  </a:cubicBezTo>
                  <a:cubicBezTo>
                    <a:pt x="70" y="0"/>
                    <a:pt x="70" y="0"/>
                    <a:pt x="70" y="0"/>
                  </a:cubicBezTo>
                </a:path>
              </a:pathLst>
            </a:custGeom>
            <a:no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71" name="Freeform 381">
              <a:extLst>
                <a:ext uri="{FF2B5EF4-FFF2-40B4-BE49-F238E27FC236}">
                  <a16:creationId xmlns:a16="http://schemas.microsoft.com/office/drawing/2014/main" id="{4E5793B3-E59A-1926-C0F2-FF94CAEBF996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3901" y="4502150"/>
              <a:ext cx="187325" cy="115888"/>
            </a:xfrm>
            <a:custGeom>
              <a:avLst/>
              <a:gdLst>
                <a:gd name="T0" fmla="*/ 107 w 107"/>
                <a:gd name="T1" fmla="*/ 0 h 63"/>
                <a:gd name="T2" fmla="*/ 10 w 107"/>
                <a:gd name="T3" fmla="*/ 0 h 63"/>
                <a:gd name="T4" fmla="*/ 0 w 107"/>
                <a:gd name="T5" fmla="*/ 10 h 63"/>
                <a:gd name="T6" fmla="*/ 0 w 107"/>
                <a:gd name="T7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63">
                  <a:moveTo>
                    <a:pt x="107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5"/>
                    <a:pt x="0" y="10"/>
                  </a:cubicBezTo>
                  <a:cubicBezTo>
                    <a:pt x="0" y="63"/>
                    <a:pt x="0" y="63"/>
                    <a:pt x="0" y="63"/>
                  </a:cubicBezTo>
                </a:path>
              </a:pathLst>
            </a:custGeom>
            <a:no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72" name="Freeform 382">
              <a:extLst>
                <a:ext uri="{FF2B5EF4-FFF2-40B4-BE49-F238E27FC236}">
                  <a16:creationId xmlns:a16="http://schemas.microsoft.com/office/drawing/2014/main" id="{F9F06EC3-5158-D445-1C9A-339ABC84F95B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7401" y="4370388"/>
              <a:ext cx="77788" cy="50800"/>
            </a:xfrm>
            <a:custGeom>
              <a:avLst/>
              <a:gdLst>
                <a:gd name="T0" fmla="*/ 44 w 44"/>
                <a:gd name="T1" fmla="*/ 0 h 28"/>
                <a:gd name="T2" fmla="*/ 9 w 44"/>
                <a:gd name="T3" fmla="*/ 0 h 28"/>
                <a:gd name="T4" fmla="*/ 0 w 44"/>
                <a:gd name="T5" fmla="*/ 10 h 28"/>
                <a:gd name="T6" fmla="*/ 0 w 44"/>
                <a:gd name="T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28">
                  <a:moveTo>
                    <a:pt x="44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28"/>
                    <a:pt x="0" y="28"/>
                    <a:pt x="0" y="28"/>
                  </a:cubicBezTo>
                </a:path>
              </a:pathLst>
            </a:custGeom>
            <a:no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73" name="Freeform 383">
              <a:extLst>
                <a:ext uri="{FF2B5EF4-FFF2-40B4-BE49-F238E27FC236}">
                  <a16:creationId xmlns:a16="http://schemas.microsoft.com/office/drawing/2014/main" id="{63FC2E9B-555D-A10B-1F2A-5B74D1A148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8488" y="4305300"/>
              <a:ext cx="122238" cy="184150"/>
            </a:xfrm>
            <a:custGeom>
              <a:avLst/>
              <a:gdLst>
                <a:gd name="T0" fmla="*/ 0 w 70"/>
                <a:gd name="T1" fmla="*/ 100 h 100"/>
                <a:gd name="T2" fmla="*/ 0 w 70"/>
                <a:gd name="T3" fmla="*/ 47 h 100"/>
                <a:gd name="T4" fmla="*/ 10 w 70"/>
                <a:gd name="T5" fmla="*/ 37 h 100"/>
                <a:gd name="T6" fmla="*/ 61 w 70"/>
                <a:gd name="T7" fmla="*/ 37 h 100"/>
                <a:gd name="T8" fmla="*/ 70 w 70"/>
                <a:gd name="T9" fmla="*/ 28 h 100"/>
                <a:gd name="T10" fmla="*/ 70 w 70"/>
                <a:gd name="T11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0" h="100">
                  <a:moveTo>
                    <a:pt x="0" y="100"/>
                  </a:moveTo>
                  <a:cubicBezTo>
                    <a:pt x="0" y="47"/>
                    <a:pt x="0" y="47"/>
                    <a:pt x="0" y="47"/>
                  </a:cubicBezTo>
                  <a:cubicBezTo>
                    <a:pt x="0" y="41"/>
                    <a:pt x="5" y="37"/>
                    <a:pt x="10" y="37"/>
                  </a:cubicBezTo>
                  <a:cubicBezTo>
                    <a:pt x="61" y="37"/>
                    <a:pt x="61" y="37"/>
                    <a:pt x="61" y="37"/>
                  </a:cubicBezTo>
                  <a:cubicBezTo>
                    <a:pt x="66" y="37"/>
                    <a:pt x="70" y="33"/>
                    <a:pt x="70" y="28"/>
                  </a:cubicBezTo>
                  <a:cubicBezTo>
                    <a:pt x="70" y="0"/>
                    <a:pt x="70" y="0"/>
                    <a:pt x="70" y="0"/>
                  </a:cubicBezTo>
                </a:path>
              </a:pathLst>
            </a:custGeom>
            <a:no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74" name="Freeform 384">
              <a:extLst>
                <a:ext uri="{FF2B5EF4-FFF2-40B4-BE49-F238E27FC236}">
                  <a16:creationId xmlns:a16="http://schemas.microsoft.com/office/drawing/2014/main" id="{ADBD9920-A13D-D1DF-D523-452E24C262A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1663" y="4619625"/>
              <a:ext cx="44450" cy="44450"/>
            </a:xfrm>
            <a:custGeom>
              <a:avLst/>
              <a:gdLst>
                <a:gd name="T0" fmla="*/ 25 w 25"/>
                <a:gd name="T1" fmla="*/ 0 h 24"/>
                <a:gd name="T2" fmla="*/ 9 w 25"/>
                <a:gd name="T3" fmla="*/ 0 h 24"/>
                <a:gd name="T4" fmla="*/ 0 w 25"/>
                <a:gd name="T5" fmla="*/ 10 h 24"/>
                <a:gd name="T6" fmla="*/ 0 w 25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24">
                  <a:moveTo>
                    <a:pt x="25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24"/>
                    <a:pt x="0" y="24"/>
                    <a:pt x="0" y="24"/>
                  </a:cubicBezTo>
                </a:path>
              </a:pathLst>
            </a:custGeom>
            <a:no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75" name="Freeform 385">
              <a:extLst>
                <a:ext uri="{FF2B5EF4-FFF2-40B4-BE49-F238E27FC236}">
                  <a16:creationId xmlns:a16="http://schemas.microsoft.com/office/drawing/2014/main" id="{3CDB32F7-10BE-2413-EFCB-3C72E9DD0A43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0576" y="4572000"/>
              <a:ext cx="58738" cy="120650"/>
            </a:xfrm>
            <a:custGeom>
              <a:avLst/>
              <a:gdLst>
                <a:gd name="T0" fmla="*/ 8 w 33"/>
                <a:gd name="T1" fmla="*/ 0 h 66"/>
                <a:gd name="T2" fmla="*/ 25 w 33"/>
                <a:gd name="T3" fmla="*/ 0 h 66"/>
                <a:gd name="T4" fmla="*/ 33 w 33"/>
                <a:gd name="T5" fmla="*/ 7 h 66"/>
                <a:gd name="T6" fmla="*/ 33 w 33"/>
                <a:gd name="T7" fmla="*/ 24 h 66"/>
                <a:gd name="T8" fmla="*/ 24 w 33"/>
                <a:gd name="T9" fmla="*/ 33 h 66"/>
                <a:gd name="T10" fmla="*/ 8 w 33"/>
                <a:gd name="T11" fmla="*/ 33 h 66"/>
                <a:gd name="T12" fmla="*/ 0 w 33"/>
                <a:gd name="T13" fmla="*/ 42 h 66"/>
                <a:gd name="T14" fmla="*/ 0 w 33"/>
                <a:gd name="T15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" h="66">
                  <a:moveTo>
                    <a:pt x="8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9" y="0"/>
                    <a:pt x="33" y="3"/>
                    <a:pt x="33" y="7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3" y="29"/>
                    <a:pt x="29" y="33"/>
                    <a:pt x="24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4" y="33"/>
                    <a:pt x="0" y="37"/>
                    <a:pt x="0" y="42"/>
                  </a:cubicBezTo>
                  <a:cubicBezTo>
                    <a:pt x="0" y="66"/>
                    <a:pt x="0" y="66"/>
                    <a:pt x="0" y="66"/>
                  </a:cubicBezTo>
                </a:path>
              </a:pathLst>
            </a:custGeom>
            <a:no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76" name="Oval 386">
              <a:extLst>
                <a:ext uri="{FF2B5EF4-FFF2-40B4-BE49-F238E27FC236}">
                  <a16:creationId xmlns:a16="http://schemas.microsoft.com/office/drawing/2014/main" id="{56013CF5-0EB9-6605-9E85-2D69F23EAF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1026" y="4489450"/>
              <a:ext cx="36513" cy="38100"/>
            </a:xfrm>
            <a:prstGeom prst="ellipse">
              <a:avLst/>
            </a:prstGeom>
            <a:no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77" name="Oval 387">
              <a:extLst>
                <a:ext uri="{FF2B5EF4-FFF2-40B4-BE49-F238E27FC236}">
                  <a16:creationId xmlns:a16="http://schemas.microsoft.com/office/drawing/2014/main" id="{E88589F1-B263-4C7F-A1BB-E8993C88A6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4526" y="4421188"/>
              <a:ext cx="36513" cy="38100"/>
            </a:xfrm>
            <a:prstGeom prst="ellipse">
              <a:avLst/>
            </a:prstGeom>
            <a:no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78" name="Oval 388">
              <a:extLst>
                <a:ext uri="{FF2B5EF4-FFF2-40B4-BE49-F238E27FC236}">
                  <a16:creationId xmlns:a16="http://schemas.microsoft.com/office/drawing/2014/main" id="{7229FFEB-E149-8561-A1BA-010AD12307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8351" y="4422775"/>
              <a:ext cx="36513" cy="38100"/>
            </a:xfrm>
            <a:prstGeom prst="ellipse">
              <a:avLst/>
            </a:prstGeom>
            <a:no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79" name="Oval 389">
              <a:extLst>
                <a:ext uri="{FF2B5EF4-FFF2-40B4-BE49-F238E27FC236}">
                  <a16:creationId xmlns:a16="http://schemas.microsoft.com/office/drawing/2014/main" id="{2CC0732E-EE47-07BC-7E73-8ADAAE462C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6763" y="4551363"/>
              <a:ext cx="36513" cy="38100"/>
            </a:xfrm>
            <a:prstGeom prst="ellipse">
              <a:avLst/>
            </a:prstGeom>
            <a:no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80" name="Oval 390">
              <a:extLst>
                <a:ext uri="{FF2B5EF4-FFF2-40B4-BE49-F238E27FC236}">
                  <a16:creationId xmlns:a16="http://schemas.microsoft.com/office/drawing/2014/main" id="{A37B6176-C0BB-C91C-6DAE-F89E2E27A9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8026" y="4619625"/>
              <a:ext cx="38100" cy="38100"/>
            </a:xfrm>
            <a:prstGeom prst="ellipse">
              <a:avLst/>
            </a:prstGeom>
            <a:no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81" name="Oval 391">
              <a:extLst>
                <a:ext uri="{FF2B5EF4-FFF2-40B4-BE49-F238E27FC236}">
                  <a16:creationId xmlns:a16="http://schemas.microsoft.com/office/drawing/2014/main" id="{A422DB84-B3EC-FA9B-E63A-0DD278E602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6113" y="4600575"/>
              <a:ext cx="36513" cy="39688"/>
            </a:xfrm>
            <a:prstGeom prst="ellipse">
              <a:avLst/>
            </a:prstGeom>
            <a:no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82" name="Oval 392">
              <a:extLst>
                <a:ext uri="{FF2B5EF4-FFF2-40B4-BE49-F238E27FC236}">
                  <a16:creationId xmlns:a16="http://schemas.microsoft.com/office/drawing/2014/main" id="{5895FD3D-BE3F-1B0E-CAD8-D6608575DC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0876" y="4292600"/>
              <a:ext cx="36513" cy="38100"/>
            </a:xfrm>
            <a:prstGeom prst="ellipse">
              <a:avLst/>
            </a:prstGeom>
            <a:no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83" name="Oval 393">
              <a:extLst>
                <a:ext uri="{FF2B5EF4-FFF2-40B4-BE49-F238E27FC236}">
                  <a16:creationId xmlns:a16="http://schemas.microsoft.com/office/drawing/2014/main" id="{56FB4CB0-9070-13D0-CC65-0C134BD7C2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213" y="4689475"/>
              <a:ext cx="34925" cy="36513"/>
            </a:xfrm>
            <a:prstGeom prst="ellipse">
              <a:avLst/>
            </a:prstGeom>
            <a:noFill/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</p:grpSp>
      <p:sp>
        <p:nvSpPr>
          <p:cNvPr id="84" name="ZoneTexte 83">
            <a:extLst>
              <a:ext uri="{FF2B5EF4-FFF2-40B4-BE49-F238E27FC236}">
                <a16:creationId xmlns:a16="http://schemas.microsoft.com/office/drawing/2014/main" id="{2CD3A313-28E3-5A03-7820-FCB7FDB1E7C7}"/>
              </a:ext>
            </a:extLst>
          </p:cNvPr>
          <p:cNvSpPr txBox="1"/>
          <p:nvPr/>
        </p:nvSpPr>
        <p:spPr>
          <a:xfrm>
            <a:off x="5373073" y="1645683"/>
            <a:ext cx="130968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b="1" dirty="0"/>
              <a:t>Simplicité </a:t>
            </a:r>
          </a:p>
        </p:txBody>
      </p:sp>
      <p:sp>
        <p:nvSpPr>
          <p:cNvPr id="85" name="Rectangle : coins arrondis 84">
            <a:extLst>
              <a:ext uri="{FF2B5EF4-FFF2-40B4-BE49-F238E27FC236}">
                <a16:creationId xmlns:a16="http://schemas.microsoft.com/office/drawing/2014/main" id="{F1E20447-CC04-2FD0-E987-F2398C5407E6}"/>
              </a:ext>
            </a:extLst>
          </p:cNvPr>
          <p:cNvSpPr/>
          <p:nvPr/>
        </p:nvSpPr>
        <p:spPr>
          <a:xfrm>
            <a:off x="1119184" y="5836494"/>
            <a:ext cx="9889747" cy="41186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500" b="1">
                <a:solidFill>
                  <a:srgbClr val="002060"/>
                </a:solidFill>
                <a:latin typeface="+mj-lt"/>
                <a:ea typeface="Roboto" panose="02000000000000000000" pitchFamily="2" charset="0"/>
              </a:rPr>
              <a:t>Approche besoin &amp; offre personnalisée</a:t>
            </a:r>
          </a:p>
        </p:txBody>
      </p:sp>
      <p:grpSp>
        <p:nvGrpSpPr>
          <p:cNvPr id="86" name="Groupe 85">
            <a:extLst>
              <a:ext uri="{FF2B5EF4-FFF2-40B4-BE49-F238E27FC236}">
                <a16:creationId xmlns:a16="http://schemas.microsoft.com/office/drawing/2014/main" id="{45F78ADA-5CE7-1EAA-EED1-FA00A6D3C92C}"/>
              </a:ext>
            </a:extLst>
          </p:cNvPr>
          <p:cNvGrpSpPr/>
          <p:nvPr/>
        </p:nvGrpSpPr>
        <p:grpSpPr>
          <a:xfrm>
            <a:off x="3767487" y="5726471"/>
            <a:ext cx="470588" cy="485959"/>
            <a:chOff x="1778001" y="1730375"/>
            <a:chExt cx="477838" cy="465138"/>
          </a:xfrm>
        </p:grpSpPr>
        <p:sp>
          <p:nvSpPr>
            <p:cNvPr id="87" name="Freeform 436">
              <a:extLst>
                <a:ext uri="{FF2B5EF4-FFF2-40B4-BE49-F238E27FC236}">
                  <a16:creationId xmlns:a16="http://schemas.microsoft.com/office/drawing/2014/main" id="{A122A170-83D9-FA41-37CE-AA40D00181E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7701" y="1885950"/>
              <a:ext cx="182563" cy="293688"/>
            </a:xfrm>
            <a:custGeom>
              <a:avLst/>
              <a:gdLst>
                <a:gd name="T0" fmla="*/ 104 w 104"/>
                <a:gd name="T1" fmla="*/ 52 h 160"/>
                <a:gd name="T2" fmla="*/ 52 w 104"/>
                <a:gd name="T3" fmla="*/ 0 h 160"/>
                <a:gd name="T4" fmla="*/ 0 w 104"/>
                <a:gd name="T5" fmla="*/ 52 h 160"/>
                <a:gd name="T6" fmla="*/ 15 w 104"/>
                <a:gd name="T7" fmla="*/ 89 h 160"/>
                <a:gd name="T8" fmla="*/ 15 w 104"/>
                <a:gd name="T9" fmla="*/ 89 h 160"/>
                <a:gd name="T10" fmla="*/ 33 w 104"/>
                <a:gd name="T11" fmla="*/ 160 h 160"/>
                <a:gd name="T12" fmla="*/ 74 w 104"/>
                <a:gd name="T13" fmla="*/ 160 h 160"/>
                <a:gd name="T14" fmla="*/ 89 w 104"/>
                <a:gd name="T15" fmla="*/ 89 h 160"/>
                <a:gd name="T16" fmla="*/ 104 w 104"/>
                <a:gd name="T17" fmla="*/ 52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4" h="160">
                  <a:moveTo>
                    <a:pt x="104" y="52"/>
                  </a:moveTo>
                  <a:cubicBezTo>
                    <a:pt x="104" y="23"/>
                    <a:pt x="81" y="0"/>
                    <a:pt x="52" y="0"/>
                  </a:cubicBezTo>
                  <a:cubicBezTo>
                    <a:pt x="23" y="0"/>
                    <a:pt x="0" y="23"/>
                    <a:pt x="0" y="52"/>
                  </a:cubicBezTo>
                  <a:cubicBezTo>
                    <a:pt x="0" y="66"/>
                    <a:pt x="6" y="79"/>
                    <a:pt x="15" y="89"/>
                  </a:cubicBezTo>
                  <a:cubicBezTo>
                    <a:pt x="15" y="89"/>
                    <a:pt x="15" y="89"/>
                    <a:pt x="15" y="89"/>
                  </a:cubicBezTo>
                  <a:cubicBezTo>
                    <a:pt x="37" y="111"/>
                    <a:pt x="33" y="160"/>
                    <a:pt x="33" y="160"/>
                  </a:cubicBezTo>
                  <a:cubicBezTo>
                    <a:pt x="74" y="160"/>
                    <a:pt x="74" y="160"/>
                    <a:pt x="74" y="160"/>
                  </a:cubicBezTo>
                  <a:cubicBezTo>
                    <a:pt x="74" y="109"/>
                    <a:pt x="86" y="92"/>
                    <a:pt x="89" y="89"/>
                  </a:cubicBezTo>
                  <a:cubicBezTo>
                    <a:pt x="98" y="80"/>
                    <a:pt x="104" y="67"/>
                    <a:pt x="104" y="52"/>
                  </a:cubicBezTo>
                  <a:close/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62560" tIns="81280" rIns="162560" bIns="81280" numCol="1" anchor="t" anchorCtr="0" compatLnSpc="1">
              <a:prstTxWarp prst="textNoShape">
                <a:avLst/>
              </a:prstTxWarp>
            </a:bodyPr>
            <a:lstStyle/>
            <a:p>
              <a:pPr defTabSz="1625478"/>
              <a:endParaRPr lang="fr-FR" sz="2489"/>
            </a:p>
          </p:txBody>
        </p:sp>
        <p:sp>
          <p:nvSpPr>
            <p:cNvPr id="88" name="Line 437">
              <a:extLst>
                <a:ext uri="{FF2B5EF4-FFF2-40B4-BE49-F238E27FC236}">
                  <a16:creationId xmlns:a16="http://schemas.microsoft.com/office/drawing/2014/main" id="{3A6CB12C-28F9-B878-F695-C4ACF2E86F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4851" y="2124075"/>
              <a:ext cx="71438" cy="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62560" tIns="81280" rIns="162560" bIns="81280" numCol="1" anchor="t" anchorCtr="0" compatLnSpc="1">
              <a:prstTxWarp prst="textNoShape">
                <a:avLst/>
              </a:prstTxWarp>
            </a:bodyPr>
            <a:lstStyle/>
            <a:p>
              <a:pPr defTabSz="1625478"/>
              <a:endParaRPr lang="fr-FR" sz="2489"/>
            </a:p>
          </p:txBody>
        </p:sp>
        <p:sp>
          <p:nvSpPr>
            <p:cNvPr id="89" name="Freeform 438">
              <a:extLst>
                <a:ext uri="{FF2B5EF4-FFF2-40B4-BE49-F238E27FC236}">
                  <a16:creationId xmlns:a16="http://schemas.microsoft.com/office/drawing/2014/main" id="{519DB293-6EA6-169D-79DF-1C6E40DA69D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1201" y="1914525"/>
              <a:ext cx="25400" cy="6350"/>
            </a:xfrm>
            <a:custGeom>
              <a:avLst/>
              <a:gdLst>
                <a:gd name="T0" fmla="*/ 0 w 15"/>
                <a:gd name="T1" fmla="*/ 3 h 3"/>
                <a:gd name="T2" fmla="*/ 15 w 15"/>
                <a:gd name="T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5" h="3">
                  <a:moveTo>
                    <a:pt x="0" y="3"/>
                  </a:moveTo>
                  <a:cubicBezTo>
                    <a:pt x="5" y="1"/>
                    <a:pt x="10" y="0"/>
                    <a:pt x="15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62560" tIns="81280" rIns="162560" bIns="81280" numCol="1" anchor="t" anchorCtr="0" compatLnSpc="1">
              <a:prstTxWarp prst="textNoShape">
                <a:avLst/>
              </a:prstTxWarp>
            </a:bodyPr>
            <a:lstStyle/>
            <a:p>
              <a:pPr defTabSz="1625478"/>
              <a:endParaRPr lang="fr-FR" sz="2489"/>
            </a:p>
          </p:txBody>
        </p:sp>
        <p:sp>
          <p:nvSpPr>
            <p:cNvPr id="90" name="Freeform 439">
              <a:extLst>
                <a:ext uri="{FF2B5EF4-FFF2-40B4-BE49-F238E27FC236}">
                  <a16:creationId xmlns:a16="http://schemas.microsoft.com/office/drawing/2014/main" id="{C5B3DB75-6B67-8472-00D4-1C66E1F671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4688" y="1935163"/>
              <a:ext cx="15875" cy="57150"/>
            </a:xfrm>
            <a:custGeom>
              <a:avLst/>
              <a:gdLst>
                <a:gd name="T0" fmla="*/ 0 w 9"/>
                <a:gd name="T1" fmla="*/ 31 h 31"/>
                <a:gd name="T2" fmla="*/ 0 w 9"/>
                <a:gd name="T3" fmla="*/ 24 h 31"/>
                <a:gd name="T4" fmla="*/ 9 w 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31">
                  <a:moveTo>
                    <a:pt x="0" y="31"/>
                  </a:moveTo>
                  <a:cubicBezTo>
                    <a:pt x="0" y="29"/>
                    <a:pt x="0" y="27"/>
                    <a:pt x="0" y="24"/>
                  </a:cubicBezTo>
                  <a:cubicBezTo>
                    <a:pt x="0" y="15"/>
                    <a:pt x="3" y="7"/>
                    <a:pt x="9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62560" tIns="81280" rIns="162560" bIns="81280" numCol="1" anchor="t" anchorCtr="0" compatLnSpc="1">
              <a:prstTxWarp prst="textNoShape">
                <a:avLst/>
              </a:prstTxWarp>
            </a:bodyPr>
            <a:lstStyle/>
            <a:p>
              <a:pPr defTabSz="1625478"/>
              <a:endParaRPr lang="fr-FR" sz="2489"/>
            </a:p>
          </p:txBody>
        </p:sp>
        <p:sp>
          <p:nvSpPr>
            <p:cNvPr id="91" name="Line 440">
              <a:extLst>
                <a:ext uri="{FF2B5EF4-FFF2-40B4-BE49-F238E27FC236}">
                  <a16:creationId xmlns:a16="http://schemas.microsoft.com/office/drawing/2014/main" id="{B37EFC23-F1B3-CA24-3F1E-8231000F723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6126" y="1730375"/>
              <a:ext cx="0" cy="65088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62560" tIns="81280" rIns="162560" bIns="81280" numCol="1" anchor="t" anchorCtr="0" compatLnSpc="1">
              <a:prstTxWarp prst="textNoShape">
                <a:avLst/>
              </a:prstTxWarp>
            </a:bodyPr>
            <a:lstStyle/>
            <a:p>
              <a:pPr defTabSz="1625478"/>
              <a:endParaRPr lang="fr-FR" sz="2489"/>
            </a:p>
          </p:txBody>
        </p:sp>
        <p:sp>
          <p:nvSpPr>
            <p:cNvPr id="92" name="Line 441">
              <a:extLst>
                <a:ext uri="{FF2B5EF4-FFF2-40B4-BE49-F238E27FC236}">
                  <a16:creationId xmlns:a16="http://schemas.microsoft.com/office/drawing/2014/main" id="{E429122A-8DDA-CBDE-74A3-E922FCFD506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43126" y="1800225"/>
              <a:ext cx="46038" cy="47625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62560" tIns="81280" rIns="162560" bIns="81280" numCol="1" anchor="t" anchorCtr="0" compatLnSpc="1">
              <a:prstTxWarp prst="textNoShape">
                <a:avLst/>
              </a:prstTxWarp>
            </a:bodyPr>
            <a:lstStyle/>
            <a:p>
              <a:pPr defTabSz="1625478"/>
              <a:endParaRPr lang="fr-FR" sz="2489"/>
            </a:p>
          </p:txBody>
        </p:sp>
        <p:sp>
          <p:nvSpPr>
            <p:cNvPr id="93" name="Line 442">
              <a:extLst>
                <a:ext uri="{FF2B5EF4-FFF2-40B4-BE49-F238E27FC236}">
                  <a16:creationId xmlns:a16="http://schemas.microsoft.com/office/drawing/2014/main" id="{E65E6D13-A308-A00A-C0E3-553E86A0E15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90751" y="1981200"/>
              <a:ext cx="65088" cy="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62560" tIns="81280" rIns="162560" bIns="81280" numCol="1" anchor="t" anchorCtr="0" compatLnSpc="1">
              <a:prstTxWarp prst="textNoShape">
                <a:avLst/>
              </a:prstTxWarp>
            </a:bodyPr>
            <a:lstStyle/>
            <a:p>
              <a:pPr defTabSz="1625478"/>
              <a:endParaRPr lang="fr-FR" sz="2489"/>
            </a:p>
          </p:txBody>
        </p:sp>
        <p:sp>
          <p:nvSpPr>
            <p:cNvPr id="94" name="Line 443">
              <a:extLst>
                <a:ext uri="{FF2B5EF4-FFF2-40B4-BE49-F238E27FC236}">
                  <a16:creationId xmlns:a16="http://schemas.microsoft.com/office/drawing/2014/main" id="{ABEBEE34-5A18-25FA-3226-7F1250FA5B8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141538" y="2112963"/>
              <a:ext cx="46038" cy="47625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62560" tIns="81280" rIns="162560" bIns="81280" numCol="1" anchor="t" anchorCtr="0" compatLnSpc="1">
              <a:prstTxWarp prst="textNoShape">
                <a:avLst/>
              </a:prstTxWarp>
            </a:bodyPr>
            <a:lstStyle/>
            <a:p>
              <a:pPr defTabSz="1625478"/>
              <a:endParaRPr lang="fr-FR" sz="2489"/>
            </a:p>
          </p:txBody>
        </p:sp>
        <p:sp>
          <p:nvSpPr>
            <p:cNvPr id="95" name="Line 444">
              <a:extLst>
                <a:ext uri="{FF2B5EF4-FFF2-40B4-BE49-F238E27FC236}">
                  <a16:creationId xmlns:a16="http://schemas.microsoft.com/office/drawing/2014/main" id="{6F29315D-344E-F58C-B61F-E2EC79EFC2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43088" y="1801813"/>
              <a:ext cx="46038" cy="47625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62560" tIns="81280" rIns="162560" bIns="81280" numCol="1" anchor="t" anchorCtr="0" compatLnSpc="1">
              <a:prstTxWarp prst="textNoShape">
                <a:avLst/>
              </a:prstTxWarp>
            </a:bodyPr>
            <a:lstStyle/>
            <a:p>
              <a:pPr defTabSz="1625478"/>
              <a:endParaRPr lang="fr-FR" sz="2489"/>
            </a:p>
          </p:txBody>
        </p:sp>
        <p:sp>
          <p:nvSpPr>
            <p:cNvPr id="96" name="Line 445">
              <a:extLst>
                <a:ext uri="{FF2B5EF4-FFF2-40B4-BE49-F238E27FC236}">
                  <a16:creationId xmlns:a16="http://schemas.microsoft.com/office/drawing/2014/main" id="{B5D900FB-188B-423E-F9EA-0B49825439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78001" y="1982788"/>
              <a:ext cx="61913" cy="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62560" tIns="81280" rIns="162560" bIns="81280" numCol="1" anchor="t" anchorCtr="0" compatLnSpc="1">
              <a:prstTxWarp prst="textNoShape">
                <a:avLst/>
              </a:prstTxWarp>
            </a:bodyPr>
            <a:lstStyle/>
            <a:p>
              <a:pPr defTabSz="1625478"/>
              <a:endParaRPr lang="fr-FR" sz="2489"/>
            </a:p>
          </p:txBody>
        </p:sp>
        <p:sp>
          <p:nvSpPr>
            <p:cNvPr id="97" name="Line 446">
              <a:extLst>
                <a:ext uri="{FF2B5EF4-FFF2-40B4-BE49-F238E27FC236}">
                  <a16:creationId xmlns:a16="http://schemas.microsoft.com/office/drawing/2014/main" id="{52556419-0E83-9A87-7987-D3CC9B957A4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46263" y="2114550"/>
              <a:ext cx="42863" cy="47625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62560" tIns="81280" rIns="162560" bIns="81280" numCol="1" anchor="t" anchorCtr="0" compatLnSpc="1">
              <a:prstTxWarp prst="textNoShape">
                <a:avLst/>
              </a:prstTxWarp>
            </a:bodyPr>
            <a:lstStyle/>
            <a:p>
              <a:pPr defTabSz="1625478"/>
              <a:endParaRPr lang="fr-FR" sz="2489"/>
            </a:p>
          </p:txBody>
        </p:sp>
        <p:sp>
          <p:nvSpPr>
            <p:cNvPr id="98" name="Line 447">
              <a:extLst>
                <a:ext uri="{FF2B5EF4-FFF2-40B4-BE49-F238E27FC236}">
                  <a16:creationId xmlns:a16="http://schemas.microsoft.com/office/drawing/2014/main" id="{53534FED-B8F1-7985-EF21-40CBD0BBCA5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8026" y="2144713"/>
              <a:ext cx="23813" cy="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62560" tIns="81280" rIns="162560" bIns="81280" numCol="1" anchor="t" anchorCtr="0" compatLnSpc="1">
              <a:prstTxWarp prst="textNoShape">
                <a:avLst/>
              </a:prstTxWarp>
            </a:bodyPr>
            <a:lstStyle/>
            <a:p>
              <a:pPr defTabSz="1625478"/>
              <a:endParaRPr lang="fr-FR" sz="2489"/>
            </a:p>
          </p:txBody>
        </p:sp>
        <p:sp>
          <p:nvSpPr>
            <p:cNvPr id="99" name="Line 448">
              <a:extLst>
                <a:ext uri="{FF2B5EF4-FFF2-40B4-BE49-F238E27FC236}">
                  <a16:creationId xmlns:a16="http://schemas.microsoft.com/office/drawing/2014/main" id="{3C727510-DD3A-023E-0D94-41F1EBF508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8026" y="2162175"/>
              <a:ext cx="39688" cy="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62560" tIns="81280" rIns="162560" bIns="81280" numCol="1" anchor="t" anchorCtr="0" compatLnSpc="1">
              <a:prstTxWarp prst="textNoShape">
                <a:avLst/>
              </a:prstTxWarp>
            </a:bodyPr>
            <a:lstStyle/>
            <a:p>
              <a:pPr defTabSz="1625478"/>
              <a:endParaRPr lang="fr-FR" sz="2489"/>
            </a:p>
          </p:txBody>
        </p:sp>
        <p:sp>
          <p:nvSpPr>
            <p:cNvPr id="100" name="Freeform 449">
              <a:extLst>
                <a:ext uri="{FF2B5EF4-FFF2-40B4-BE49-F238E27FC236}">
                  <a16:creationId xmlns:a16="http://schemas.microsoft.com/office/drawing/2014/main" id="{A4329232-66F5-7104-DD77-65D611BB4DA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5963" y="2179638"/>
              <a:ext cx="50800" cy="15875"/>
            </a:xfrm>
            <a:custGeom>
              <a:avLst/>
              <a:gdLst>
                <a:gd name="T0" fmla="*/ 29 w 29"/>
                <a:gd name="T1" fmla="*/ 0 h 9"/>
                <a:gd name="T2" fmla="*/ 15 w 29"/>
                <a:gd name="T3" fmla="*/ 9 h 9"/>
                <a:gd name="T4" fmla="*/ 0 w 29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9">
                  <a:moveTo>
                    <a:pt x="29" y="0"/>
                  </a:moveTo>
                  <a:cubicBezTo>
                    <a:pt x="29" y="5"/>
                    <a:pt x="23" y="9"/>
                    <a:pt x="15" y="9"/>
                  </a:cubicBezTo>
                  <a:cubicBezTo>
                    <a:pt x="7" y="9"/>
                    <a:pt x="0" y="5"/>
                    <a:pt x="0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62560" tIns="81280" rIns="162560" bIns="81280" numCol="1" anchor="t" anchorCtr="0" compatLnSpc="1">
              <a:prstTxWarp prst="textNoShape">
                <a:avLst/>
              </a:prstTxWarp>
            </a:bodyPr>
            <a:lstStyle/>
            <a:p>
              <a:pPr defTabSz="1625478"/>
              <a:endParaRPr lang="fr-FR" sz="2489"/>
            </a:p>
          </p:txBody>
        </p:sp>
        <p:sp>
          <p:nvSpPr>
            <p:cNvPr id="101" name="Freeform 450">
              <a:extLst>
                <a:ext uri="{FF2B5EF4-FFF2-40B4-BE49-F238E27FC236}">
                  <a16:creationId xmlns:a16="http://schemas.microsoft.com/office/drawing/2014/main" id="{99CDF240-8EBE-3328-8E88-9A22EC1A055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6438" y="1920875"/>
              <a:ext cx="66675" cy="152400"/>
            </a:xfrm>
            <a:custGeom>
              <a:avLst/>
              <a:gdLst>
                <a:gd name="T0" fmla="*/ 32 w 42"/>
                <a:gd name="T1" fmla="*/ 0 h 96"/>
                <a:gd name="T2" fmla="*/ 0 w 42"/>
                <a:gd name="T3" fmla="*/ 52 h 96"/>
                <a:gd name="T4" fmla="*/ 42 w 42"/>
                <a:gd name="T5" fmla="*/ 51 h 96"/>
                <a:gd name="T6" fmla="*/ 6 w 42"/>
                <a:gd name="T7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96">
                  <a:moveTo>
                    <a:pt x="32" y="0"/>
                  </a:moveTo>
                  <a:lnTo>
                    <a:pt x="0" y="52"/>
                  </a:lnTo>
                  <a:lnTo>
                    <a:pt x="42" y="51"/>
                  </a:lnTo>
                  <a:lnTo>
                    <a:pt x="6" y="96"/>
                  </a:ln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62560" tIns="81280" rIns="162560" bIns="81280" numCol="1" anchor="t" anchorCtr="0" compatLnSpc="1">
              <a:prstTxWarp prst="textNoShape">
                <a:avLst/>
              </a:prstTxWarp>
            </a:bodyPr>
            <a:lstStyle/>
            <a:p>
              <a:pPr defTabSz="1625478"/>
              <a:endParaRPr lang="fr-FR" sz="2489"/>
            </a:p>
          </p:txBody>
        </p:sp>
      </p:grpSp>
      <p:sp>
        <p:nvSpPr>
          <p:cNvPr id="102" name="ZoneTexte 101">
            <a:extLst>
              <a:ext uri="{FF2B5EF4-FFF2-40B4-BE49-F238E27FC236}">
                <a16:creationId xmlns:a16="http://schemas.microsoft.com/office/drawing/2014/main" id="{B4851F6C-A92E-F18E-8B09-70D1E4615918}"/>
              </a:ext>
            </a:extLst>
          </p:cNvPr>
          <p:cNvSpPr txBox="1"/>
          <p:nvPr/>
        </p:nvSpPr>
        <p:spPr>
          <a:xfrm>
            <a:off x="5033161" y="2978125"/>
            <a:ext cx="203163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400" b="1" dirty="0"/>
              <a:t>Personnalisation</a:t>
            </a:r>
          </a:p>
        </p:txBody>
      </p:sp>
      <p:sp>
        <p:nvSpPr>
          <p:cNvPr id="103" name="Ellipse 102">
            <a:extLst>
              <a:ext uri="{FF2B5EF4-FFF2-40B4-BE49-F238E27FC236}">
                <a16:creationId xmlns:a16="http://schemas.microsoft.com/office/drawing/2014/main" id="{8F1B3939-4E25-9730-19A5-59D7B60115DA}"/>
              </a:ext>
            </a:extLst>
          </p:cNvPr>
          <p:cNvSpPr/>
          <p:nvPr/>
        </p:nvSpPr>
        <p:spPr>
          <a:xfrm>
            <a:off x="5722572" y="3369149"/>
            <a:ext cx="572352" cy="6240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32"/>
            <a:endParaRPr lang="fr-FR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04" name="Groupe 103">
            <a:extLst>
              <a:ext uri="{FF2B5EF4-FFF2-40B4-BE49-F238E27FC236}">
                <a16:creationId xmlns:a16="http://schemas.microsoft.com/office/drawing/2014/main" id="{6C6D1629-E550-19C0-D2E4-A17809AF0779}"/>
              </a:ext>
            </a:extLst>
          </p:cNvPr>
          <p:cNvGrpSpPr/>
          <p:nvPr/>
        </p:nvGrpSpPr>
        <p:grpSpPr>
          <a:xfrm>
            <a:off x="5852306" y="3552871"/>
            <a:ext cx="311151" cy="323851"/>
            <a:chOff x="3862388" y="2411413"/>
            <a:chExt cx="311150" cy="323850"/>
          </a:xfrm>
        </p:grpSpPr>
        <p:sp>
          <p:nvSpPr>
            <p:cNvPr id="105" name="Line 5">
              <a:extLst>
                <a:ext uri="{FF2B5EF4-FFF2-40B4-BE49-F238E27FC236}">
                  <a16:creationId xmlns:a16="http://schemas.microsoft.com/office/drawing/2014/main" id="{13CFA49B-691C-4307-E6AD-28C25136B8B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51301" y="2719388"/>
              <a:ext cx="50800" cy="0"/>
            </a:xfrm>
            <a:prstGeom prst="line">
              <a:avLst/>
            </a:prstGeom>
            <a:noFill/>
            <a:ln w="190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106" name="Line 6">
              <a:extLst>
                <a:ext uri="{FF2B5EF4-FFF2-40B4-BE49-F238E27FC236}">
                  <a16:creationId xmlns:a16="http://schemas.microsoft.com/office/drawing/2014/main" id="{D782E27F-F807-E094-8AAB-7A101DB5C0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21151" y="2719388"/>
              <a:ext cx="19050" cy="0"/>
            </a:xfrm>
            <a:prstGeom prst="line">
              <a:avLst/>
            </a:prstGeom>
            <a:noFill/>
            <a:ln w="190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107" name="Line 7">
              <a:extLst>
                <a:ext uri="{FF2B5EF4-FFF2-40B4-BE49-F238E27FC236}">
                  <a16:creationId xmlns:a16="http://schemas.microsoft.com/office/drawing/2014/main" id="{3F36042C-F171-1599-336D-7476DAD7D0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13201" y="2649538"/>
              <a:ext cx="0" cy="0"/>
            </a:xfrm>
            <a:prstGeom prst="line">
              <a:avLst/>
            </a:prstGeom>
            <a:noFill/>
            <a:ln w="190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108" name="Freeform 8">
              <a:extLst>
                <a:ext uri="{FF2B5EF4-FFF2-40B4-BE49-F238E27FC236}">
                  <a16:creationId xmlns:a16="http://schemas.microsoft.com/office/drawing/2014/main" id="{B86A0956-D7D8-0617-EA54-3FAD29A29BD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7313" y="2447926"/>
              <a:ext cx="247650" cy="219075"/>
            </a:xfrm>
            <a:custGeom>
              <a:avLst/>
              <a:gdLst>
                <a:gd name="T0" fmla="*/ 73 w 156"/>
                <a:gd name="T1" fmla="*/ 127 h 138"/>
                <a:gd name="T2" fmla="*/ 156 w 156"/>
                <a:gd name="T3" fmla="*/ 41 h 138"/>
                <a:gd name="T4" fmla="*/ 135 w 156"/>
                <a:gd name="T5" fmla="*/ 0 h 138"/>
                <a:gd name="T6" fmla="*/ 63 w 156"/>
                <a:gd name="T7" fmla="*/ 92 h 138"/>
                <a:gd name="T8" fmla="*/ 20 w 156"/>
                <a:gd name="T9" fmla="*/ 39 h 138"/>
                <a:gd name="T10" fmla="*/ 0 w 156"/>
                <a:gd name="T11" fmla="*/ 74 h 138"/>
                <a:gd name="T12" fmla="*/ 63 w 156"/>
                <a:gd name="T13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6" h="138">
                  <a:moveTo>
                    <a:pt x="73" y="127"/>
                  </a:moveTo>
                  <a:lnTo>
                    <a:pt x="156" y="41"/>
                  </a:lnTo>
                  <a:lnTo>
                    <a:pt x="135" y="0"/>
                  </a:lnTo>
                  <a:lnTo>
                    <a:pt x="63" y="92"/>
                  </a:lnTo>
                  <a:lnTo>
                    <a:pt x="20" y="39"/>
                  </a:lnTo>
                  <a:lnTo>
                    <a:pt x="0" y="74"/>
                  </a:lnTo>
                  <a:lnTo>
                    <a:pt x="63" y="138"/>
                  </a:lnTo>
                </a:path>
              </a:pathLst>
            </a:custGeom>
            <a:noFill/>
            <a:ln w="190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109" name="Freeform 9">
              <a:extLst>
                <a:ext uri="{FF2B5EF4-FFF2-40B4-BE49-F238E27FC236}">
                  <a16:creationId xmlns:a16="http://schemas.microsoft.com/office/drawing/2014/main" id="{14131345-403D-68EF-6F91-E7238EF112C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2388" y="2411413"/>
              <a:ext cx="311150" cy="323850"/>
            </a:xfrm>
            <a:custGeom>
              <a:avLst/>
              <a:gdLst>
                <a:gd name="T0" fmla="*/ 27 w 97"/>
                <a:gd name="T1" fmla="*/ 0 h 99"/>
                <a:gd name="T2" fmla="*/ 90 w 97"/>
                <a:gd name="T3" fmla="*/ 0 h 99"/>
                <a:gd name="T4" fmla="*/ 97 w 97"/>
                <a:gd name="T5" fmla="*/ 7 h 99"/>
                <a:gd name="T6" fmla="*/ 97 w 97"/>
                <a:gd name="T7" fmla="*/ 92 h 99"/>
                <a:gd name="T8" fmla="*/ 90 w 97"/>
                <a:gd name="T9" fmla="*/ 99 h 99"/>
                <a:gd name="T10" fmla="*/ 7 w 97"/>
                <a:gd name="T11" fmla="*/ 99 h 99"/>
                <a:gd name="T12" fmla="*/ 0 w 97"/>
                <a:gd name="T13" fmla="*/ 92 h 99"/>
                <a:gd name="T14" fmla="*/ 0 w 97"/>
                <a:gd name="T15" fmla="*/ 7 h 99"/>
                <a:gd name="T16" fmla="*/ 7 w 97"/>
                <a:gd name="T17" fmla="*/ 0 h 99"/>
                <a:gd name="T18" fmla="*/ 13 w 97"/>
                <a:gd name="T19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7" h="99">
                  <a:moveTo>
                    <a:pt x="27" y="0"/>
                  </a:moveTo>
                  <a:cubicBezTo>
                    <a:pt x="90" y="0"/>
                    <a:pt x="90" y="0"/>
                    <a:pt x="90" y="0"/>
                  </a:cubicBezTo>
                  <a:cubicBezTo>
                    <a:pt x="94" y="0"/>
                    <a:pt x="97" y="3"/>
                    <a:pt x="97" y="7"/>
                  </a:cubicBezTo>
                  <a:cubicBezTo>
                    <a:pt x="97" y="92"/>
                    <a:pt x="97" y="92"/>
                    <a:pt x="97" y="92"/>
                  </a:cubicBezTo>
                  <a:cubicBezTo>
                    <a:pt x="97" y="96"/>
                    <a:pt x="94" y="99"/>
                    <a:pt x="90" y="99"/>
                  </a:cubicBezTo>
                  <a:cubicBezTo>
                    <a:pt x="7" y="99"/>
                    <a:pt x="7" y="99"/>
                    <a:pt x="7" y="99"/>
                  </a:cubicBezTo>
                  <a:cubicBezTo>
                    <a:pt x="3" y="99"/>
                    <a:pt x="0" y="96"/>
                    <a:pt x="0" y="9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3" y="0"/>
                    <a:pt x="13" y="0"/>
                    <a:pt x="13" y="0"/>
                  </a:cubicBezTo>
                </a:path>
              </a:pathLst>
            </a:custGeom>
            <a:noFill/>
            <a:ln w="19050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</p:grpSp>
      <p:pic>
        <p:nvPicPr>
          <p:cNvPr id="195" name="Graphique 194" descr="Flèche : courbe légère avec un remplissage uni">
            <a:extLst>
              <a:ext uri="{FF2B5EF4-FFF2-40B4-BE49-F238E27FC236}">
                <a16:creationId xmlns:a16="http://schemas.microsoft.com/office/drawing/2014/main" id="{628D16FF-0C43-15DB-DBA0-68324C27800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627507">
            <a:off x="2948669" y="5449396"/>
            <a:ext cx="769091" cy="711412"/>
          </a:xfrm>
          <a:prstGeom prst="rect">
            <a:avLst/>
          </a:prstGeom>
        </p:spPr>
      </p:pic>
      <p:pic>
        <p:nvPicPr>
          <p:cNvPr id="196" name="Graphique 195" descr="Flèche : courbe légère avec un remplissage uni">
            <a:extLst>
              <a:ext uri="{FF2B5EF4-FFF2-40B4-BE49-F238E27FC236}">
                <a16:creationId xmlns:a16="http://schemas.microsoft.com/office/drawing/2014/main" id="{D51FE802-DCF4-0205-D37F-EFE9F7C4B87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7887754" flipV="1">
            <a:off x="8120036" y="5462589"/>
            <a:ext cx="743353" cy="683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7208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9051AD1-422B-4CEA-A80B-535CD2A5E1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11262" y="-157645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/>
              <a:t>Parcours collaborateurs et clients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F094CEE-F063-406C-D4B3-0797FAAA0AF5}"/>
              </a:ext>
            </a:extLst>
          </p:cNvPr>
          <p:cNvSpPr/>
          <p:nvPr/>
        </p:nvSpPr>
        <p:spPr>
          <a:xfrm>
            <a:off x="1166499" y="3652260"/>
            <a:ext cx="10976553" cy="20605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98367">
              <a:defRPr/>
            </a:pPr>
            <a:endParaRPr lang="fr-FR" sz="1768">
              <a:solidFill>
                <a:srgbClr val="FFFFFF"/>
              </a:solidFill>
              <a:latin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6CC0F59-AA40-66D9-A84F-9851DDCDE15B}"/>
              </a:ext>
            </a:extLst>
          </p:cNvPr>
          <p:cNvSpPr/>
          <p:nvPr/>
        </p:nvSpPr>
        <p:spPr>
          <a:xfrm>
            <a:off x="1162314" y="1693853"/>
            <a:ext cx="10980738" cy="19646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98367">
              <a:defRPr/>
            </a:pPr>
            <a:endParaRPr lang="fr-FR" sz="1768">
              <a:solidFill>
                <a:srgbClr val="FFFFFF"/>
              </a:solidFill>
              <a:latin typeface="Arial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DECDA26-3952-D623-4A76-E70C62EDFC93}"/>
              </a:ext>
            </a:extLst>
          </p:cNvPr>
          <p:cNvSpPr txBox="1"/>
          <p:nvPr/>
        </p:nvSpPr>
        <p:spPr>
          <a:xfrm>
            <a:off x="10000" y="2322100"/>
            <a:ext cx="10862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98367">
              <a:defRPr/>
            </a:pPr>
            <a:r>
              <a:rPr lang="fr-FR" sz="800" b="1">
                <a:solidFill>
                  <a:srgbClr val="000000">
                    <a:lumMod val="65000"/>
                    <a:lumOff val="35000"/>
                  </a:srgbClr>
                </a:solidFill>
              </a:rPr>
              <a:t>CLIENTS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3F70EC4-87B6-B659-0963-00DEEF9C2E86}"/>
              </a:ext>
            </a:extLst>
          </p:cNvPr>
          <p:cNvSpPr txBox="1"/>
          <p:nvPr/>
        </p:nvSpPr>
        <p:spPr>
          <a:xfrm>
            <a:off x="-56780" y="4240101"/>
            <a:ext cx="11865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898367">
              <a:defRPr/>
            </a:pPr>
            <a:r>
              <a:rPr lang="fr-FR" sz="800" b="1">
                <a:solidFill>
                  <a:srgbClr val="000000">
                    <a:lumMod val="65000"/>
                    <a:lumOff val="35000"/>
                  </a:srgbClr>
                </a:solidFill>
              </a:rPr>
              <a:t>COLLABORATEURS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2601FF9-D32A-6F53-DA1A-C5E8D6BADD58}"/>
              </a:ext>
            </a:extLst>
          </p:cNvPr>
          <p:cNvGrpSpPr/>
          <p:nvPr/>
        </p:nvGrpSpPr>
        <p:grpSpPr>
          <a:xfrm>
            <a:off x="339674" y="2639543"/>
            <a:ext cx="373201" cy="350116"/>
            <a:chOff x="455333" y="3012845"/>
            <a:chExt cx="493713" cy="463551"/>
          </a:xfrm>
        </p:grpSpPr>
        <p:sp>
          <p:nvSpPr>
            <p:cNvPr id="32" name="Freeform 18">
              <a:extLst>
                <a:ext uri="{FF2B5EF4-FFF2-40B4-BE49-F238E27FC236}">
                  <a16:creationId xmlns:a16="http://schemas.microsoft.com/office/drawing/2014/main" id="{3BEB0D66-2E57-5C28-5492-70FDDB22A1A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708" y="3073170"/>
              <a:ext cx="144463" cy="68263"/>
            </a:xfrm>
            <a:custGeom>
              <a:avLst/>
              <a:gdLst>
                <a:gd name="T0" fmla="*/ 0 w 45"/>
                <a:gd name="T1" fmla="*/ 10 h 21"/>
                <a:gd name="T2" fmla="*/ 39 w 45"/>
                <a:gd name="T3" fmla="*/ 0 h 21"/>
                <a:gd name="T4" fmla="*/ 38 w 45"/>
                <a:gd name="T5" fmla="*/ 10 h 21"/>
                <a:gd name="T6" fmla="*/ 45 w 45"/>
                <a:gd name="T7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21">
                  <a:moveTo>
                    <a:pt x="0" y="10"/>
                  </a:moveTo>
                  <a:cubicBezTo>
                    <a:pt x="0" y="10"/>
                    <a:pt x="23" y="21"/>
                    <a:pt x="39" y="0"/>
                  </a:cubicBezTo>
                  <a:cubicBezTo>
                    <a:pt x="39" y="0"/>
                    <a:pt x="40" y="4"/>
                    <a:pt x="38" y="10"/>
                  </a:cubicBezTo>
                  <a:cubicBezTo>
                    <a:pt x="38" y="10"/>
                    <a:pt x="42" y="12"/>
                    <a:pt x="45" y="7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33" name="Freeform 19">
              <a:extLst>
                <a:ext uri="{FF2B5EF4-FFF2-40B4-BE49-F238E27FC236}">
                  <a16:creationId xmlns:a16="http://schemas.microsoft.com/office/drawing/2014/main" id="{9C2C1B1B-5EAA-3EB1-FBCF-A3D01CE7B48B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083" y="3012845"/>
              <a:ext cx="125413" cy="274638"/>
            </a:xfrm>
            <a:custGeom>
              <a:avLst/>
              <a:gdLst>
                <a:gd name="T0" fmla="*/ 39 w 39"/>
                <a:gd name="T1" fmla="*/ 86 h 86"/>
                <a:gd name="T2" fmla="*/ 13 w 39"/>
                <a:gd name="T3" fmla="*/ 62 h 86"/>
                <a:gd name="T4" fmla="*/ 7 w 39"/>
                <a:gd name="T5" fmla="*/ 56 h 86"/>
                <a:gd name="T6" fmla="*/ 11 w 39"/>
                <a:gd name="T7" fmla="*/ 48 h 86"/>
                <a:gd name="T8" fmla="*/ 38 w 39"/>
                <a:gd name="T9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86">
                  <a:moveTo>
                    <a:pt x="39" y="86"/>
                  </a:moveTo>
                  <a:cubicBezTo>
                    <a:pt x="19" y="86"/>
                    <a:pt x="13" y="62"/>
                    <a:pt x="13" y="62"/>
                  </a:cubicBezTo>
                  <a:cubicBezTo>
                    <a:pt x="13" y="62"/>
                    <a:pt x="8" y="62"/>
                    <a:pt x="7" y="56"/>
                  </a:cubicBezTo>
                  <a:cubicBezTo>
                    <a:pt x="5" y="50"/>
                    <a:pt x="11" y="48"/>
                    <a:pt x="11" y="48"/>
                  </a:cubicBezTo>
                  <a:cubicBezTo>
                    <a:pt x="11" y="48"/>
                    <a:pt x="0" y="11"/>
                    <a:pt x="38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34" name="Freeform 20">
              <a:extLst>
                <a:ext uri="{FF2B5EF4-FFF2-40B4-BE49-F238E27FC236}">
                  <a16:creationId xmlns:a16="http://schemas.microsoft.com/office/drawing/2014/main" id="{863AE95E-8858-D3CE-3854-60B6F72E6008}"/>
                </a:ext>
              </a:extLst>
            </p:cNvPr>
            <p:cNvSpPr>
              <a:spLocks/>
            </p:cNvSpPr>
            <p:nvPr/>
          </p:nvSpPr>
          <p:spPr bwMode="auto">
            <a:xfrm>
              <a:off x="745846" y="3025545"/>
              <a:ext cx="120650" cy="261938"/>
            </a:xfrm>
            <a:custGeom>
              <a:avLst/>
              <a:gdLst>
                <a:gd name="T0" fmla="*/ 0 w 38"/>
                <a:gd name="T1" fmla="*/ 82 h 82"/>
                <a:gd name="T2" fmla="*/ 27 w 38"/>
                <a:gd name="T3" fmla="*/ 58 h 82"/>
                <a:gd name="T4" fmla="*/ 34 w 38"/>
                <a:gd name="T5" fmla="*/ 52 h 82"/>
                <a:gd name="T6" fmla="*/ 29 w 38"/>
                <a:gd name="T7" fmla="*/ 44 h 82"/>
                <a:gd name="T8" fmla="*/ 12 w 38"/>
                <a:gd name="T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82">
                  <a:moveTo>
                    <a:pt x="0" y="82"/>
                  </a:moveTo>
                  <a:cubicBezTo>
                    <a:pt x="20" y="82"/>
                    <a:pt x="27" y="58"/>
                    <a:pt x="27" y="58"/>
                  </a:cubicBezTo>
                  <a:cubicBezTo>
                    <a:pt x="27" y="58"/>
                    <a:pt x="32" y="58"/>
                    <a:pt x="34" y="52"/>
                  </a:cubicBezTo>
                  <a:cubicBezTo>
                    <a:pt x="35" y="46"/>
                    <a:pt x="29" y="44"/>
                    <a:pt x="29" y="44"/>
                  </a:cubicBezTo>
                  <a:cubicBezTo>
                    <a:pt x="29" y="44"/>
                    <a:pt x="38" y="14"/>
                    <a:pt x="12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35" name="Line 21">
              <a:extLst>
                <a:ext uri="{FF2B5EF4-FFF2-40B4-BE49-F238E27FC236}">
                  <a16:creationId xmlns:a16="http://schemas.microsoft.com/office/drawing/2014/main" id="{CB9BD28C-0DF5-FCA6-67DB-73DC0FBAF1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96633" y="3163658"/>
              <a:ext cx="0" cy="1905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36" name="Line 22">
              <a:extLst>
                <a:ext uri="{FF2B5EF4-FFF2-40B4-BE49-F238E27FC236}">
                  <a16:creationId xmlns:a16="http://schemas.microsoft.com/office/drawing/2014/main" id="{F1263FFE-A93D-1E6B-F129-115D940A17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4421" y="3163658"/>
              <a:ext cx="0" cy="1905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37" name="Freeform 23">
              <a:extLst>
                <a:ext uri="{FF2B5EF4-FFF2-40B4-BE49-F238E27FC236}">
                  <a16:creationId xmlns:a16="http://schemas.microsoft.com/office/drawing/2014/main" id="{C8FA4DA7-00E4-A4CE-9F08-BBCBDEFA0ABC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621" y="3230333"/>
              <a:ext cx="31750" cy="9525"/>
            </a:xfrm>
            <a:custGeom>
              <a:avLst/>
              <a:gdLst>
                <a:gd name="T0" fmla="*/ 10 w 10"/>
                <a:gd name="T1" fmla="*/ 0 h 3"/>
                <a:gd name="T2" fmla="*/ 0 w 10"/>
                <a:gd name="T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" h="3">
                  <a:moveTo>
                    <a:pt x="10" y="0"/>
                  </a:moveTo>
                  <a:cubicBezTo>
                    <a:pt x="8" y="3"/>
                    <a:pt x="3" y="3"/>
                    <a:pt x="0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38" name="Freeform 24">
              <a:extLst>
                <a:ext uri="{FF2B5EF4-FFF2-40B4-BE49-F238E27FC236}">
                  <a16:creationId xmlns:a16="http://schemas.microsoft.com/office/drawing/2014/main" id="{717B711C-40A7-8534-5AF8-15D6761DE92E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008" y="3287483"/>
              <a:ext cx="220663" cy="188913"/>
            </a:xfrm>
            <a:custGeom>
              <a:avLst/>
              <a:gdLst>
                <a:gd name="T0" fmla="*/ 5 w 69"/>
                <a:gd name="T1" fmla="*/ 59 h 59"/>
                <a:gd name="T2" fmla="*/ 42 w 69"/>
                <a:gd name="T3" fmla="*/ 11 h 59"/>
                <a:gd name="T4" fmla="*/ 50 w 69"/>
                <a:gd name="T5" fmla="*/ 0 h 59"/>
                <a:gd name="T6" fmla="*/ 69 w 69"/>
                <a:gd name="T7" fmla="*/ 15 h 59"/>
                <a:gd name="T8" fmla="*/ 59 w 69"/>
                <a:gd name="T9" fmla="*/ 28 h 59"/>
                <a:gd name="T10" fmla="*/ 48 w 69"/>
                <a:gd name="T11" fmla="*/ 1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" h="59">
                  <a:moveTo>
                    <a:pt x="5" y="59"/>
                  </a:moveTo>
                  <a:cubicBezTo>
                    <a:pt x="5" y="59"/>
                    <a:pt x="0" y="22"/>
                    <a:pt x="42" y="11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69" y="15"/>
                    <a:pt x="69" y="15"/>
                    <a:pt x="69" y="15"/>
                  </a:cubicBezTo>
                  <a:cubicBezTo>
                    <a:pt x="59" y="28"/>
                    <a:pt x="59" y="28"/>
                    <a:pt x="59" y="28"/>
                  </a:cubicBezTo>
                  <a:cubicBezTo>
                    <a:pt x="48" y="17"/>
                    <a:pt x="48" y="17"/>
                    <a:pt x="48" y="17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39" name="Freeform 25">
              <a:extLst>
                <a:ext uri="{FF2B5EF4-FFF2-40B4-BE49-F238E27FC236}">
                  <a16:creationId xmlns:a16="http://schemas.microsoft.com/office/drawing/2014/main" id="{93895751-2F8F-D445-0B92-1D4FA7190D9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5846" y="3287483"/>
              <a:ext cx="190500" cy="122238"/>
            </a:xfrm>
            <a:custGeom>
              <a:avLst/>
              <a:gdLst>
                <a:gd name="T0" fmla="*/ 60 w 60"/>
                <a:gd name="T1" fmla="*/ 38 h 38"/>
                <a:gd name="T2" fmla="*/ 26 w 60"/>
                <a:gd name="T3" fmla="*/ 11 h 38"/>
                <a:gd name="T4" fmla="*/ 19 w 60"/>
                <a:gd name="T5" fmla="*/ 0 h 38"/>
                <a:gd name="T6" fmla="*/ 0 w 60"/>
                <a:gd name="T7" fmla="*/ 16 h 38"/>
                <a:gd name="T8" fmla="*/ 10 w 60"/>
                <a:gd name="T9" fmla="*/ 28 h 38"/>
                <a:gd name="T10" fmla="*/ 20 w 60"/>
                <a:gd name="T11" fmla="*/ 1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38">
                  <a:moveTo>
                    <a:pt x="60" y="38"/>
                  </a:moveTo>
                  <a:cubicBezTo>
                    <a:pt x="56" y="28"/>
                    <a:pt x="47" y="16"/>
                    <a:pt x="26" y="1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20" y="18"/>
                    <a:pt x="20" y="18"/>
                    <a:pt x="20" y="18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40" name="Freeform 26">
              <a:extLst>
                <a:ext uri="{FF2B5EF4-FFF2-40B4-BE49-F238E27FC236}">
                  <a16:creationId xmlns:a16="http://schemas.microsoft.com/office/drawing/2014/main" id="{1DBC63CC-476B-A62B-63E1-E57CC30B7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5871" y="3454170"/>
              <a:ext cx="3175" cy="22225"/>
            </a:xfrm>
            <a:custGeom>
              <a:avLst/>
              <a:gdLst>
                <a:gd name="T0" fmla="*/ 0 w 1"/>
                <a:gd name="T1" fmla="*/ 7 h 7"/>
                <a:gd name="T2" fmla="*/ 0 w 1"/>
                <a:gd name="T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7">
                  <a:moveTo>
                    <a:pt x="0" y="7"/>
                  </a:moveTo>
                  <a:cubicBezTo>
                    <a:pt x="0" y="7"/>
                    <a:pt x="1" y="4"/>
                    <a:pt x="0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41" name="Freeform 27">
              <a:extLst>
                <a:ext uri="{FF2B5EF4-FFF2-40B4-BE49-F238E27FC236}">
                  <a16:creationId xmlns:a16="http://schemas.microsoft.com/office/drawing/2014/main" id="{0B56EA2C-E1C3-0873-60EA-E24D3132057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333" y="3025545"/>
              <a:ext cx="158750" cy="160338"/>
            </a:xfrm>
            <a:custGeom>
              <a:avLst/>
              <a:gdLst>
                <a:gd name="T0" fmla="*/ 50 w 50"/>
                <a:gd name="T1" fmla="*/ 19 h 50"/>
                <a:gd name="T2" fmla="*/ 50 w 50"/>
                <a:gd name="T3" fmla="*/ 43 h 50"/>
                <a:gd name="T4" fmla="*/ 44 w 50"/>
                <a:gd name="T5" fmla="*/ 50 h 50"/>
                <a:gd name="T6" fmla="*/ 7 w 50"/>
                <a:gd name="T7" fmla="*/ 50 h 50"/>
                <a:gd name="T8" fmla="*/ 0 w 50"/>
                <a:gd name="T9" fmla="*/ 43 h 50"/>
                <a:gd name="T10" fmla="*/ 0 w 50"/>
                <a:gd name="T11" fmla="*/ 6 h 50"/>
                <a:gd name="T12" fmla="*/ 7 w 50"/>
                <a:gd name="T13" fmla="*/ 0 h 50"/>
                <a:gd name="T14" fmla="*/ 44 w 50"/>
                <a:gd name="T1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50">
                  <a:moveTo>
                    <a:pt x="50" y="19"/>
                  </a:moveTo>
                  <a:cubicBezTo>
                    <a:pt x="50" y="43"/>
                    <a:pt x="50" y="43"/>
                    <a:pt x="50" y="43"/>
                  </a:cubicBezTo>
                  <a:cubicBezTo>
                    <a:pt x="50" y="47"/>
                    <a:pt x="48" y="50"/>
                    <a:pt x="44" y="50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3" y="50"/>
                    <a:pt x="0" y="47"/>
                    <a:pt x="0" y="43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7" y="0"/>
                  </a:cubicBezTo>
                  <a:cubicBezTo>
                    <a:pt x="44" y="0"/>
                    <a:pt x="44" y="0"/>
                    <a:pt x="44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42" name="Freeform 28">
              <a:extLst>
                <a:ext uri="{FF2B5EF4-FFF2-40B4-BE49-F238E27FC236}">
                  <a16:creationId xmlns:a16="http://schemas.microsoft.com/office/drawing/2014/main" id="{2B135F68-CE7B-AD69-594F-167A7F155E1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908" y="3019195"/>
              <a:ext cx="155575" cy="109538"/>
            </a:xfrm>
            <a:custGeom>
              <a:avLst/>
              <a:gdLst>
                <a:gd name="T0" fmla="*/ 98 w 98"/>
                <a:gd name="T1" fmla="*/ 0 h 69"/>
                <a:gd name="T2" fmla="*/ 30 w 98"/>
                <a:gd name="T3" fmla="*/ 69 h 69"/>
                <a:gd name="T4" fmla="*/ 0 w 98"/>
                <a:gd name="T5" fmla="*/ 38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8" h="69">
                  <a:moveTo>
                    <a:pt x="98" y="0"/>
                  </a:moveTo>
                  <a:lnTo>
                    <a:pt x="30" y="69"/>
                  </a:lnTo>
                  <a:lnTo>
                    <a:pt x="0" y="38"/>
                  </a:ln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25C6FDB1-13FC-1B28-E32B-20BEC83AE760}"/>
              </a:ext>
            </a:extLst>
          </p:cNvPr>
          <p:cNvGrpSpPr/>
          <p:nvPr/>
        </p:nvGrpSpPr>
        <p:grpSpPr>
          <a:xfrm>
            <a:off x="272425" y="4558967"/>
            <a:ext cx="613287" cy="433021"/>
            <a:chOff x="4755871" y="3066820"/>
            <a:chExt cx="604837" cy="419101"/>
          </a:xfrm>
        </p:grpSpPr>
        <p:sp>
          <p:nvSpPr>
            <p:cNvPr id="44" name="Freeform 83">
              <a:extLst>
                <a:ext uri="{FF2B5EF4-FFF2-40B4-BE49-F238E27FC236}">
                  <a16:creationId xmlns:a16="http://schemas.microsoft.com/office/drawing/2014/main" id="{42246E59-1E1F-C81B-2D5A-CEC274B6A87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2571" y="3350983"/>
              <a:ext cx="47625" cy="134938"/>
            </a:xfrm>
            <a:custGeom>
              <a:avLst/>
              <a:gdLst>
                <a:gd name="T0" fmla="*/ 16 w 30"/>
                <a:gd name="T1" fmla="*/ 0 h 85"/>
                <a:gd name="T2" fmla="*/ 30 w 30"/>
                <a:gd name="T3" fmla="*/ 65 h 85"/>
                <a:gd name="T4" fmla="*/ 16 w 30"/>
                <a:gd name="T5" fmla="*/ 85 h 85"/>
                <a:gd name="T6" fmla="*/ 0 w 30"/>
                <a:gd name="T7" fmla="*/ 67 h 85"/>
                <a:gd name="T8" fmla="*/ 16 w 30"/>
                <a:gd name="T9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85">
                  <a:moveTo>
                    <a:pt x="16" y="0"/>
                  </a:moveTo>
                  <a:lnTo>
                    <a:pt x="30" y="65"/>
                  </a:lnTo>
                  <a:lnTo>
                    <a:pt x="16" y="85"/>
                  </a:lnTo>
                  <a:lnTo>
                    <a:pt x="0" y="67"/>
                  </a:lnTo>
                  <a:lnTo>
                    <a:pt x="16" y="0"/>
                  </a:lnTo>
                  <a:close/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45" name="Freeform 84">
              <a:extLst>
                <a:ext uri="{FF2B5EF4-FFF2-40B4-BE49-F238E27FC236}">
                  <a16:creationId xmlns:a16="http://schemas.microsoft.com/office/drawing/2014/main" id="{88E23D0D-49AA-F708-0616-4C50E4D200B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0821" y="3116033"/>
              <a:ext cx="107950" cy="50800"/>
            </a:xfrm>
            <a:custGeom>
              <a:avLst/>
              <a:gdLst>
                <a:gd name="T0" fmla="*/ 0 w 34"/>
                <a:gd name="T1" fmla="*/ 7 h 16"/>
                <a:gd name="T2" fmla="*/ 29 w 34"/>
                <a:gd name="T3" fmla="*/ 0 h 16"/>
                <a:gd name="T4" fmla="*/ 29 w 34"/>
                <a:gd name="T5" fmla="*/ 7 h 16"/>
                <a:gd name="T6" fmla="*/ 34 w 34"/>
                <a:gd name="T7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6">
                  <a:moveTo>
                    <a:pt x="0" y="7"/>
                  </a:moveTo>
                  <a:cubicBezTo>
                    <a:pt x="0" y="7"/>
                    <a:pt x="17" y="16"/>
                    <a:pt x="29" y="0"/>
                  </a:cubicBezTo>
                  <a:cubicBezTo>
                    <a:pt x="29" y="0"/>
                    <a:pt x="31" y="2"/>
                    <a:pt x="29" y="7"/>
                  </a:cubicBezTo>
                  <a:cubicBezTo>
                    <a:pt x="29" y="7"/>
                    <a:pt x="32" y="8"/>
                    <a:pt x="34" y="5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46" name="Freeform 85">
              <a:extLst>
                <a:ext uri="{FF2B5EF4-FFF2-40B4-BE49-F238E27FC236}">
                  <a16:creationId xmlns:a16="http://schemas.microsoft.com/office/drawing/2014/main" id="{0A4D9E49-5993-C4AB-40A8-70E8DA189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2721" y="3066820"/>
              <a:ext cx="95250" cy="211138"/>
            </a:xfrm>
            <a:custGeom>
              <a:avLst/>
              <a:gdLst>
                <a:gd name="T0" fmla="*/ 30 w 30"/>
                <a:gd name="T1" fmla="*/ 66 h 66"/>
                <a:gd name="T2" fmla="*/ 9 w 30"/>
                <a:gd name="T3" fmla="*/ 47 h 66"/>
                <a:gd name="T4" fmla="*/ 5 w 30"/>
                <a:gd name="T5" fmla="*/ 43 h 66"/>
                <a:gd name="T6" fmla="*/ 8 w 30"/>
                <a:gd name="T7" fmla="*/ 37 h 66"/>
                <a:gd name="T8" fmla="*/ 29 w 30"/>
                <a:gd name="T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66">
                  <a:moveTo>
                    <a:pt x="30" y="66"/>
                  </a:moveTo>
                  <a:cubicBezTo>
                    <a:pt x="15" y="66"/>
                    <a:pt x="9" y="47"/>
                    <a:pt x="9" y="47"/>
                  </a:cubicBezTo>
                  <a:cubicBezTo>
                    <a:pt x="9" y="47"/>
                    <a:pt x="6" y="48"/>
                    <a:pt x="5" y="43"/>
                  </a:cubicBezTo>
                  <a:cubicBezTo>
                    <a:pt x="4" y="38"/>
                    <a:pt x="8" y="37"/>
                    <a:pt x="8" y="37"/>
                  </a:cubicBezTo>
                  <a:cubicBezTo>
                    <a:pt x="8" y="37"/>
                    <a:pt x="0" y="8"/>
                    <a:pt x="29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47" name="Freeform 86">
              <a:extLst>
                <a:ext uri="{FF2B5EF4-FFF2-40B4-BE49-F238E27FC236}">
                  <a16:creationId xmlns:a16="http://schemas.microsoft.com/office/drawing/2014/main" id="{524BD56F-8E4B-B810-0AF1-80371D76111D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4321" y="3076345"/>
              <a:ext cx="92075" cy="201613"/>
            </a:xfrm>
            <a:custGeom>
              <a:avLst/>
              <a:gdLst>
                <a:gd name="T0" fmla="*/ 0 w 29"/>
                <a:gd name="T1" fmla="*/ 63 h 63"/>
                <a:gd name="T2" fmla="*/ 21 w 29"/>
                <a:gd name="T3" fmla="*/ 44 h 63"/>
                <a:gd name="T4" fmla="*/ 26 w 29"/>
                <a:gd name="T5" fmla="*/ 40 h 63"/>
                <a:gd name="T6" fmla="*/ 22 w 29"/>
                <a:gd name="T7" fmla="*/ 34 h 63"/>
                <a:gd name="T8" fmla="*/ 9 w 29"/>
                <a:gd name="T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63">
                  <a:moveTo>
                    <a:pt x="0" y="63"/>
                  </a:moveTo>
                  <a:cubicBezTo>
                    <a:pt x="15" y="63"/>
                    <a:pt x="21" y="44"/>
                    <a:pt x="21" y="44"/>
                  </a:cubicBezTo>
                  <a:cubicBezTo>
                    <a:pt x="21" y="44"/>
                    <a:pt x="25" y="45"/>
                    <a:pt x="26" y="40"/>
                  </a:cubicBezTo>
                  <a:cubicBezTo>
                    <a:pt x="27" y="35"/>
                    <a:pt x="22" y="34"/>
                    <a:pt x="22" y="34"/>
                  </a:cubicBezTo>
                  <a:cubicBezTo>
                    <a:pt x="22" y="34"/>
                    <a:pt x="29" y="10"/>
                    <a:pt x="9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48" name="Line 87">
              <a:extLst>
                <a:ext uri="{FF2B5EF4-FFF2-40B4-BE49-F238E27FC236}">
                  <a16:creationId xmlns:a16="http://schemas.microsoft.com/office/drawing/2014/main" id="{6CD91B77-F271-7888-4AF8-4C55091F350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16221" y="3182708"/>
              <a:ext cx="0" cy="15875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49" name="Line 88">
              <a:extLst>
                <a:ext uri="{FF2B5EF4-FFF2-40B4-BE49-F238E27FC236}">
                  <a16:creationId xmlns:a16="http://schemas.microsoft.com/office/drawing/2014/main" id="{338F8F98-CBC6-8729-AFF1-E6BA510D1D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76546" y="3182708"/>
              <a:ext cx="0" cy="15875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50" name="Freeform 89">
              <a:extLst>
                <a:ext uri="{FF2B5EF4-FFF2-40B4-BE49-F238E27FC236}">
                  <a16:creationId xmlns:a16="http://schemas.microsoft.com/office/drawing/2014/main" id="{9D4D257A-0E29-4FD7-EC56-56C6992A87B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5271" y="3236683"/>
              <a:ext cx="25400" cy="6350"/>
            </a:xfrm>
            <a:custGeom>
              <a:avLst/>
              <a:gdLst>
                <a:gd name="T0" fmla="*/ 8 w 8"/>
                <a:gd name="T1" fmla="*/ 0 h 2"/>
                <a:gd name="T2" fmla="*/ 0 w 8"/>
                <a:gd name="T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" h="2">
                  <a:moveTo>
                    <a:pt x="8" y="0"/>
                  </a:moveTo>
                  <a:cubicBezTo>
                    <a:pt x="6" y="2"/>
                    <a:pt x="2" y="2"/>
                    <a:pt x="0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51" name="Freeform 90">
              <a:extLst>
                <a:ext uri="{FF2B5EF4-FFF2-40B4-BE49-F238E27FC236}">
                  <a16:creationId xmlns:a16="http://schemas.microsoft.com/office/drawing/2014/main" id="{2072D40B-AF8E-CD6C-1AFE-4678AB31EBB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9696" y="3277958"/>
              <a:ext cx="171450" cy="147638"/>
            </a:xfrm>
            <a:custGeom>
              <a:avLst/>
              <a:gdLst>
                <a:gd name="T0" fmla="*/ 4 w 54"/>
                <a:gd name="T1" fmla="*/ 46 h 46"/>
                <a:gd name="T2" fmla="*/ 33 w 54"/>
                <a:gd name="T3" fmla="*/ 9 h 46"/>
                <a:gd name="T4" fmla="*/ 39 w 54"/>
                <a:gd name="T5" fmla="*/ 0 h 46"/>
                <a:gd name="T6" fmla="*/ 54 w 54"/>
                <a:gd name="T7" fmla="*/ 13 h 46"/>
                <a:gd name="T8" fmla="*/ 46 w 54"/>
                <a:gd name="T9" fmla="*/ 22 h 46"/>
                <a:gd name="T10" fmla="*/ 38 w 54"/>
                <a:gd name="T11" fmla="*/ 1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46">
                  <a:moveTo>
                    <a:pt x="4" y="46"/>
                  </a:moveTo>
                  <a:cubicBezTo>
                    <a:pt x="4" y="46"/>
                    <a:pt x="0" y="17"/>
                    <a:pt x="33" y="9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46" y="22"/>
                    <a:pt x="46" y="22"/>
                    <a:pt x="46" y="22"/>
                  </a:cubicBezTo>
                  <a:cubicBezTo>
                    <a:pt x="38" y="14"/>
                    <a:pt x="38" y="14"/>
                    <a:pt x="38" y="14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52" name="Freeform 91">
              <a:extLst>
                <a:ext uri="{FF2B5EF4-FFF2-40B4-BE49-F238E27FC236}">
                  <a16:creationId xmlns:a16="http://schemas.microsoft.com/office/drawing/2014/main" id="{597C1D82-D37C-22EB-7DC1-C3BEF86ADEE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1146" y="3277958"/>
              <a:ext cx="152400" cy="98425"/>
            </a:xfrm>
            <a:custGeom>
              <a:avLst/>
              <a:gdLst>
                <a:gd name="T0" fmla="*/ 48 w 48"/>
                <a:gd name="T1" fmla="*/ 31 h 31"/>
                <a:gd name="T2" fmla="*/ 21 w 48"/>
                <a:gd name="T3" fmla="*/ 9 h 31"/>
                <a:gd name="T4" fmla="*/ 15 w 48"/>
                <a:gd name="T5" fmla="*/ 0 h 31"/>
                <a:gd name="T6" fmla="*/ 0 w 48"/>
                <a:gd name="T7" fmla="*/ 13 h 31"/>
                <a:gd name="T8" fmla="*/ 8 w 48"/>
                <a:gd name="T9" fmla="*/ 22 h 31"/>
                <a:gd name="T10" fmla="*/ 16 w 48"/>
                <a:gd name="T11" fmla="*/ 1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31">
                  <a:moveTo>
                    <a:pt x="48" y="31"/>
                  </a:moveTo>
                  <a:cubicBezTo>
                    <a:pt x="45" y="22"/>
                    <a:pt x="37" y="13"/>
                    <a:pt x="21" y="9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16" y="14"/>
                    <a:pt x="16" y="14"/>
                    <a:pt x="16" y="14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53" name="Freeform 92">
              <a:extLst>
                <a:ext uri="{FF2B5EF4-FFF2-40B4-BE49-F238E27FC236}">
                  <a16:creationId xmlns:a16="http://schemas.microsoft.com/office/drawing/2014/main" id="{C420A476-DCB6-5890-D810-7B78943EE088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0321" y="3179533"/>
              <a:ext cx="63500" cy="85725"/>
            </a:xfrm>
            <a:custGeom>
              <a:avLst/>
              <a:gdLst>
                <a:gd name="T0" fmla="*/ 20 w 20"/>
                <a:gd name="T1" fmla="*/ 27 h 27"/>
                <a:gd name="T2" fmla="*/ 5 w 20"/>
                <a:gd name="T3" fmla="*/ 14 h 27"/>
                <a:gd name="T4" fmla="*/ 1 w 20"/>
                <a:gd name="T5" fmla="*/ 10 h 27"/>
                <a:gd name="T6" fmla="*/ 4 w 20"/>
                <a:gd name="T7" fmla="*/ 6 h 27"/>
                <a:gd name="T8" fmla="*/ 3 w 20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7">
                  <a:moveTo>
                    <a:pt x="20" y="27"/>
                  </a:moveTo>
                  <a:cubicBezTo>
                    <a:pt x="8" y="27"/>
                    <a:pt x="5" y="14"/>
                    <a:pt x="5" y="14"/>
                  </a:cubicBezTo>
                  <a:cubicBezTo>
                    <a:pt x="5" y="14"/>
                    <a:pt x="2" y="14"/>
                    <a:pt x="1" y="10"/>
                  </a:cubicBezTo>
                  <a:cubicBezTo>
                    <a:pt x="0" y="7"/>
                    <a:pt x="4" y="6"/>
                    <a:pt x="4" y="6"/>
                  </a:cubicBezTo>
                  <a:cubicBezTo>
                    <a:pt x="4" y="6"/>
                    <a:pt x="3" y="4"/>
                    <a:pt x="3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54" name="Freeform 94">
              <a:extLst>
                <a:ext uri="{FF2B5EF4-FFF2-40B4-BE49-F238E27FC236}">
                  <a16:creationId xmlns:a16="http://schemas.microsoft.com/office/drawing/2014/main" id="{4B1B8C30-0EED-A15A-FFDD-F152DD0CE4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6996" y="3198583"/>
              <a:ext cx="63500" cy="66675"/>
            </a:xfrm>
            <a:custGeom>
              <a:avLst/>
              <a:gdLst>
                <a:gd name="T0" fmla="*/ 0 w 20"/>
                <a:gd name="T1" fmla="*/ 21 h 21"/>
                <a:gd name="T2" fmla="*/ 16 w 20"/>
                <a:gd name="T3" fmla="*/ 8 h 21"/>
                <a:gd name="T4" fmla="*/ 19 w 20"/>
                <a:gd name="T5" fmla="*/ 4 h 21"/>
                <a:gd name="T6" fmla="*/ 17 w 20"/>
                <a:gd name="T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1">
                  <a:moveTo>
                    <a:pt x="0" y="21"/>
                  </a:moveTo>
                  <a:cubicBezTo>
                    <a:pt x="12" y="21"/>
                    <a:pt x="16" y="8"/>
                    <a:pt x="16" y="8"/>
                  </a:cubicBezTo>
                  <a:cubicBezTo>
                    <a:pt x="16" y="8"/>
                    <a:pt x="19" y="8"/>
                    <a:pt x="19" y="4"/>
                  </a:cubicBezTo>
                  <a:cubicBezTo>
                    <a:pt x="20" y="1"/>
                    <a:pt x="17" y="0"/>
                    <a:pt x="17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55" name="Line 95">
              <a:extLst>
                <a:ext uri="{FF2B5EF4-FFF2-40B4-BE49-F238E27FC236}">
                  <a16:creationId xmlns:a16="http://schemas.microsoft.com/office/drawing/2014/main" id="{C5358F6A-AA59-4A08-7B5D-85AC55DAAD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44771" y="3192233"/>
              <a:ext cx="0" cy="9525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56" name="Line 96">
              <a:extLst>
                <a:ext uri="{FF2B5EF4-FFF2-40B4-BE49-F238E27FC236}">
                  <a16:creationId xmlns:a16="http://schemas.microsoft.com/office/drawing/2014/main" id="{F3485BD6-AF54-228D-1394-9A576A462C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82871" y="3189058"/>
              <a:ext cx="0" cy="1270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57" name="Freeform 97">
              <a:extLst>
                <a:ext uri="{FF2B5EF4-FFF2-40B4-BE49-F238E27FC236}">
                  <a16:creationId xmlns:a16="http://schemas.microsoft.com/office/drawing/2014/main" id="{195F38C8-EFB0-54FB-AFB5-E94331730E18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4296" y="3233508"/>
              <a:ext cx="19050" cy="6350"/>
            </a:xfrm>
            <a:custGeom>
              <a:avLst/>
              <a:gdLst>
                <a:gd name="T0" fmla="*/ 6 w 6"/>
                <a:gd name="T1" fmla="*/ 0 h 2"/>
                <a:gd name="T2" fmla="*/ 0 w 6"/>
                <a:gd name="T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2">
                  <a:moveTo>
                    <a:pt x="6" y="0"/>
                  </a:moveTo>
                  <a:cubicBezTo>
                    <a:pt x="4" y="2"/>
                    <a:pt x="2" y="2"/>
                    <a:pt x="0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58" name="Freeform 98">
              <a:extLst>
                <a:ext uri="{FF2B5EF4-FFF2-40B4-BE49-F238E27FC236}">
                  <a16:creationId xmlns:a16="http://schemas.microsoft.com/office/drawing/2014/main" id="{D020C0D2-34CF-02C2-8D46-ED266678F0F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5871" y="3265258"/>
              <a:ext cx="107950" cy="66675"/>
            </a:xfrm>
            <a:custGeom>
              <a:avLst/>
              <a:gdLst>
                <a:gd name="T0" fmla="*/ 0 w 34"/>
                <a:gd name="T1" fmla="*/ 21 h 21"/>
                <a:gd name="T2" fmla="*/ 19 w 34"/>
                <a:gd name="T3" fmla="*/ 7 h 21"/>
                <a:gd name="T4" fmla="*/ 23 w 34"/>
                <a:gd name="T5" fmla="*/ 0 h 21"/>
                <a:gd name="T6" fmla="*/ 34 w 34"/>
                <a:gd name="T7" fmla="*/ 9 h 21"/>
                <a:gd name="T8" fmla="*/ 28 w 34"/>
                <a:gd name="T9" fmla="*/ 17 h 21"/>
                <a:gd name="T10" fmla="*/ 23 w 34"/>
                <a:gd name="T11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21">
                  <a:moveTo>
                    <a:pt x="0" y="21"/>
                  </a:moveTo>
                  <a:cubicBezTo>
                    <a:pt x="3" y="15"/>
                    <a:pt x="8" y="10"/>
                    <a:pt x="19" y="7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3" y="11"/>
                    <a:pt x="23" y="11"/>
                    <a:pt x="23" y="11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59" name="Freeform 99">
              <a:extLst>
                <a:ext uri="{FF2B5EF4-FFF2-40B4-BE49-F238E27FC236}">
                  <a16:creationId xmlns:a16="http://schemas.microsoft.com/office/drawing/2014/main" id="{F6B1CE93-4D6C-7FE8-5840-B0976AC6E3C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6996" y="3268433"/>
              <a:ext cx="95250" cy="50800"/>
            </a:xfrm>
            <a:custGeom>
              <a:avLst/>
              <a:gdLst>
                <a:gd name="T0" fmla="*/ 30 w 30"/>
                <a:gd name="T1" fmla="*/ 14 h 16"/>
                <a:gd name="T2" fmla="*/ 15 w 30"/>
                <a:gd name="T3" fmla="*/ 6 h 16"/>
                <a:gd name="T4" fmla="*/ 11 w 30"/>
                <a:gd name="T5" fmla="*/ 0 h 16"/>
                <a:gd name="T6" fmla="*/ 0 w 30"/>
                <a:gd name="T7" fmla="*/ 9 h 16"/>
                <a:gd name="T8" fmla="*/ 6 w 30"/>
                <a:gd name="T9" fmla="*/ 16 h 16"/>
                <a:gd name="T10" fmla="*/ 12 w 30"/>
                <a:gd name="T11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6">
                  <a:moveTo>
                    <a:pt x="30" y="14"/>
                  </a:moveTo>
                  <a:cubicBezTo>
                    <a:pt x="27" y="11"/>
                    <a:pt x="22" y="8"/>
                    <a:pt x="15" y="6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12" y="10"/>
                    <a:pt x="12" y="10"/>
                    <a:pt x="12" y="1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60" name="Freeform 100">
              <a:extLst>
                <a:ext uri="{FF2B5EF4-FFF2-40B4-BE49-F238E27FC236}">
                  <a16:creationId xmlns:a16="http://schemas.microsoft.com/office/drawing/2014/main" id="{6BA59EDC-639A-267F-D529-A0FDE6F6EB8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4971" y="3204933"/>
              <a:ext cx="65088" cy="69850"/>
            </a:xfrm>
            <a:custGeom>
              <a:avLst/>
              <a:gdLst>
                <a:gd name="T0" fmla="*/ 20 w 20"/>
                <a:gd name="T1" fmla="*/ 22 h 22"/>
                <a:gd name="T2" fmla="*/ 5 w 20"/>
                <a:gd name="T3" fmla="*/ 8 h 22"/>
                <a:gd name="T4" fmla="*/ 1 w 20"/>
                <a:gd name="T5" fmla="*/ 4 h 22"/>
                <a:gd name="T6" fmla="*/ 4 w 20"/>
                <a:gd name="T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2">
                  <a:moveTo>
                    <a:pt x="20" y="22"/>
                  </a:moveTo>
                  <a:cubicBezTo>
                    <a:pt x="8" y="22"/>
                    <a:pt x="5" y="8"/>
                    <a:pt x="5" y="8"/>
                  </a:cubicBezTo>
                  <a:cubicBezTo>
                    <a:pt x="5" y="8"/>
                    <a:pt x="2" y="8"/>
                    <a:pt x="1" y="4"/>
                  </a:cubicBezTo>
                  <a:cubicBezTo>
                    <a:pt x="0" y="1"/>
                    <a:pt x="4" y="0"/>
                    <a:pt x="4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61" name="Freeform 101">
              <a:extLst>
                <a:ext uri="{FF2B5EF4-FFF2-40B4-BE49-F238E27FC236}">
                  <a16:creationId xmlns:a16="http://schemas.microsoft.com/office/drawing/2014/main" id="{8168B32E-263F-97B7-C350-15EF3971063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3233" y="3204933"/>
              <a:ext cx="63500" cy="69850"/>
            </a:xfrm>
            <a:custGeom>
              <a:avLst/>
              <a:gdLst>
                <a:gd name="T0" fmla="*/ 0 w 20"/>
                <a:gd name="T1" fmla="*/ 22 h 22"/>
                <a:gd name="T2" fmla="*/ 16 w 20"/>
                <a:gd name="T3" fmla="*/ 8 h 22"/>
                <a:gd name="T4" fmla="*/ 19 w 20"/>
                <a:gd name="T5" fmla="*/ 4 h 22"/>
                <a:gd name="T6" fmla="*/ 17 w 20"/>
                <a:gd name="T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2">
                  <a:moveTo>
                    <a:pt x="0" y="22"/>
                  </a:moveTo>
                  <a:cubicBezTo>
                    <a:pt x="12" y="22"/>
                    <a:pt x="16" y="8"/>
                    <a:pt x="16" y="8"/>
                  </a:cubicBezTo>
                  <a:cubicBezTo>
                    <a:pt x="16" y="8"/>
                    <a:pt x="19" y="8"/>
                    <a:pt x="19" y="4"/>
                  </a:cubicBezTo>
                  <a:cubicBezTo>
                    <a:pt x="20" y="1"/>
                    <a:pt x="17" y="0"/>
                    <a:pt x="17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62" name="Line 102">
              <a:extLst>
                <a:ext uri="{FF2B5EF4-FFF2-40B4-BE49-F238E27FC236}">
                  <a16:creationId xmlns:a16="http://schemas.microsoft.com/office/drawing/2014/main" id="{484034C5-1082-6880-C719-BA7DC3C548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13071" y="3198583"/>
              <a:ext cx="0" cy="9525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63" name="Line 103">
              <a:extLst>
                <a:ext uri="{FF2B5EF4-FFF2-40B4-BE49-F238E27FC236}">
                  <a16:creationId xmlns:a16="http://schemas.microsoft.com/office/drawing/2014/main" id="{3CF1D211-CD33-6FF1-9B24-489E11AD25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65458" y="3198583"/>
              <a:ext cx="0" cy="9525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64" name="Freeform 104">
              <a:extLst>
                <a:ext uri="{FF2B5EF4-FFF2-40B4-BE49-F238E27FC236}">
                  <a16:creationId xmlns:a16="http://schemas.microsoft.com/office/drawing/2014/main" id="{ED1E1479-F3CB-56DF-CC27-9FE1E8751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0533" y="3243033"/>
              <a:ext cx="19050" cy="3175"/>
            </a:xfrm>
            <a:custGeom>
              <a:avLst/>
              <a:gdLst>
                <a:gd name="T0" fmla="*/ 6 w 6"/>
                <a:gd name="T1" fmla="*/ 0 h 1"/>
                <a:gd name="T2" fmla="*/ 0 w 6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cubicBezTo>
                    <a:pt x="4" y="1"/>
                    <a:pt x="2" y="1"/>
                    <a:pt x="0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65" name="Freeform 105">
              <a:extLst>
                <a:ext uri="{FF2B5EF4-FFF2-40B4-BE49-F238E27FC236}">
                  <a16:creationId xmlns:a16="http://schemas.microsoft.com/office/drawing/2014/main" id="{89F9C487-FB64-9F9A-C61D-B5121ADF20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2271" y="3274783"/>
              <a:ext cx="77788" cy="50800"/>
            </a:xfrm>
            <a:custGeom>
              <a:avLst/>
              <a:gdLst>
                <a:gd name="T0" fmla="*/ 0 w 24"/>
                <a:gd name="T1" fmla="*/ 10 h 16"/>
                <a:gd name="T2" fmla="*/ 9 w 24"/>
                <a:gd name="T3" fmla="*/ 6 h 16"/>
                <a:gd name="T4" fmla="*/ 13 w 24"/>
                <a:gd name="T5" fmla="*/ 0 h 16"/>
                <a:gd name="T6" fmla="*/ 24 w 24"/>
                <a:gd name="T7" fmla="*/ 9 h 16"/>
                <a:gd name="T8" fmla="*/ 18 w 24"/>
                <a:gd name="T9" fmla="*/ 16 h 16"/>
                <a:gd name="T10" fmla="*/ 12 w 24"/>
                <a:gd name="T11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6">
                  <a:moveTo>
                    <a:pt x="0" y="10"/>
                  </a:moveTo>
                  <a:cubicBezTo>
                    <a:pt x="2" y="8"/>
                    <a:pt x="5" y="7"/>
                    <a:pt x="9" y="6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2" y="10"/>
                    <a:pt x="12" y="10"/>
                    <a:pt x="12" y="1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66" name="Freeform 106">
              <a:extLst>
                <a:ext uri="{FF2B5EF4-FFF2-40B4-BE49-F238E27FC236}">
                  <a16:creationId xmlns:a16="http://schemas.microsoft.com/office/drawing/2014/main" id="{C03F81F1-F478-7486-6CEA-E9D10F5ED75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3233" y="3274783"/>
              <a:ext cx="111125" cy="69850"/>
            </a:xfrm>
            <a:custGeom>
              <a:avLst/>
              <a:gdLst>
                <a:gd name="T0" fmla="*/ 35 w 35"/>
                <a:gd name="T1" fmla="*/ 22 h 22"/>
                <a:gd name="T2" fmla="*/ 15 w 35"/>
                <a:gd name="T3" fmla="*/ 6 h 22"/>
                <a:gd name="T4" fmla="*/ 11 w 35"/>
                <a:gd name="T5" fmla="*/ 0 h 22"/>
                <a:gd name="T6" fmla="*/ 0 w 35"/>
                <a:gd name="T7" fmla="*/ 9 h 22"/>
                <a:gd name="T8" fmla="*/ 6 w 35"/>
                <a:gd name="T9" fmla="*/ 16 h 22"/>
                <a:gd name="T10" fmla="*/ 11 w 35"/>
                <a:gd name="T11" fmla="*/ 1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22">
                  <a:moveTo>
                    <a:pt x="35" y="22"/>
                  </a:moveTo>
                  <a:cubicBezTo>
                    <a:pt x="32" y="16"/>
                    <a:pt x="27" y="9"/>
                    <a:pt x="15" y="6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11" y="10"/>
                    <a:pt x="11" y="10"/>
                    <a:pt x="11" y="1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67" name="Freeform 107">
              <a:extLst>
                <a:ext uri="{FF2B5EF4-FFF2-40B4-BE49-F238E27FC236}">
                  <a16:creationId xmlns:a16="http://schemas.microsoft.com/office/drawing/2014/main" id="{0706387F-80F7-47BC-C282-0269F3ACC00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7533" y="3370033"/>
              <a:ext cx="3175" cy="12700"/>
            </a:xfrm>
            <a:custGeom>
              <a:avLst/>
              <a:gdLst>
                <a:gd name="T0" fmla="*/ 0 w 1"/>
                <a:gd name="T1" fmla="*/ 4 h 4"/>
                <a:gd name="T2" fmla="*/ 0 w 1"/>
                <a:gd name="T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4">
                  <a:moveTo>
                    <a:pt x="0" y="4"/>
                  </a:moveTo>
                  <a:cubicBezTo>
                    <a:pt x="0" y="4"/>
                    <a:pt x="1" y="2"/>
                    <a:pt x="0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68" name="Freeform 108">
              <a:extLst>
                <a:ext uri="{FF2B5EF4-FFF2-40B4-BE49-F238E27FC236}">
                  <a16:creationId xmlns:a16="http://schemas.microsoft.com/office/drawing/2014/main" id="{9CE1A14B-6C7A-D2B3-1720-6B4CE057161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8096" y="3098570"/>
              <a:ext cx="184150" cy="103188"/>
            </a:xfrm>
            <a:custGeom>
              <a:avLst/>
              <a:gdLst>
                <a:gd name="T0" fmla="*/ 38 w 58"/>
                <a:gd name="T1" fmla="*/ 12 h 32"/>
                <a:gd name="T2" fmla="*/ 14 w 58"/>
                <a:gd name="T3" fmla="*/ 20 h 32"/>
                <a:gd name="T4" fmla="*/ 7 w 58"/>
                <a:gd name="T5" fmla="*/ 2 h 32"/>
                <a:gd name="T6" fmla="*/ 34 w 58"/>
                <a:gd name="T7" fmla="*/ 2 h 32"/>
                <a:gd name="T8" fmla="*/ 44 w 58"/>
                <a:gd name="T9" fmla="*/ 32 h 32"/>
                <a:gd name="T10" fmla="*/ 41 w 58"/>
                <a:gd name="T11" fmla="*/ 2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8" h="32">
                  <a:moveTo>
                    <a:pt x="38" y="12"/>
                  </a:moveTo>
                  <a:cubicBezTo>
                    <a:pt x="38" y="12"/>
                    <a:pt x="30" y="21"/>
                    <a:pt x="14" y="20"/>
                  </a:cubicBezTo>
                  <a:cubicBezTo>
                    <a:pt x="0" y="19"/>
                    <a:pt x="7" y="2"/>
                    <a:pt x="7" y="2"/>
                  </a:cubicBezTo>
                  <a:cubicBezTo>
                    <a:pt x="12" y="14"/>
                    <a:pt x="20" y="0"/>
                    <a:pt x="34" y="2"/>
                  </a:cubicBezTo>
                  <a:cubicBezTo>
                    <a:pt x="58" y="7"/>
                    <a:pt x="44" y="32"/>
                    <a:pt x="44" y="32"/>
                  </a:cubicBezTo>
                  <a:cubicBezTo>
                    <a:pt x="44" y="32"/>
                    <a:pt x="43" y="25"/>
                    <a:pt x="41" y="2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69" name="Freeform 109">
              <a:extLst>
                <a:ext uri="{FF2B5EF4-FFF2-40B4-BE49-F238E27FC236}">
                  <a16:creationId xmlns:a16="http://schemas.microsoft.com/office/drawing/2014/main" id="{D7A7A6C8-4513-5AA9-C68B-48FFF09D3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1008" y="3154133"/>
              <a:ext cx="76200" cy="41275"/>
            </a:xfrm>
            <a:custGeom>
              <a:avLst/>
              <a:gdLst>
                <a:gd name="T0" fmla="*/ 24 w 24"/>
                <a:gd name="T1" fmla="*/ 12 h 13"/>
                <a:gd name="T2" fmla="*/ 0 w 24"/>
                <a:gd name="T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4" h="13">
                  <a:moveTo>
                    <a:pt x="24" y="12"/>
                  </a:moveTo>
                  <a:cubicBezTo>
                    <a:pt x="24" y="12"/>
                    <a:pt x="13" y="13"/>
                    <a:pt x="0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70" name="Freeform 110">
              <a:extLst>
                <a:ext uri="{FF2B5EF4-FFF2-40B4-BE49-F238E27FC236}">
                  <a16:creationId xmlns:a16="http://schemas.microsoft.com/office/drawing/2014/main" id="{6CC49FD3-6B49-60B7-F541-9BFA733346F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0858" y="3150958"/>
              <a:ext cx="34925" cy="111125"/>
            </a:xfrm>
            <a:custGeom>
              <a:avLst/>
              <a:gdLst>
                <a:gd name="T0" fmla="*/ 4 w 11"/>
                <a:gd name="T1" fmla="*/ 0 h 35"/>
                <a:gd name="T2" fmla="*/ 7 w 11"/>
                <a:gd name="T3" fmla="*/ 19 h 35"/>
                <a:gd name="T4" fmla="*/ 11 w 11"/>
                <a:gd name="T5" fmla="*/ 31 h 35"/>
                <a:gd name="T6" fmla="*/ 0 w 11"/>
                <a:gd name="T7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35">
                  <a:moveTo>
                    <a:pt x="4" y="0"/>
                  </a:moveTo>
                  <a:cubicBezTo>
                    <a:pt x="7" y="6"/>
                    <a:pt x="8" y="13"/>
                    <a:pt x="7" y="19"/>
                  </a:cubicBezTo>
                  <a:cubicBezTo>
                    <a:pt x="4" y="29"/>
                    <a:pt x="11" y="31"/>
                    <a:pt x="11" y="31"/>
                  </a:cubicBezTo>
                  <a:cubicBezTo>
                    <a:pt x="7" y="34"/>
                    <a:pt x="3" y="35"/>
                    <a:pt x="0" y="35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71" name="Freeform 111">
              <a:extLst>
                <a:ext uri="{FF2B5EF4-FFF2-40B4-BE49-F238E27FC236}">
                  <a16:creationId xmlns:a16="http://schemas.microsoft.com/office/drawing/2014/main" id="{8896645D-87A9-BB41-64FD-085F2878620B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5921" y="3112858"/>
              <a:ext cx="125413" cy="152400"/>
            </a:xfrm>
            <a:custGeom>
              <a:avLst/>
              <a:gdLst>
                <a:gd name="T0" fmla="*/ 15 w 39"/>
                <a:gd name="T1" fmla="*/ 46 h 48"/>
                <a:gd name="T2" fmla="*/ 0 w 39"/>
                <a:gd name="T3" fmla="*/ 43 h 48"/>
                <a:gd name="T4" fmla="*/ 4 w 39"/>
                <a:gd name="T5" fmla="*/ 31 h 48"/>
                <a:gd name="T6" fmla="*/ 27 w 39"/>
                <a:gd name="T7" fmla="*/ 0 h 48"/>
                <a:gd name="T8" fmla="*/ 27 w 39"/>
                <a:gd name="T9" fmla="*/ 0 h 48"/>
                <a:gd name="T10" fmla="*/ 39 w 39"/>
                <a:gd name="T11" fmla="*/ 3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48">
                  <a:moveTo>
                    <a:pt x="15" y="46"/>
                  </a:moveTo>
                  <a:cubicBezTo>
                    <a:pt x="13" y="47"/>
                    <a:pt x="7" y="48"/>
                    <a:pt x="0" y="43"/>
                  </a:cubicBezTo>
                  <a:cubicBezTo>
                    <a:pt x="0" y="43"/>
                    <a:pt x="7" y="41"/>
                    <a:pt x="4" y="31"/>
                  </a:cubicBezTo>
                  <a:cubicBezTo>
                    <a:pt x="2" y="20"/>
                    <a:pt x="10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31" y="0"/>
                    <a:pt x="36" y="1"/>
                    <a:pt x="39" y="3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72" name="Line 112">
              <a:extLst>
                <a:ext uri="{FF2B5EF4-FFF2-40B4-BE49-F238E27FC236}">
                  <a16:creationId xmlns:a16="http://schemas.microsoft.com/office/drawing/2014/main" id="{F69B88AD-D6D0-4F5C-9C0E-75C2415053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01921" y="3370033"/>
              <a:ext cx="34925" cy="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73" name="Line 113">
              <a:extLst>
                <a:ext uri="{FF2B5EF4-FFF2-40B4-BE49-F238E27FC236}">
                  <a16:creationId xmlns:a16="http://schemas.microsoft.com/office/drawing/2014/main" id="{9D9C97D5-F7F9-E411-873F-25E0482847C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95571" y="3389083"/>
              <a:ext cx="66675" cy="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  <p:sp>
          <p:nvSpPr>
            <p:cNvPr id="74" name="Line 114">
              <a:extLst>
                <a:ext uri="{FF2B5EF4-FFF2-40B4-BE49-F238E27FC236}">
                  <a16:creationId xmlns:a16="http://schemas.microsoft.com/office/drawing/2014/main" id="{7EA24956-F68A-3B38-5307-2099FE3B79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92396" y="3444645"/>
              <a:ext cx="0" cy="9525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89832" tIns="44916" rIns="89832" bIns="44916" numCol="1" anchor="t" anchorCtr="0" compatLnSpc="1">
              <a:prstTxWarp prst="textNoShape">
                <a:avLst/>
              </a:prstTxWarp>
            </a:bodyPr>
            <a:lstStyle/>
            <a:p>
              <a:pPr defTabSz="898367">
                <a:defRPr/>
              </a:pPr>
              <a:endParaRPr lang="fr-FR" sz="1768"/>
            </a:p>
          </p:txBody>
        </p:sp>
      </p:grpSp>
      <p:sp>
        <p:nvSpPr>
          <p:cNvPr id="75" name="Rectangle : coins arrondis 74">
            <a:extLst>
              <a:ext uri="{FF2B5EF4-FFF2-40B4-BE49-F238E27FC236}">
                <a16:creationId xmlns:a16="http://schemas.microsoft.com/office/drawing/2014/main" id="{5F0CA896-F9C9-EDF5-C975-35EF3BD05976}"/>
              </a:ext>
            </a:extLst>
          </p:cNvPr>
          <p:cNvSpPr/>
          <p:nvPr/>
        </p:nvSpPr>
        <p:spPr>
          <a:xfrm>
            <a:off x="3950354" y="3120425"/>
            <a:ext cx="1212847" cy="1073144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98367">
              <a:defRPr/>
            </a:pPr>
            <a:r>
              <a:rPr lang="fr-FR" sz="12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Diagnostic du besoin client</a:t>
            </a:r>
          </a:p>
        </p:txBody>
      </p:sp>
      <p:sp>
        <p:nvSpPr>
          <p:cNvPr id="76" name="Rectangle : coins arrondis 75">
            <a:extLst>
              <a:ext uri="{FF2B5EF4-FFF2-40B4-BE49-F238E27FC236}">
                <a16:creationId xmlns:a16="http://schemas.microsoft.com/office/drawing/2014/main" id="{FE85CEE8-9568-53FE-7E46-9213FDECF947}"/>
              </a:ext>
            </a:extLst>
          </p:cNvPr>
          <p:cNvSpPr/>
          <p:nvPr/>
        </p:nvSpPr>
        <p:spPr>
          <a:xfrm>
            <a:off x="5589409" y="3129684"/>
            <a:ext cx="1160543" cy="1057689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98367">
              <a:defRPr/>
            </a:pPr>
            <a:r>
              <a:rPr lang="fr-FR" sz="12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Proposition solutions identifiées</a:t>
            </a:r>
          </a:p>
        </p:txBody>
      </p:sp>
      <p:sp>
        <p:nvSpPr>
          <p:cNvPr id="77" name="Rectangle : coins arrondis 76">
            <a:extLst>
              <a:ext uri="{FF2B5EF4-FFF2-40B4-BE49-F238E27FC236}">
                <a16:creationId xmlns:a16="http://schemas.microsoft.com/office/drawing/2014/main" id="{BE17FEC0-CCAB-6091-8B44-567FDCDE168E}"/>
              </a:ext>
            </a:extLst>
          </p:cNvPr>
          <p:cNvSpPr/>
          <p:nvPr/>
        </p:nvSpPr>
        <p:spPr>
          <a:xfrm>
            <a:off x="7352257" y="3131932"/>
            <a:ext cx="1255960" cy="1050128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98367">
              <a:defRPr/>
            </a:pPr>
            <a:r>
              <a:rPr lang="fr-FR" sz="12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Mise à disposition synthèse du diagnostic personnalisé</a:t>
            </a:r>
          </a:p>
        </p:txBody>
      </p:sp>
      <p:cxnSp>
        <p:nvCxnSpPr>
          <p:cNvPr id="78" name="Connecteur droit avec flèche 77">
            <a:extLst>
              <a:ext uri="{FF2B5EF4-FFF2-40B4-BE49-F238E27FC236}">
                <a16:creationId xmlns:a16="http://schemas.microsoft.com/office/drawing/2014/main" id="{53361771-D447-41A9-788D-C28BA55372C5}"/>
              </a:ext>
            </a:extLst>
          </p:cNvPr>
          <p:cNvCxnSpPr>
            <a:cxnSpLocks/>
            <a:stCxn id="75" idx="3"/>
            <a:endCxn id="76" idx="1"/>
          </p:cNvCxnSpPr>
          <p:nvPr/>
        </p:nvCxnSpPr>
        <p:spPr>
          <a:xfrm>
            <a:off x="5163200" y="3656997"/>
            <a:ext cx="426208" cy="153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avec flèche 78">
            <a:extLst>
              <a:ext uri="{FF2B5EF4-FFF2-40B4-BE49-F238E27FC236}">
                <a16:creationId xmlns:a16="http://schemas.microsoft.com/office/drawing/2014/main" id="{7C42CB58-CE12-EEB5-DF9C-B409DD137788}"/>
              </a:ext>
            </a:extLst>
          </p:cNvPr>
          <p:cNvCxnSpPr>
            <a:cxnSpLocks/>
            <a:stCxn id="76" idx="3"/>
            <a:endCxn id="77" idx="1"/>
          </p:cNvCxnSpPr>
          <p:nvPr/>
        </p:nvCxnSpPr>
        <p:spPr>
          <a:xfrm flipV="1">
            <a:off x="6749951" y="3656997"/>
            <a:ext cx="602307" cy="153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ZoneTexte 79">
            <a:extLst>
              <a:ext uri="{FF2B5EF4-FFF2-40B4-BE49-F238E27FC236}">
                <a16:creationId xmlns:a16="http://schemas.microsoft.com/office/drawing/2014/main" id="{6D6B3C54-8ABC-C860-31E9-161D23876AAC}"/>
              </a:ext>
            </a:extLst>
          </p:cNvPr>
          <p:cNvSpPr txBox="1"/>
          <p:nvPr/>
        </p:nvSpPr>
        <p:spPr>
          <a:xfrm>
            <a:off x="2016337" y="3481380"/>
            <a:ext cx="1119412" cy="70788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defTabSz="1197793">
              <a:defRPr/>
            </a:pPr>
            <a:r>
              <a:rPr lang="fr-FR" sz="800" dirty="0">
                <a:solidFill>
                  <a:prstClr val="black"/>
                </a:solidFill>
                <a:latin typeface="Calibri"/>
              </a:rPr>
              <a:t>Remontée des données clients dans l’outil Solutions Paiement payer/ gérer</a:t>
            </a:r>
            <a:r>
              <a:rPr lang="fr-FR" sz="800" baseline="30000" dirty="0">
                <a:solidFill>
                  <a:prstClr val="black"/>
                </a:solidFill>
                <a:latin typeface="Calibri"/>
              </a:rPr>
              <a:t>1</a:t>
            </a:r>
            <a:endParaRPr lang="fr-FR" sz="800" baseline="30000" dirty="0"/>
          </a:p>
        </p:txBody>
      </p:sp>
      <p:sp>
        <p:nvSpPr>
          <p:cNvPr id="81" name="Organigramme : Fusion 80">
            <a:extLst>
              <a:ext uri="{FF2B5EF4-FFF2-40B4-BE49-F238E27FC236}">
                <a16:creationId xmlns:a16="http://schemas.microsoft.com/office/drawing/2014/main" id="{051DD7ED-D5C0-0789-A8A4-BAB1FF6C29BE}"/>
              </a:ext>
            </a:extLst>
          </p:cNvPr>
          <p:cNvSpPr/>
          <p:nvPr/>
        </p:nvSpPr>
        <p:spPr>
          <a:xfrm>
            <a:off x="6863528" y="3105920"/>
            <a:ext cx="194445" cy="323081"/>
          </a:xfrm>
          <a:prstGeom prst="flowChartMerg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98367">
              <a:defRPr/>
            </a:pPr>
            <a:endParaRPr lang="fr-FR" sz="1768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82" name="Picture 10" descr="Résultat de recherche d'images pour &quot;workflow picto&quot;">
            <a:extLst>
              <a:ext uri="{FF2B5EF4-FFF2-40B4-BE49-F238E27FC236}">
                <a16:creationId xmlns:a16="http://schemas.microsoft.com/office/drawing/2014/main" id="{5AFC691C-8A52-F2CD-C524-8D8E57C2FA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8886" y="3146445"/>
            <a:ext cx="424489" cy="2561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3" name="Rectangle : coins arrondis 82">
            <a:extLst>
              <a:ext uri="{FF2B5EF4-FFF2-40B4-BE49-F238E27FC236}">
                <a16:creationId xmlns:a16="http://schemas.microsoft.com/office/drawing/2014/main" id="{E070A2C4-1B80-04ED-C114-A27A5C3E4CB5}"/>
              </a:ext>
            </a:extLst>
          </p:cNvPr>
          <p:cNvSpPr/>
          <p:nvPr/>
        </p:nvSpPr>
        <p:spPr>
          <a:xfrm>
            <a:off x="1247891" y="1811698"/>
            <a:ext cx="1229084" cy="1364119"/>
          </a:xfrm>
          <a:prstGeom prst="roundRect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defTabSz="898367">
              <a:defRPr/>
            </a:pPr>
            <a:r>
              <a:rPr lang="fr-FR" sz="1333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Connexion à Solutions Paiements </a:t>
            </a:r>
          </a:p>
          <a:p>
            <a:pPr defTabSz="898367">
              <a:defRPr/>
            </a:pPr>
            <a:r>
              <a:rPr lang="fr-FR" sz="1333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CENET / DEI PRO </a:t>
            </a:r>
            <a:r>
              <a:rPr lang="fr-FR" sz="1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(voir dia 10 dans la vidéo client)</a:t>
            </a:r>
          </a:p>
        </p:txBody>
      </p:sp>
      <p:sp>
        <p:nvSpPr>
          <p:cNvPr id="84" name="ZoneTexte 83">
            <a:extLst>
              <a:ext uri="{FF2B5EF4-FFF2-40B4-BE49-F238E27FC236}">
                <a16:creationId xmlns:a16="http://schemas.microsoft.com/office/drawing/2014/main" id="{5D7C1F9F-28F7-0AB2-DD07-CBC75E1E7263}"/>
              </a:ext>
            </a:extLst>
          </p:cNvPr>
          <p:cNvSpPr txBox="1"/>
          <p:nvPr/>
        </p:nvSpPr>
        <p:spPr>
          <a:xfrm>
            <a:off x="6361019" y="2387702"/>
            <a:ext cx="973605" cy="5849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898367">
              <a:defRPr/>
            </a:pPr>
            <a:r>
              <a:rPr lang="fr-FR" sz="1067" b="1" dirty="0">
                <a:latin typeface="Calibri" panose="020F0502020204030204" pitchFamily="34" charset="0"/>
                <a:cs typeface="Calibri" panose="020F0502020204030204" pitchFamily="34" charset="0"/>
              </a:rPr>
              <a:t>Sélection des offres retenues</a:t>
            </a:r>
            <a:endParaRPr lang="fr-FR" sz="2133" dirty="0"/>
          </a:p>
        </p:txBody>
      </p:sp>
      <p:cxnSp>
        <p:nvCxnSpPr>
          <p:cNvPr id="85" name="Connecteur : en angle 84">
            <a:extLst>
              <a:ext uri="{FF2B5EF4-FFF2-40B4-BE49-F238E27FC236}">
                <a16:creationId xmlns:a16="http://schemas.microsoft.com/office/drawing/2014/main" id="{0F59949E-CEC5-E188-140D-75BBE63A58F2}"/>
              </a:ext>
            </a:extLst>
          </p:cNvPr>
          <p:cNvCxnSpPr>
            <a:cxnSpLocks/>
            <a:stCxn id="83" idx="3"/>
            <a:endCxn id="75" idx="1"/>
          </p:cNvCxnSpPr>
          <p:nvPr/>
        </p:nvCxnSpPr>
        <p:spPr>
          <a:xfrm>
            <a:off x="2476975" y="2493758"/>
            <a:ext cx="1473379" cy="1163239"/>
          </a:xfrm>
          <a:prstGeom prst="bent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Connecteur : en angle 85">
            <a:extLst>
              <a:ext uri="{FF2B5EF4-FFF2-40B4-BE49-F238E27FC236}">
                <a16:creationId xmlns:a16="http://schemas.microsoft.com/office/drawing/2014/main" id="{A1680164-24E2-5541-36D7-ECC4F1F4B037}"/>
              </a:ext>
            </a:extLst>
          </p:cNvPr>
          <p:cNvCxnSpPr>
            <a:cxnSpLocks/>
            <a:stCxn id="92" idx="3"/>
            <a:endCxn id="75" idx="1"/>
          </p:cNvCxnSpPr>
          <p:nvPr/>
        </p:nvCxnSpPr>
        <p:spPr>
          <a:xfrm flipV="1">
            <a:off x="2459054" y="3656997"/>
            <a:ext cx="1491300" cy="1144777"/>
          </a:xfrm>
          <a:prstGeom prst="bent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7" name="Image 86">
            <a:extLst>
              <a:ext uri="{FF2B5EF4-FFF2-40B4-BE49-F238E27FC236}">
                <a16:creationId xmlns:a16="http://schemas.microsoft.com/office/drawing/2014/main" id="{45FB32D9-AC16-A7CE-D4B1-0E1B2332A6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8063151" y="4135631"/>
            <a:ext cx="361984" cy="444637"/>
          </a:xfrm>
          <a:prstGeom prst="rect">
            <a:avLst/>
          </a:prstGeom>
        </p:spPr>
      </p:pic>
      <p:sp>
        <p:nvSpPr>
          <p:cNvPr id="88" name="ZoneTexte 87">
            <a:extLst>
              <a:ext uri="{FF2B5EF4-FFF2-40B4-BE49-F238E27FC236}">
                <a16:creationId xmlns:a16="http://schemas.microsoft.com/office/drawing/2014/main" id="{0639A618-2864-FFA2-C6B8-551F27DD2C67}"/>
              </a:ext>
            </a:extLst>
          </p:cNvPr>
          <p:cNvSpPr txBox="1"/>
          <p:nvPr/>
        </p:nvSpPr>
        <p:spPr>
          <a:xfrm>
            <a:off x="3626584" y="4086803"/>
            <a:ext cx="1325725" cy="147732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168444" indent="-168444" defTabSz="1197763">
              <a:lnSpc>
                <a:spcPct val="90000"/>
              </a:lnSpc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fr-FR" sz="1000" dirty="0">
                <a:latin typeface="Calibri" panose="020F0502020204030204" pitchFamily="34" charset="0"/>
                <a:cs typeface="Calibri" panose="020F0502020204030204" pitchFamily="34" charset="0"/>
              </a:rPr>
              <a:t>Sélection d’un univers de besoins « Encaisser », « Payer », « Gérer »</a:t>
            </a:r>
          </a:p>
          <a:p>
            <a:pPr marL="168444" indent="-168444" defTabSz="1197763">
              <a:lnSpc>
                <a:spcPct val="90000"/>
              </a:lnSpc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fr-FR" sz="1000" dirty="0">
                <a:latin typeface="Calibri" panose="020F0502020204030204" pitchFamily="34" charset="0"/>
                <a:cs typeface="Calibri" panose="020F0502020204030204" pitchFamily="34" charset="0"/>
              </a:rPr>
              <a:t>Déroulé de questions simples à cocher sur l’univers sélectionné</a:t>
            </a:r>
          </a:p>
        </p:txBody>
      </p:sp>
      <p:sp>
        <p:nvSpPr>
          <p:cNvPr id="89" name="ZoneTexte 88">
            <a:extLst>
              <a:ext uri="{FF2B5EF4-FFF2-40B4-BE49-F238E27FC236}">
                <a16:creationId xmlns:a16="http://schemas.microsoft.com/office/drawing/2014/main" id="{7C1DDBCB-87F8-35E3-5EBE-F8C7EB7E14AC}"/>
              </a:ext>
            </a:extLst>
          </p:cNvPr>
          <p:cNvSpPr txBox="1"/>
          <p:nvPr/>
        </p:nvSpPr>
        <p:spPr>
          <a:xfrm>
            <a:off x="5261739" y="4077670"/>
            <a:ext cx="1332491" cy="10618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168444" indent="-168444" defTabSz="1197763">
              <a:lnSpc>
                <a:spcPct val="90000"/>
              </a:lnSpc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fr-FR" sz="1000" dirty="0">
                <a:latin typeface="Calibri" panose="020F0502020204030204" pitchFamily="34" charset="0"/>
                <a:cs typeface="Calibri" panose="020F0502020204030204" pitchFamily="34" charset="0"/>
              </a:rPr>
              <a:t>Affichage de la solution proposée en tenant compte de l’équipement client (univers « Payer », « Gérer » )</a:t>
            </a:r>
          </a:p>
        </p:txBody>
      </p:sp>
      <p:sp>
        <p:nvSpPr>
          <p:cNvPr id="90" name="Rectangle : coins arrondis 89">
            <a:extLst>
              <a:ext uri="{FF2B5EF4-FFF2-40B4-BE49-F238E27FC236}">
                <a16:creationId xmlns:a16="http://schemas.microsoft.com/office/drawing/2014/main" id="{32F4AAAD-4F2A-884C-D453-A55CF81AF652}"/>
              </a:ext>
            </a:extLst>
          </p:cNvPr>
          <p:cNvSpPr/>
          <p:nvPr/>
        </p:nvSpPr>
        <p:spPr>
          <a:xfrm>
            <a:off x="8800970" y="3486895"/>
            <a:ext cx="1220360" cy="789787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98367">
              <a:defRPr/>
            </a:pPr>
            <a:r>
              <a:rPr lang="fr-FR" sz="12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Notification mail collaborateur</a:t>
            </a:r>
            <a:r>
              <a:rPr lang="fr-FR" sz="1200" b="1" baseline="300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pic>
        <p:nvPicPr>
          <p:cNvPr id="91" name="Image 90">
            <a:extLst>
              <a:ext uri="{FF2B5EF4-FFF2-40B4-BE49-F238E27FC236}">
                <a16:creationId xmlns:a16="http://schemas.microsoft.com/office/drawing/2014/main" id="{7AAE178D-7A89-DD02-BF44-ADDEB139BBF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9235388" y="3451493"/>
            <a:ext cx="257016" cy="164919"/>
          </a:xfrm>
          <a:prstGeom prst="rect">
            <a:avLst/>
          </a:prstGeom>
        </p:spPr>
      </p:pic>
      <p:sp>
        <p:nvSpPr>
          <p:cNvPr id="92" name="Rectangle : coins arrondis 91">
            <a:extLst>
              <a:ext uri="{FF2B5EF4-FFF2-40B4-BE49-F238E27FC236}">
                <a16:creationId xmlns:a16="http://schemas.microsoft.com/office/drawing/2014/main" id="{5C3B01B9-1A3B-DB10-6B3B-70578998EAA7}"/>
              </a:ext>
            </a:extLst>
          </p:cNvPr>
          <p:cNvSpPr/>
          <p:nvPr/>
        </p:nvSpPr>
        <p:spPr>
          <a:xfrm>
            <a:off x="1306665" y="4063110"/>
            <a:ext cx="1152389" cy="1477328"/>
          </a:xfrm>
          <a:prstGeom prst="roundRect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defTabSz="898367">
              <a:defRPr/>
            </a:pPr>
            <a:r>
              <a:rPr lang="fr-FR" sz="1333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Connexion à Solutions Paiements depuis</a:t>
            </a:r>
          </a:p>
          <a:p>
            <a:pPr defTabSz="898367">
              <a:defRPr/>
            </a:pPr>
            <a:r>
              <a:rPr lang="fr-FR" sz="1333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MYSYS </a:t>
            </a:r>
            <a:r>
              <a:rPr lang="fr-FR" sz="1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(voir dia 9 dans la vidéo)</a:t>
            </a:r>
          </a:p>
        </p:txBody>
      </p:sp>
      <p:sp>
        <p:nvSpPr>
          <p:cNvPr id="93" name="Rectangle : coins arrondis 92">
            <a:extLst>
              <a:ext uri="{FF2B5EF4-FFF2-40B4-BE49-F238E27FC236}">
                <a16:creationId xmlns:a16="http://schemas.microsoft.com/office/drawing/2014/main" id="{F9726138-C367-9510-0778-DC44B36D6129}"/>
              </a:ext>
            </a:extLst>
          </p:cNvPr>
          <p:cNvSpPr/>
          <p:nvPr/>
        </p:nvSpPr>
        <p:spPr>
          <a:xfrm>
            <a:off x="10310168" y="2860868"/>
            <a:ext cx="1764964" cy="2039710"/>
          </a:xfrm>
          <a:prstGeom prst="roundRect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defTabSz="898367">
              <a:defRPr/>
            </a:pPr>
            <a:r>
              <a:rPr lang="fr-FR" sz="1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Souscription conseiller selon les process/outils habituels </a:t>
            </a:r>
          </a:p>
          <a:p>
            <a:pPr defTabSz="898367">
              <a:defRPr/>
            </a:pPr>
            <a:r>
              <a:rPr lang="fr-FR" sz="1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Soit par le collaborateur </a:t>
            </a:r>
          </a:p>
          <a:p>
            <a:pPr defTabSz="898367">
              <a:defRPr/>
            </a:pPr>
            <a:r>
              <a:rPr lang="fr-FR" sz="1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Soit par les middle / BO</a:t>
            </a:r>
          </a:p>
          <a:p>
            <a:pPr defTabSz="898367">
              <a:defRPr/>
            </a:pPr>
            <a:r>
              <a:rPr lang="fr-FR" sz="1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Soit envoi lead vers le portail </a:t>
            </a:r>
            <a:r>
              <a:rPr lang="fr-FR" sz="12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MonExpert</a:t>
            </a:r>
            <a:endParaRPr lang="fr-FR" sz="12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4" name="Organigramme : Fusion 93">
            <a:extLst>
              <a:ext uri="{FF2B5EF4-FFF2-40B4-BE49-F238E27FC236}">
                <a16:creationId xmlns:a16="http://schemas.microsoft.com/office/drawing/2014/main" id="{BB6446CE-4B99-545A-9FDF-ED72378E37D6}"/>
              </a:ext>
            </a:extLst>
          </p:cNvPr>
          <p:cNvSpPr/>
          <p:nvPr/>
        </p:nvSpPr>
        <p:spPr>
          <a:xfrm rot="10800000">
            <a:off x="6894223" y="3812192"/>
            <a:ext cx="194445" cy="323081"/>
          </a:xfrm>
          <a:prstGeom prst="flowChartMerg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98367">
              <a:defRPr/>
            </a:pPr>
            <a:endParaRPr lang="fr-FR" sz="1768">
              <a:solidFill>
                <a:srgbClr val="FFFFFF"/>
              </a:solidFill>
              <a:latin typeface="Arial"/>
            </a:endParaRPr>
          </a:p>
        </p:txBody>
      </p:sp>
      <p:cxnSp>
        <p:nvCxnSpPr>
          <p:cNvPr id="95" name="Connecteur : en angle 94">
            <a:extLst>
              <a:ext uri="{FF2B5EF4-FFF2-40B4-BE49-F238E27FC236}">
                <a16:creationId xmlns:a16="http://schemas.microsoft.com/office/drawing/2014/main" id="{E2B199DE-3F4F-5702-EBFE-BF71FD688D74}"/>
              </a:ext>
            </a:extLst>
          </p:cNvPr>
          <p:cNvCxnSpPr>
            <a:cxnSpLocks/>
            <a:stCxn id="77" idx="0"/>
            <a:endCxn id="90" idx="0"/>
          </p:cNvCxnSpPr>
          <p:nvPr/>
        </p:nvCxnSpPr>
        <p:spPr>
          <a:xfrm rot="16200000" flipH="1">
            <a:off x="8518211" y="2593957"/>
            <a:ext cx="354963" cy="1430913"/>
          </a:xfrm>
          <a:prstGeom prst="bentConnector3">
            <a:avLst>
              <a:gd name="adj1" fmla="val -64401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eur droit avec flèche 95">
            <a:extLst>
              <a:ext uri="{FF2B5EF4-FFF2-40B4-BE49-F238E27FC236}">
                <a16:creationId xmlns:a16="http://schemas.microsoft.com/office/drawing/2014/main" id="{FB023723-22B6-A403-14DF-4D302CEEE60C}"/>
              </a:ext>
            </a:extLst>
          </p:cNvPr>
          <p:cNvCxnSpPr>
            <a:cxnSpLocks/>
            <a:stCxn id="90" idx="3"/>
            <a:endCxn id="93" idx="1"/>
          </p:cNvCxnSpPr>
          <p:nvPr/>
        </p:nvCxnSpPr>
        <p:spPr>
          <a:xfrm flipV="1">
            <a:off x="10021330" y="3880723"/>
            <a:ext cx="288838" cy="1066"/>
          </a:xfrm>
          <a:prstGeom prst="straightConnector1">
            <a:avLst/>
          </a:prstGeom>
          <a:ln w="28575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45680BF2-A228-9302-0CE6-95C70B7895DD}"/>
              </a:ext>
            </a:extLst>
          </p:cNvPr>
          <p:cNvGrpSpPr/>
          <p:nvPr/>
        </p:nvGrpSpPr>
        <p:grpSpPr>
          <a:xfrm>
            <a:off x="3834814" y="3002850"/>
            <a:ext cx="407213" cy="276076"/>
            <a:chOff x="1763640" y="5757700"/>
            <a:chExt cx="403881" cy="284933"/>
          </a:xfrm>
        </p:grpSpPr>
        <p:pic>
          <p:nvPicPr>
            <p:cNvPr id="98" name="Image 97">
              <a:extLst>
                <a:ext uri="{FF2B5EF4-FFF2-40B4-BE49-F238E27FC236}">
                  <a16:creationId xmlns:a16="http://schemas.microsoft.com/office/drawing/2014/main" id="{601E7A18-321A-D793-039F-315CBE27645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763640" y="5757700"/>
              <a:ext cx="403881" cy="284933"/>
            </a:xfrm>
            <a:prstGeom prst="rect">
              <a:avLst/>
            </a:prstGeom>
          </p:spPr>
        </p:pic>
        <p:sp>
          <p:nvSpPr>
            <p:cNvPr id="99" name="ZoneTexte 98">
              <a:extLst>
                <a:ext uri="{FF2B5EF4-FFF2-40B4-BE49-F238E27FC236}">
                  <a16:creationId xmlns:a16="http://schemas.microsoft.com/office/drawing/2014/main" id="{78FC85BF-90BA-BE61-3BCD-EA519AC46ADE}"/>
                </a:ext>
              </a:extLst>
            </p:cNvPr>
            <p:cNvSpPr txBox="1"/>
            <p:nvPr/>
          </p:nvSpPr>
          <p:spPr>
            <a:xfrm>
              <a:off x="1820598" y="5794212"/>
              <a:ext cx="243571" cy="17325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defTabSz="898367">
                <a:defRPr/>
              </a:pPr>
              <a:r>
                <a:rPr lang="fr-FR" sz="491">
                  <a:solidFill>
                    <a:srgbClr val="002060"/>
                  </a:solidFill>
                  <a:latin typeface="Calibri" panose="020F0502020204030204"/>
                </a:rPr>
                <a:t>SP</a:t>
              </a:r>
            </a:p>
          </p:txBody>
        </p:sp>
      </p:grpSp>
      <p:grpSp>
        <p:nvGrpSpPr>
          <p:cNvPr id="100" name="Groupe 99">
            <a:extLst>
              <a:ext uri="{FF2B5EF4-FFF2-40B4-BE49-F238E27FC236}">
                <a16:creationId xmlns:a16="http://schemas.microsoft.com/office/drawing/2014/main" id="{703CE984-FE94-9689-295C-E04148700698}"/>
              </a:ext>
            </a:extLst>
          </p:cNvPr>
          <p:cNvGrpSpPr/>
          <p:nvPr/>
        </p:nvGrpSpPr>
        <p:grpSpPr>
          <a:xfrm>
            <a:off x="5482370" y="3006811"/>
            <a:ext cx="407213" cy="276076"/>
            <a:chOff x="1763640" y="5757700"/>
            <a:chExt cx="403881" cy="284933"/>
          </a:xfrm>
        </p:grpSpPr>
        <p:pic>
          <p:nvPicPr>
            <p:cNvPr id="101" name="Image 100">
              <a:extLst>
                <a:ext uri="{FF2B5EF4-FFF2-40B4-BE49-F238E27FC236}">
                  <a16:creationId xmlns:a16="http://schemas.microsoft.com/office/drawing/2014/main" id="{40895F8D-3216-883F-F362-1BF435463F8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763640" y="5757700"/>
              <a:ext cx="403881" cy="284933"/>
            </a:xfrm>
            <a:prstGeom prst="rect">
              <a:avLst/>
            </a:prstGeom>
          </p:spPr>
        </p:pic>
        <p:sp>
          <p:nvSpPr>
            <p:cNvPr id="102" name="ZoneTexte 101">
              <a:extLst>
                <a:ext uri="{FF2B5EF4-FFF2-40B4-BE49-F238E27FC236}">
                  <a16:creationId xmlns:a16="http://schemas.microsoft.com/office/drawing/2014/main" id="{F89E9C72-AA2D-00B9-124A-FB1A6B1B9004}"/>
                </a:ext>
              </a:extLst>
            </p:cNvPr>
            <p:cNvSpPr txBox="1"/>
            <p:nvPr/>
          </p:nvSpPr>
          <p:spPr>
            <a:xfrm>
              <a:off x="1820598" y="5794212"/>
              <a:ext cx="243571" cy="17325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defTabSz="898367">
                <a:defRPr/>
              </a:pPr>
              <a:r>
                <a:rPr lang="fr-FR" sz="491">
                  <a:solidFill>
                    <a:srgbClr val="002060"/>
                  </a:solidFill>
                  <a:latin typeface="Calibri" panose="020F0502020204030204"/>
                </a:rPr>
                <a:t>SP</a:t>
              </a:r>
            </a:p>
          </p:txBody>
        </p:sp>
      </p:grp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75DD99B5-6D06-F80E-829A-981013B30033}"/>
              </a:ext>
            </a:extLst>
          </p:cNvPr>
          <p:cNvGrpSpPr/>
          <p:nvPr/>
        </p:nvGrpSpPr>
        <p:grpSpPr>
          <a:xfrm>
            <a:off x="7254643" y="3016363"/>
            <a:ext cx="407213" cy="276076"/>
            <a:chOff x="1763640" y="5757700"/>
            <a:chExt cx="403881" cy="284933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7BEA96A1-50B2-1A11-A90E-9E445CF02BB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763640" y="5757700"/>
              <a:ext cx="403881" cy="284933"/>
            </a:xfrm>
            <a:prstGeom prst="rect">
              <a:avLst/>
            </a:prstGeom>
          </p:spPr>
        </p:pic>
        <p:sp>
          <p:nvSpPr>
            <p:cNvPr id="105" name="ZoneTexte 104">
              <a:extLst>
                <a:ext uri="{FF2B5EF4-FFF2-40B4-BE49-F238E27FC236}">
                  <a16:creationId xmlns:a16="http://schemas.microsoft.com/office/drawing/2014/main" id="{3DE4681A-0933-021E-88EC-5607C7D3180D}"/>
                </a:ext>
              </a:extLst>
            </p:cNvPr>
            <p:cNvSpPr txBox="1"/>
            <p:nvPr/>
          </p:nvSpPr>
          <p:spPr>
            <a:xfrm>
              <a:off x="1820598" y="5794212"/>
              <a:ext cx="243571" cy="17325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defTabSz="898367">
                <a:defRPr/>
              </a:pPr>
              <a:r>
                <a:rPr lang="fr-FR" sz="491">
                  <a:solidFill>
                    <a:srgbClr val="002060"/>
                  </a:solidFill>
                  <a:latin typeface="Calibri" panose="020F0502020204030204"/>
                </a:rPr>
                <a:t>SP</a:t>
              </a:r>
            </a:p>
          </p:txBody>
        </p:sp>
      </p:grpSp>
      <p:cxnSp>
        <p:nvCxnSpPr>
          <p:cNvPr id="106" name="Connecteur : en angle 105">
            <a:extLst>
              <a:ext uri="{FF2B5EF4-FFF2-40B4-BE49-F238E27FC236}">
                <a16:creationId xmlns:a16="http://schemas.microsoft.com/office/drawing/2014/main" id="{0E473633-F5FF-A00A-6BE5-464FBE1D9847}"/>
              </a:ext>
            </a:extLst>
          </p:cNvPr>
          <p:cNvCxnSpPr>
            <a:cxnSpLocks/>
            <a:stCxn id="77" idx="2"/>
            <a:endCxn id="107" idx="1"/>
          </p:cNvCxnSpPr>
          <p:nvPr/>
        </p:nvCxnSpPr>
        <p:spPr>
          <a:xfrm rot="16200000" flipH="1">
            <a:off x="7688029" y="4474269"/>
            <a:ext cx="1228327" cy="643908"/>
          </a:xfrm>
          <a:prstGeom prst="bentConnector2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Rectangle : coins arrondis 106">
            <a:extLst>
              <a:ext uri="{FF2B5EF4-FFF2-40B4-BE49-F238E27FC236}">
                <a16:creationId xmlns:a16="http://schemas.microsoft.com/office/drawing/2014/main" id="{6A82A750-178E-FC3A-F262-9B48EA00A515}"/>
              </a:ext>
            </a:extLst>
          </p:cNvPr>
          <p:cNvSpPr/>
          <p:nvPr/>
        </p:nvSpPr>
        <p:spPr>
          <a:xfrm>
            <a:off x="8624146" y="5163095"/>
            <a:ext cx="1764965" cy="494584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98367">
              <a:defRPr/>
            </a:pPr>
            <a:r>
              <a:rPr lang="fr-FR" sz="984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Alimentation de </a:t>
            </a:r>
          </a:p>
          <a:p>
            <a:pPr algn="ctr" defTabSz="898367">
              <a:defRPr/>
            </a:pPr>
            <a:r>
              <a:rPr lang="fr-FR" sz="984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Proposition Commerciale</a:t>
            </a:r>
          </a:p>
        </p:txBody>
      </p:sp>
      <p:sp>
        <p:nvSpPr>
          <p:cNvPr id="108" name="Espace réservé du texte 86">
            <a:extLst>
              <a:ext uri="{FF2B5EF4-FFF2-40B4-BE49-F238E27FC236}">
                <a16:creationId xmlns:a16="http://schemas.microsoft.com/office/drawing/2014/main" id="{0D4AF02C-D855-635A-F1E6-84A4B8CE51F9}"/>
              </a:ext>
            </a:extLst>
          </p:cNvPr>
          <p:cNvSpPr txBox="1">
            <a:spLocks/>
          </p:cNvSpPr>
          <p:nvPr/>
        </p:nvSpPr>
        <p:spPr>
          <a:xfrm>
            <a:off x="591141" y="929378"/>
            <a:ext cx="7704098" cy="28803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/>
              <a:t>Les grandes étapes du parcours de bout en bout </a:t>
            </a:r>
          </a:p>
        </p:txBody>
      </p:sp>
      <p:sp>
        <p:nvSpPr>
          <p:cNvPr id="118" name="ZoneTexte 117">
            <a:extLst>
              <a:ext uri="{FF2B5EF4-FFF2-40B4-BE49-F238E27FC236}">
                <a16:creationId xmlns:a16="http://schemas.microsoft.com/office/drawing/2014/main" id="{1EAF217C-67EC-72CD-212A-1E46855CFA3C}"/>
              </a:ext>
            </a:extLst>
          </p:cNvPr>
          <p:cNvSpPr txBox="1"/>
          <p:nvPr/>
        </p:nvSpPr>
        <p:spPr>
          <a:xfrm>
            <a:off x="979064" y="5994140"/>
            <a:ext cx="528061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50" baseline="30000" dirty="0"/>
              <a:t>1</a:t>
            </a:r>
            <a:r>
              <a:rPr lang="fr-FR" sz="1050" dirty="0"/>
              <a:t>Les questions et les solutions proposées tiennent compte de l’équipement du client. </a:t>
            </a:r>
          </a:p>
          <a:p>
            <a:r>
              <a:rPr lang="fr-FR" sz="1050" baseline="30000" dirty="0"/>
              <a:t>2</a:t>
            </a:r>
            <a:r>
              <a:rPr lang="fr-FR" sz="1050" dirty="0"/>
              <a:t>Le collaborateur n’est notifié par mail que lorsque le client va au bout du diagnostic.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1CF6971-F614-FF0C-9AAD-856902865AFC}"/>
              </a:ext>
            </a:extLst>
          </p:cNvPr>
          <p:cNvSpPr txBox="1"/>
          <p:nvPr/>
        </p:nvSpPr>
        <p:spPr>
          <a:xfrm rot="981355">
            <a:off x="7892092" y="1309489"/>
            <a:ext cx="4073237" cy="830997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L’accès a DIAG solution client n’est possible que pour un client ou un prospect créé dans </a:t>
            </a:r>
            <a:r>
              <a:rPr lang="fr-FR" sz="1600" dirty="0" err="1"/>
              <a:t>Mysys</a:t>
            </a:r>
            <a:r>
              <a:rPr lang="fr-FR" sz="1600" dirty="0"/>
              <a:t>. </a:t>
            </a:r>
          </a:p>
        </p:txBody>
      </p:sp>
      <p:pic>
        <p:nvPicPr>
          <p:cNvPr id="11" name="Image 10" descr="Une image contenant Panneau de signalisation, signe&#10;&#10;Description générée automatiquement">
            <a:extLst>
              <a:ext uri="{FF2B5EF4-FFF2-40B4-BE49-F238E27FC236}">
                <a16:creationId xmlns:a16="http://schemas.microsoft.com/office/drawing/2014/main" id="{1439DD27-4C35-0AAE-B894-A5587412032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02271">
            <a:off x="7772632" y="390318"/>
            <a:ext cx="598493" cy="523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5096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6D9B37-A00D-0776-E6C9-597BE01B3A4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Comment accéder à l’outil (vision collaborateur) : </a:t>
            </a:r>
          </a:p>
        </p:txBody>
      </p:sp>
      <p:pic>
        <p:nvPicPr>
          <p:cNvPr id="2" name="Image 1">
            <a:hlinkClick r:id="rId2"/>
            <a:extLst>
              <a:ext uri="{FF2B5EF4-FFF2-40B4-BE49-F238E27FC236}">
                <a16:creationId xmlns:a16="http://schemas.microsoft.com/office/drawing/2014/main" id="{1520DC0C-640C-DB38-4C75-ECB23C832E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8309" y="1277420"/>
            <a:ext cx="8575381" cy="4532032"/>
          </a:xfrm>
          <a:prstGeom prst="rect">
            <a:avLst/>
          </a:prstGeom>
        </p:spPr>
      </p:pic>
      <p:pic>
        <p:nvPicPr>
          <p:cNvPr id="6" name="Image 5" descr="Une image contenant symbole, clipart, logo, Police&#10;&#10;Description générée automatiquement">
            <a:extLst>
              <a:ext uri="{FF2B5EF4-FFF2-40B4-BE49-F238E27FC236}">
                <a16:creationId xmlns:a16="http://schemas.microsoft.com/office/drawing/2014/main" id="{B742D701-C8AB-BF73-D3D4-0EDB714782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28500" y1="37625" x2="28500" y2="37625"/>
                        <a14:foregroundMark x1="28000" y1="29000" x2="28000" y2="29000"/>
                        <a14:foregroundMark x1="33125" y1="21375" x2="33125" y2="21375"/>
                        <a14:foregroundMark x1="43750" y1="21875" x2="43750" y2="21875"/>
                        <a14:foregroundMark x1="51875" y1="28500" x2="51875" y2="28500"/>
                        <a14:foregroundMark x1="75125" y1="61375" x2="75125" y2="61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41694">
            <a:off x="8589155" y="4590252"/>
            <a:ext cx="24384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703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73CB333-3DBB-E824-B17C-D1BC7F1723C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Dispositif d’accompagnement collaborateurs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8DDD67C-DD4A-0EC4-0564-673457CB6B93}"/>
              </a:ext>
            </a:extLst>
          </p:cNvPr>
          <p:cNvSpPr/>
          <p:nvPr/>
        </p:nvSpPr>
        <p:spPr>
          <a:xfrm>
            <a:off x="6931540" y="1063346"/>
            <a:ext cx="2270925" cy="359085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87289">
              <a:defRPr/>
            </a:pPr>
            <a:r>
              <a:rPr lang="fr-FR" sz="1071">
                <a:solidFill>
                  <a:srgbClr val="FFFFFF"/>
                </a:solidFill>
                <a:latin typeface="Arial"/>
              </a:rPr>
              <a:t>Outil guide d’utilisation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09327C0-1A8C-46D7-5CE4-C717AB2988E8}"/>
              </a:ext>
            </a:extLst>
          </p:cNvPr>
          <p:cNvSpPr/>
          <p:nvPr/>
        </p:nvSpPr>
        <p:spPr>
          <a:xfrm>
            <a:off x="4347491" y="1046128"/>
            <a:ext cx="2500819" cy="355813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87289">
              <a:defRPr/>
            </a:pPr>
            <a:r>
              <a:rPr lang="fr-FR" sz="1071">
                <a:solidFill>
                  <a:srgbClr val="FFFFFF"/>
                </a:solidFill>
                <a:latin typeface="Arial"/>
              </a:rPr>
              <a:t>Informer et promouvoir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7D31A4A-9ACE-339D-BCDA-36E03056A10E}"/>
              </a:ext>
            </a:extLst>
          </p:cNvPr>
          <p:cNvSpPr/>
          <p:nvPr/>
        </p:nvSpPr>
        <p:spPr>
          <a:xfrm>
            <a:off x="6903693" y="1593103"/>
            <a:ext cx="2288177" cy="161276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87289">
              <a:defRPr/>
            </a:pPr>
            <a:r>
              <a:rPr lang="fr-FR" sz="1200" b="1" dirty="0">
                <a:solidFill>
                  <a:srgbClr val="000000"/>
                </a:solidFill>
                <a:latin typeface="Arial"/>
                <a:cs typeface="Calibri" panose="020F0502020204030204" pitchFamily="34" charset="0"/>
              </a:rPr>
              <a:t>Vidéo du parcours: </a:t>
            </a:r>
          </a:p>
          <a:p>
            <a:pPr algn="ctr" defTabSz="1187289">
              <a:defRPr/>
            </a:pPr>
            <a:r>
              <a:rPr lang="fr-FR" sz="1200" dirty="0">
                <a:solidFill>
                  <a:srgbClr val="000000"/>
                </a:solidFill>
                <a:latin typeface="Arial"/>
                <a:cs typeface="Calibri" panose="020F0502020204030204" pitchFamily="34" charset="0"/>
              </a:rPr>
              <a:t>présentant les écrans de l’entrée dans DIAG Solutions Paiements depuis le poste de travail jusqu’à la fin du parcours 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37EFB63-AAEE-7EEA-FB1D-60777C348ABB}"/>
              </a:ext>
            </a:extLst>
          </p:cNvPr>
          <p:cNvSpPr/>
          <p:nvPr/>
        </p:nvSpPr>
        <p:spPr>
          <a:xfrm>
            <a:off x="4312574" y="1576495"/>
            <a:ext cx="2500821" cy="16187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87289">
              <a:defRPr/>
            </a:pPr>
            <a:r>
              <a:rPr lang="fr-FR" sz="1200" b="1" dirty="0">
                <a:solidFill>
                  <a:srgbClr val="000000"/>
                </a:solidFill>
                <a:latin typeface="Arial"/>
                <a:cs typeface="Calibri" panose="020F0502020204030204" pitchFamily="34" charset="0"/>
              </a:rPr>
              <a:t>Vidéo de promotion : </a:t>
            </a:r>
          </a:p>
          <a:p>
            <a:pPr algn="ctr" defTabSz="1187289">
              <a:defRPr/>
            </a:pPr>
            <a:r>
              <a:rPr lang="fr-FR" sz="1200" dirty="0">
                <a:solidFill>
                  <a:srgbClr val="000000"/>
                </a:solidFill>
                <a:latin typeface="Arial"/>
                <a:cs typeface="Calibri" panose="020F0502020204030204" pitchFamily="34" charset="0"/>
              </a:rPr>
              <a:t>présente les enjeux et le parcours du DIAG Solutions Paiements </a:t>
            </a:r>
          </a:p>
          <a:p>
            <a:pPr algn="ctr" defTabSz="1187289">
              <a:defRPr/>
            </a:pPr>
            <a:endParaRPr lang="fr-FR" sz="1200" dirty="0">
              <a:solidFill>
                <a:srgbClr val="000000"/>
              </a:solidFill>
              <a:latin typeface="Arial"/>
              <a:cs typeface="Calibri" panose="020F0502020204030204" pitchFamily="34" charset="0"/>
            </a:endParaRPr>
          </a:p>
          <a:p>
            <a:pPr algn="ctr" defTabSz="1187289">
              <a:defRPr/>
            </a:pPr>
            <a:r>
              <a:rPr lang="fr-FR" sz="1200" dirty="0">
                <a:solidFill>
                  <a:srgbClr val="000000"/>
                </a:solidFill>
                <a:latin typeface="Arial"/>
                <a:cs typeface="Calibri" panose="020F0502020204030204" pitchFamily="34" charset="0"/>
              </a:rPr>
              <a:t>Sonorisé et très dynamique </a:t>
            </a:r>
          </a:p>
          <a:p>
            <a:pPr algn="ctr" defTabSz="1187289">
              <a:defRPr/>
            </a:pPr>
            <a:r>
              <a:rPr lang="fr-FR" sz="1200" dirty="0">
                <a:solidFill>
                  <a:srgbClr val="000000"/>
                </a:solidFill>
                <a:latin typeface="Arial"/>
                <a:cs typeface="Calibri" panose="020F0502020204030204" pitchFamily="34" charset="0"/>
              </a:rPr>
              <a:t>Durée 2 mn max </a:t>
            </a:r>
            <a:endParaRPr lang="en-US" sz="1200" dirty="0">
              <a:solidFill>
                <a:srgbClr val="000000"/>
              </a:solidFill>
              <a:latin typeface="Arial"/>
              <a:cs typeface="Calibri" panose="020F0502020204030204" pitchFamily="34" charset="0"/>
            </a:endParaRPr>
          </a:p>
          <a:p>
            <a:pPr algn="ctr" defTabSz="1187289">
              <a:defRPr/>
            </a:pPr>
            <a:endParaRPr lang="fr-FR" sz="1200" dirty="0">
              <a:solidFill>
                <a:srgbClr val="000000"/>
              </a:solidFill>
              <a:latin typeface="Arial"/>
              <a:cs typeface="Calibri" panose="020F0502020204030204" pitchFamily="34" charset="0"/>
            </a:endParaRPr>
          </a:p>
          <a:p>
            <a:pPr algn="ctr" defTabSz="1187289">
              <a:defRPr/>
            </a:pPr>
            <a:endParaRPr lang="fr-FR" sz="975" dirty="0">
              <a:solidFill>
                <a:srgbClr val="000000"/>
              </a:solidFill>
              <a:latin typeface="Arial"/>
              <a:cs typeface="Calibri" panose="020F050202020403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6B3989C-B7C5-41FA-3885-ED497CADA443}"/>
              </a:ext>
            </a:extLst>
          </p:cNvPr>
          <p:cNvSpPr/>
          <p:nvPr/>
        </p:nvSpPr>
        <p:spPr>
          <a:xfrm>
            <a:off x="1739298" y="1046128"/>
            <a:ext cx="2491668" cy="355812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87289">
              <a:defRPr/>
            </a:pPr>
            <a:r>
              <a:rPr lang="fr-FR" sz="1071">
                <a:solidFill>
                  <a:srgbClr val="FFFFFF"/>
                </a:solidFill>
                <a:latin typeface="Arial"/>
              </a:rPr>
              <a:t>Informer / Acculturation pédagogie 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29C53E7-E62C-5EDA-5A21-8DCBC6BCC094}"/>
              </a:ext>
            </a:extLst>
          </p:cNvPr>
          <p:cNvSpPr/>
          <p:nvPr/>
        </p:nvSpPr>
        <p:spPr>
          <a:xfrm>
            <a:off x="1711447" y="1576106"/>
            <a:ext cx="2519519" cy="16187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87289">
              <a:defRPr/>
            </a:pPr>
            <a:endParaRPr lang="fr-FR" sz="975" dirty="0">
              <a:solidFill>
                <a:srgbClr val="000000"/>
              </a:solidFill>
              <a:latin typeface="Arial"/>
              <a:cs typeface="Calibri" panose="020F0502020204030204" pitchFamily="34" charset="0"/>
            </a:endParaRPr>
          </a:p>
          <a:p>
            <a:pPr algn="ctr" defTabSz="1187289">
              <a:defRPr/>
            </a:pPr>
            <a:endParaRPr lang="fr-FR" sz="975" dirty="0">
              <a:solidFill>
                <a:srgbClr val="000000"/>
              </a:solidFill>
              <a:latin typeface="Arial"/>
              <a:cs typeface="Calibri" panose="020F0502020204030204" pitchFamily="34" charset="0"/>
            </a:endParaRPr>
          </a:p>
          <a:p>
            <a:pPr algn="ctr" defTabSz="1187289">
              <a:defRPr/>
            </a:pPr>
            <a:endParaRPr lang="fr-FR" sz="975" dirty="0">
              <a:solidFill>
                <a:srgbClr val="000000"/>
              </a:solidFill>
              <a:latin typeface="Arial"/>
              <a:cs typeface="Calibri" panose="020F0502020204030204" pitchFamily="34" charset="0"/>
            </a:endParaRPr>
          </a:p>
          <a:p>
            <a:pPr algn="ctr" defTabSz="1187289">
              <a:defRPr/>
            </a:pPr>
            <a:r>
              <a:rPr lang="fr-FR" sz="1200" b="1" dirty="0">
                <a:solidFill>
                  <a:srgbClr val="000000"/>
                </a:solidFill>
                <a:latin typeface="Arial"/>
                <a:cs typeface="Calibri" panose="020F0502020204030204" pitchFamily="34" charset="0"/>
              </a:rPr>
              <a:t>Réunion de lancement le 19 janvier 2024</a:t>
            </a:r>
            <a:endParaRPr lang="fr-FR" sz="1200" dirty="0">
              <a:solidFill>
                <a:srgbClr val="000000"/>
              </a:solidFill>
              <a:latin typeface="Arial"/>
              <a:cs typeface="Calibri" panose="020F0502020204030204" pitchFamily="34" charset="0"/>
            </a:endParaRPr>
          </a:p>
          <a:p>
            <a:pPr algn="ctr" defTabSz="1187289">
              <a:defRPr/>
            </a:pPr>
            <a:r>
              <a:rPr lang="fr-FR" sz="1200" b="1" dirty="0">
                <a:solidFill>
                  <a:srgbClr val="000000"/>
                </a:solidFill>
                <a:latin typeface="Arial"/>
                <a:cs typeface="Calibri" panose="020F0502020204030204" pitchFamily="34" charset="0"/>
              </a:rPr>
              <a:t>--------------------</a:t>
            </a:r>
          </a:p>
          <a:p>
            <a:pPr algn="ctr" defTabSz="1187289">
              <a:defRPr/>
            </a:pPr>
            <a:r>
              <a:rPr lang="fr-FR" sz="1200" b="1" dirty="0">
                <a:solidFill>
                  <a:srgbClr val="000000"/>
                </a:solidFill>
                <a:latin typeface="Arial"/>
                <a:cs typeface="Calibri" panose="020F0502020204030204" pitchFamily="34" charset="0"/>
              </a:rPr>
              <a:t>Fiche métiers synthétiques </a:t>
            </a:r>
            <a:r>
              <a:rPr lang="fr-FR" sz="1200" dirty="0">
                <a:solidFill>
                  <a:srgbClr val="000000"/>
                </a:solidFill>
                <a:latin typeface="Arial"/>
                <a:cs typeface="Calibri" panose="020F0502020204030204" pitchFamily="34" charset="0"/>
              </a:rPr>
              <a:t>avec les informations clés à retenir, rappel des bonnes pratiques</a:t>
            </a:r>
          </a:p>
          <a:p>
            <a:pPr algn="ctr" defTabSz="1187289">
              <a:defRPr/>
            </a:pPr>
            <a:r>
              <a:rPr lang="fr-FR" sz="1200" b="1" dirty="0">
                <a:solidFill>
                  <a:srgbClr val="000000"/>
                </a:solidFill>
                <a:latin typeface="Arial"/>
                <a:cs typeface="Calibri" panose="020F0502020204030204" pitchFamily="34" charset="0"/>
              </a:rPr>
              <a:t>B’DIGIT : jeu-</a:t>
            </a:r>
            <a:r>
              <a:rPr lang="fr-FR" sz="1200" dirty="0">
                <a:solidFill>
                  <a:srgbClr val="000000"/>
                </a:solidFill>
                <a:latin typeface="Arial"/>
                <a:cs typeface="Calibri" panose="020F0502020204030204" pitchFamily="34" charset="0"/>
              </a:rPr>
              <a:t>quizz- pour impliquer et challenger</a:t>
            </a:r>
          </a:p>
          <a:p>
            <a:pPr algn="ctr" defTabSz="1187289">
              <a:defRPr/>
            </a:pPr>
            <a:endParaRPr lang="fr-FR" sz="975" dirty="0">
              <a:solidFill>
                <a:srgbClr val="000000"/>
              </a:solidFill>
              <a:latin typeface="Arial"/>
              <a:cs typeface="Calibri" panose="020F0502020204030204" pitchFamily="34" charset="0"/>
            </a:endParaRPr>
          </a:p>
          <a:p>
            <a:pPr algn="ctr" defTabSz="1187289">
              <a:defRPr/>
            </a:pPr>
            <a:endParaRPr lang="fr-FR" sz="975" b="1" dirty="0">
              <a:solidFill>
                <a:srgbClr val="000000"/>
              </a:solidFill>
              <a:latin typeface="Arial"/>
              <a:cs typeface="Calibri" panose="020F0502020204030204" pitchFamily="34" charset="0"/>
            </a:endParaRPr>
          </a:p>
          <a:p>
            <a:pPr algn="ctr" defTabSz="1187289">
              <a:defRPr/>
            </a:pPr>
            <a:endParaRPr lang="fr-FR" sz="975" dirty="0">
              <a:solidFill>
                <a:srgbClr val="000000"/>
              </a:solidFill>
              <a:latin typeface="Arial"/>
              <a:cs typeface="Calibri" panose="020F050202020403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C8E0BCC-6999-42F5-36C2-60E4180DA988}"/>
              </a:ext>
            </a:extLst>
          </p:cNvPr>
          <p:cNvSpPr/>
          <p:nvPr/>
        </p:nvSpPr>
        <p:spPr>
          <a:xfrm>
            <a:off x="9302949" y="1052799"/>
            <a:ext cx="2328592" cy="364591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87289">
              <a:defRPr/>
            </a:pPr>
            <a:r>
              <a:rPr lang="fr-FR" sz="1071">
                <a:solidFill>
                  <a:srgbClr val="FFFFFF"/>
                </a:solidFill>
                <a:latin typeface="Arial"/>
              </a:rPr>
              <a:t>Accompagnement dans les outils au poste de travail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0C332D3-ED5C-9168-0D40-EE9BBE259D94}"/>
              </a:ext>
            </a:extLst>
          </p:cNvPr>
          <p:cNvSpPr/>
          <p:nvPr/>
        </p:nvSpPr>
        <p:spPr>
          <a:xfrm>
            <a:off x="9275100" y="1597638"/>
            <a:ext cx="2328592" cy="16098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87289">
              <a:defRPr/>
            </a:pPr>
            <a:r>
              <a:rPr lang="fr-FR" sz="1200" b="1" dirty="0">
                <a:solidFill>
                  <a:srgbClr val="000000"/>
                </a:solidFill>
                <a:latin typeface="Arial"/>
                <a:cs typeface="Calibri" panose="020F0502020204030204" pitchFamily="34" charset="0"/>
              </a:rPr>
              <a:t>CLOE : </a:t>
            </a:r>
            <a:r>
              <a:rPr lang="fr-FR" sz="1200" dirty="0">
                <a:solidFill>
                  <a:srgbClr val="000000"/>
                </a:solidFill>
                <a:latin typeface="Arial"/>
                <a:cs typeface="Calibri" panose="020F0502020204030204" pitchFamily="34" charset="0"/>
              </a:rPr>
              <a:t>questions-réponses</a:t>
            </a:r>
          </a:p>
          <a:p>
            <a:pPr algn="ctr" defTabSz="1187289">
              <a:defRPr/>
            </a:pPr>
            <a:r>
              <a:rPr lang="fr-FR" sz="1200" dirty="0">
                <a:solidFill>
                  <a:srgbClr val="000000"/>
                </a:solidFill>
                <a:latin typeface="Arial"/>
                <a:cs typeface="Calibri" panose="020F0502020204030204" pitchFamily="34" charset="0"/>
              </a:rPr>
              <a:t>* </a:t>
            </a:r>
            <a:r>
              <a:rPr lang="fr-FR" sz="1200" i="1" dirty="0">
                <a:solidFill>
                  <a:srgbClr val="000000"/>
                </a:solidFill>
                <a:latin typeface="Arial"/>
                <a:cs typeface="Calibri" panose="020F0502020204030204" pitchFamily="34" charset="0"/>
              </a:rPr>
              <a:t>Prévu pour la généralisation</a:t>
            </a:r>
          </a:p>
        </p:txBody>
      </p:sp>
      <p:pic>
        <p:nvPicPr>
          <p:cNvPr id="39" name="Picture 2">
            <a:hlinkClick r:id="rId2"/>
            <a:extLst>
              <a:ext uri="{FF2B5EF4-FFF2-40B4-BE49-F238E27FC236}">
                <a16:creationId xmlns:a16="http://schemas.microsoft.com/office/drawing/2014/main" id="{2EAB639C-43EF-7480-BC15-855B03C0B6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9941" y="4641553"/>
            <a:ext cx="1125723" cy="40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Flèche : pentagone 39">
            <a:extLst>
              <a:ext uri="{FF2B5EF4-FFF2-40B4-BE49-F238E27FC236}">
                <a16:creationId xmlns:a16="http://schemas.microsoft.com/office/drawing/2014/main" id="{A942992F-92A9-9DAA-2894-7077BFDAE4DC}"/>
              </a:ext>
            </a:extLst>
          </p:cNvPr>
          <p:cNvSpPr/>
          <p:nvPr/>
        </p:nvSpPr>
        <p:spPr>
          <a:xfrm>
            <a:off x="373276" y="1687443"/>
            <a:ext cx="1293021" cy="1486849"/>
          </a:xfrm>
          <a:prstGeom prst="homePlat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87289">
              <a:defRPr/>
            </a:pPr>
            <a:r>
              <a:rPr lang="fr-FR" sz="1071">
                <a:solidFill>
                  <a:srgbClr val="FFFFFF"/>
                </a:solidFill>
                <a:latin typeface="Arial"/>
              </a:rPr>
              <a:t>Livrables</a:t>
            </a:r>
          </a:p>
        </p:txBody>
      </p:sp>
      <p:sp>
        <p:nvSpPr>
          <p:cNvPr id="42" name="Flèche : pentagone 41">
            <a:extLst>
              <a:ext uri="{FF2B5EF4-FFF2-40B4-BE49-F238E27FC236}">
                <a16:creationId xmlns:a16="http://schemas.microsoft.com/office/drawing/2014/main" id="{744FEDA0-EA39-909F-5198-163E9A9D08B8}"/>
              </a:ext>
            </a:extLst>
          </p:cNvPr>
          <p:cNvSpPr/>
          <p:nvPr/>
        </p:nvSpPr>
        <p:spPr>
          <a:xfrm>
            <a:off x="382418" y="3371050"/>
            <a:ext cx="1293021" cy="1486849"/>
          </a:xfrm>
          <a:prstGeom prst="homePlat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87289">
              <a:defRPr/>
            </a:pPr>
            <a:r>
              <a:rPr lang="fr-FR" sz="1071" dirty="0">
                <a:solidFill>
                  <a:srgbClr val="FFFFFF"/>
                </a:solidFill>
                <a:latin typeface="Arial"/>
              </a:rPr>
              <a:t>Animation Conseiller &amp; </a:t>
            </a:r>
            <a:r>
              <a:rPr lang="fr-FR" sz="1071" dirty="0" err="1">
                <a:solidFill>
                  <a:srgbClr val="FFFFFF"/>
                </a:solidFill>
                <a:latin typeface="Arial"/>
              </a:rPr>
              <a:t>Com’clients</a:t>
            </a:r>
            <a:r>
              <a:rPr lang="fr-FR" sz="1071" dirty="0">
                <a:solidFill>
                  <a:srgbClr val="FFFFFF"/>
                </a:solidFill>
                <a:latin typeface="Arial"/>
              </a:rPr>
              <a:t> </a:t>
            </a:r>
          </a:p>
        </p:txBody>
      </p:sp>
      <p:pic>
        <p:nvPicPr>
          <p:cNvPr id="44" name="Image 43">
            <a:hlinkClick r:id="rId2"/>
            <a:extLst>
              <a:ext uri="{FF2B5EF4-FFF2-40B4-BE49-F238E27FC236}">
                <a16:creationId xmlns:a16="http://schemas.microsoft.com/office/drawing/2014/main" id="{1E4B2761-2BC9-CE99-50C3-47E82CF904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6280" y="3563767"/>
            <a:ext cx="1590755" cy="8948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5" name="Image 44">
            <a:hlinkClick r:id="rId2"/>
            <a:extLst>
              <a:ext uri="{FF2B5EF4-FFF2-40B4-BE49-F238E27FC236}">
                <a16:creationId xmlns:a16="http://schemas.microsoft.com/office/drawing/2014/main" id="{8666BC1C-548D-92BD-8C2F-0458C0B45B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8948" y="3308559"/>
            <a:ext cx="1542768" cy="89916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8" name="Image 47" descr="Une image contenant habits, dessin humoristique, illustration&#10;&#10;Description générée automatiquement">
            <a:hlinkClick r:id="rId6"/>
            <a:extLst>
              <a:ext uri="{FF2B5EF4-FFF2-40B4-BE49-F238E27FC236}">
                <a16:creationId xmlns:a16="http://schemas.microsoft.com/office/drawing/2014/main" id="{D2AFB2B5-E222-3A42-7AD6-BF9B3CA09C2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2108" y="3425830"/>
            <a:ext cx="1891584" cy="10499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9" name="Image 48">
            <a:hlinkClick r:id="rId8"/>
            <a:extLst>
              <a:ext uri="{FF2B5EF4-FFF2-40B4-BE49-F238E27FC236}">
                <a16:creationId xmlns:a16="http://schemas.microsoft.com/office/drawing/2014/main" id="{FDE4CF81-0D1E-023F-1407-5A78E886D29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65957" y="4077754"/>
            <a:ext cx="950252" cy="1267001"/>
          </a:xfrm>
          <a:prstGeom prst="rect">
            <a:avLst/>
          </a:prstGeom>
        </p:spPr>
      </p:pic>
      <p:pic>
        <p:nvPicPr>
          <p:cNvPr id="43" name="Image 42">
            <a:hlinkClick r:id="rId10"/>
            <a:extLst>
              <a:ext uri="{FF2B5EF4-FFF2-40B4-BE49-F238E27FC236}">
                <a16:creationId xmlns:a16="http://schemas.microsoft.com/office/drawing/2014/main" id="{4B71B512-ADB6-CDC6-3679-FF7AEE219FC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04002" y="3404990"/>
            <a:ext cx="1904673" cy="10707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0" name="Image 49" descr="Une image contenant symbole, clipart, logo, Police&#10;&#10;Description générée automatiquement">
            <a:extLst>
              <a:ext uri="{FF2B5EF4-FFF2-40B4-BE49-F238E27FC236}">
                <a16:creationId xmlns:a16="http://schemas.microsoft.com/office/drawing/2014/main" id="{3E31528F-9C82-EF94-7716-B9C94919B93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>
                        <a14:foregroundMark x1="28500" y1="37625" x2="28500" y2="37625"/>
                        <a14:foregroundMark x1="28000" y1="29000" x2="28000" y2="29000"/>
                        <a14:foregroundMark x1="33125" y1="21375" x2="33125" y2="21375"/>
                        <a14:foregroundMark x1="43750" y1="21875" x2="43750" y2="21875"/>
                        <a14:foregroundMark x1="51875" y1="28500" x2="51875" y2="28500"/>
                        <a14:foregroundMark x1="75125" y1="61375" x2="75125" y2="61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41694">
            <a:off x="8411203" y="3799307"/>
            <a:ext cx="1549311" cy="1549311"/>
          </a:xfrm>
          <a:prstGeom prst="rect">
            <a:avLst/>
          </a:prstGeom>
        </p:spPr>
      </p:pic>
      <p:pic>
        <p:nvPicPr>
          <p:cNvPr id="51" name="Image 50" descr="Une image contenant symbole, clipart, logo, Police&#10;&#10;Description générée automatiquement">
            <a:extLst>
              <a:ext uri="{FF2B5EF4-FFF2-40B4-BE49-F238E27FC236}">
                <a16:creationId xmlns:a16="http://schemas.microsoft.com/office/drawing/2014/main" id="{FD282F66-9797-3DB5-C757-E7BDD2D89AA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>
                        <a14:foregroundMark x1="28500" y1="37625" x2="28500" y2="37625"/>
                        <a14:foregroundMark x1="28000" y1="29000" x2="28000" y2="29000"/>
                        <a14:foregroundMark x1="33125" y1="21375" x2="33125" y2="21375"/>
                        <a14:foregroundMark x1="43750" y1="21875" x2="43750" y2="21875"/>
                        <a14:foregroundMark x1="51875" y1="28500" x2="51875" y2="28500"/>
                        <a14:foregroundMark x1="75125" y1="61375" x2="75125" y2="61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41694">
            <a:off x="5898126" y="3827334"/>
            <a:ext cx="1549311" cy="1549311"/>
          </a:xfrm>
          <a:prstGeom prst="rect">
            <a:avLst/>
          </a:prstGeom>
        </p:spPr>
      </p:pic>
      <p:pic>
        <p:nvPicPr>
          <p:cNvPr id="52" name="Image 51" descr="Une image contenant symbole, clipart, logo, Police&#10;&#10;Description générée automatiquement">
            <a:extLst>
              <a:ext uri="{FF2B5EF4-FFF2-40B4-BE49-F238E27FC236}">
                <a16:creationId xmlns:a16="http://schemas.microsoft.com/office/drawing/2014/main" id="{92A52CBD-19A7-997D-88B7-1B023C75327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>
                        <a14:foregroundMark x1="28500" y1="37625" x2="28500" y2="37625"/>
                        <a14:foregroundMark x1="28000" y1="29000" x2="28000" y2="29000"/>
                        <a14:foregroundMark x1="33125" y1="21375" x2="33125" y2="21375"/>
                        <a14:foregroundMark x1="43750" y1="21875" x2="43750" y2="21875"/>
                        <a14:foregroundMark x1="51875" y1="28500" x2="51875" y2="28500"/>
                        <a14:foregroundMark x1="75125" y1="61375" x2="75125" y2="61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41694">
            <a:off x="1791624" y="4699987"/>
            <a:ext cx="1549311" cy="1549311"/>
          </a:xfrm>
          <a:prstGeom prst="rect">
            <a:avLst/>
          </a:prstGeom>
        </p:spPr>
      </p:pic>
      <p:pic>
        <p:nvPicPr>
          <p:cNvPr id="53" name="Image 52" descr="Une image contenant symbole, clipart, logo, Police&#10;&#10;Description générée automatiquement">
            <a:extLst>
              <a:ext uri="{FF2B5EF4-FFF2-40B4-BE49-F238E27FC236}">
                <a16:creationId xmlns:a16="http://schemas.microsoft.com/office/drawing/2014/main" id="{A9F96E2F-DBA7-C88E-20A1-EDBACA60B5A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>
                        <a14:foregroundMark x1="28500" y1="37625" x2="28500" y2="37625"/>
                        <a14:foregroundMark x1="28000" y1="29000" x2="28000" y2="29000"/>
                        <a14:foregroundMark x1="33125" y1="21375" x2="33125" y2="21375"/>
                        <a14:foregroundMark x1="43750" y1="21875" x2="43750" y2="21875"/>
                        <a14:foregroundMark x1="51875" y1="28500" x2="51875" y2="28500"/>
                        <a14:foregroundMark x1="75125" y1="61375" x2="75125" y2="61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41694">
            <a:off x="3970646" y="4390437"/>
            <a:ext cx="1303592" cy="1303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1542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426B48F-BAF0-56C1-8CF4-779657A14B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Dispositif d’accompagnement clients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82CA522-F26D-9482-595E-972F3803DB0D}"/>
              </a:ext>
            </a:extLst>
          </p:cNvPr>
          <p:cNvSpPr txBox="1"/>
          <p:nvPr/>
        </p:nvSpPr>
        <p:spPr>
          <a:xfrm>
            <a:off x="6192627" y="5221305"/>
            <a:ext cx="5737911" cy="116955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  <a:prstDash val="dashDot"/>
          </a:ln>
        </p:spPr>
        <p:txBody>
          <a:bodyPr wrap="square" rtlCol="0">
            <a:spAutoFit/>
          </a:bodyPr>
          <a:lstStyle/>
          <a:p>
            <a:pPr algn="ctr" defTabSz="898366">
              <a:defRPr/>
            </a:pPr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</a:t>
            </a:r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  <a:sym typeface="Arial"/>
              </a:rPr>
              <a:t>ction de communication en 2 étapes :</a:t>
            </a:r>
          </a:p>
          <a:p>
            <a:pPr algn="ctr" defTabSz="898366">
              <a:defRPr/>
            </a:pPr>
            <a:endParaRPr lang="fr-FR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 defTabSz="898366">
              <a:defRPr/>
            </a:pP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</a:t>
            </a:r>
            <a:r>
              <a:rPr lang="fr-FR" sz="1400" baseline="30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ère</a:t>
            </a: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étape = v</a:t>
            </a: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  <a:sym typeface="Arial"/>
              </a:rPr>
              <a:t>idéo clients poussée à la cible via espace client</a:t>
            </a:r>
          </a:p>
          <a:p>
            <a:pPr algn="ctr" defTabSz="898366">
              <a:defRPr/>
            </a:pP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</a:t>
            </a:r>
            <a:r>
              <a:rPr lang="fr-FR" sz="1400" baseline="30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ème</a:t>
            </a: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étape = bannière clients + lien vers Diag Solutions Paiements poussée à la cible via Espace client</a:t>
            </a:r>
            <a:endParaRPr lang="fr-FR" sz="140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" name="Triangle isocèle 4">
            <a:extLst>
              <a:ext uri="{FF2B5EF4-FFF2-40B4-BE49-F238E27FC236}">
                <a16:creationId xmlns:a16="http://schemas.microsoft.com/office/drawing/2014/main" id="{01AB28A5-6DD9-CCF0-D405-B92804C2CE1F}"/>
              </a:ext>
            </a:extLst>
          </p:cNvPr>
          <p:cNvSpPr/>
          <p:nvPr/>
        </p:nvSpPr>
        <p:spPr>
          <a:xfrm rot="5400000">
            <a:off x="5296209" y="3040478"/>
            <a:ext cx="2736684" cy="277416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08448">
              <a:defRPr/>
            </a:pPr>
            <a:endParaRPr lang="fr-FR" sz="1851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92D95ED-16C6-55F1-4026-158F2A20E828}"/>
              </a:ext>
            </a:extLst>
          </p:cNvPr>
          <p:cNvSpPr txBox="1"/>
          <p:nvPr/>
        </p:nvSpPr>
        <p:spPr>
          <a:xfrm>
            <a:off x="698274" y="936779"/>
            <a:ext cx="9485512" cy="748795"/>
          </a:xfrm>
          <a:prstGeom prst="rect">
            <a:avLst/>
          </a:prstGeom>
          <a:noFill/>
          <a:ln>
            <a:noFill/>
            <a:prstDash val="dashDot"/>
          </a:ln>
        </p:spPr>
        <p:txBody>
          <a:bodyPr wrap="square" rtlCol="0">
            <a:spAutoFit/>
          </a:bodyPr>
          <a:lstStyle/>
          <a:p>
            <a:pPr algn="ctr" defTabSz="898366">
              <a:defRPr/>
            </a:pPr>
            <a:endParaRPr lang="fr-FR" sz="1333" b="1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defTabSz="898366">
              <a:defRPr/>
            </a:pPr>
            <a:r>
              <a:rPr lang="fr-FR" sz="1600" b="1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Ouverture aux clients le 31 janvier </a:t>
            </a:r>
            <a:r>
              <a:rPr lang="fr-FR" sz="1600" b="1" dirty="0">
                <a:solidFill>
                  <a:srgbClr val="000000"/>
                </a:solidFill>
                <a:latin typeface="Arial"/>
                <a:cs typeface="Arial"/>
                <a:sym typeface="Wingdings" panose="05000000000000000000" pitchFamily="2" charset="2"/>
              </a:rPr>
              <a:t> </a:t>
            </a:r>
            <a:r>
              <a:rPr lang="fr-FR" sz="1600" b="1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dispositif bannière clients et vidéo clients</a:t>
            </a:r>
          </a:p>
          <a:p>
            <a:pPr algn="ctr" defTabSz="898366">
              <a:defRPr/>
            </a:pPr>
            <a:endParaRPr lang="fr-FR" sz="1333" b="1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9909A74-F4C5-AB95-FFDB-BA3D323A68BA}"/>
              </a:ext>
            </a:extLst>
          </p:cNvPr>
          <p:cNvSpPr txBox="1"/>
          <p:nvPr/>
        </p:nvSpPr>
        <p:spPr>
          <a:xfrm>
            <a:off x="1118593" y="5383978"/>
            <a:ext cx="4731991" cy="95410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  <a:prstDash val="dashDot"/>
          </a:ln>
        </p:spPr>
        <p:txBody>
          <a:bodyPr wrap="square" rtlCol="0">
            <a:spAutoFit/>
          </a:bodyPr>
          <a:lstStyle/>
          <a:p>
            <a:pPr algn="ctr" defTabSz="898366">
              <a:defRPr/>
            </a:pPr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  <a:sym typeface="Arial"/>
              </a:rPr>
              <a:t>Critères de ciblage</a:t>
            </a:r>
          </a:p>
          <a:p>
            <a:pPr marL="228594" indent="-228594" algn="ctr" defTabSz="898366">
              <a:buFontTx/>
              <a:buChar char="-"/>
              <a:defRPr/>
            </a:pP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Tous clients Pros équipés Banque à distance</a:t>
            </a:r>
          </a:p>
          <a:p>
            <a:pPr marL="228594" indent="-228594" algn="ctr" defTabSz="898366">
              <a:buFontTx/>
              <a:buChar char="-"/>
              <a:defRPr/>
            </a:pP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Clients Pros équipés Banque à distance,  non détenteurs de solutions de paiements/ flux </a:t>
            </a:r>
            <a:endParaRPr lang="fr-FR" sz="140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0EE9411-7802-E17E-F3E0-6B7E2EDAA43F}"/>
              </a:ext>
            </a:extLst>
          </p:cNvPr>
          <p:cNvSpPr txBox="1"/>
          <p:nvPr/>
        </p:nvSpPr>
        <p:spPr>
          <a:xfrm>
            <a:off x="4413298" y="2106447"/>
            <a:ext cx="12538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rgbClr val="C00000"/>
                </a:solidFill>
              </a:rPr>
              <a:t>+ lien vers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0E0B8D3-D708-53EF-1D79-E50D8E8CC648}"/>
              </a:ext>
            </a:extLst>
          </p:cNvPr>
          <p:cNvSpPr txBox="1"/>
          <p:nvPr/>
        </p:nvSpPr>
        <p:spPr>
          <a:xfrm>
            <a:off x="3917717" y="3622102"/>
            <a:ext cx="2441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C00000"/>
                </a:solidFill>
              </a:rPr>
              <a:t>+ écran RDV pour orienter le client vers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6A65D57-26EA-A3EB-9BD5-E5FA50BD09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3053" y="1932997"/>
            <a:ext cx="2789676" cy="2238963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1DE69209-57A8-B75E-088F-8F2CE5C30EFD}"/>
              </a:ext>
            </a:extLst>
          </p:cNvPr>
          <p:cNvSpPr txBox="1"/>
          <p:nvPr/>
        </p:nvSpPr>
        <p:spPr>
          <a:xfrm>
            <a:off x="977949" y="2690830"/>
            <a:ext cx="28517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Bannière pour sensibiliser le client à réaliser  un DIAG.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9768C68-77EB-2559-9ADC-BCB6B2D2694D}"/>
              </a:ext>
            </a:extLst>
          </p:cNvPr>
          <p:cNvSpPr txBox="1"/>
          <p:nvPr/>
        </p:nvSpPr>
        <p:spPr>
          <a:xfrm>
            <a:off x="1100597" y="4605288"/>
            <a:ext cx="2383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Vidéo clients présente l’accès et le parcours dans DIAG Solutions Paiements </a:t>
            </a:r>
          </a:p>
        </p:txBody>
      </p:sp>
      <p:pic>
        <p:nvPicPr>
          <p:cNvPr id="13" name="Graphique 12" descr="Public cible avec un remplissage uni">
            <a:extLst>
              <a:ext uri="{FF2B5EF4-FFF2-40B4-BE49-F238E27FC236}">
                <a16:creationId xmlns:a16="http://schemas.microsoft.com/office/drawing/2014/main" id="{6D0FCACF-113D-66C1-451C-EDD6CA5A43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97748" y="5149138"/>
            <a:ext cx="469680" cy="469680"/>
          </a:xfrm>
          <a:prstGeom prst="rect">
            <a:avLst/>
          </a:prstGeom>
        </p:spPr>
      </p:pic>
      <p:pic>
        <p:nvPicPr>
          <p:cNvPr id="14" name="Graphique 13" descr="Quitter avec un remplissage uni">
            <a:extLst>
              <a:ext uri="{FF2B5EF4-FFF2-40B4-BE49-F238E27FC236}">
                <a16:creationId xmlns:a16="http://schemas.microsoft.com/office/drawing/2014/main" id="{7E4DEEF3-967C-9FA4-DE43-87FFA6AF06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747473" y="5038240"/>
            <a:ext cx="366129" cy="366129"/>
          </a:xfrm>
          <a:prstGeom prst="rect">
            <a:avLst/>
          </a:prstGeom>
        </p:spPr>
      </p:pic>
      <p:pic>
        <p:nvPicPr>
          <p:cNvPr id="15" name="Picture 2">
            <a:hlinkClick r:id="rId7"/>
            <a:extLst>
              <a:ext uri="{FF2B5EF4-FFF2-40B4-BE49-F238E27FC236}">
                <a16:creationId xmlns:a16="http://schemas.microsoft.com/office/drawing/2014/main" id="{6C561C4A-3776-1DC6-CB83-FB456A477D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3756" y="3436181"/>
            <a:ext cx="2020164" cy="1025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>
            <a:extLst>
              <a:ext uri="{FF2B5EF4-FFF2-40B4-BE49-F238E27FC236}">
                <a16:creationId xmlns:a16="http://schemas.microsoft.com/office/drawing/2014/main" id="{12507F5C-4CC6-92E6-0F1A-87F891563D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077" y="1675443"/>
            <a:ext cx="2378452" cy="894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C8B3796-C8CC-0E5F-2545-4F65DB4F5EE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55242" y="2089847"/>
            <a:ext cx="2527056" cy="1413463"/>
          </a:xfrm>
          <a:prstGeom prst="rect">
            <a:avLst/>
          </a:prstGeom>
        </p:spPr>
      </p:pic>
      <p:pic>
        <p:nvPicPr>
          <p:cNvPr id="18" name="Image 17" descr="Une image contenant symbole, clipart, logo, Police&#10;&#10;Description générée automatiquement">
            <a:extLst>
              <a:ext uri="{FF2B5EF4-FFF2-40B4-BE49-F238E27FC236}">
                <a16:creationId xmlns:a16="http://schemas.microsoft.com/office/drawing/2014/main" id="{D38060C0-1B28-B23F-3289-A81261792F4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>
                        <a14:foregroundMark x1="28500" y1="37625" x2="28500" y2="37625"/>
                        <a14:foregroundMark x1="28000" y1="29000" x2="28000" y2="29000"/>
                        <a14:foregroundMark x1="33125" y1="21375" x2="33125" y2="21375"/>
                        <a14:foregroundMark x1="43750" y1="21875" x2="43750" y2="21875"/>
                        <a14:foregroundMark x1="51875" y1="28500" x2="51875" y2="28500"/>
                        <a14:foregroundMark x1="75125" y1="61375" x2="75125" y2="61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41694">
            <a:off x="2671453" y="3554940"/>
            <a:ext cx="1549311" cy="1549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174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92E6DD53-9B14-408E-87E1-20B693DC60A1}"/>
              </a:ext>
            </a:extLst>
          </p:cNvPr>
          <p:cNvSpPr/>
          <p:nvPr/>
        </p:nvSpPr>
        <p:spPr>
          <a:xfrm>
            <a:off x="728741" y="1939993"/>
            <a:ext cx="1098073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Lien vers la présentation complète : clic </a:t>
            </a: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ici</a:t>
            </a:r>
            <a:endParaRPr lang="fr-FR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Lien vers la vidéo Promo Collaborateur : clic </a:t>
            </a: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ici</a:t>
            </a:r>
            <a:endParaRPr lang="fr-FR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Lien vers la vidéo Promo Client : clic </a:t>
            </a: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ici</a:t>
            </a:r>
            <a:endParaRPr lang="fr-FR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Lien vers la vidéo comment accéder à DIAG Solutions Paiements : clic </a:t>
            </a: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ici</a:t>
            </a:r>
            <a:endParaRPr lang="fr-FR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Lien vers l’OAV : clic </a:t>
            </a: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6"/>
              </a:rPr>
              <a:t>ici</a:t>
            </a: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7"/>
              </a:rPr>
              <a:t> </a:t>
            </a:r>
            <a:endParaRPr lang="fr-FR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 algn="just">
              <a:buClr>
                <a:srgbClr val="C00000"/>
              </a:buClr>
            </a:pPr>
            <a:endParaRPr lang="fr-FR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buClr>
                <a:srgbClr val="C00000"/>
              </a:buClr>
            </a:pPr>
            <a:endParaRPr lang="fr-FR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spcAft>
                <a:spcPts val="75"/>
              </a:spcAft>
              <a:buClr>
                <a:srgbClr val="C00000"/>
              </a:buClr>
            </a:pPr>
            <a:r>
              <a:rPr lang="fr-FR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35" name="Espace réservé du contenu 1">
            <a:extLst>
              <a:ext uri="{FF2B5EF4-FFF2-40B4-BE49-F238E27FC236}">
                <a16:creationId xmlns:a16="http://schemas.microsoft.com/office/drawing/2014/main" id="{C7A43934-AA99-422E-B7AE-A44B3953C958}"/>
              </a:ext>
            </a:extLst>
          </p:cNvPr>
          <p:cNvSpPr txBox="1">
            <a:spLocks/>
          </p:cNvSpPr>
          <p:nvPr/>
        </p:nvSpPr>
        <p:spPr>
          <a:xfrm>
            <a:off x="312147" y="1249328"/>
            <a:ext cx="10980738" cy="4860000"/>
          </a:xfrm>
          <a:prstGeom prst="rect">
            <a:avLst/>
          </a:prstGeom>
        </p:spPr>
        <p:txBody>
          <a:bodyPr/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FF0000"/>
              </a:buClr>
            </a:pPr>
            <a:r>
              <a:rPr lang="fr-FR" dirty="0">
                <a:solidFill>
                  <a:srgbClr val="000000"/>
                </a:solidFill>
                <a:latin typeface="Arial Narrow"/>
              </a:rPr>
              <a:t>Retrouvez la documentation et les liens concernant </a:t>
            </a:r>
            <a:r>
              <a:rPr lang="fr-FR" b="1" dirty="0">
                <a:solidFill>
                  <a:srgbClr val="000000"/>
                </a:solidFill>
                <a:latin typeface="Arial Narrow"/>
              </a:rPr>
              <a:t>DIAG Solutions Paiements</a:t>
            </a:r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2AF87140-0626-8618-0F28-71BA00BA53A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74763" y="-115888"/>
            <a:ext cx="10980737" cy="719138"/>
          </a:xfrm>
        </p:spPr>
        <p:txBody>
          <a:bodyPr/>
          <a:lstStyle/>
          <a:p>
            <a:r>
              <a:rPr lang="fr-FR" dirty="0"/>
              <a:t>La documentation et les liens utiles </a:t>
            </a:r>
          </a:p>
        </p:txBody>
      </p:sp>
    </p:spTree>
    <p:extLst>
      <p:ext uri="{BB962C8B-B14F-4D97-AF65-F5344CB8AC3E}">
        <p14:creationId xmlns:p14="http://schemas.microsoft.com/office/powerpoint/2010/main" val="41501200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>
            <a:extLst>
              <a:ext uri="{FF2B5EF4-FFF2-40B4-BE49-F238E27FC236}">
                <a16:creationId xmlns:a16="http://schemas.microsoft.com/office/drawing/2014/main" id="{CF1864B0-3D4E-4B65-B7FC-819A385FB87B}"/>
              </a:ext>
            </a:extLst>
          </p:cNvPr>
          <p:cNvSpPr/>
          <p:nvPr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927A869F-3AE8-479E-8594-E06AB283FBCE}"/>
              </a:ext>
            </a:extLst>
          </p:cNvPr>
          <p:cNvSpPr/>
          <p:nvPr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9E056450-088D-4FC9-84F4-787DC1DE508A}"/>
              </a:ext>
            </a:extLst>
          </p:cNvPr>
          <p:cNvGrpSpPr/>
          <p:nvPr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AF03EC4B-CEC8-4680-ADA2-1844576FD0AF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4E19F3B7-8B0F-417A-888F-C9D97FA5DEBB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7779AC40-68FD-451C-A581-9CC95E880FA3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D0092C64-F9EC-4643-90C4-F3522E66D739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03713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>
            <a:extLst>
              <a:ext uri="{FF2B5EF4-FFF2-40B4-BE49-F238E27FC236}">
                <a16:creationId xmlns:a16="http://schemas.microsoft.com/office/drawing/2014/main" id="{F1B93D31-E97C-4757-816B-1C2F6C0AAF71}"/>
              </a:ext>
            </a:extLst>
          </p:cNvPr>
          <p:cNvSpPr/>
          <p:nvPr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719DF98A-4E16-48D1-BA40-A4833E521EEB}"/>
              </a:ext>
            </a:extLst>
          </p:cNvPr>
          <p:cNvSpPr/>
          <p:nvPr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6F23D84-A91B-4349-9125-E60CB3A0E7EE}"/>
              </a:ext>
            </a:extLst>
          </p:cNvPr>
          <p:cNvGrpSpPr/>
          <p:nvPr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63A0EC83-6A64-46C7-A2F5-526EBE17882D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C77FFB29-8749-4CAB-9EBF-CEF9E9385880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D04684C2-7125-4BF8-9231-4D76228BF75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2A0DA5C2-2FC4-4035-90E9-0CBA4082399C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93409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85a251b-a9eb-4960-a579-a2f6573062c1" xsi:nil="true"/>
    <lcf76f155ced4ddcb4097134ff3c332f xmlns="9c2a82c5-7382-469d-9a70-51880d8bc67c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7685D50FC222545853BED558FEC142C" ma:contentTypeVersion="14" ma:contentTypeDescription="Crée un document." ma:contentTypeScope="" ma:versionID="a1a00701321c2eacd05476243acbd794">
  <xsd:schema xmlns:xsd="http://www.w3.org/2001/XMLSchema" xmlns:xs="http://www.w3.org/2001/XMLSchema" xmlns:p="http://schemas.microsoft.com/office/2006/metadata/properties" xmlns:ns2="e85a251b-a9eb-4960-a579-a2f6573062c1" xmlns:ns3="9c2a82c5-7382-469d-9a70-51880d8bc67c" targetNamespace="http://schemas.microsoft.com/office/2006/metadata/properties" ma:root="true" ma:fieldsID="edba5b487621e8f541a418dcbd05b42d" ns2:_="" ns3:_="">
    <xsd:import namespace="e85a251b-a9eb-4960-a579-a2f6573062c1"/>
    <xsd:import namespace="9c2a82c5-7382-469d-9a70-51880d8bc67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5a251b-a9eb-4960-a579-a2f6573062c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b6a2abaa-9f04-47b4-b3e8-4ef882d4f22d}" ma:internalName="TaxCatchAll" ma:showField="CatchAllData" ma:web="e85a251b-a9eb-4960-a579-a2f6573062c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2a82c5-7382-469d-9a70-51880d8bc67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Balises d’images" ma:readOnly="false" ma:fieldId="{5cf76f15-5ced-4ddc-b409-7134ff3c332f}" ma:taxonomyMulti="true" ma:sspId="c52eb4dc-0ef3-4aa8-8e03-025dbf6c86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haredContentType xmlns="Microsoft.SharePoint.Taxonomy.ContentTypeSync" SourceId="c52eb4dc-0ef3-4aa8-8e03-025dbf6c8637" ContentTypeId="0x0101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B1515AA-57AE-4459-BE05-37022DA03708}">
  <ds:schemaRefs>
    <ds:schemaRef ds:uri="e85a251b-a9eb-4960-a579-a2f6573062c1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9c2a82c5-7382-469d-9a70-51880d8bc67c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4675BA54-3298-404B-8A0B-A30998C5A28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85a251b-a9eb-4960-a579-a2f6573062c1"/>
    <ds:schemaRef ds:uri="9c2a82c5-7382-469d-9a70-51880d8bc67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14364</TotalTime>
  <Words>1000</Words>
  <Application>Microsoft Office PowerPoint</Application>
  <PresentationFormat>Grand écran</PresentationFormat>
  <Paragraphs>180</Paragraphs>
  <Slides>14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23" baseType="lpstr">
      <vt:lpstr>Arial</vt:lpstr>
      <vt:lpstr>Arial Black</vt:lpstr>
      <vt:lpstr>Arial Narrow</vt:lpstr>
      <vt:lpstr>Calibri</vt:lpstr>
      <vt:lpstr>Montserrat</vt:lpstr>
      <vt:lpstr>Montserrat Black</vt:lpstr>
      <vt:lpstr>Ubuntu</vt:lpstr>
      <vt:lpstr>Wingdings</vt:lpstr>
      <vt:lpstr>Thème Office</vt:lpstr>
      <vt:lpstr>L’HEBDO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ZINCK Yves [CEGEE]</cp:lastModifiedBy>
  <cp:revision>427</cp:revision>
  <cp:lastPrinted>2023-04-03T15:31:05Z</cp:lastPrinted>
  <dcterms:created xsi:type="dcterms:W3CDTF">2020-06-24T09:20:11Z</dcterms:created>
  <dcterms:modified xsi:type="dcterms:W3CDTF">2024-01-26T15:15:34Z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0x010100D7685D50FC222545853BED558FEC142C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2023-01-02T11:06:39Z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  <property fmtid="{D5CDD505-2E9C-101B-9397-08002B2CF9AE}" pid="9" name="MediaServiceImageTags">
    <vt:lpwstr/>
  </property>
</Properties>
</file>