
<file path=[Content_Types].xml><?xml version="1.0" encoding="utf-8"?>
<Types xmlns="http://schemas.openxmlformats.org/package/2006/content-types">
  <Default Extension="C3F9AC00" ContentType="image/png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17"/>
  </p:notesMasterIdLst>
  <p:handoutMasterIdLst>
    <p:handoutMasterId r:id="rId18"/>
  </p:handoutMasterIdLst>
  <p:sldIdLst>
    <p:sldId id="286" r:id="rId13"/>
    <p:sldId id="289" r:id="rId14"/>
    <p:sldId id="457" r:id="rId15"/>
    <p:sldId id="459" r:id="rId16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251" userDrawn="1">
          <p15:clr>
            <a:srgbClr val="A4A3A4"/>
          </p15:clr>
        </p15:guide>
        <p15:guide id="7" pos="7469" userDrawn="1">
          <p15:clr>
            <a:srgbClr val="A4A3A4"/>
          </p15:clr>
        </p15:guide>
        <p15:guide id="8" pos="6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225"/>
    <a:srgbClr val="8D8D8D"/>
    <a:srgbClr val="BFBFBF"/>
    <a:srgbClr val="581D41"/>
    <a:srgbClr val="F7DAAF"/>
    <a:srgbClr val="A79C86"/>
    <a:srgbClr val="EB0F2D"/>
    <a:srgbClr val="EA9922"/>
    <a:srgbClr val="FFDDED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1" autoAdjust="0"/>
    <p:restoredTop sz="94629" autoAdjust="0"/>
  </p:normalViewPr>
  <p:slideViewPr>
    <p:cSldViewPr snapToGrid="0">
      <p:cViewPr varScale="1">
        <p:scale>
          <a:sx n="59" d="100"/>
          <a:sy n="59" d="100"/>
        </p:scale>
        <p:origin x="924" y="72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251"/>
        <p:guide pos="7469"/>
        <p:guide pos="6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10" Type="http://schemas.openxmlformats.org/officeDocument/2006/relationships/slideMaster" Target="slideMasters/slideMaster7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30/03/2023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30/03/2023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621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250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640" y="6268551"/>
            <a:ext cx="280381" cy="30655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6201437"/>
            <a:ext cx="1357807" cy="4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12192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2"/>
            <a:ext cx="9357756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1" y="6404445"/>
            <a:ext cx="1857873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6911"/>
            <a:ext cx="1857873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0" y="6417083"/>
            <a:ext cx="1857873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0733" y="1321481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1476" y="162197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397932" y="265113"/>
            <a:ext cx="114336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11713" y="6407621"/>
            <a:ext cx="10310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CONTACTS :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397933" y="5961381"/>
            <a:ext cx="12838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>
                <a:latin typeface="Arial Narrow" panose="020B0606020202030204" pitchFamily="34" charset="0"/>
              </a:rPr>
              <a:t>ATTENDUS :</a:t>
            </a: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681734" y="5961381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7933" y="3174242"/>
            <a:ext cx="11434233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7933" y="3902158"/>
            <a:ext cx="11434233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397932" y="4708956"/>
            <a:ext cx="11434233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681734" y="6424557"/>
            <a:ext cx="6381756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/>
              <a:t>-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" y="5438585"/>
            <a:ext cx="243371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3111500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7933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02917" y="1600201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4" y="1354138"/>
            <a:ext cx="5386917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934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8685" y="1354138"/>
            <a:ext cx="5389033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98685" y="2174875"/>
            <a:ext cx="538903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398126" y="1336341"/>
            <a:ext cx="5504351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6347581" y="1336341"/>
            <a:ext cx="5420945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398126" y="3941645"/>
            <a:ext cx="5504351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6397816" y="3941645"/>
            <a:ext cx="5420945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397935" y="1343026"/>
            <a:ext cx="11389784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582763" y="2126106"/>
            <a:ext cx="4892431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6342717" y="2140283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582763" y="4141788"/>
            <a:ext cx="4931991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6333266" y="4141788"/>
            <a:ext cx="4431609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755385"/>
            <a:ext cx="7579100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9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6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6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610" y="6360547"/>
            <a:ext cx="1153004" cy="37893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0" y="202540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865760" y="6343712"/>
            <a:ext cx="1616712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859621" y="6405773"/>
            <a:ext cx="1857873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0232" y="379825"/>
            <a:ext cx="107568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377578" y="6358677"/>
            <a:ext cx="370417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1022651" y="6357938"/>
            <a:ext cx="8617536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854480" y="6334332"/>
            <a:ext cx="1892393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1022651" y="357374"/>
            <a:ext cx="10745875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28218"/>
            <a:ext cx="24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844010" y="639064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900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1022651" y="357376"/>
            <a:ext cx="10745875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/>
              <a:t>TITRE DE LA partie</a:t>
            </a:r>
            <a:endParaRPr lang="fr-FR" sz="28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839606" y="6394320"/>
            <a:ext cx="24360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397424" y="6205710"/>
            <a:ext cx="113711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308509" y="357376"/>
            <a:ext cx="11460016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80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398126" y="6372222"/>
            <a:ext cx="366412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839607" y="6394320"/>
            <a:ext cx="1554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1257640" y="415636"/>
            <a:ext cx="10380179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/>
              <a:t>TITRE DE LA partie</a:t>
            </a:r>
            <a:endParaRPr lang="fr-FR" sz="32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42875" y="6365078"/>
            <a:ext cx="879776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700" smtClean="0"/>
              <a:pPr/>
              <a:t>‹N°›</a:t>
            </a:fld>
            <a:endParaRPr lang="fr-FR" sz="700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933" y="1354138"/>
            <a:ext cx="11389784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8869" y="6357939"/>
            <a:ext cx="2244971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C3F9AC00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C3F9AC00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1409893" y="260890"/>
            <a:ext cx="9002429" cy="5849456"/>
          </a:xfrm>
        </p:spPr>
      </p:pic>
      <p:sp>
        <p:nvSpPr>
          <p:cNvPr id="12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3569559" y="6325516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du 31/03</a:t>
            </a:r>
            <a:r>
              <a:rPr lang="fr-FR" sz="20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/2023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– Semaine 11</a:t>
            </a:r>
          </a:p>
          <a:p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96" y="69536"/>
            <a:ext cx="2333625" cy="2447925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554094" y="2741660"/>
            <a:ext cx="7186607" cy="1103086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6247" y="4774033"/>
            <a:ext cx="8009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L’ESSENTIEL DE VOS INFOS </a:t>
            </a:r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MARCHÉ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956" y="432928"/>
            <a:ext cx="1669142" cy="16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5442" y="1319843"/>
            <a:ext cx="11378241" cy="4675516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27" y="6289705"/>
            <a:ext cx="4185377" cy="47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821824" y="376255"/>
            <a:ext cx="10756800" cy="709200"/>
          </a:xfrm>
        </p:spPr>
        <p:txBody>
          <a:bodyPr/>
          <a:lstStyle/>
          <a:p>
            <a:pPr algn="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anose="00000A00000000000000" pitchFamily="2" charset="0"/>
                <a:cs typeface="Aharoni" panose="02010803020104030203" pitchFamily="2" charset="-79"/>
              </a:rPr>
              <a:t>sommaire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S13 2023</a:t>
            </a:r>
          </a:p>
        </p:txBody>
      </p:sp>
      <p:sp>
        <p:nvSpPr>
          <p:cNvPr id="8" name="Rectangle 7"/>
          <p:cNvSpPr/>
          <p:nvPr/>
        </p:nvSpPr>
        <p:spPr>
          <a:xfrm>
            <a:off x="480858" y="1871361"/>
            <a:ext cx="1121543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Votre actualité… </a:t>
            </a:r>
            <a:r>
              <a:rPr lang="fr-F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les évolutions Auto Pro mars 2023</a:t>
            </a: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Règles de reprise du CRM pour le conjoint souscripteur</a:t>
            </a: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endParaRPr lang="fr-FR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r>
              <a:rPr lang="fr-FR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Relevé d’Informations disponible sur l’applicatif</a:t>
            </a:r>
          </a:p>
          <a:p>
            <a:pPr marL="1828800" lvl="3" indent="-457200">
              <a:buFont typeface="Wingdings" panose="05000000000000000000" pitchFamily="2" charset="2"/>
              <a:buChar char="Ø"/>
              <a:defRPr/>
            </a:pPr>
            <a:endParaRPr lang="fr-FR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1828800" lvl="3" indent="-457200" algn="just">
              <a:buFont typeface="Wingdings" panose="05000000000000000000" pitchFamily="2" charset="2"/>
              <a:buChar char="Ø"/>
              <a:defRPr/>
            </a:pPr>
            <a:br>
              <a:rPr lang="fr-FR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fr-FR" sz="5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lvl="5">
              <a:defRPr/>
            </a:pPr>
            <a:endParaRPr lang="fr-F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28198" y="418975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Light" panose="00000300000000000000" pitchFamily="2" charset="0"/>
                <a:cs typeface="Calibri" panose="020F0502020204030204" pitchFamily="34" charset="0"/>
              </a:rPr>
              <a:t>SEMAINE 11</a:t>
            </a:r>
          </a:p>
        </p:txBody>
      </p: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055803" y="390665"/>
            <a:ext cx="1005785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Règles de reprise du </a:t>
            </a:r>
            <a:r>
              <a:rPr lang="fr-FR" sz="2000" spc="30" dirty="0" err="1">
                <a:latin typeface="Montserrat Black" panose="00000A00000000000000" pitchFamily="2" charset="0"/>
              </a:rPr>
              <a:t>crm</a:t>
            </a:r>
            <a:r>
              <a:rPr lang="fr-FR" sz="2000" spc="30" dirty="0">
                <a:latin typeface="Montserrat Black" panose="00000A00000000000000" pitchFamily="2" charset="0"/>
              </a:rPr>
              <a:t> pour le conjoint souscripteur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S13 2023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CCBABD5-6460-448F-8DC7-9F3E9294B240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" t="13333" r="1823" b="6204"/>
          <a:stretch/>
        </p:blipFill>
        <p:spPr bwMode="auto">
          <a:xfrm>
            <a:off x="202440" y="1076955"/>
            <a:ext cx="11787119" cy="53611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38687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47" y="6363548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re 2"/>
          <p:cNvSpPr txBox="1">
            <a:spLocks/>
          </p:cNvSpPr>
          <p:nvPr/>
        </p:nvSpPr>
        <p:spPr>
          <a:xfrm>
            <a:off x="1809946" y="390665"/>
            <a:ext cx="9303707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2000" spc="30" dirty="0">
                <a:latin typeface="Montserrat Black" panose="00000A00000000000000" pitchFamily="2" charset="0"/>
              </a:rPr>
              <a:t> relevé d’informations disponible sur l’applicatif</a:t>
            </a:r>
            <a:endParaRPr lang="fr-FR" sz="2000" i="1" spc="30" dirty="0">
              <a:latin typeface="Montserrat Black" panose="00000A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98452" y="6389363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S13 2023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36735" y="1097426"/>
            <a:ext cx="10848624" cy="1200325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Les Relevés d’Informations, pour les </a:t>
            </a:r>
            <a:r>
              <a:rPr lang="fr-FR" sz="16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contrats résiliés depuis plus d’un an</a:t>
            </a: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, vont être disponibles, </a:t>
            </a:r>
            <a:r>
              <a:rPr lang="fr-FR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dès le 20 mars</a:t>
            </a:r>
            <a:r>
              <a:rPr lang="fr-FR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, depuis l’applicatif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fr-FR" sz="1600" dirty="0"/>
          </a:p>
          <a:p>
            <a:pPr lvl="1" algn="just">
              <a:buClr>
                <a:schemeClr val="tx2"/>
              </a:buClr>
            </a:pPr>
            <a:endParaRPr lang="fr-FR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Une nouvelle rubrique, dans la synthèse Auto, permet d’afficher les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contrats résiliés et non </a:t>
            </a:r>
            <a:r>
              <a:rPr lang="fr-F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réattribuables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 avec un accès direct au Relevé d’Informations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1B782A2-B387-469C-B1C5-4254531CF9B5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" t="48491" r="50279" b="12315"/>
          <a:stretch/>
        </p:blipFill>
        <p:spPr bwMode="auto">
          <a:xfrm>
            <a:off x="415353" y="2295323"/>
            <a:ext cx="8586374" cy="39120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A66C3F7-061D-447F-BD87-5888084E7417}"/>
              </a:ext>
            </a:extLst>
          </p:cNvPr>
          <p:cNvSpPr txBox="1"/>
          <p:nvPr/>
        </p:nvSpPr>
        <p:spPr>
          <a:xfrm>
            <a:off x="9152584" y="3448876"/>
            <a:ext cx="24327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Qu’est-ce qu’un contrat résilié et « </a:t>
            </a:r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</a:t>
            </a:r>
            <a:r>
              <a:rPr lang="fr-FR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réattribuable</a:t>
            </a:r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?</a:t>
            </a:r>
          </a:p>
          <a:p>
            <a:pPr algn="just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s’agit d’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contrat </a:t>
            </a:r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résilié depuis plus d’un an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cas d’assurance d’un nouveau véhicule, vous ne pouvez donc pas passer par l’opération de remplacement/réattribution, il y a lieu de réaliser une nouvelle proposition, en cliquant sur « </a:t>
            </a:r>
            <a:r>
              <a:rPr lang="fr-FR" sz="12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Affaire nouvelle 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».</a:t>
            </a:r>
            <a:endParaRPr lang="fr-FR" sz="12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1083428-F08D-446E-BA38-C449FE5000DF}"/>
              </a:ext>
            </a:extLst>
          </p:cNvPr>
          <p:cNvPicPr/>
          <p:nvPr/>
        </p:nvPicPr>
        <p:blipFill rotWithShape="1">
          <a:blip r:embed="rId5"/>
          <a:srcRect l="63177" t="66015" r="28038" b="11849"/>
          <a:stretch/>
        </p:blipFill>
        <p:spPr bwMode="auto">
          <a:xfrm>
            <a:off x="9171341" y="2832472"/>
            <a:ext cx="342900" cy="485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07627470"/>
      </p:ext>
    </p:extLst>
  </p:cSld>
  <p:clrMapOvr>
    <a:masterClrMapping/>
  </p:clrMapOvr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F601B4-FA69-42AE-AEA4-6F042A765DA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258EC8D-5E25-4A95-9FEF-01C07A68A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15033</TotalTime>
  <Words>183</Words>
  <Application>Microsoft Office PowerPoint</Application>
  <PresentationFormat>Grand écran</PresentationFormat>
  <Paragraphs>28</Paragraphs>
  <Slides>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4</vt:i4>
      </vt:variant>
    </vt:vector>
  </HeadingPairs>
  <TitlesOfParts>
    <vt:vector size="22" baseType="lpstr">
      <vt:lpstr>Aharoni</vt:lpstr>
      <vt:lpstr>Arial</vt:lpstr>
      <vt:lpstr>Arial Black</vt:lpstr>
      <vt:lpstr>Arial Narrow</vt:lpstr>
      <vt:lpstr>Calibri</vt:lpstr>
      <vt:lpstr>Montserrat Black</vt:lpstr>
      <vt:lpstr>Montserrat ExtraLight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696</cp:revision>
  <cp:lastPrinted>2020-01-23T16:40:35Z</cp:lastPrinted>
  <dcterms:created xsi:type="dcterms:W3CDTF">2016-06-03T08:10:53Z</dcterms:created>
  <dcterms:modified xsi:type="dcterms:W3CDTF">2023-03-30T14:41:29Z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0x0101007CF08BC8829F314590D703EC1C666923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2022-11-17T14:02:28Z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