
<file path=[Content_Types].xml><?xml version="1.0" encoding="utf-8"?>
<Types xmlns="http://schemas.openxmlformats.org/package/2006/content-types">
  <Default Extension="emf" ContentType="image/x-emf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9"/>
  </p:notesMasterIdLst>
  <p:sldIdLst>
    <p:sldId id="268" r:id="rId6"/>
    <p:sldId id="269" r:id="rId7"/>
    <p:sldId id="550" r:id="rId8"/>
    <p:sldId id="556" r:id="rId9"/>
    <p:sldId id="551" r:id="rId10"/>
    <p:sldId id="552" r:id="rId11"/>
    <p:sldId id="557" r:id="rId12"/>
    <p:sldId id="558" r:id="rId13"/>
    <p:sldId id="553" r:id="rId14"/>
    <p:sldId id="559" r:id="rId15"/>
    <p:sldId id="554" r:id="rId16"/>
    <p:sldId id="555" r:id="rId17"/>
    <p:sldId id="560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AB36"/>
    <a:srgbClr val="558C0E"/>
    <a:srgbClr val="2010D3"/>
    <a:srgbClr val="1D9DD9"/>
    <a:srgbClr val="FFD817"/>
    <a:srgbClr val="E60B15"/>
    <a:srgbClr val="1EA3E2"/>
    <a:srgbClr val="77BF32"/>
    <a:srgbClr val="3F6D03"/>
    <a:srgbClr val="F9C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S25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96FD37-5CAF-1D08-DD88-302D085604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20707" y="160020"/>
            <a:ext cx="1594335" cy="487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10.wdp"/><Relationship Id="rId3" Type="http://schemas.openxmlformats.org/officeDocument/2006/relationships/image" Target="../media/image13.png"/><Relationship Id="rId7" Type="http://schemas.microsoft.com/office/2007/relationships/hdphoto" Target="../media/hdphoto7.wdp"/><Relationship Id="rId12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9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1.wdp"/><Relationship Id="rId11" Type="http://schemas.openxmlformats.org/officeDocument/2006/relationships/image" Target="../media/image24.png"/><Relationship Id="rId5" Type="http://schemas.openxmlformats.org/officeDocument/2006/relationships/image" Target="../media/image22.png"/><Relationship Id="rId15" Type="http://schemas.openxmlformats.org/officeDocument/2006/relationships/image" Target="../media/image28.png"/><Relationship Id="rId10" Type="http://schemas.microsoft.com/office/2007/relationships/hdphoto" Target="../media/hdphoto6.wdp"/><Relationship Id="rId4" Type="http://schemas.openxmlformats.org/officeDocument/2006/relationships/image" Target="../media/image21.png"/><Relationship Id="rId9" Type="http://schemas.openxmlformats.org/officeDocument/2006/relationships/image" Target="../media/image14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13.wdp"/><Relationship Id="rId7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microsoft.com/office/2007/relationships/hdphoto" Target="../media/hdphoto14.wdp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6.xml"/><Relationship Id="rId5" Type="http://schemas.microsoft.com/office/2007/relationships/hdphoto" Target="../media/hdphoto15.wdp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28iis.cebfc.caisse-epargne.fr/pmadison/DTTI/ConduiteDuChangement/MyGed/AccesMygedVdef.m4v" TargetMode="External"/><Relationship Id="rId3" Type="http://schemas.openxmlformats.org/officeDocument/2006/relationships/hyperlink" Target="https://w28iis.cebfc.caisse-epargne.fr/pmadison/DTTI/ConduiteDuChangement/MyGed/MajDrcVdef.m4v" TargetMode="External"/><Relationship Id="rId7" Type="http://schemas.openxmlformats.org/officeDocument/2006/relationships/hyperlink" Target="https://w28iis.cebfc.caisse-epargne.fr/pmadison/DTTI/ConduiteDuChangement/MyGed/MygedConsultationVdef.m4v" TargetMode="External"/><Relationship Id="rId2" Type="http://schemas.openxmlformats.org/officeDocument/2006/relationships/hyperlink" Target="https://w28iis.cebfc.caisse-epargne.fr/pmadison/DTTI/ConduiteDuChangement/MyGed/Historique_Documents_Pour_Un_Justificatif.m4v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28iis.cebfc.caisse-epargne.fr/pmadison/DTTI/ConduiteDuChangement/MyGed/Insertion_Commentaire_Document.m4v" TargetMode="External"/><Relationship Id="rId5" Type="http://schemas.openxmlformats.org/officeDocument/2006/relationships/hyperlink" Target="https://w28iis.cebfc.caisse-epargne.fr/pmadison/DTTI%20VERSION/V22.09/Myged/AcquisitionVdef.m4v" TargetMode="External"/><Relationship Id="rId10" Type="http://schemas.openxmlformats.org/officeDocument/2006/relationships/image" Target="../media/image48.png"/><Relationship Id="rId4" Type="http://schemas.openxmlformats.org/officeDocument/2006/relationships/hyperlink" Target="https://w28iis.cebfc.caisse-epargne.fr/pmadison/DTTI%20VERSION/V22.09/Myged/CollecteManuelleVdef.m4v" TargetMode="External"/><Relationship Id="rId9" Type="http://schemas.openxmlformats.org/officeDocument/2006/relationships/hyperlink" Target="https://groupebpce.sharepoint.com/:u:/r/sites/ENTREPRISENUMERIQUE2/MyGED/Vid%C3%A9o%20de%20pr%C3%A9sentation%20de%20MyGED.url?csf=1&amp;web=1&amp;e=M1eKk9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28iis.cebfc.caisse-epargne.fr/pmadison/DTTI/ConduiteDuChangement/BonnesPratiquesNumerisation/AstucesDecoupageDocumentsurPlusieursJustificatifs.m4v" TargetMode="External"/><Relationship Id="rId3" Type="http://schemas.openxmlformats.org/officeDocument/2006/relationships/hyperlink" Target="https://w28iis.cebfc.caisse-epargne.fr/pmadison/DTTI/ConduiteDuChangement/MyGed/Filtres_Recherche_Dossiers.m4v" TargetMode="External"/><Relationship Id="rId7" Type="http://schemas.openxmlformats.org/officeDocument/2006/relationships/hyperlink" Target="https://w28iis.cebfc.caisse-epargne.fr/pmadison/DTTI/ConduiteDuChangement/BonnesPratiquesNumerisation/AstucesMulti-UsageDunDocumentLorsDUneAcquisition.m4v" TargetMode="External"/><Relationship Id="rId2" Type="http://schemas.openxmlformats.org/officeDocument/2006/relationships/hyperlink" Target="https://w28iis.cebfc.caisse-epargne.fr/pmadison/DTTI/ConduiteDuChangement/MyGed/Collecte_En_Instance.m4v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28iis.cebfc.caisse-epargne.fr/pmadison/DTTI%20VERSION/V22.09/Myged/RechercheHorsContexteVdef.m4v" TargetMode="External"/><Relationship Id="rId11" Type="http://schemas.openxmlformats.org/officeDocument/2006/relationships/image" Target="../media/image48.png"/><Relationship Id="rId5" Type="http://schemas.openxmlformats.org/officeDocument/2006/relationships/hyperlink" Target="https://w28iis.cebfc.caisse-epargne.fr/pmadison/DTTI%20VERSION/V22.09/Myged/ReutilisationVdef.m4v" TargetMode="External"/><Relationship Id="rId10" Type="http://schemas.openxmlformats.org/officeDocument/2006/relationships/hyperlink" Target="https://w28iis.cebfc.caisse-epargne.fr/pmadison/DTTI/ConduiteDuChangement/BonnesPratiquesNumerisation/AstucesCopiePieceJointeDansUnMailVersSmartnum.m4v" TargetMode="External"/><Relationship Id="rId4" Type="http://schemas.openxmlformats.org/officeDocument/2006/relationships/hyperlink" Target="https://w28iis.cebfc.caisse-epargne.fr/pmadison/DTTI/ConduiteDuChangement/MyGed/Filtres_Recherche_Documents-1.m4v" TargetMode="External"/><Relationship Id="rId9" Type="http://schemas.openxmlformats.org/officeDocument/2006/relationships/hyperlink" Target="https://w28iis.cebfc.caisse-epargne.fr/pmadison/DTTI/ConduiteDuChangement/MyGed/ReutilisationVdef.m4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20/06/2023 S25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38FA3-8CBD-485F-81A6-4814B8DC34B1}"/>
              </a:ext>
            </a:extLst>
          </p:cNvPr>
          <p:cNvSpPr/>
          <p:nvPr/>
        </p:nvSpPr>
        <p:spPr>
          <a:xfrm>
            <a:off x="1259157" y="1286307"/>
            <a:ext cx="10696135" cy="469860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5862313" y="2267847"/>
            <a:ext cx="497332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Le nouvel outil de </a:t>
            </a:r>
            <a:r>
              <a:rPr lang="fr-FR" sz="32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G</a:t>
            </a:r>
            <a:r>
              <a:rPr lang="fr-FR" sz="2800" b="1" spc="300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estion </a:t>
            </a:r>
            <a:r>
              <a:rPr lang="fr-FR" sz="32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E</a:t>
            </a:r>
            <a:r>
              <a:rPr lang="fr-FR" sz="2800" b="1" spc="300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lectronique </a:t>
            </a: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des</a:t>
            </a:r>
            <a:r>
              <a:rPr lang="fr-FR" sz="2800" b="1" spc="300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 </a:t>
            </a:r>
            <a:r>
              <a:rPr lang="fr-FR" sz="3200" b="1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D</a:t>
            </a:r>
            <a:r>
              <a:rPr lang="fr-FR" sz="2800" b="1" spc="300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ocuments</a:t>
            </a:r>
          </a:p>
          <a:p>
            <a:pPr lvl="1">
              <a:defRPr/>
            </a:pPr>
            <a:r>
              <a:rPr lang="fr-FR" sz="2800" b="1" dirty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44501F-AFC6-F7ED-BDCC-C078B66742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98" r="1710" b="6239"/>
          <a:stretch/>
        </p:blipFill>
        <p:spPr>
          <a:xfrm>
            <a:off x="1729740" y="2083641"/>
            <a:ext cx="3642359" cy="2945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A117A1-62DE-D5D9-7EE4-298D9EB2A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331" y="4564380"/>
            <a:ext cx="2540976" cy="777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MyGED, votre nouveau point d’entrée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F62853-23F1-BA79-1803-74A1DEBA6C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20707" y="160020"/>
            <a:ext cx="1594335" cy="487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1D0F0-0C00-C76C-69C6-791A03F6D0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9" b="89813" l="9988" r="92298">
                        <a14:foregroundMark x1="92298" y1="53846" x2="92298" y2="53846"/>
                        <a14:backgroundMark x1="17449" y1="24116" x2="17449" y2="24116"/>
                        <a14:backgroundMark x1="22623" y1="40541" x2="22623" y2="40541"/>
                        <a14:backgroundMark x1="24549" y1="47193" x2="22022" y2="22453"/>
                        <a14:backgroundMark x1="25993" y1="25572" x2="16727" y2="20582"/>
                        <a14:backgroundMark x1="16727" y1="20582" x2="12515" y2="30977"/>
                        <a14:backgroundMark x1="12515" y1="30977" x2="25872" y2="49064"/>
                        <a14:backgroundMark x1="31769" y1="46570" x2="24188" y2="29314"/>
                        <a14:backgroundMark x1="28279" y1="25988" x2="24067" y2="28067"/>
                      </a14:backgroundRemoval>
                    </a14:imgEffect>
                  </a14:imgLayer>
                </a14:imgProps>
              </a:ext>
            </a:extLst>
          </a:blip>
          <a:srcRect l="21441"/>
          <a:stretch/>
        </p:blipFill>
        <p:spPr>
          <a:xfrm>
            <a:off x="7052807" y="2393343"/>
            <a:ext cx="3641696" cy="308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87B9EE9-3821-4FC3-F78D-3A56B1BB4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195" y="4217650"/>
            <a:ext cx="1043886" cy="402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F60D325-8602-AE94-B869-1A51B4A9C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68" b="90632" l="9979" r="89809">
                        <a14:foregroundMark x1="16985" y1="6318" x2="16985" y2="6318"/>
                        <a14:foregroundMark x1="16985" y1="5447" x2="16985" y2="5447"/>
                        <a14:foregroundMark x1="15074" y1="3268" x2="15074" y2="3268"/>
                        <a14:foregroundMark x1="29299" y1="5447" x2="29299" y2="5447"/>
                        <a14:foregroundMark x1="40552" y1="5664" x2="40552" y2="5664"/>
                        <a14:foregroundMark x1="52229" y1="6754" x2="52229" y2="6754"/>
                        <a14:foregroundMark x1="63907" y1="9368" x2="63907" y2="9368"/>
                        <a14:foregroundMark x1="71975" y1="9150" x2="71975" y2="9150"/>
                        <a14:foregroundMark x1="73885" y1="13290" x2="73885" y2="13290"/>
                        <a14:foregroundMark x1="73885" y1="11329" x2="73885" y2="11329"/>
                        <a14:foregroundMark x1="53079" y1="27233" x2="53079" y2="27233"/>
                        <a14:foregroundMark x1="59023" y1="25490" x2="59023" y2="25490"/>
                        <a14:foregroundMark x1="56476" y1="27451" x2="56476" y2="27451"/>
                        <a14:foregroundMark x1="49469" y1="28105" x2="49469" y2="28105"/>
                        <a14:foregroundMark x1="40764" y1="26797" x2="40764" y2="26797"/>
                        <a14:foregroundMark x1="45860" y1="54031" x2="45860" y2="54031"/>
                        <a14:foregroundMark x1="58811" y1="50545" x2="69851" y2="49891"/>
                        <a14:foregroundMark x1="69851" y1="49891" x2="69427" y2="52288"/>
                        <a14:foregroundMark x1="67516" y1="51852" x2="63057" y2="64052"/>
                        <a14:foregroundMark x1="63057" y1="64052" x2="71338" y2="71460"/>
                        <a14:foregroundMark x1="71338" y1="71460" x2="75372" y2="69717"/>
                        <a14:foregroundMark x1="45011" y1="28105" x2="45011" y2="28105"/>
                        <a14:foregroundMark x1="41826" y1="8279" x2="41826" y2="8279"/>
                        <a14:foregroundMark x1="53715" y1="10240" x2="53715" y2="10240"/>
                        <a14:foregroundMark x1="63482" y1="10240" x2="63482" y2="10240"/>
                        <a14:foregroundMark x1="64331" y1="11983" x2="64331" y2="11983"/>
                        <a14:foregroundMark x1="73036" y1="10022" x2="73036" y2="10022"/>
                        <a14:foregroundMark x1="73885" y1="12854" x2="73885" y2="12854"/>
                        <a14:foregroundMark x1="41401" y1="7843" x2="41401" y2="7843"/>
                        <a14:foregroundMark x1="33121" y1="49673" x2="45011" y2="48584"/>
                        <a14:foregroundMark x1="45011" y1="48584" x2="42675" y2="65142"/>
                        <a14:foregroundMark x1="42675" y1="65142" x2="50531" y2="75163"/>
                        <a14:foregroundMark x1="50531" y1="75163" x2="50743" y2="74946"/>
                        <a14:foregroundMark x1="53291" y1="9150" x2="53291" y2="9150"/>
                        <a14:foregroundMark x1="39066" y1="30283" x2="39066" y2="30283"/>
                        <a14:foregroundMark x1="61146" y1="28540" x2="61146" y2="28540"/>
                        <a14:foregroundMark x1="23567" y1="90632" x2="23567" y2="90632"/>
                        <a14:foregroundMark x1="24628" y1="88889" x2="16773" y2="39434"/>
                        <a14:foregroundMark x1="14862" y1="39651" x2="77070" y2="38780"/>
                        <a14:foregroundMark x1="77070" y1="38780" x2="82378" y2="69717"/>
                        <a14:foregroundMark x1="82378" y1="69717" x2="78556" y2="81046"/>
                        <a14:foregroundMark x1="78556" y1="81046" x2="24204" y2="87364"/>
                        <a14:foregroundMark x1="24204" y1="87364" x2="19958" y2="89760"/>
                        <a14:foregroundMark x1="12527" y1="35294" x2="18259" y2="76035"/>
                        <a14:foregroundMark x1="18259" y1="76035" x2="23355" y2="86710"/>
                        <a14:foregroundMark x1="23355" y1="86710" x2="49469" y2="86928"/>
                        <a14:foregroundMark x1="49469" y1="86928" x2="77282" y2="82789"/>
                        <a14:foregroundMark x1="77282" y1="82789" x2="88110" y2="54466"/>
                        <a14:foregroundMark x1="88110" y1="54466" x2="82166" y2="40959"/>
                        <a14:foregroundMark x1="82166" y1="40959" x2="62208" y2="34423"/>
                        <a14:foregroundMark x1="62208" y1="34423" x2="35669" y2="37473"/>
                        <a14:foregroundMark x1="35669" y1="37473" x2="18896" y2="46841"/>
                        <a14:foregroundMark x1="18896" y1="46841" x2="47134" y2="56209"/>
                        <a14:foregroundMark x1="47134" y1="56209" x2="31847" y2="61874"/>
                        <a14:foregroundMark x1="31847" y1="61874" x2="35881" y2="69499"/>
                        <a14:foregroundMark x1="25053" y1="54466" x2="29936" y2="79739"/>
                        <a14:foregroundMark x1="30361" y1="43355" x2="67728" y2="45969"/>
                        <a14:foregroundMark x1="67728" y1="45969" x2="74310" y2="56427"/>
                        <a14:foregroundMark x1="74310" y1="56427" x2="75159" y2="70806"/>
                        <a14:foregroundMark x1="75159" y1="70806" x2="51592" y2="81264"/>
                        <a14:foregroundMark x1="51592" y1="81264" x2="32059" y2="82135"/>
                        <a14:foregroundMark x1="83652" y1="68845" x2="81316" y2="81481"/>
                        <a14:foregroundMark x1="81316" y1="81481" x2="76008" y2="82353"/>
                        <a14:foregroundMark x1="85563" y1="65795" x2="87049" y2="78431"/>
                        <a14:foregroundMark x1="87049" y1="78431" x2="81741" y2="80610"/>
                        <a14:foregroundMark x1="83652" y1="81917" x2="87261" y2="70370"/>
                        <a14:foregroundMark x1="87261" y1="70370" x2="87049" y2="68192"/>
                        <a14:foregroundMark x1="40977" y1="89542" x2="75159" y2="85403"/>
                        <a14:foregroundMark x1="75159" y1="85403" x2="43949" y2="88889"/>
                        <a14:foregroundMark x1="43949" y1="88889" x2="57537" y2="89325"/>
                        <a14:foregroundMark x1="57537" y1="89325" x2="64756" y2="86710"/>
                        <a14:foregroundMark x1="88535" y1="80174" x2="88747" y2="68627"/>
                        <a14:foregroundMark x1="88747" y1="68627" x2="88323" y2="67974"/>
                        <a14:foregroundMark x1="27601" y1="5011" x2="27601" y2="5011"/>
                        <a14:foregroundMark x1="30149" y1="9150" x2="30149" y2="9150"/>
                        <a14:foregroundMark x1="57113" y1="66667" x2="49682" y2="46623"/>
                        <a14:foregroundMark x1="57962" y1="54248" x2="48195" y2="68410"/>
                        <a14:foregroundMark x1="42038" y1="66013" x2="39278" y2="77124"/>
                        <a14:foregroundMark x1="39278" y1="77124" x2="33758" y2="74728"/>
                        <a14:foregroundMark x1="42463" y1="75817" x2="56900" y2="73856"/>
                        <a14:foregroundMark x1="62633" y1="55120" x2="59023" y2="64052"/>
                        <a14:foregroundMark x1="56688" y1="50109" x2="68577" y2="49237"/>
                        <a14:foregroundMark x1="68577" y1="49237" x2="69214" y2="49673"/>
                        <a14:foregroundMark x1="67941" y1="52070" x2="63057" y2="68192"/>
                        <a14:foregroundMark x1="63057" y1="68192" x2="64968" y2="70806"/>
                        <a14:foregroundMark x1="60722" y1="72767" x2="67728" y2="70153"/>
                        <a14:foregroundMark x1="61571" y1="8061" x2="61571" y2="80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31782">
            <a:off x="5344155" y="2840360"/>
            <a:ext cx="1614359" cy="1573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5D5A11C-2C6C-686C-7A4F-3176D4954DE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94457" y="1296063"/>
            <a:ext cx="1660697" cy="438611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587B263-9BCE-F005-8D1B-10C7C699F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8981" y="2019630"/>
            <a:ext cx="1667561" cy="3137254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50483AFD-F493-F47D-82F4-928BAB3E882E}"/>
              </a:ext>
            </a:extLst>
          </p:cNvPr>
          <p:cNvSpPr txBox="1"/>
          <p:nvPr/>
        </p:nvSpPr>
        <p:spPr>
          <a:xfrm>
            <a:off x="8032142" y="1491532"/>
            <a:ext cx="28942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MyGED devient le point d’entrée unique </a:t>
            </a:r>
          </a:p>
        </p:txBody>
      </p:sp>
    </p:spTree>
    <p:extLst>
      <p:ext uri="{BB962C8B-B14F-4D97-AF65-F5344CB8AC3E}">
        <p14:creationId xmlns:p14="http://schemas.microsoft.com/office/powerpoint/2010/main" val="1486459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Comment accéder à MYGED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F1FE9E-61D2-8376-CC14-9732F50E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18" y="1459657"/>
            <a:ext cx="10948946" cy="5682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260FE0-8F0B-38BF-99ED-58A2F498C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003" y="1472426"/>
            <a:ext cx="1192695" cy="582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54F657-85F1-6E55-94D8-F26A69F09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796" l="8040" r="89950">
                        <a14:foregroundMark x1="8040" y1="62585" x2="8040" y2="62585"/>
                        <a14:foregroundMark x1="46231" y1="12245" x2="46231" y2="122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74374">
            <a:off x="4601546" y="1282673"/>
            <a:ext cx="1780821" cy="10066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4F760-2BA1-D9DE-EB94-7391CB22BA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29222"/>
          <a:stretch/>
        </p:blipFill>
        <p:spPr>
          <a:xfrm>
            <a:off x="1900001" y="2539839"/>
            <a:ext cx="9804319" cy="3686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D72DAD-9E13-2642-C558-A0D2B7BB3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796" l="8040" r="89950">
                        <a14:foregroundMark x1="8040" y1="62585" x2="8040" y2="62585"/>
                        <a14:foregroundMark x1="46231" y1="12245" x2="46231" y2="122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0769" y="3389294"/>
            <a:ext cx="1028890" cy="394378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41A8587-C145-D921-40FC-0DFACB7E05AA}"/>
              </a:ext>
            </a:extLst>
          </p:cNvPr>
          <p:cNvSpPr/>
          <p:nvPr/>
        </p:nvSpPr>
        <p:spPr>
          <a:xfrm>
            <a:off x="3832529" y="4818490"/>
            <a:ext cx="1359673" cy="564542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Remplace le Classeur Client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40D811E-0EA7-2896-46F2-0E587BB61152}"/>
              </a:ext>
            </a:extLst>
          </p:cNvPr>
          <p:cNvSpPr/>
          <p:nvPr/>
        </p:nvSpPr>
        <p:spPr>
          <a:xfrm>
            <a:off x="6082747" y="4834394"/>
            <a:ext cx="1494845" cy="524786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Remplace le Plan De Classement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3AF0B24-94D8-37BD-C8C1-81F255C428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43" b="89286" l="8721" r="89535">
                        <a14:foregroundMark x1="8721" y1="9524" x2="8721" y2="9524"/>
                        <a14:foregroundMark x1="87209" y1="55952" x2="87209" y2="55952"/>
                        <a14:foregroundMark x1="50581" y1="78571" x2="50581" y2="78571"/>
                        <a14:foregroundMark x1="17442" y1="55952" x2="17442" y2="55952"/>
                        <a14:foregroundMark x1="33721" y1="27381" x2="33721" y2="27381"/>
                        <a14:foregroundMark x1="18023" y1="16667" x2="18023" y2="16667"/>
                        <a14:foregroundMark x1="9884" y1="7143" x2="9884" y2="71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708170" flipH="1">
            <a:off x="5523995" y="4793585"/>
            <a:ext cx="513153" cy="35053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549459-B8FE-B8AE-1327-EE3ED6619C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43" b="89286" l="8721" r="89535">
                        <a14:foregroundMark x1="8721" y1="9524" x2="8721" y2="9524"/>
                        <a14:foregroundMark x1="87209" y1="55952" x2="87209" y2="55952"/>
                        <a14:foregroundMark x1="50581" y1="78571" x2="50581" y2="78571"/>
                        <a14:foregroundMark x1="17442" y1="55952" x2="17442" y2="55952"/>
                        <a14:foregroundMark x1="33721" y1="27381" x2="33721" y2="27381"/>
                        <a14:foregroundMark x1="18023" y1="16667" x2="18023" y2="16667"/>
                        <a14:foregroundMark x1="9884" y1="7143" x2="9884" y2="71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75140" flipH="1">
            <a:off x="3284942" y="4767777"/>
            <a:ext cx="503137" cy="35695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B99468-C851-770E-533F-C89B794F0F3D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56" b="89431" l="6790" r="89918">
                        <a14:foregroundMark x1="6790" y1="69106" x2="6790" y2="69106"/>
                        <a14:foregroundMark x1="24897" y1="57724" x2="24897" y2="57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44216">
            <a:off x="3184755" y="4621416"/>
            <a:ext cx="902216" cy="22833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BC43C4-706F-33B0-C774-FE14AAF8341A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56" b="89431" l="6790" r="89918">
                        <a14:foregroundMark x1="6790" y1="69106" x2="6790" y2="69106"/>
                        <a14:foregroundMark x1="24897" y1="57724" x2="24897" y2="57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70897">
            <a:off x="4214935" y="4622282"/>
            <a:ext cx="1963779" cy="228339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5563308-994D-75E7-D030-DA63ADC57D63}"/>
              </a:ext>
            </a:extLst>
          </p:cNvPr>
          <p:cNvSpPr/>
          <p:nvPr/>
        </p:nvSpPr>
        <p:spPr>
          <a:xfrm>
            <a:off x="2051436" y="4444777"/>
            <a:ext cx="1081378" cy="349859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5125EE2-8328-8A0B-4076-8DE57807E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796" l="8040" r="89950">
                        <a14:foregroundMark x1="8040" y1="62585" x2="8040" y2="62585"/>
                        <a14:foregroundMark x1="46231" y1="12245" x2="46231" y2="122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74374">
            <a:off x="10533218" y="1250868"/>
            <a:ext cx="1780821" cy="100668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B734D67-502F-922D-1C3E-6AEE1DFDEC38}"/>
              </a:ext>
            </a:extLst>
          </p:cNvPr>
          <p:cNvSpPr txBox="1"/>
          <p:nvPr/>
        </p:nvSpPr>
        <p:spPr>
          <a:xfrm>
            <a:off x="930092" y="835659"/>
            <a:ext cx="10336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L’accès à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MyGED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 fait toujours depuis la synthèse d’un client en cliquant sur la tuile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Documents clients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portail MySyS ou via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autres applis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B13B4D1-8A6E-2FD1-7D67-77229765C2D0}"/>
              </a:ext>
            </a:extLst>
          </p:cNvPr>
          <p:cNvSpPr txBox="1"/>
          <p:nvPr/>
        </p:nvSpPr>
        <p:spPr>
          <a:xfrm>
            <a:off x="8293209" y="4356825"/>
            <a:ext cx="2701455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Vous pouvez naviguer entre les différentes fonctions sans qu’il soit nécessaire de revenir sur la synthèse Client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8919100-02BB-0BCE-87F3-5AB67528C513}"/>
              </a:ext>
            </a:extLst>
          </p:cNvPr>
          <p:cNvSpPr txBox="1"/>
          <p:nvPr/>
        </p:nvSpPr>
        <p:spPr>
          <a:xfrm>
            <a:off x="174928" y="3204375"/>
            <a:ext cx="130401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600" dirty="0"/>
              <a:t>L’écran MyGED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5A48316-3EF0-1477-788D-C97D3CAB8A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89394" l="4938" r="89506">
                        <a14:foregroundMark x1="4938" y1="53030" x2="4938" y2="53030"/>
                        <a14:foregroundMark x1="77778" y1="51515" x2="75309" y2="51515"/>
                        <a14:foregroundMark x1="61728" y1="51515" x2="59259" y2="53030"/>
                        <a14:foregroundMark x1="27160" y1="39394" x2="27160" y2="39394"/>
                        <a14:foregroundMark x1="37037" y1="69697" x2="37037" y2="69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437860" y="3512820"/>
            <a:ext cx="413800" cy="262354"/>
          </a:xfrm>
          <a:prstGeom prst="rect">
            <a:avLst/>
          </a:prstGeom>
        </p:spPr>
      </p:pic>
      <p:sp>
        <p:nvSpPr>
          <p:cNvPr id="30" name="Flèche : bas 29">
            <a:extLst>
              <a:ext uri="{FF2B5EF4-FFF2-40B4-BE49-F238E27FC236}">
                <a16:creationId xmlns:a16="http://schemas.microsoft.com/office/drawing/2014/main" id="{77AAA58E-5DB0-B719-DDE9-C6C73B88611A}"/>
              </a:ext>
            </a:extLst>
          </p:cNvPr>
          <p:cNvSpPr/>
          <p:nvPr/>
        </p:nvSpPr>
        <p:spPr>
          <a:xfrm>
            <a:off x="2361536" y="3935894"/>
            <a:ext cx="461177" cy="492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 : bas 30">
            <a:extLst>
              <a:ext uri="{FF2B5EF4-FFF2-40B4-BE49-F238E27FC236}">
                <a16:creationId xmlns:a16="http://schemas.microsoft.com/office/drawing/2014/main" id="{E6B610A2-43BC-A651-ED9E-105003218324}"/>
              </a:ext>
            </a:extLst>
          </p:cNvPr>
          <p:cNvSpPr/>
          <p:nvPr/>
        </p:nvSpPr>
        <p:spPr>
          <a:xfrm>
            <a:off x="3371351" y="3951796"/>
            <a:ext cx="461177" cy="492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 : bas 31">
            <a:extLst>
              <a:ext uri="{FF2B5EF4-FFF2-40B4-BE49-F238E27FC236}">
                <a16:creationId xmlns:a16="http://schemas.microsoft.com/office/drawing/2014/main" id="{F4CA32D8-FD14-57CC-8CB1-62465CC70B5E}"/>
              </a:ext>
            </a:extLst>
          </p:cNvPr>
          <p:cNvSpPr/>
          <p:nvPr/>
        </p:nvSpPr>
        <p:spPr>
          <a:xfrm>
            <a:off x="4659461" y="3959748"/>
            <a:ext cx="461177" cy="492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D8BC458-5E6C-EE44-6F91-7D8013B8C11D}"/>
              </a:ext>
            </a:extLst>
          </p:cNvPr>
          <p:cNvGrpSpPr/>
          <p:nvPr/>
        </p:nvGrpSpPr>
        <p:grpSpPr>
          <a:xfrm>
            <a:off x="98107" y="4092047"/>
            <a:ext cx="1470061" cy="830997"/>
            <a:chOff x="7519987" y="1470767"/>
            <a:chExt cx="1470061" cy="83099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4B87D1E-4F33-37CC-50CB-95351FA6AECD}"/>
                </a:ext>
              </a:extLst>
            </p:cNvPr>
            <p:cNvSpPr txBox="1"/>
            <p:nvPr/>
          </p:nvSpPr>
          <p:spPr>
            <a:xfrm>
              <a:off x="7519987" y="1470767"/>
              <a:ext cx="14700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MyGED s’ouvre automatiquement sur les données </a:t>
              </a:r>
            </a:p>
            <a:p>
              <a:pPr algn="ctr"/>
              <a:r>
                <a:rPr lang="fr-FR" sz="1200" dirty="0"/>
                <a:t>du </a:t>
              </a:r>
              <a:r>
                <a:rPr lang="fr-FR" sz="1200" b="1" u="sng" dirty="0">
                  <a:solidFill>
                    <a:srgbClr val="C00000"/>
                  </a:solidFill>
                </a:rPr>
                <a:t>DRC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54157B8-16C9-4426-0320-BE15D4096240}"/>
                </a:ext>
              </a:extLst>
            </p:cNvPr>
            <p:cNvSpPr/>
            <p:nvPr/>
          </p:nvSpPr>
          <p:spPr>
            <a:xfrm>
              <a:off x="7567612" y="1470767"/>
              <a:ext cx="1332724" cy="8309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695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780F0F6-7FF7-692A-612E-84BD48437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8137" y="6058661"/>
            <a:ext cx="1146903" cy="344071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795B328D-41D1-021F-4512-40AD7C12D9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0127"/>
          <a:stretch/>
        </p:blipFill>
        <p:spPr>
          <a:xfrm>
            <a:off x="6921229" y="5489791"/>
            <a:ext cx="413426" cy="460013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E7BB9EC9-C2AE-161D-9F14-6C3B80F7E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854" y="5390201"/>
            <a:ext cx="972766" cy="10147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La nouvelle fonction </a:t>
            </a:r>
            <a:r>
              <a:rPr lang="fr-FR" sz="2000" b="1" dirty="0">
                <a:solidFill>
                  <a:srgbClr val="000000"/>
                </a:solidFill>
                <a:latin typeface="Montserrat" panose="00000500000000000000" pitchFamily="2" charset="0"/>
              </a:rPr>
              <a:t>DRC</a:t>
            </a:r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 de MyGED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4245A16-9E23-6CED-A247-41AD5FB04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8100" y="1144989"/>
            <a:ext cx="6733833" cy="3254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CCAB2C9-BA6B-7C06-90E1-4B013748EE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8029" y="1557271"/>
            <a:ext cx="7027805" cy="3679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8A9DF94-2BE1-97BA-7EB7-B49577FABA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24" b="89796" l="8040" r="89950">
                        <a14:foregroundMark x1="8040" y1="62585" x2="8040" y2="62585"/>
                        <a14:foregroundMark x1="46231" y1="12245" x2="46231" y2="122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74374">
            <a:off x="287705" y="1704375"/>
            <a:ext cx="1049002" cy="59299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9CBDA82-AD94-4DED-0792-3E157F3726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564" y="3958269"/>
            <a:ext cx="1748678" cy="69947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ACCA9E25-2E75-2B5F-4801-028E7ED123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2271" y="3107479"/>
            <a:ext cx="2241659" cy="896663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891C753D-7044-A14C-C7F7-87F0454F9D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2146" y="3107479"/>
            <a:ext cx="2241659" cy="89666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103F69C-2353-A544-2E4A-4E9869C207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4858" y="5152060"/>
            <a:ext cx="410071" cy="163146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DCFA72A-C3C8-2459-F0CE-E0EE248D27D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4360" t="1834" r="-1" b="1"/>
          <a:stretch/>
        </p:blipFill>
        <p:spPr>
          <a:xfrm>
            <a:off x="1212419" y="5390175"/>
            <a:ext cx="197428" cy="219001"/>
          </a:xfrm>
          <a:prstGeom prst="ellipse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CD09CFA5-DB26-C41F-5174-AFA924A168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0601" y="5632537"/>
            <a:ext cx="421012" cy="306988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4E854250-2556-70D3-01CB-63BDC1B69D2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9105" y="4889571"/>
            <a:ext cx="266737" cy="228632"/>
          </a:xfrm>
          <a:prstGeom prst="rect">
            <a:avLst/>
          </a:prstGeom>
        </p:spPr>
      </p:pic>
      <p:sp>
        <p:nvSpPr>
          <p:cNvPr id="52" name="Rectangle : avec coins arrondis en diagonale 51">
            <a:extLst>
              <a:ext uri="{FF2B5EF4-FFF2-40B4-BE49-F238E27FC236}">
                <a16:creationId xmlns:a16="http://schemas.microsoft.com/office/drawing/2014/main" id="{523DEAA6-7A1F-951C-A01C-B361CB1DFC78}"/>
              </a:ext>
            </a:extLst>
          </p:cNvPr>
          <p:cNvSpPr/>
          <p:nvPr/>
        </p:nvSpPr>
        <p:spPr>
          <a:xfrm>
            <a:off x="1082533" y="4868804"/>
            <a:ext cx="3896591" cy="1531995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1E78F5C-9268-BD3B-0D8D-2413F6045D6F}"/>
              </a:ext>
            </a:extLst>
          </p:cNvPr>
          <p:cNvSpPr txBox="1"/>
          <p:nvPr/>
        </p:nvSpPr>
        <p:spPr>
          <a:xfrm>
            <a:off x="1492975" y="4874001"/>
            <a:ext cx="3501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Je peux consulter le DRC, y compris des personnes liées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7BC2176-0530-6821-FF86-3C1BC1A775CC}"/>
              </a:ext>
            </a:extLst>
          </p:cNvPr>
          <p:cNvSpPr txBox="1"/>
          <p:nvPr/>
        </p:nvSpPr>
        <p:spPr>
          <a:xfrm>
            <a:off x="1503366" y="5112992"/>
            <a:ext cx="3501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Rapidement je visualise la complétude de mon DRC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9327225-4A0E-D280-F792-EFF39887932B}"/>
              </a:ext>
            </a:extLst>
          </p:cNvPr>
          <p:cNvSpPr txBox="1"/>
          <p:nvPr/>
        </p:nvSpPr>
        <p:spPr>
          <a:xfrm>
            <a:off x="1503366" y="5393547"/>
            <a:ext cx="3501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Une guidance et à ma disposition en cas de besoin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E912D56-453B-C84F-0AB3-4209A138CD96}"/>
              </a:ext>
            </a:extLst>
          </p:cNvPr>
          <p:cNvSpPr txBox="1"/>
          <p:nvPr/>
        </p:nvSpPr>
        <p:spPr>
          <a:xfrm>
            <a:off x="1492974" y="5653320"/>
            <a:ext cx="3501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000" dirty="0"/>
              <a:t>J’accède à d’autres fonctions</a:t>
            </a: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234BEC7D-0A9B-0500-918F-5FA9409BBD8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121" y="4786008"/>
            <a:ext cx="934638" cy="836193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633444A4-1556-B56E-6171-EC21A8DB7D6C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69417" y="5904859"/>
            <a:ext cx="466790" cy="476316"/>
          </a:xfrm>
          <a:prstGeom prst="rect">
            <a:avLst/>
          </a:prstGeom>
        </p:spPr>
      </p:pic>
      <p:sp>
        <p:nvSpPr>
          <p:cNvPr id="66" name="Rectangle : avec coins arrondis en diagonale 65">
            <a:extLst>
              <a:ext uri="{FF2B5EF4-FFF2-40B4-BE49-F238E27FC236}">
                <a16:creationId xmlns:a16="http://schemas.microsoft.com/office/drawing/2014/main" id="{31130DFD-FC70-6212-1690-0F3018F6F49C}"/>
              </a:ext>
            </a:extLst>
          </p:cNvPr>
          <p:cNvSpPr/>
          <p:nvPr/>
        </p:nvSpPr>
        <p:spPr>
          <a:xfrm>
            <a:off x="6789906" y="5462081"/>
            <a:ext cx="3258766" cy="91440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1EA878B1-E860-9CF4-354B-7A021D3CBAAF}"/>
              </a:ext>
            </a:extLst>
          </p:cNvPr>
          <p:cNvSpPr txBox="1"/>
          <p:nvPr/>
        </p:nvSpPr>
        <p:spPr>
          <a:xfrm>
            <a:off x="7230238" y="5736595"/>
            <a:ext cx="29348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L’acquisition de documents est possible ici mais elle doit être privilégiée via le </a:t>
            </a:r>
            <a:r>
              <a:rPr lang="fr-FR" sz="1100" b="1" dirty="0"/>
              <a:t>TOP CC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F97F902C-C7E5-72AB-17AC-BF5553ACEE6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11767" y="5987121"/>
            <a:ext cx="391108" cy="317680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6E95A287-E8DA-2BEB-645D-302671739AB8}"/>
              </a:ext>
            </a:extLst>
          </p:cNvPr>
          <p:cNvSpPr txBox="1"/>
          <p:nvPr/>
        </p:nvSpPr>
        <p:spPr>
          <a:xfrm>
            <a:off x="1502027" y="6015459"/>
            <a:ext cx="3501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000" dirty="0"/>
              <a:t>Mise à jour du DRC</a:t>
            </a: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8B0E0F5B-AFD3-59D9-1F7F-8D9628404E3E}"/>
              </a:ext>
            </a:extLst>
          </p:cNvPr>
          <p:cNvSpPr/>
          <p:nvPr/>
        </p:nvSpPr>
        <p:spPr>
          <a:xfrm>
            <a:off x="662277" y="1440180"/>
            <a:ext cx="244504" cy="2912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90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Multi-acquisition de justificatifs / </a:t>
            </a:r>
            <a:b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</a:br>
            <a:endParaRPr lang="fr-FR" sz="2000" dirty="0">
              <a:solidFill>
                <a:srgbClr val="000000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7B546E7D-7443-7F1F-C8D5-9C6CC7A94FA5}"/>
              </a:ext>
            </a:extLst>
          </p:cNvPr>
          <p:cNvSpPr txBox="1">
            <a:spLocks/>
          </p:cNvSpPr>
          <p:nvPr/>
        </p:nvSpPr>
        <p:spPr>
          <a:xfrm>
            <a:off x="188146" y="1773546"/>
            <a:ext cx="1441478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Des documents réutilisables vous sont proposés avant toute nouvelle acquisition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possibilité à ce stade de réutiliser ou non tout ou partie des documents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3F0904-3093-4B8C-F85E-ADEA91B94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616" y="987823"/>
            <a:ext cx="7943035" cy="404160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67F43A-0DB4-7FFE-E0A8-67D7D9776344}"/>
              </a:ext>
            </a:extLst>
          </p:cNvPr>
          <p:cNvSpPr/>
          <p:nvPr/>
        </p:nvSpPr>
        <p:spPr>
          <a:xfrm>
            <a:off x="8151274" y="4314633"/>
            <a:ext cx="1472560" cy="340675"/>
          </a:xfrm>
          <a:prstGeom prst="roundRect">
            <a:avLst/>
          </a:prstGeom>
          <a:noFill/>
          <a:ln w="25400" cap="flat" cmpd="sng" algn="ctr">
            <a:solidFill>
              <a:srgbClr val="FF40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CF85DF4-D3A2-576B-585F-46388D2925ED}"/>
              </a:ext>
            </a:extLst>
          </p:cNvPr>
          <p:cNvSpPr/>
          <p:nvPr/>
        </p:nvSpPr>
        <p:spPr>
          <a:xfrm>
            <a:off x="1965957" y="4341793"/>
            <a:ext cx="1012633" cy="340675"/>
          </a:xfrm>
          <a:prstGeom prst="round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549A75-5EB5-8999-EBF4-12F903CF27CB}"/>
              </a:ext>
            </a:extLst>
          </p:cNvPr>
          <p:cNvSpPr txBox="1"/>
          <p:nvPr/>
        </p:nvSpPr>
        <p:spPr>
          <a:xfrm>
            <a:off x="5303068" y="86938"/>
            <a:ext cx="6097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Réutilisabilité des documents</a:t>
            </a:r>
            <a:endParaRPr lang="fr-FR" sz="2000" dirty="0"/>
          </a:p>
        </p:txBody>
      </p:sp>
      <p:sp>
        <p:nvSpPr>
          <p:cNvPr id="10" name="Espace réservé du numéro de diapositive 2">
            <a:extLst>
              <a:ext uri="{FF2B5EF4-FFF2-40B4-BE49-F238E27FC236}">
                <a16:creationId xmlns:a16="http://schemas.microsoft.com/office/drawing/2014/main" id="{0CB0A944-D103-B09A-D494-41D934047147}"/>
              </a:ext>
            </a:extLst>
          </p:cNvPr>
          <p:cNvSpPr txBox="1">
            <a:spLocks/>
          </p:cNvSpPr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2361D8-BF1F-48B3-8389-E9B598D355DF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FAD9024-4E2B-08D1-3A85-C77CE4CA8D70}"/>
              </a:ext>
            </a:extLst>
          </p:cNvPr>
          <p:cNvSpPr/>
          <p:nvPr/>
        </p:nvSpPr>
        <p:spPr>
          <a:xfrm>
            <a:off x="1876832" y="2105030"/>
            <a:ext cx="1803628" cy="136969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0F6047B-35F5-7851-A474-89481831C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766" y="2163779"/>
            <a:ext cx="6607277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1710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La fonction </a:t>
            </a:r>
            <a:r>
              <a:rPr lang="fr-FR" sz="2000" b="1" dirty="0">
                <a:solidFill>
                  <a:srgbClr val="000000"/>
                </a:solidFill>
                <a:latin typeface="Montserrat" panose="00000500000000000000" pitchFamily="2" charset="0"/>
              </a:rPr>
              <a:t>Vue Dossier </a:t>
            </a:r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de MyGED </a:t>
            </a:r>
          </a:p>
          <a:p>
            <a:r>
              <a:rPr lang="fr-FR" i="1" dirty="0">
                <a:solidFill>
                  <a:srgbClr val="000000"/>
                </a:solidFill>
                <a:latin typeface="Montserrat" panose="00000500000000000000" pitchFamily="2" charset="0"/>
              </a:rPr>
              <a:t>(remplace classeur client)</a:t>
            </a:r>
            <a:b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</a:br>
            <a:endParaRPr lang="fr-FR" sz="2000" dirty="0">
              <a:solidFill>
                <a:srgbClr val="000000"/>
              </a:solidFill>
              <a:latin typeface="Montserrat" panose="00000500000000000000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17B0B2-47E7-082E-6A29-7F15970A5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491" y="1161351"/>
            <a:ext cx="6723922" cy="40769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67B4D-5D3E-1A07-AF71-9084240E1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796" l="8040" r="89950">
                        <a14:foregroundMark x1="8040" y1="62585" x2="8040" y2="62585"/>
                        <a14:foregroundMark x1="46231" y1="12245" x2="46231" y2="122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74374">
            <a:off x="1070771" y="1621600"/>
            <a:ext cx="1179955" cy="6670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77B449-4934-3CC8-53E5-8F884B7216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869" y="3040627"/>
            <a:ext cx="7487630" cy="24409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9BC138-6A06-F2B0-D627-DDE216211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112" y="2093255"/>
            <a:ext cx="4518093" cy="92154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D0407D-3A7C-B9FE-7999-BA3D316F0D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942" y="3486599"/>
            <a:ext cx="606583" cy="87188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F6EADA-1945-84BD-B2F7-A948AE8D046D}"/>
              </a:ext>
            </a:extLst>
          </p:cNvPr>
          <p:cNvSpPr txBox="1"/>
          <p:nvPr/>
        </p:nvSpPr>
        <p:spPr>
          <a:xfrm>
            <a:off x="8501205" y="3494638"/>
            <a:ext cx="3105338" cy="92333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Les dossiers sont classées par catégorie et je peux les filtrer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074B881-A8D1-BE83-AD78-C2EBBFF262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066" r="12087" b="33009"/>
          <a:stretch/>
        </p:blipFill>
        <p:spPr>
          <a:xfrm>
            <a:off x="6264999" y="1119088"/>
            <a:ext cx="407406" cy="355883"/>
          </a:xfrm>
          <a:prstGeom prst="ellipse">
            <a:avLst/>
          </a:prstGeom>
          <a:ln w="38100"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627D557-F473-FDAF-0089-DE6777F491C2}"/>
              </a:ext>
            </a:extLst>
          </p:cNvPr>
          <p:cNvSpPr txBox="1"/>
          <p:nvPr/>
        </p:nvSpPr>
        <p:spPr>
          <a:xfrm>
            <a:off x="8356348" y="1457608"/>
            <a:ext cx="3223034" cy="64633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Je clique ici pour la collecte de pièces manuelles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D230CAC-EEBC-495A-2A92-E6E22EBA61F6}"/>
              </a:ext>
            </a:extLst>
          </p:cNvPr>
          <p:cNvCxnSpPr/>
          <p:nvPr/>
        </p:nvCxnSpPr>
        <p:spPr>
          <a:xfrm flipH="1" flipV="1">
            <a:off x="6744832" y="1421394"/>
            <a:ext cx="1602463" cy="4345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6AAF1CBB-F73D-6E59-AF7B-F4961BA0AA1D}"/>
              </a:ext>
            </a:extLst>
          </p:cNvPr>
          <p:cNvCxnSpPr>
            <a:cxnSpLocks/>
          </p:cNvCxnSpPr>
          <p:nvPr/>
        </p:nvCxnSpPr>
        <p:spPr>
          <a:xfrm flipH="1" flipV="1">
            <a:off x="6590923" y="2643612"/>
            <a:ext cx="1901227" cy="10683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770EA75-FDB0-F6E0-F5E1-E24FF6842AA4}"/>
              </a:ext>
            </a:extLst>
          </p:cNvPr>
          <p:cNvCxnSpPr>
            <a:cxnSpLocks/>
          </p:cNvCxnSpPr>
          <p:nvPr/>
        </p:nvCxnSpPr>
        <p:spPr>
          <a:xfrm flipH="1">
            <a:off x="7260879" y="4246076"/>
            <a:ext cx="1213165" cy="3802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5B57C649-FEBB-C5A7-743B-2EF2C9386444}"/>
              </a:ext>
            </a:extLst>
          </p:cNvPr>
          <p:cNvSpPr/>
          <p:nvPr/>
        </p:nvSpPr>
        <p:spPr>
          <a:xfrm>
            <a:off x="1508097" y="1303020"/>
            <a:ext cx="244504" cy="2912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62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EE496AA-9D54-EB02-3B8D-BB3ECADAE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67" y="1261043"/>
            <a:ext cx="9408432" cy="4732350"/>
          </a:xfrm>
          <a:prstGeom prst="rect">
            <a:avLst/>
          </a:prstGeom>
          <a:ln>
            <a:solidFill>
              <a:srgbClr val="BF76AA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1052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La fonction </a:t>
            </a:r>
            <a:r>
              <a:rPr lang="fr-FR" sz="2000" b="1" dirty="0">
                <a:solidFill>
                  <a:srgbClr val="000000"/>
                </a:solidFill>
                <a:latin typeface="Montserrat" panose="00000500000000000000" pitchFamily="2" charset="0"/>
              </a:rPr>
              <a:t>Recherche Documents Clients </a:t>
            </a:r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de MyGED </a:t>
            </a:r>
          </a:p>
          <a:p>
            <a:r>
              <a:rPr lang="fr-FR" i="1" dirty="0">
                <a:solidFill>
                  <a:srgbClr val="000000"/>
                </a:solidFill>
                <a:latin typeface="Montserrat" panose="00000500000000000000" pitchFamily="2" charset="0"/>
              </a:rPr>
              <a:t>(remplace Plan de classement)</a:t>
            </a:r>
            <a:br>
              <a:rPr lang="fr-FR" dirty="0">
                <a:solidFill>
                  <a:srgbClr val="000000"/>
                </a:solidFill>
                <a:latin typeface="Montserrat" panose="00000500000000000000" pitchFamily="2" charset="0"/>
              </a:rPr>
            </a:br>
            <a:endParaRPr lang="fr-FR" dirty="0">
              <a:solidFill>
                <a:srgbClr val="000000"/>
              </a:solidFill>
              <a:latin typeface="Montserrat" panose="00000500000000000000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F40ABF9-59EE-9186-987E-0B87960075AD}"/>
              </a:ext>
            </a:extLst>
          </p:cNvPr>
          <p:cNvGrpSpPr/>
          <p:nvPr/>
        </p:nvGrpSpPr>
        <p:grpSpPr>
          <a:xfrm>
            <a:off x="7756478" y="1584356"/>
            <a:ext cx="4138840" cy="3378770"/>
            <a:chOff x="7618798" y="34883"/>
            <a:chExt cx="4138840" cy="4475299"/>
          </a:xfrm>
        </p:grpSpPr>
        <p:sp>
          <p:nvSpPr>
            <p:cNvPr id="4" name="Espace réservé du contenu 17">
              <a:extLst>
                <a:ext uri="{FF2B5EF4-FFF2-40B4-BE49-F238E27FC236}">
                  <a16:creationId xmlns:a16="http://schemas.microsoft.com/office/drawing/2014/main" id="{1AC046EB-D8B6-B642-CC2A-C087171907AE}"/>
                </a:ext>
              </a:extLst>
            </p:cNvPr>
            <p:cNvSpPr txBox="1">
              <a:spLocks/>
            </p:cNvSpPr>
            <p:nvPr/>
          </p:nvSpPr>
          <p:spPr>
            <a:xfrm>
              <a:off x="7618798" y="1169608"/>
              <a:ext cx="1548172" cy="165618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66700" indent="-2667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tx2"/>
                </a:buClr>
                <a:buFont typeface="Cambria Math" panose="02040503050406030204" pitchFamily="18" charset="0"/>
                <a:buChar char="ʘ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Symbol" panose="05050102010706020507" pitchFamily="18" charset="2"/>
                <a:buChar char="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3"/>
                </a:buClr>
                <a:buFont typeface="Courier New" panose="02070309020205020404" pitchFamily="49" charset="0"/>
                <a:buChar char="o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EEECE1"/>
                </a:buClr>
                <a:buSzTx/>
                <a:buFont typeface="Cambria Math" panose="02040503050406030204" pitchFamily="18" charset="0"/>
                <a:buNone/>
                <a:tabLst/>
                <a:defRPr/>
              </a:pPr>
              <a:r>
                <a:rPr kumimoji="0" lang="fr-FR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9ECF6D0-5A4B-0DE3-0C36-E29D9A0421AA}"/>
                </a:ext>
              </a:extLst>
            </p:cNvPr>
            <p:cNvSpPr/>
            <p:nvPr/>
          </p:nvSpPr>
          <p:spPr>
            <a:xfrm>
              <a:off x="9846593" y="34883"/>
              <a:ext cx="1911045" cy="1705232"/>
            </a:xfrm>
            <a:prstGeom prst="roundRect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40" tIns="45720" rIns="91440" bIns="4572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Zone de filtre de sélection de la période par défaut positionnée sur l’année en cours et les 2 précédentes, 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modifiable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5527FA3-D9B7-6837-AC5A-A8C6EC196571}"/>
                </a:ext>
              </a:extLst>
            </p:cNvPr>
            <p:cNvSpPr/>
            <p:nvPr/>
          </p:nvSpPr>
          <p:spPr>
            <a:xfrm>
              <a:off x="9783218" y="3044751"/>
              <a:ext cx="1911045" cy="1465431"/>
            </a:xfrm>
            <a:prstGeom prst="roundRect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40" tIns="45720" rIns="91440" bIns="45720" rtlCol="0" anchor="t" anchorCtr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CE6DC49-E2F8-F503-117C-586C62837397}"/>
              </a:ext>
            </a:extLst>
          </p:cNvPr>
          <p:cNvCxnSpPr>
            <a:cxnSpLocks/>
          </p:cNvCxnSpPr>
          <p:nvPr/>
        </p:nvCxnSpPr>
        <p:spPr>
          <a:xfrm flipH="1">
            <a:off x="6599976" y="2544024"/>
            <a:ext cx="3385996" cy="1629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F208D-AC53-EE16-889E-7DBBA76A335D}"/>
              </a:ext>
            </a:extLst>
          </p:cNvPr>
          <p:cNvSpPr/>
          <p:nvPr/>
        </p:nvSpPr>
        <p:spPr>
          <a:xfrm>
            <a:off x="107503" y="3023858"/>
            <a:ext cx="7017573" cy="1623741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701B08D-AD7A-FC26-EF66-1B9E580C426A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7224665" y="4237022"/>
            <a:ext cx="2696233" cy="172917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5BBB2C02-345B-5045-0E01-289B77765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171" y="1729212"/>
            <a:ext cx="2072841" cy="873571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D38C9E8-0E16-EBDB-8284-6DA3ED8AAB81}"/>
              </a:ext>
            </a:extLst>
          </p:cNvPr>
          <p:cNvSpPr/>
          <p:nvPr/>
        </p:nvSpPr>
        <p:spPr>
          <a:xfrm>
            <a:off x="107504" y="2507810"/>
            <a:ext cx="6284243" cy="416459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1902719-D09F-0749-E0B9-0A287FB0F296}"/>
              </a:ext>
            </a:extLst>
          </p:cNvPr>
          <p:cNvSpPr txBox="1"/>
          <p:nvPr/>
        </p:nvSpPr>
        <p:spPr>
          <a:xfrm>
            <a:off x="9949758" y="3932528"/>
            <a:ext cx="18208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Tableau de restitution des documents correspondant aux critères de filtres sur dates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C3C1ED-5825-6C3D-8982-7FE9E6D44269}"/>
              </a:ext>
            </a:extLst>
          </p:cNvPr>
          <p:cNvSpPr/>
          <p:nvPr/>
        </p:nvSpPr>
        <p:spPr>
          <a:xfrm>
            <a:off x="4852657" y="4834550"/>
            <a:ext cx="4309450" cy="15119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B4576E7-6066-ED8A-C08C-8883C07DF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4409" y="4933534"/>
            <a:ext cx="2811757" cy="715828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6A58579-66FE-D389-1F0D-E2BC3D6FC3CD}"/>
              </a:ext>
            </a:extLst>
          </p:cNvPr>
          <p:cNvSpPr txBox="1"/>
          <p:nvPr/>
        </p:nvSpPr>
        <p:spPr>
          <a:xfrm>
            <a:off x="4879818" y="5658415"/>
            <a:ext cx="4037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Top la recherche par nature de document, tapez quelques lettres…ex PGE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B3D7C5F2-5BF1-798B-1B93-BF4F66FFC896}"/>
              </a:ext>
            </a:extLst>
          </p:cNvPr>
          <p:cNvCxnSpPr>
            <a:cxnSpLocks/>
          </p:cNvCxnSpPr>
          <p:nvPr/>
        </p:nvCxnSpPr>
        <p:spPr>
          <a:xfrm flipH="1" flipV="1">
            <a:off x="5332491" y="3485584"/>
            <a:ext cx="117695" cy="1421394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pic>
        <p:nvPicPr>
          <p:cNvPr id="39" name="Image 38" descr="Une image contenant clipart, dessin humoristique, art, créativité&#10;&#10;Description générée automatiquement">
            <a:extLst>
              <a:ext uri="{FF2B5EF4-FFF2-40B4-BE49-F238E27FC236}">
                <a16:creationId xmlns:a16="http://schemas.microsoft.com/office/drawing/2014/main" id="{52912FB5-F4E1-9A3C-AA1A-2FA86AA7E5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8576" y="4829101"/>
            <a:ext cx="935253" cy="888627"/>
          </a:xfrm>
          <a:prstGeom prst="rect">
            <a:avLst/>
          </a:prstGeom>
        </p:spPr>
      </p:pic>
      <p:sp>
        <p:nvSpPr>
          <p:cNvPr id="6" name="Flèche : bas 5">
            <a:extLst>
              <a:ext uri="{FF2B5EF4-FFF2-40B4-BE49-F238E27FC236}">
                <a16:creationId xmlns:a16="http://schemas.microsoft.com/office/drawing/2014/main" id="{0CEA70A1-DD77-AD83-2C38-F8DE2B4E1CA7}"/>
              </a:ext>
            </a:extLst>
          </p:cNvPr>
          <p:cNvSpPr/>
          <p:nvPr/>
        </p:nvSpPr>
        <p:spPr>
          <a:xfrm>
            <a:off x="2392017" y="1501140"/>
            <a:ext cx="244504" cy="2912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457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La fonction recherche de MYGED hors synthèse client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731982C-1068-6EAA-891F-CAD6927BD1D3}"/>
              </a:ext>
            </a:extLst>
          </p:cNvPr>
          <p:cNvGrpSpPr/>
          <p:nvPr/>
        </p:nvGrpSpPr>
        <p:grpSpPr>
          <a:xfrm>
            <a:off x="1068312" y="2734147"/>
            <a:ext cx="9832062" cy="3594225"/>
            <a:chOff x="1725787" y="1169608"/>
            <a:chExt cx="7441183" cy="3055727"/>
          </a:xfrm>
        </p:grpSpPr>
        <p:sp>
          <p:nvSpPr>
            <p:cNvPr id="4" name="Espace réservé du contenu 17">
              <a:extLst>
                <a:ext uri="{FF2B5EF4-FFF2-40B4-BE49-F238E27FC236}">
                  <a16:creationId xmlns:a16="http://schemas.microsoft.com/office/drawing/2014/main" id="{25F3FCD4-6850-811F-4D3D-157F34F9CB71}"/>
                </a:ext>
              </a:extLst>
            </p:cNvPr>
            <p:cNvSpPr txBox="1">
              <a:spLocks/>
            </p:cNvSpPr>
            <p:nvPr/>
          </p:nvSpPr>
          <p:spPr>
            <a:xfrm>
              <a:off x="7618798" y="1169608"/>
              <a:ext cx="1548172" cy="165618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66700" indent="-2667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tx2"/>
                </a:buClr>
                <a:buFont typeface="Cambria Math" panose="02040503050406030204" pitchFamily="18" charset="0"/>
                <a:buChar char="ʘ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Symbol" panose="05050102010706020507" pitchFamily="18" charset="2"/>
                <a:buChar char="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3"/>
                </a:buClr>
                <a:buFont typeface="Courier New" panose="02070309020205020404" pitchFamily="49" charset="0"/>
                <a:buChar char="o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Cambria Math" panose="02040503050406030204" pitchFamily="18" charset="0"/>
                <a:buNone/>
              </a:pPr>
              <a:r>
                <a:rPr lang="fr-FR" sz="900" i="1"/>
                <a:t>.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AEFB4E0-0FF5-4883-E946-2446BBD7AAE7}"/>
                </a:ext>
              </a:extLst>
            </p:cNvPr>
            <p:cNvSpPr/>
            <p:nvPr/>
          </p:nvSpPr>
          <p:spPr>
            <a:xfrm>
              <a:off x="1725787" y="2554648"/>
              <a:ext cx="6783398" cy="167068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t" anchorCtr="0"/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1200" dirty="0">
                  <a:solidFill>
                    <a:schemeClr val="tx1"/>
                  </a:solidFill>
                </a:rPr>
                <a:t>Accès à partir du menu «</a:t>
              </a:r>
              <a:r>
                <a:rPr lang="fr-FR" sz="1200" b="1" dirty="0">
                  <a:solidFill>
                    <a:schemeClr val="tx1"/>
                  </a:solidFill>
                </a:rPr>
                <a:t> Recherche </a:t>
              </a:r>
              <a:r>
                <a:rPr lang="fr-FR" sz="1200" dirty="0">
                  <a:solidFill>
                    <a:schemeClr val="tx1"/>
                  </a:solidFill>
                </a:rPr>
                <a:t>» </a:t>
              </a:r>
            </a:p>
            <a:p>
              <a:endParaRPr lang="fr-FR" sz="800" dirty="0">
                <a:solidFill>
                  <a:srgbClr val="000000"/>
                </a:solidFill>
              </a:endParaRPr>
            </a:p>
            <a:p>
              <a:r>
                <a:rPr lang="fr-FR" sz="1200" dirty="0">
                  <a:solidFill>
                    <a:schemeClr val="tx1"/>
                  </a:solidFill>
                </a:rPr>
                <a:t>Saisir  « MyGED » dans le filtre</a:t>
              </a:r>
            </a:p>
            <a:p>
              <a:endParaRPr lang="fr-FR" sz="800" dirty="0">
                <a:solidFill>
                  <a:schemeClr val="tx1"/>
                </a:solidFill>
              </a:endParaRPr>
            </a:p>
            <a:p>
              <a:r>
                <a:rPr lang="fr-FR" sz="1200" dirty="0">
                  <a:solidFill>
                    <a:schemeClr val="tx1"/>
                  </a:solidFill>
                </a:rPr>
                <a:t>En cliquant sur « Rechercher des dossiers ou documents Clients – MyGED, on accède à la Recherche hors contexte client de dossiers ou documents clients</a:t>
              </a:r>
            </a:p>
            <a:p>
              <a:endParaRPr lang="fr-FR" sz="1200" dirty="0">
                <a:solidFill>
                  <a:schemeClr val="tx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1200" dirty="0">
                  <a:solidFill>
                    <a:schemeClr val="tx1"/>
                  </a:solidFill>
                </a:rPr>
                <a:t>Accès possible depuis n’importe quelle demande client MYGED en cliquant sur               en haut à droite de la page                 </a:t>
              </a:r>
              <a:endParaRPr lang="fr-FR" sz="800" dirty="0">
                <a:solidFill>
                  <a:schemeClr val="tx1"/>
                </a:solidFill>
              </a:endParaRPr>
            </a:p>
            <a:p>
              <a:endParaRPr lang="fr-FR" sz="800" dirty="0">
                <a:solidFill>
                  <a:srgbClr val="000000"/>
                </a:solidFill>
              </a:endParaRPr>
            </a:p>
            <a:p>
              <a:r>
                <a:rPr lang="fr-FR" sz="800" dirty="0">
                  <a:solidFill>
                    <a:srgbClr val="000000"/>
                  </a:solidFill>
                </a:rPr>
                <a:t> </a:t>
              </a:r>
            </a:p>
            <a:p>
              <a:endParaRPr lang="fr-FR" sz="800" dirty="0">
                <a:solidFill>
                  <a:srgbClr val="000000"/>
                </a:solidFill>
              </a:endParaRPr>
            </a:p>
            <a:p>
              <a:endParaRPr lang="fr-FR" sz="800" dirty="0">
                <a:solidFill>
                  <a:srgbClr val="000000"/>
                </a:solidFill>
              </a:endParaRPr>
            </a:p>
            <a:p>
              <a:endParaRPr lang="fr-FR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596C3A8F-8781-865B-4D1B-F14772B47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48" y="816115"/>
            <a:ext cx="9674436" cy="3427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A533C3-D995-6834-AF93-5D388474F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202" y="2773863"/>
            <a:ext cx="5487660" cy="1803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D7D131-2F6F-16A7-555D-DA5F5983D102}"/>
              </a:ext>
            </a:extLst>
          </p:cNvPr>
          <p:cNvSpPr/>
          <p:nvPr/>
        </p:nvSpPr>
        <p:spPr>
          <a:xfrm>
            <a:off x="2398689" y="3362993"/>
            <a:ext cx="1367553" cy="80160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accent2"/>
                </a:solidFill>
              </a:ln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0D879BD-7FA6-9B32-A4AE-172636198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570" y="5895323"/>
            <a:ext cx="4272766" cy="61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5C729B-3908-58A9-6413-F41C96F0F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2781" y="5505144"/>
            <a:ext cx="682811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43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Autres accès à MyGED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BD6CA8C-A997-F262-890A-2019DC21C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34" y="713996"/>
            <a:ext cx="11517332" cy="54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04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Quelles sont les nouveautés apportées par MyGED ?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B21D7F4-6B3B-ED1E-2A74-FDA607EA4176}"/>
              </a:ext>
            </a:extLst>
          </p:cNvPr>
          <p:cNvGrpSpPr/>
          <p:nvPr/>
        </p:nvGrpSpPr>
        <p:grpSpPr>
          <a:xfrm>
            <a:off x="3495079" y="2390311"/>
            <a:ext cx="3860224" cy="2174974"/>
            <a:chOff x="2913703" y="1437811"/>
            <a:chExt cx="3633880" cy="2174974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A188AB0A-5566-F8E9-003D-C3640597C241}"/>
                </a:ext>
              </a:extLst>
            </p:cNvPr>
            <p:cNvSpPr/>
            <p:nvPr/>
          </p:nvSpPr>
          <p:spPr>
            <a:xfrm>
              <a:off x="2913703" y="1437811"/>
              <a:ext cx="3633880" cy="2174974"/>
            </a:xfrm>
            <a:prstGeom prst="ellipse">
              <a:avLst/>
            </a:prstGeom>
            <a:solidFill>
              <a:srgbClr val="D6D2E3"/>
            </a:solidFill>
            <a:ln w="28575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F384BC2-CE86-2C1E-FF0B-89FF8C811B0B}"/>
                </a:ext>
              </a:extLst>
            </p:cNvPr>
            <p:cNvSpPr txBox="1"/>
            <p:nvPr/>
          </p:nvSpPr>
          <p:spPr>
            <a:xfrm>
              <a:off x="3032654" y="1462430"/>
              <a:ext cx="3355768" cy="18928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MyGED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reprend toutes les fonctionnalités de Classeur Client dont celles du DRC et de Plan De Classement en s’appuyant sur l’ergonomie du nouveau portail MYSYS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  Les 12 nouvelles fonctionnalités sont à votre disposition ! 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71FEFCB-4DBC-04D9-8A48-2502B9353759}"/>
              </a:ext>
            </a:extLst>
          </p:cNvPr>
          <p:cNvGrpSpPr/>
          <p:nvPr/>
        </p:nvGrpSpPr>
        <p:grpSpPr>
          <a:xfrm>
            <a:off x="4649521" y="568625"/>
            <a:ext cx="1630610" cy="1185293"/>
            <a:chOff x="1874895" y="3756762"/>
            <a:chExt cx="1154085" cy="981353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2FDCBAF-B4CF-988E-0D60-9638208D1B18}"/>
                </a:ext>
              </a:extLst>
            </p:cNvPr>
            <p:cNvSpPr/>
            <p:nvPr/>
          </p:nvSpPr>
          <p:spPr>
            <a:xfrm>
              <a:off x="1900988" y="3898232"/>
              <a:ext cx="1070811" cy="83988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77BCA80-CCB9-5972-E5DD-90A9D1FB2DC1}"/>
                </a:ext>
              </a:extLst>
            </p:cNvPr>
            <p:cNvSpPr txBox="1"/>
            <p:nvPr/>
          </p:nvSpPr>
          <p:spPr>
            <a:xfrm>
              <a:off x="1874895" y="4139879"/>
              <a:ext cx="1154085" cy="382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Disposer d’un point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d’entrée unique</a:t>
              </a:r>
            </a:p>
          </p:txBody>
        </p:sp>
        <p:sp>
          <p:nvSpPr>
            <p:cNvPr id="9" name="Organigramme : Connecteur 8">
              <a:extLst>
                <a:ext uri="{FF2B5EF4-FFF2-40B4-BE49-F238E27FC236}">
                  <a16:creationId xmlns:a16="http://schemas.microsoft.com/office/drawing/2014/main" id="{F8415D36-AFD1-AA41-2EDD-6D10FAECE0C4}"/>
                </a:ext>
              </a:extLst>
            </p:cNvPr>
            <p:cNvSpPr/>
            <p:nvPr/>
          </p:nvSpPr>
          <p:spPr>
            <a:xfrm>
              <a:off x="2294606" y="3756762"/>
              <a:ext cx="275548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144EEF4-3CEA-A229-8A41-53502FB55591}"/>
              </a:ext>
            </a:extLst>
          </p:cNvPr>
          <p:cNvGrpSpPr/>
          <p:nvPr/>
        </p:nvGrpSpPr>
        <p:grpSpPr>
          <a:xfrm>
            <a:off x="6438928" y="1028473"/>
            <a:ext cx="2147132" cy="859917"/>
            <a:chOff x="62008" y="3066246"/>
            <a:chExt cx="2147132" cy="85991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70DF390-91EC-AE1B-A9BF-6E28010704AB}"/>
                </a:ext>
              </a:extLst>
            </p:cNvPr>
            <p:cNvSpPr/>
            <p:nvPr/>
          </p:nvSpPr>
          <p:spPr>
            <a:xfrm>
              <a:off x="163242" y="3066246"/>
              <a:ext cx="1886940" cy="859917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Organigramme : Connecteur 12">
              <a:extLst>
                <a:ext uri="{FF2B5EF4-FFF2-40B4-BE49-F238E27FC236}">
                  <a16:creationId xmlns:a16="http://schemas.microsoft.com/office/drawing/2014/main" id="{7960BAD0-FCD9-D45D-CA5D-6C16B9B262DD}"/>
                </a:ext>
              </a:extLst>
            </p:cNvPr>
            <p:cNvSpPr/>
            <p:nvPr/>
          </p:nvSpPr>
          <p:spPr>
            <a:xfrm>
              <a:off x="1883137" y="3189011"/>
              <a:ext cx="326003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AE0B1B6-CA22-46D3-AD5A-77F59AE07358}"/>
                </a:ext>
              </a:extLst>
            </p:cNvPr>
            <p:cNvSpPr txBox="1"/>
            <p:nvPr/>
          </p:nvSpPr>
          <p:spPr>
            <a:xfrm>
              <a:off x="62008" y="3130533"/>
              <a:ext cx="19792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Afficher Titulaire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d’un document ou d’un dossier visible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BFE23DE-7581-C318-F98B-0482CAC23D84}"/>
              </a:ext>
            </a:extLst>
          </p:cNvPr>
          <p:cNvGrpSpPr/>
          <p:nvPr/>
        </p:nvGrpSpPr>
        <p:grpSpPr>
          <a:xfrm>
            <a:off x="7148109" y="1878984"/>
            <a:ext cx="2108066" cy="851874"/>
            <a:chOff x="6547583" y="1367146"/>
            <a:chExt cx="2108066" cy="85187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BC77BCD-3199-C2C6-DF02-CF156C08CBE4}"/>
                </a:ext>
              </a:extLst>
            </p:cNvPr>
            <p:cNvGrpSpPr/>
            <p:nvPr/>
          </p:nvGrpSpPr>
          <p:grpSpPr>
            <a:xfrm>
              <a:off x="6547583" y="1367146"/>
              <a:ext cx="1868864" cy="851874"/>
              <a:chOff x="6547583" y="1367146"/>
              <a:chExt cx="1868864" cy="851874"/>
            </a:xfrm>
          </p:grpSpPr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7B256BC-9F83-FC85-C382-A694E29D7B4E}"/>
                  </a:ext>
                </a:extLst>
              </p:cNvPr>
              <p:cNvSpPr/>
              <p:nvPr/>
            </p:nvSpPr>
            <p:spPr>
              <a:xfrm>
                <a:off x="6547583" y="1367146"/>
                <a:ext cx="1868864" cy="851874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581D7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5745546-F535-B59A-3731-C2C4A7102751}"/>
                  </a:ext>
                </a:extLst>
              </p:cNvPr>
              <p:cNvSpPr txBox="1"/>
              <p:nvPr/>
            </p:nvSpPr>
            <p:spPr>
              <a:xfrm>
                <a:off x="6681563" y="1396951"/>
                <a:ext cx="16959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1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Arial"/>
                    <a:sym typeface="Arial"/>
                  </a:rPr>
                  <a:t>Retrouver très facilement n’importe quel document</a:t>
                </a:r>
              </a:p>
            </p:txBody>
          </p:sp>
        </p:grpSp>
        <p:sp>
          <p:nvSpPr>
            <p:cNvPr id="17" name="Organigramme : Connecteur 16">
              <a:extLst>
                <a:ext uri="{FF2B5EF4-FFF2-40B4-BE49-F238E27FC236}">
                  <a16:creationId xmlns:a16="http://schemas.microsoft.com/office/drawing/2014/main" id="{742452E2-31AE-861F-8C14-E8A0206E2D05}"/>
                </a:ext>
              </a:extLst>
            </p:cNvPr>
            <p:cNvSpPr/>
            <p:nvPr/>
          </p:nvSpPr>
          <p:spPr>
            <a:xfrm>
              <a:off x="8329646" y="1626530"/>
              <a:ext cx="326003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3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38036CD-5350-78C0-F083-7A19B241CFA7}"/>
              </a:ext>
            </a:extLst>
          </p:cNvPr>
          <p:cNvGrpSpPr/>
          <p:nvPr/>
        </p:nvGrpSpPr>
        <p:grpSpPr>
          <a:xfrm>
            <a:off x="7547112" y="2760663"/>
            <a:ext cx="2274270" cy="748328"/>
            <a:chOff x="209455" y="721494"/>
            <a:chExt cx="2274270" cy="748328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3647814-3584-E96C-FD70-6BC99033E55F}"/>
                </a:ext>
              </a:extLst>
            </p:cNvPr>
            <p:cNvSpPr/>
            <p:nvPr/>
          </p:nvSpPr>
          <p:spPr>
            <a:xfrm>
              <a:off x="233540" y="721494"/>
              <a:ext cx="2146903" cy="748328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Organigramme : Connecteur 21">
              <a:extLst>
                <a:ext uri="{FF2B5EF4-FFF2-40B4-BE49-F238E27FC236}">
                  <a16:creationId xmlns:a16="http://schemas.microsoft.com/office/drawing/2014/main" id="{82101BFC-E771-7D48-A6EE-F2AD7843F983}"/>
                </a:ext>
              </a:extLst>
            </p:cNvPr>
            <p:cNvSpPr/>
            <p:nvPr/>
          </p:nvSpPr>
          <p:spPr>
            <a:xfrm>
              <a:off x="2151091" y="1118476"/>
              <a:ext cx="332634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4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4CF3D07-DBD3-0C3A-2F89-A80F31DE1578}"/>
                </a:ext>
              </a:extLst>
            </p:cNvPr>
            <p:cNvSpPr txBox="1"/>
            <p:nvPr/>
          </p:nvSpPr>
          <p:spPr>
            <a:xfrm>
              <a:off x="209455" y="841263"/>
              <a:ext cx="20778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Lister tous les dossiers porteurs d’un document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9578345-16B0-4C4B-9BFA-9107EF61FD72}"/>
              </a:ext>
            </a:extLst>
          </p:cNvPr>
          <p:cNvGrpSpPr/>
          <p:nvPr/>
        </p:nvGrpSpPr>
        <p:grpSpPr>
          <a:xfrm>
            <a:off x="7590088" y="3629906"/>
            <a:ext cx="1957285" cy="986565"/>
            <a:chOff x="2660202" y="183660"/>
            <a:chExt cx="1957285" cy="9865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8463EF7-8FEF-8932-861B-B256A4B73E60}"/>
                </a:ext>
              </a:extLst>
            </p:cNvPr>
            <p:cNvSpPr/>
            <p:nvPr/>
          </p:nvSpPr>
          <p:spPr>
            <a:xfrm>
              <a:off x="2676372" y="183660"/>
              <a:ext cx="1941115" cy="928439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6" name="Organigramme : Connecteur 25">
              <a:extLst>
                <a:ext uri="{FF2B5EF4-FFF2-40B4-BE49-F238E27FC236}">
                  <a16:creationId xmlns:a16="http://schemas.microsoft.com/office/drawing/2014/main" id="{28166B8C-DAA2-1206-4B89-6058CF27C395}"/>
                </a:ext>
              </a:extLst>
            </p:cNvPr>
            <p:cNvSpPr/>
            <p:nvPr/>
          </p:nvSpPr>
          <p:spPr>
            <a:xfrm>
              <a:off x="4171709" y="837122"/>
              <a:ext cx="326003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5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9981A62-9016-5FB8-17D6-6CC47C64EA00}"/>
                </a:ext>
              </a:extLst>
            </p:cNvPr>
            <p:cNvSpPr txBox="1"/>
            <p:nvPr/>
          </p:nvSpPr>
          <p:spPr>
            <a:xfrm>
              <a:off x="2660202" y="209538"/>
              <a:ext cx="18826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Acquérir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unitairement un document dans un dossier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3359DB6-78F0-A6B1-9CEC-54F8939BC316}"/>
              </a:ext>
            </a:extLst>
          </p:cNvPr>
          <p:cNvGrpSpPr/>
          <p:nvPr/>
        </p:nvGrpSpPr>
        <p:grpSpPr>
          <a:xfrm>
            <a:off x="6981343" y="4708128"/>
            <a:ext cx="1856139" cy="1298229"/>
            <a:chOff x="5294500" y="-90235"/>
            <a:chExt cx="1673579" cy="1232537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736048C-6880-83DE-B17A-D90BBFF07328}"/>
                </a:ext>
              </a:extLst>
            </p:cNvPr>
            <p:cNvSpPr/>
            <p:nvPr/>
          </p:nvSpPr>
          <p:spPr>
            <a:xfrm>
              <a:off x="5307547" y="-90235"/>
              <a:ext cx="1660532" cy="92844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27B855F-51AA-7CCF-13F9-34A3A3037AD5}"/>
                </a:ext>
              </a:extLst>
            </p:cNvPr>
            <p:cNvSpPr txBox="1"/>
            <p:nvPr/>
          </p:nvSpPr>
          <p:spPr>
            <a:xfrm>
              <a:off x="5294500" y="76055"/>
              <a:ext cx="1673579" cy="613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Réutiliser des documents plus facilement</a:t>
              </a:r>
            </a:p>
          </p:txBody>
        </p:sp>
        <p:sp>
          <p:nvSpPr>
            <p:cNvPr id="31" name="Organigramme : Connecteur 30">
              <a:extLst>
                <a:ext uri="{FF2B5EF4-FFF2-40B4-BE49-F238E27FC236}">
                  <a16:creationId xmlns:a16="http://schemas.microsoft.com/office/drawing/2014/main" id="{5B33BF38-9E1E-87F7-6ECC-AF9EBA5CC4D1}"/>
                </a:ext>
              </a:extLst>
            </p:cNvPr>
            <p:cNvSpPr/>
            <p:nvPr/>
          </p:nvSpPr>
          <p:spPr>
            <a:xfrm>
              <a:off x="6017933" y="809199"/>
              <a:ext cx="326003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6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549D7F84-B034-2B53-75C3-51E14B8D139B}"/>
              </a:ext>
            </a:extLst>
          </p:cNvPr>
          <p:cNvGrpSpPr/>
          <p:nvPr/>
        </p:nvGrpSpPr>
        <p:grpSpPr>
          <a:xfrm>
            <a:off x="5004910" y="5174730"/>
            <a:ext cx="2298032" cy="966990"/>
            <a:chOff x="6562198" y="308212"/>
            <a:chExt cx="2298032" cy="966990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7B57023-8DD4-17D7-B97C-F42C1BCCE34A}"/>
                </a:ext>
              </a:extLst>
            </p:cNvPr>
            <p:cNvSpPr txBox="1"/>
            <p:nvPr/>
          </p:nvSpPr>
          <p:spPr>
            <a:xfrm>
              <a:off x="6562198" y="429130"/>
              <a:ext cx="2298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Restituer une note (commentaire) sur un document</a:t>
              </a: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5C30B62-5AE0-0E7A-9465-4419104AEC94}"/>
                </a:ext>
              </a:extLst>
            </p:cNvPr>
            <p:cNvSpPr/>
            <p:nvPr/>
          </p:nvSpPr>
          <p:spPr>
            <a:xfrm>
              <a:off x="6725841" y="308212"/>
              <a:ext cx="1857916" cy="889663"/>
            </a:xfrm>
            <a:prstGeom prst="ellipse">
              <a:avLst/>
            </a:prstGeom>
            <a:noFill/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5" name="Organigramme : Connecteur 34">
              <a:extLst>
                <a:ext uri="{FF2B5EF4-FFF2-40B4-BE49-F238E27FC236}">
                  <a16:creationId xmlns:a16="http://schemas.microsoft.com/office/drawing/2014/main" id="{0F8CCA5A-D950-8DA7-38DC-ABA863A8CAF3}"/>
                </a:ext>
              </a:extLst>
            </p:cNvPr>
            <p:cNvSpPr/>
            <p:nvPr/>
          </p:nvSpPr>
          <p:spPr>
            <a:xfrm>
              <a:off x="6725841" y="942099"/>
              <a:ext cx="326003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7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3AF0C4D8-7652-3DFA-F5A8-31AC22327AC8}"/>
              </a:ext>
            </a:extLst>
          </p:cNvPr>
          <p:cNvGrpSpPr/>
          <p:nvPr/>
        </p:nvGrpSpPr>
        <p:grpSpPr>
          <a:xfrm>
            <a:off x="2873748" y="5023948"/>
            <a:ext cx="2091063" cy="923762"/>
            <a:chOff x="6776592" y="1561670"/>
            <a:chExt cx="2091063" cy="923762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1F97B7D-7C38-199B-260C-EE30407619CF}"/>
                </a:ext>
              </a:extLst>
            </p:cNvPr>
            <p:cNvSpPr txBox="1"/>
            <p:nvPr/>
          </p:nvSpPr>
          <p:spPr>
            <a:xfrm>
              <a:off x="7102595" y="1617637"/>
              <a:ext cx="16362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Créer plus facilement un dossier à créer en collecte manuelle  (autocomplétion)</a:t>
              </a: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B4A9BAC-2E80-2756-EAE5-617568E40683}"/>
                </a:ext>
              </a:extLst>
            </p:cNvPr>
            <p:cNvSpPr/>
            <p:nvPr/>
          </p:nvSpPr>
          <p:spPr>
            <a:xfrm>
              <a:off x="6939593" y="1561670"/>
              <a:ext cx="1928062" cy="923762"/>
            </a:xfrm>
            <a:prstGeom prst="ellipse">
              <a:avLst/>
            </a:prstGeom>
            <a:noFill/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9" name="Organigramme : Connecteur 38">
              <a:extLst>
                <a:ext uri="{FF2B5EF4-FFF2-40B4-BE49-F238E27FC236}">
                  <a16:creationId xmlns:a16="http://schemas.microsoft.com/office/drawing/2014/main" id="{7BA998D7-C377-8BA8-FABC-19C976D4B012}"/>
                </a:ext>
              </a:extLst>
            </p:cNvPr>
            <p:cNvSpPr/>
            <p:nvPr/>
          </p:nvSpPr>
          <p:spPr>
            <a:xfrm>
              <a:off x="6776592" y="1871103"/>
              <a:ext cx="326003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8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3A8ADBF1-73FC-1A55-AB2B-550B8DCE5B06}"/>
              </a:ext>
            </a:extLst>
          </p:cNvPr>
          <p:cNvGrpSpPr/>
          <p:nvPr/>
        </p:nvGrpSpPr>
        <p:grpSpPr>
          <a:xfrm>
            <a:off x="1595428" y="4237689"/>
            <a:ext cx="1944441" cy="864433"/>
            <a:chOff x="7116466" y="2607034"/>
            <a:chExt cx="1944441" cy="864433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41B4499-2E27-F67D-A098-0890364D46F7}"/>
                </a:ext>
              </a:extLst>
            </p:cNvPr>
            <p:cNvSpPr txBox="1"/>
            <p:nvPr/>
          </p:nvSpPr>
          <p:spPr>
            <a:xfrm>
              <a:off x="7361207" y="2733116"/>
              <a:ext cx="16195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Utiliser la collecte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en instance sur une période </a:t>
              </a: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FB940F07-4EC5-EC94-207A-E283A12619B1}"/>
                </a:ext>
              </a:extLst>
            </p:cNvPr>
            <p:cNvGrpSpPr/>
            <p:nvPr/>
          </p:nvGrpSpPr>
          <p:grpSpPr>
            <a:xfrm>
              <a:off x="7116466" y="2607034"/>
              <a:ext cx="1944441" cy="864433"/>
              <a:chOff x="7051928" y="2678131"/>
              <a:chExt cx="1958769" cy="864433"/>
            </a:xfrm>
          </p:grpSpPr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8E372E41-8C91-A05C-0C6A-A482CE95D4C4}"/>
                  </a:ext>
                </a:extLst>
              </p:cNvPr>
              <p:cNvSpPr/>
              <p:nvPr/>
            </p:nvSpPr>
            <p:spPr>
              <a:xfrm>
                <a:off x="7331604" y="2678131"/>
                <a:ext cx="1679093" cy="864433"/>
              </a:xfrm>
              <a:prstGeom prst="ellipse">
                <a:avLst/>
              </a:prstGeom>
              <a:noFill/>
              <a:ln w="12700" cap="flat" cmpd="sng" algn="ctr">
                <a:solidFill>
                  <a:srgbClr val="581D7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4" name="Organigramme : Connecteur 43">
                <a:extLst>
                  <a:ext uri="{FF2B5EF4-FFF2-40B4-BE49-F238E27FC236}">
                    <a16:creationId xmlns:a16="http://schemas.microsoft.com/office/drawing/2014/main" id="{EC1A6798-C6AE-D640-BCC5-8C08739ED46F}"/>
                  </a:ext>
                </a:extLst>
              </p:cNvPr>
              <p:cNvSpPr/>
              <p:nvPr/>
            </p:nvSpPr>
            <p:spPr>
              <a:xfrm>
                <a:off x="7051928" y="2928662"/>
                <a:ext cx="326003" cy="333103"/>
              </a:xfrm>
              <a:prstGeom prst="flowChartConnector">
                <a:avLst/>
              </a:prstGeom>
              <a:solidFill>
                <a:srgbClr val="BF76AA"/>
              </a:solidFill>
              <a:ln w="12700" cap="flat" cmpd="sng" algn="ctr">
                <a:solidFill>
                  <a:srgbClr val="581D7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9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07B82B83-DD98-8C10-ACE2-4EF9088C9837}"/>
              </a:ext>
            </a:extLst>
          </p:cNvPr>
          <p:cNvGrpSpPr/>
          <p:nvPr/>
        </p:nvGrpSpPr>
        <p:grpSpPr>
          <a:xfrm>
            <a:off x="859083" y="3140637"/>
            <a:ext cx="2457337" cy="1009751"/>
            <a:chOff x="6669473" y="3728364"/>
            <a:chExt cx="2109346" cy="1009751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35AECF8F-47DC-2A20-4752-E044A60A3C40}"/>
                </a:ext>
              </a:extLst>
            </p:cNvPr>
            <p:cNvSpPr/>
            <p:nvPr/>
          </p:nvSpPr>
          <p:spPr>
            <a:xfrm>
              <a:off x="7046272" y="3728364"/>
              <a:ext cx="1732547" cy="1009751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CD0CC7B3-0DBB-9BB3-6F1C-571DF3B9CA12}"/>
                </a:ext>
              </a:extLst>
            </p:cNvPr>
            <p:cNvSpPr txBox="1"/>
            <p:nvPr/>
          </p:nvSpPr>
          <p:spPr>
            <a:xfrm>
              <a:off x="7043770" y="3909385"/>
              <a:ext cx="17325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Consulter les documents de clients ayant un grand nombre de documents</a:t>
              </a:r>
            </a:p>
          </p:txBody>
        </p:sp>
        <p:sp>
          <p:nvSpPr>
            <p:cNvPr id="48" name="Organigramme : Connecteur 47">
              <a:extLst>
                <a:ext uri="{FF2B5EF4-FFF2-40B4-BE49-F238E27FC236}">
                  <a16:creationId xmlns:a16="http://schemas.microsoft.com/office/drawing/2014/main" id="{01578642-8494-58B8-6560-52B5526F5335}"/>
                </a:ext>
              </a:extLst>
            </p:cNvPr>
            <p:cNvSpPr/>
            <p:nvPr/>
          </p:nvSpPr>
          <p:spPr>
            <a:xfrm>
              <a:off x="6669473" y="3991623"/>
              <a:ext cx="480056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10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31104FA6-85CF-2538-3B5E-945475826CEE}"/>
              </a:ext>
            </a:extLst>
          </p:cNvPr>
          <p:cNvGrpSpPr/>
          <p:nvPr/>
        </p:nvGrpSpPr>
        <p:grpSpPr>
          <a:xfrm>
            <a:off x="1016647" y="2038250"/>
            <a:ext cx="2063993" cy="1023270"/>
            <a:chOff x="4948515" y="4045484"/>
            <a:chExt cx="2063993" cy="1023270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7517883F-E099-D5A9-E459-2B9ABF13C3E8}"/>
                </a:ext>
              </a:extLst>
            </p:cNvPr>
            <p:cNvSpPr txBox="1"/>
            <p:nvPr/>
          </p:nvSpPr>
          <p:spPr>
            <a:xfrm>
              <a:off x="5362363" y="4122882"/>
              <a:ext cx="15099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Rechercher des dossiers ou des documents hors contexte client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2160E2E9-26F4-DE97-2CDD-77C094572904}"/>
                </a:ext>
              </a:extLst>
            </p:cNvPr>
            <p:cNvSpPr/>
            <p:nvPr/>
          </p:nvSpPr>
          <p:spPr>
            <a:xfrm>
              <a:off x="5169735" y="4045484"/>
              <a:ext cx="1842773" cy="1023270"/>
            </a:xfrm>
            <a:prstGeom prst="ellipse">
              <a:avLst/>
            </a:prstGeom>
            <a:noFill/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2" name="Organigramme : Connecteur 51">
              <a:extLst>
                <a:ext uri="{FF2B5EF4-FFF2-40B4-BE49-F238E27FC236}">
                  <a16:creationId xmlns:a16="http://schemas.microsoft.com/office/drawing/2014/main" id="{9B6072C8-2F50-5045-EAA1-774A256E035E}"/>
                </a:ext>
              </a:extLst>
            </p:cNvPr>
            <p:cNvSpPr/>
            <p:nvPr/>
          </p:nvSpPr>
          <p:spPr>
            <a:xfrm>
              <a:off x="4948515" y="4056506"/>
              <a:ext cx="594462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11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71CA53EB-749D-0878-09F3-728BE9EA97A7}"/>
              </a:ext>
            </a:extLst>
          </p:cNvPr>
          <p:cNvGrpSpPr/>
          <p:nvPr/>
        </p:nvGrpSpPr>
        <p:grpSpPr>
          <a:xfrm>
            <a:off x="2695296" y="936934"/>
            <a:ext cx="1708026" cy="1299871"/>
            <a:chOff x="3386789" y="3762637"/>
            <a:chExt cx="1708026" cy="1299871"/>
          </a:xfrm>
        </p:grpSpPr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F5D06EBF-99C4-22B2-C863-37DB26B81089}"/>
                </a:ext>
              </a:extLst>
            </p:cNvPr>
            <p:cNvSpPr/>
            <p:nvPr/>
          </p:nvSpPr>
          <p:spPr>
            <a:xfrm>
              <a:off x="3434807" y="3891986"/>
              <a:ext cx="1630609" cy="1170522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5" name="Organigramme : Connecteur 54">
              <a:extLst>
                <a:ext uri="{FF2B5EF4-FFF2-40B4-BE49-F238E27FC236}">
                  <a16:creationId xmlns:a16="http://schemas.microsoft.com/office/drawing/2014/main" id="{D596DCB4-62A0-8FEC-11D1-47BEC4EA9A88}"/>
                </a:ext>
              </a:extLst>
            </p:cNvPr>
            <p:cNvSpPr/>
            <p:nvPr/>
          </p:nvSpPr>
          <p:spPr>
            <a:xfrm>
              <a:off x="3386789" y="3762637"/>
              <a:ext cx="558162" cy="333103"/>
            </a:xfrm>
            <a:prstGeom prst="flowChartConnector">
              <a:avLst/>
            </a:prstGeom>
            <a:solidFill>
              <a:srgbClr val="BF76AA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12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7DB00EAE-474A-4D49-0D6E-C8E7AEA1C5A3}"/>
                </a:ext>
              </a:extLst>
            </p:cNvPr>
            <p:cNvSpPr txBox="1"/>
            <p:nvPr/>
          </p:nvSpPr>
          <p:spPr>
            <a:xfrm>
              <a:off x="3475778" y="4110843"/>
              <a:ext cx="16190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Arial"/>
                  <a:sym typeface="Arial"/>
                </a:rPr>
                <a:t>Exporter sur Excel  une liste de documents ou dossiers</a:t>
              </a:r>
            </a:p>
          </p:txBody>
        </p:sp>
      </p:grpSp>
      <p:graphicFrame>
        <p:nvGraphicFramePr>
          <p:cNvPr id="58" name="Objet 57">
            <a:hlinkClick r:id="" action="ppaction://ole?verb=0"/>
            <a:extLst>
              <a:ext uri="{FF2B5EF4-FFF2-40B4-BE49-F238E27FC236}">
                <a16:creationId xmlns:a16="http://schemas.microsoft.com/office/drawing/2014/main" id="{A20A4F73-EA4F-A65A-5E1C-1B66AFA0A2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753998"/>
              </p:ext>
            </p:extLst>
          </p:nvPr>
        </p:nvGraphicFramePr>
        <p:xfrm>
          <a:off x="10126980" y="4114800"/>
          <a:ext cx="1213932" cy="1024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showAsIcon="1" r:id="rId2" imgW="914400" imgH="771525" progId="PowerPoint.Show.12">
                  <p:embed/>
                </p:oleObj>
              </mc:Choice>
              <mc:Fallback>
                <p:oleObj name="Presentation" showAsIcon="1" r:id="rId2" imgW="914400" imgH="771525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126980" y="4114800"/>
                        <a:ext cx="1213932" cy="1024255"/>
                      </a:xfrm>
                      <a:prstGeom prst="rect">
                        <a:avLst/>
                      </a:prstGeom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" name="Image 59">
            <a:extLst>
              <a:ext uri="{FF2B5EF4-FFF2-40B4-BE49-F238E27FC236}">
                <a16:creationId xmlns:a16="http://schemas.microsoft.com/office/drawing/2014/main" id="{E194DF92-29F9-E8E9-F742-C7E636278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27" b="91364" l="9341" r="89011">
                        <a14:foregroundMark x1="63736" y1="91364" x2="63736" y2="91364"/>
                        <a14:foregroundMark x1="52747" y1="17727" x2="52747" y2="17727"/>
                        <a14:foregroundMark x1="50549" y1="29091" x2="50549" y2="29091"/>
                        <a14:foregroundMark x1="43956" y1="10909" x2="43956" y2="10909"/>
                        <a14:foregroundMark x1="29670" y1="7727" x2="29670" y2="7727"/>
                        <a14:foregroundMark x1="19231" y1="15000" x2="19231" y2="15000"/>
                        <a14:foregroundMark x1="15934" y1="26364" x2="15934" y2="26364"/>
                        <a14:foregroundMark x1="20879" y1="35909" x2="20879" y2="35909"/>
                        <a14:foregroundMark x1="41209" y1="76364" x2="41209" y2="763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44575">
            <a:off x="11130347" y="4860234"/>
            <a:ext cx="688191" cy="83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44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rganigramme : Alternative 62">
            <a:extLst>
              <a:ext uri="{FF2B5EF4-FFF2-40B4-BE49-F238E27FC236}">
                <a16:creationId xmlns:a16="http://schemas.microsoft.com/office/drawing/2014/main" id="{EB61EAE7-8BA3-6A3A-39CA-E416CE217DF2}"/>
              </a:ext>
            </a:extLst>
          </p:cNvPr>
          <p:cNvSpPr/>
          <p:nvPr/>
        </p:nvSpPr>
        <p:spPr>
          <a:xfrm>
            <a:off x="6127565" y="899634"/>
            <a:ext cx="2372312" cy="1243402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Les tutos MyGED en vidéo 1/2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A822C9-A334-C14A-5C83-D897559F24A4}"/>
              </a:ext>
            </a:extLst>
          </p:cNvPr>
          <p:cNvSpPr txBox="1"/>
          <p:nvPr/>
        </p:nvSpPr>
        <p:spPr>
          <a:xfrm>
            <a:off x="893445" y="2415702"/>
            <a:ext cx="3771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Consulter les documents</a:t>
            </a:r>
          </a:p>
        </p:txBody>
      </p:sp>
      <p:sp>
        <p:nvSpPr>
          <p:cNvPr id="6" name="ZoneTexte 5">
            <a:hlinkClick r:id="rId2"/>
            <a:extLst>
              <a:ext uri="{FF2B5EF4-FFF2-40B4-BE49-F238E27FC236}">
                <a16:creationId xmlns:a16="http://schemas.microsoft.com/office/drawing/2014/main" id="{D9DB476D-D925-B15D-F6AD-533A4E647364}"/>
              </a:ext>
            </a:extLst>
          </p:cNvPr>
          <p:cNvSpPr txBox="1"/>
          <p:nvPr/>
        </p:nvSpPr>
        <p:spPr>
          <a:xfrm>
            <a:off x="6336931" y="3100299"/>
            <a:ext cx="23284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Consulter l’historique </a:t>
            </a:r>
          </a:p>
          <a:p>
            <a:pPr algn="ctr"/>
            <a:r>
              <a:rPr lang="fr-FR" sz="1400" dirty="0"/>
              <a:t>des documents pour</a:t>
            </a:r>
          </a:p>
          <a:p>
            <a:pPr algn="ctr"/>
            <a:r>
              <a:rPr lang="fr-FR" sz="1400" dirty="0"/>
              <a:t> un type de justificatif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FD84FC-B805-1129-EE1F-9B9571AD7F27}"/>
              </a:ext>
            </a:extLst>
          </p:cNvPr>
          <p:cNvSpPr txBox="1"/>
          <p:nvPr/>
        </p:nvSpPr>
        <p:spPr>
          <a:xfrm>
            <a:off x="825507" y="4440025"/>
            <a:ext cx="3771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Acquérir des documents</a:t>
            </a:r>
          </a:p>
        </p:txBody>
      </p:sp>
      <p:sp>
        <p:nvSpPr>
          <p:cNvPr id="8" name="ZoneTexte 7">
            <a:hlinkClick r:id="rId3"/>
            <a:extLst>
              <a:ext uri="{FF2B5EF4-FFF2-40B4-BE49-F238E27FC236}">
                <a16:creationId xmlns:a16="http://schemas.microsoft.com/office/drawing/2014/main" id="{2F31F6A4-8FC1-F6FF-5559-C4EEA41FD9AE}"/>
              </a:ext>
            </a:extLst>
          </p:cNvPr>
          <p:cNvSpPr txBox="1"/>
          <p:nvPr/>
        </p:nvSpPr>
        <p:spPr>
          <a:xfrm>
            <a:off x="1789741" y="5151516"/>
            <a:ext cx="1258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La mise à jour du DRC</a:t>
            </a:r>
          </a:p>
        </p:txBody>
      </p:sp>
      <p:sp>
        <p:nvSpPr>
          <p:cNvPr id="9" name="ZoneTexte 8">
            <a:hlinkClick r:id="rId4"/>
            <a:extLst>
              <a:ext uri="{FF2B5EF4-FFF2-40B4-BE49-F238E27FC236}">
                <a16:creationId xmlns:a16="http://schemas.microsoft.com/office/drawing/2014/main" id="{36665EE1-509A-ECC8-720D-2807DDEB94B7}"/>
              </a:ext>
            </a:extLst>
          </p:cNvPr>
          <p:cNvSpPr txBox="1"/>
          <p:nvPr/>
        </p:nvSpPr>
        <p:spPr>
          <a:xfrm>
            <a:off x="4234635" y="5108008"/>
            <a:ext cx="1782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La </a:t>
            </a:r>
          </a:p>
          <a:p>
            <a:pPr algn="ctr"/>
            <a:r>
              <a:rPr lang="fr-FR" sz="1400" dirty="0"/>
              <a:t>Collecte Manuelle</a:t>
            </a:r>
          </a:p>
        </p:txBody>
      </p:sp>
      <p:sp>
        <p:nvSpPr>
          <p:cNvPr id="10" name="ZoneTexte 9">
            <a:hlinkClick r:id="rId5"/>
            <a:extLst>
              <a:ext uri="{FF2B5EF4-FFF2-40B4-BE49-F238E27FC236}">
                <a16:creationId xmlns:a16="http://schemas.microsoft.com/office/drawing/2014/main" id="{C2383336-9520-B3C7-5059-B4382E8FA22A}"/>
              </a:ext>
            </a:extLst>
          </p:cNvPr>
          <p:cNvSpPr txBox="1"/>
          <p:nvPr/>
        </p:nvSpPr>
        <p:spPr>
          <a:xfrm>
            <a:off x="6843954" y="5071578"/>
            <a:ext cx="1564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L’acquisition</a:t>
            </a:r>
          </a:p>
          <a:p>
            <a:pPr algn="ctr"/>
            <a:r>
              <a:rPr lang="fr-FR" sz="1400" dirty="0"/>
              <a:t>Par document </a:t>
            </a:r>
          </a:p>
          <a:p>
            <a:pPr algn="ctr"/>
            <a:r>
              <a:rPr lang="fr-FR" sz="1400" dirty="0"/>
              <a:t>ou par dossier</a:t>
            </a:r>
          </a:p>
        </p:txBody>
      </p:sp>
      <p:sp>
        <p:nvSpPr>
          <p:cNvPr id="11" name="ZoneTexte 10">
            <a:hlinkClick r:id="rId6"/>
            <a:extLst>
              <a:ext uri="{FF2B5EF4-FFF2-40B4-BE49-F238E27FC236}">
                <a16:creationId xmlns:a16="http://schemas.microsoft.com/office/drawing/2014/main" id="{FD3AF5FD-2F5B-41A8-AA70-2EC7F9BFC230}"/>
              </a:ext>
            </a:extLst>
          </p:cNvPr>
          <p:cNvSpPr txBox="1"/>
          <p:nvPr/>
        </p:nvSpPr>
        <p:spPr>
          <a:xfrm>
            <a:off x="9236832" y="4886775"/>
            <a:ext cx="1950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Insérer un commentaire lors de l’acquisition </a:t>
            </a:r>
          </a:p>
          <a:p>
            <a:pPr algn="ctr"/>
            <a:r>
              <a:rPr lang="fr-FR" sz="1400" dirty="0"/>
              <a:t>d’un document</a:t>
            </a:r>
          </a:p>
        </p:txBody>
      </p:sp>
      <p:sp>
        <p:nvSpPr>
          <p:cNvPr id="16" name="ZoneTexte 15">
            <a:hlinkClick r:id="rId7"/>
            <a:extLst>
              <a:ext uri="{FF2B5EF4-FFF2-40B4-BE49-F238E27FC236}">
                <a16:creationId xmlns:a16="http://schemas.microsoft.com/office/drawing/2014/main" id="{3722FDAB-9E58-918B-FA7D-5D1C0AF441AA}"/>
              </a:ext>
            </a:extLst>
          </p:cNvPr>
          <p:cNvSpPr txBox="1"/>
          <p:nvPr/>
        </p:nvSpPr>
        <p:spPr>
          <a:xfrm>
            <a:off x="2169872" y="3009843"/>
            <a:ext cx="2534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Consulter les documents</a:t>
            </a:r>
          </a:p>
          <a:p>
            <a:pPr algn="ctr"/>
            <a:r>
              <a:rPr lang="fr-FR" sz="1400" dirty="0"/>
              <a:t>depuis le DRC, la vue Dossiers ou la recherche Documents Clients </a:t>
            </a:r>
          </a:p>
        </p:txBody>
      </p:sp>
      <p:sp>
        <p:nvSpPr>
          <p:cNvPr id="17" name="ZoneTexte 16">
            <a:hlinkClick r:id="rId7"/>
            <a:extLst>
              <a:ext uri="{FF2B5EF4-FFF2-40B4-BE49-F238E27FC236}">
                <a16:creationId xmlns:a16="http://schemas.microsoft.com/office/drawing/2014/main" id="{D860961F-25F4-35A2-5B80-40A38C6791C1}"/>
              </a:ext>
            </a:extLst>
          </p:cNvPr>
          <p:cNvSpPr txBox="1"/>
          <p:nvPr/>
        </p:nvSpPr>
        <p:spPr>
          <a:xfrm>
            <a:off x="4124005" y="3869078"/>
            <a:ext cx="9422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30</a:t>
            </a:r>
          </a:p>
        </p:txBody>
      </p:sp>
      <p:sp>
        <p:nvSpPr>
          <p:cNvPr id="18" name="ZoneTexte 17">
            <a:hlinkClick r:id="rId2"/>
            <a:extLst>
              <a:ext uri="{FF2B5EF4-FFF2-40B4-BE49-F238E27FC236}">
                <a16:creationId xmlns:a16="http://schemas.microsoft.com/office/drawing/2014/main" id="{BC4A736B-86C8-EF0E-398C-3BA9B9FB7D81}"/>
              </a:ext>
            </a:extLst>
          </p:cNvPr>
          <p:cNvSpPr txBox="1"/>
          <p:nvPr/>
        </p:nvSpPr>
        <p:spPr>
          <a:xfrm>
            <a:off x="7662146" y="3859740"/>
            <a:ext cx="12377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30 secondes</a:t>
            </a:r>
          </a:p>
        </p:txBody>
      </p:sp>
      <p:sp>
        <p:nvSpPr>
          <p:cNvPr id="19" name="ZoneTexte 18">
            <a:hlinkClick r:id="rId3"/>
            <a:extLst>
              <a:ext uri="{FF2B5EF4-FFF2-40B4-BE49-F238E27FC236}">
                <a16:creationId xmlns:a16="http://schemas.microsoft.com/office/drawing/2014/main" id="{3408FD59-D865-EED6-285B-482B4CE67F10}"/>
              </a:ext>
            </a:extLst>
          </p:cNvPr>
          <p:cNvSpPr txBox="1"/>
          <p:nvPr/>
        </p:nvSpPr>
        <p:spPr>
          <a:xfrm>
            <a:off x="2212754" y="5857931"/>
            <a:ext cx="939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11</a:t>
            </a:r>
          </a:p>
        </p:txBody>
      </p:sp>
      <p:sp>
        <p:nvSpPr>
          <p:cNvPr id="20" name="ZoneTexte 19">
            <a:hlinkClick r:id="rId4"/>
            <a:extLst>
              <a:ext uri="{FF2B5EF4-FFF2-40B4-BE49-F238E27FC236}">
                <a16:creationId xmlns:a16="http://schemas.microsoft.com/office/drawing/2014/main" id="{218D1567-961B-0721-793F-D6E2CB9BB955}"/>
              </a:ext>
            </a:extLst>
          </p:cNvPr>
          <p:cNvSpPr txBox="1"/>
          <p:nvPr/>
        </p:nvSpPr>
        <p:spPr>
          <a:xfrm>
            <a:off x="4987222" y="5814604"/>
            <a:ext cx="939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49</a:t>
            </a:r>
          </a:p>
        </p:txBody>
      </p:sp>
      <p:sp>
        <p:nvSpPr>
          <p:cNvPr id="21" name="ZoneTexte 20">
            <a:hlinkClick r:id="rId5"/>
            <a:extLst>
              <a:ext uri="{FF2B5EF4-FFF2-40B4-BE49-F238E27FC236}">
                <a16:creationId xmlns:a16="http://schemas.microsoft.com/office/drawing/2014/main" id="{0855646B-46A4-534A-306C-8D092DC5B49B}"/>
              </a:ext>
            </a:extLst>
          </p:cNvPr>
          <p:cNvSpPr txBox="1"/>
          <p:nvPr/>
        </p:nvSpPr>
        <p:spPr>
          <a:xfrm>
            <a:off x="7357287" y="5857931"/>
            <a:ext cx="1030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2 mn 32</a:t>
            </a:r>
          </a:p>
        </p:txBody>
      </p:sp>
      <p:sp>
        <p:nvSpPr>
          <p:cNvPr id="22" name="ZoneTexte 21">
            <a:hlinkClick r:id="rId6"/>
            <a:extLst>
              <a:ext uri="{FF2B5EF4-FFF2-40B4-BE49-F238E27FC236}">
                <a16:creationId xmlns:a16="http://schemas.microsoft.com/office/drawing/2014/main" id="{DCEE39F2-3475-D746-3659-C957E71133BD}"/>
              </a:ext>
            </a:extLst>
          </p:cNvPr>
          <p:cNvSpPr txBox="1"/>
          <p:nvPr/>
        </p:nvSpPr>
        <p:spPr>
          <a:xfrm>
            <a:off x="10122864" y="5793032"/>
            <a:ext cx="1030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24</a:t>
            </a:r>
          </a:p>
        </p:txBody>
      </p:sp>
      <p:grpSp>
        <p:nvGrpSpPr>
          <p:cNvPr id="33" name="Graphique 102">
            <a:extLst>
              <a:ext uri="{FF2B5EF4-FFF2-40B4-BE49-F238E27FC236}">
                <a16:creationId xmlns:a16="http://schemas.microsoft.com/office/drawing/2014/main" id="{0F403505-1A70-09DA-DE89-F3D3F530558F}"/>
              </a:ext>
            </a:extLst>
          </p:cNvPr>
          <p:cNvGrpSpPr/>
          <p:nvPr/>
        </p:nvGrpSpPr>
        <p:grpSpPr>
          <a:xfrm>
            <a:off x="1979623" y="3193076"/>
            <a:ext cx="396239" cy="491491"/>
            <a:chOff x="6969221" y="4415577"/>
            <a:chExt cx="396239" cy="491490"/>
          </a:xfrm>
          <a:solidFill>
            <a:srgbClr val="E52A29"/>
          </a:solidFill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7007AC4-BD4F-0B53-D980-BB48CDF81306}"/>
                </a:ext>
              </a:extLst>
            </p:cNvPr>
            <p:cNvSpPr/>
            <p:nvPr/>
          </p:nvSpPr>
          <p:spPr>
            <a:xfrm>
              <a:off x="7235921" y="4453678"/>
              <a:ext cx="91439" cy="91439"/>
            </a:xfrm>
            <a:custGeom>
              <a:avLst/>
              <a:gdLst>
                <a:gd name="connsiteX0" fmla="*/ 83820 w 91439"/>
                <a:gd name="connsiteY0" fmla="*/ 76200 h 91439"/>
                <a:gd name="connsiteX1" fmla="*/ 26670 w 91439"/>
                <a:gd name="connsiteY1" fmla="*/ 76200 h 91439"/>
                <a:gd name="connsiteX2" fmla="*/ 15240 w 91439"/>
                <a:gd name="connsiteY2" fmla="*/ 64770 h 91439"/>
                <a:gd name="connsiteX3" fmla="*/ 15240 w 91439"/>
                <a:gd name="connsiteY3" fmla="*/ 7620 h 91439"/>
                <a:gd name="connsiteX4" fmla="*/ 7620 w 91439"/>
                <a:gd name="connsiteY4" fmla="*/ 0 h 91439"/>
                <a:gd name="connsiteX5" fmla="*/ 0 w 91439"/>
                <a:gd name="connsiteY5" fmla="*/ 7620 h 91439"/>
                <a:gd name="connsiteX6" fmla="*/ 0 w 91439"/>
                <a:gd name="connsiteY6" fmla="*/ 64770 h 91439"/>
                <a:gd name="connsiteX7" fmla="*/ 26670 w 91439"/>
                <a:gd name="connsiteY7" fmla="*/ 91440 h 91439"/>
                <a:gd name="connsiteX8" fmla="*/ 83820 w 91439"/>
                <a:gd name="connsiteY8" fmla="*/ 91440 h 91439"/>
                <a:gd name="connsiteX9" fmla="*/ 91440 w 91439"/>
                <a:gd name="connsiteY9" fmla="*/ 83820 h 91439"/>
                <a:gd name="connsiteX10" fmla="*/ 83820 w 91439"/>
                <a:gd name="connsiteY10" fmla="*/ 76200 h 9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" h="91439">
                  <a:moveTo>
                    <a:pt x="83820" y="76200"/>
                  </a:moveTo>
                  <a:lnTo>
                    <a:pt x="26670" y="76200"/>
                  </a:lnTo>
                  <a:cubicBezTo>
                    <a:pt x="20358" y="76200"/>
                    <a:pt x="15240" y="71082"/>
                    <a:pt x="15240" y="64770"/>
                  </a:cubicBezTo>
                  <a:lnTo>
                    <a:pt x="15240" y="7620"/>
                  </a:lnTo>
                  <a:cubicBezTo>
                    <a:pt x="15240" y="3412"/>
                    <a:pt x="11828" y="0"/>
                    <a:pt x="7620" y="0"/>
                  </a:cubicBezTo>
                  <a:cubicBezTo>
                    <a:pt x="3412" y="0"/>
                    <a:pt x="0" y="3412"/>
                    <a:pt x="0" y="7620"/>
                  </a:cubicBezTo>
                  <a:lnTo>
                    <a:pt x="0" y="64770"/>
                  </a:lnTo>
                  <a:cubicBezTo>
                    <a:pt x="0" y="79499"/>
                    <a:pt x="11941" y="91440"/>
                    <a:pt x="26670" y="91440"/>
                  </a:cubicBezTo>
                  <a:lnTo>
                    <a:pt x="83820" y="91440"/>
                  </a:lnTo>
                  <a:cubicBezTo>
                    <a:pt x="88028" y="91440"/>
                    <a:pt x="91440" y="88028"/>
                    <a:pt x="91440" y="83820"/>
                  </a:cubicBezTo>
                  <a:cubicBezTo>
                    <a:pt x="91440" y="79612"/>
                    <a:pt x="88028" y="76200"/>
                    <a:pt x="8382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3C11EC5A-16E2-56A4-6C56-18DC4384B8BE}"/>
                </a:ext>
              </a:extLst>
            </p:cNvPr>
            <p:cNvSpPr/>
            <p:nvPr/>
          </p:nvSpPr>
          <p:spPr>
            <a:xfrm>
              <a:off x="6969221" y="4482253"/>
              <a:ext cx="320039" cy="424815"/>
            </a:xfrm>
            <a:custGeom>
              <a:avLst/>
              <a:gdLst>
                <a:gd name="connsiteX0" fmla="*/ 304859 w 320039"/>
                <a:gd name="connsiteY0" fmla="*/ 387665 h 424815"/>
                <a:gd name="connsiteX1" fmla="*/ 304800 w 320039"/>
                <a:gd name="connsiteY1" fmla="*/ 388620 h 424815"/>
                <a:gd name="connsiteX2" fmla="*/ 283845 w 320039"/>
                <a:gd name="connsiteY2" fmla="*/ 409575 h 424815"/>
                <a:gd name="connsiteX3" fmla="*/ 36195 w 320039"/>
                <a:gd name="connsiteY3" fmla="*/ 409575 h 424815"/>
                <a:gd name="connsiteX4" fmla="*/ 15240 w 320039"/>
                <a:gd name="connsiteY4" fmla="*/ 388620 h 424815"/>
                <a:gd name="connsiteX5" fmla="*/ 15240 w 320039"/>
                <a:gd name="connsiteY5" fmla="*/ 36195 h 424815"/>
                <a:gd name="connsiteX6" fmla="*/ 36195 w 320039"/>
                <a:gd name="connsiteY6" fmla="*/ 15240 h 424815"/>
                <a:gd name="connsiteX7" fmla="*/ 45720 w 320039"/>
                <a:gd name="connsiteY7" fmla="*/ 15240 h 424815"/>
                <a:gd name="connsiteX8" fmla="*/ 53340 w 320039"/>
                <a:gd name="connsiteY8" fmla="*/ 7620 h 424815"/>
                <a:gd name="connsiteX9" fmla="*/ 45720 w 320039"/>
                <a:gd name="connsiteY9" fmla="*/ 0 h 424815"/>
                <a:gd name="connsiteX10" fmla="*/ 36195 w 320039"/>
                <a:gd name="connsiteY10" fmla="*/ 0 h 424815"/>
                <a:gd name="connsiteX11" fmla="*/ 0 w 320039"/>
                <a:gd name="connsiteY11" fmla="*/ 36195 h 424815"/>
                <a:gd name="connsiteX12" fmla="*/ 0 w 320039"/>
                <a:gd name="connsiteY12" fmla="*/ 388620 h 424815"/>
                <a:gd name="connsiteX13" fmla="*/ 36195 w 320039"/>
                <a:gd name="connsiteY13" fmla="*/ 424815 h 424815"/>
                <a:gd name="connsiteX14" fmla="*/ 283845 w 320039"/>
                <a:gd name="connsiteY14" fmla="*/ 424815 h 424815"/>
                <a:gd name="connsiteX15" fmla="*/ 320040 w 320039"/>
                <a:gd name="connsiteY15" fmla="*/ 388620 h 424815"/>
                <a:gd name="connsiteX16" fmla="*/ 312420 w 320039"/>
                <a:gd name="connsiteY16" fmla="*/ 381000 h 424815"/>
                <a:gd name="connsiteX17" fmla="*/ 304859 w 320039"/>
                <a:gd name="connsiteY17" fmla="*/ 387665 h 42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0039" h="424815">
                  <a:moveTo>
                    <a:pt x="304859" y="387665"/>
                  </a:moveTo>
                  <a:lnTo>
                    <a:pt x="304800" y="388620"/>
                  </a:lnTo>
                  <a:cubicBezTo>
                    <a:pt x="304800" y="400193"/>
                    <a:pt x="295418" y="409575"/>
                    <a:pt x="283845" y="409575"/>
                  </a:cubicBezTo>
                  <a:lnTo>
                    <a:pt x="36195" y="409575"/>
                  </a:lnTo>
                  <a:cubicBezTo>
                    <a:pt x="24622" y="409575"/>
                    <a:pt x="15240" y="400193"/>
                    <a:pt x="15240" y="388620"/>
                  </a:cubicBezTo>
                  <a:lnTo>
                    <a:pt x="15240" y="36195"/>
                  </a:lnTo>
                  <a:cubicBezTo>
                    <a:pt x="15240" y="24622"/>
                    <a:pt x="24622" y="15240"/>
                    <a:pt x="36195" y="15240"/>
                  </a:cubicBezTo>
                  <a:lnTo>
                    <a:pt x="45720" y="15240"/>
                  </a:lnTo>
                  <a:cubicBezTo>
                    <a:pt x="49928" y="15240"/>
                    <a:pt x="53340" y="11828"/>
                    <a:pt x="53340" y="7620"/>
                  </a:cubicBezTo>
                  <a:cubicBezTo>
                    <a:pt x="53340" y="3412"/>
                    <a:pt x="49928" y="0"/>
                    <a:pt x="45720" y="0"/>
                  </a:cubicBezTo>
                  <a:lnTo>
                    <a:pt x="36195" y="0"/>
                  </a:lnTo>
                  <a:cubicBezTo>
                    <a:pt x="16205" y="0"/>
                    <a:pt x="0" y="16205"/>
                    <a:pt x="0" y="36195"/>
                  </a:cubicBezTo>
                  <a:lnTo>
                    <a:pt x="0" y="388620"/>
                  </a:lnTo>
                  <a:cubicBezTo>
                    <a:pt x="0" y="408610"/>
                    <a:pt x="16205" y="424815"/>
                    <a:pt x="36195" y="424815"/>
                  </a:cubicBezTo>
                  <a:lnTo>
                    <a:pt x="283845" y="424815"/>
                  </a:lnTo>
                  <a:cubicBezTo>
                    <a:pt x="303835" y="424815"/>
                    <a:pt x="320040" y="408610"/>
                    <a:pt x="320040" y="388620"/>
                  </a:cubicBezTo>
                  <a:cubicBezTo>
                    <a:pt x="320040" y="384412"/>
                    <a:pt x="316628" y="381000"/>
                    <a:pt x="312420" y="381000"/>
                  </a:cubicBezTo>
                  <a:cubicBezTo>
                    <a:pt x="308536" y="381000"/>
                    <a:pt x="305330" y="383907"/>
                    <a:pt x="304859" y="3876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365EBD0A-70C4-CC8E-65B6-D4D138A7D2CE}"/>
                </a:ext>
              </a:extLst>
            </p:cNvPr>
            <p:cNvSpPr/>
            <p:nvPr/>
          </p:nvSpPr>
          <p:spPr>
            <a:xfrm>
              <a:off x="7045421" y="4415577"/>
              <a:ext cx="320039" cy="424814"/>
            </a:xfrm>
            <a:custGeom>
              <a:avLst/>
              <a:gdLst>
                <a:gd name="connsiteX0" fmla="*/ 205690 w 320039"/>
                <a:gd name="connsiteY0" fmla="*/ 0 h 424814"/>
                <a:gd name="connsiteX1" fmla="*/ 231468 w 320039"/>
                <a:gd name="connsiteY1" fmla="*/ 10787 h 424814"/>
                <a:gd name="connsiteX2" fmla="*/ 309623 w 320039"/>
                <a:gd name="connsiteY2" fmla="*/ 90085 h 424814"/>
                <a:gd name="connsiteX3" fmla="*/ 320040 w 320039"/>
                <a:gd name="connsiteY3" fmla="*/ 115492 h 424814"/>
                <a:gd name="connsiteX4" fmla="*/ 320040 w 320039"/>
                <a:gd name="connsiteY4" fmla="*/ 388620 h 424814"/>
                <a:gd name="connsiteX5" fmla="*/ 283845 w 320039"/>
                <a:gd name="connsiteY5" fmla="*/ 424815 h 424814"/>
                <a:gd name="connsiteX6" fmla="*/ 36195 w 320039"/>
                <a:gd name="connsiteY6" fmla="*/ 424815 h 424814"/>
                <a:gd name="connsiteX7" fmla="*/ 0 w 320039"/>
                <a:gd name="connsiteY7" fmla="*/ 388620 h 424814"/>
                <a:gd name="connsiteX8" fmla="*/ 0 w 320039"/>
                <a:gd name="connsiteY8" fmla="*/ 36195 h 424814"/>
                <a:gd name="connsiteX9" fmla="*/ 36195 w 320039"/>
                <a:gd name="connsiteY9" fmla="*/ 0 h 424814"/>
                <a:gd name="connsiteX10" fmla="*/ 205690 w 320039"/>
                <a:gd name="connsiteY10" fmla="*/ 0 h 424814"/>
                <a:gd name="connsiteX11" fmla="*/ 205690 w 320039"/>
                <a:gd name="connsiteY11" fmla="*/ 15240 h 424814"/>
                <a:gd name="connsiteX12" fmla="*/ 36195 w 320039"/>
                <a:gd name="connsiteY12" fmla="*/ 15240 h 424814"/>
                <a:gd name="connsiteX13" fmla="*/ 15240 w 320039"/>
                <a:gd name="connsiteY13" fmla="*/ 36195 h 424814"/>
                <a:gd name="connsiteX14" fmla="*/ 15240 w 320039"/>
                <a:gd name="connsiteY14" fmla="*/ 388620 h 424814"/>
                <a:gd name="connsiteX15" fmla="*/ 36195 w 320039"/>
                <a:gd name="connsiteY15" fmla="*/ 409575 h 424814"/>
                <a:gd name="connsiteX16" fmla="*/ 283845 w 320039"/>
                <a:gd name="connsiteY16" fmla="*/ 409575 h 424814"/>
                <a:gd name="connsiteX17" fmla="*/ 304800 w 320039"/>
                <a:gd name="connsiteY17" fmla="*/ 388620 h 424814"/>
                <a:gd name="connsiteX18" fmla="*/ 304800 w 320039"/>
                <a:gd name="connsiteY18" fmla="*/ 115492 h 424814"/>
                <a:gd name="connsiteX19" fmla="*/ 298770 w 320039"/>
                <a:gd name="connsiteY19" fmla="*/ 100782 h 424814"/>
                <a:gd name="connsiteX20" fmla="*/ 220613 w 320039"/>
                <a:gd name="connsiteY20" fmla="*/ 21486 h 424814"/>
                <a:gd name="connsiteX21" fmla="*/ 205690 w 320039"/>
                <a:gd name="connsiteY21" fmla="*/ 15240 h 42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0039" h="424814">
                  <a:moveTo>
                    <a:pt x="205690" y="0"/>
                  </a:moveTo>
                  <a:cubicBezTo>
                    <a:pt x="215379" y="0"/>
                    <a:pt x="224665" y="3886"/>
                    <a:pt x="231468" y="10787"/>
                  </a:cubicBezTo>
                  <a:lnTo>
                    <a:pt x="309623" y="90085"/>
                  </a:lnTo>
                  <a:cubicBezTo>
                    <a:pt x="316299" y="96857"/>
                    <a:pt x="320040" y="105984"/>
                    <a:pt x="320040" y="115492"/>
                  </a:cubicBezTo>
                  <a:lnTo>
                    <a:pt x="320040" y="388620"/>
                  </a:lnTo>
                  <a:cubicBezTo>
                    <a:pt x="320040" y="408610"/>
                    <a:pt x="303835" y="424815"/>
                    <a:pt x="283845" y="424815"/>
                  </a:cubicBezTo>
                  <a:lnTo>
                    <a:pt x="36195" y="424815"/>
                  </a:lnTo>
                  <a:cubicBezTo>
                    <a:pt x="16205" y="424815"/>
                    <a:pt x="0" y="408610"/>
                    <a:pt x="0" y="388620"/>
                  </a:cubicBezTo>
                  <a:lnTo>
                    <a:pt x="0" y="36195"/>
                  </a:lnTo>
                  <a:cubicBezTo>
                    <a:pt x="0" y="16205"/>
                    <a:pt x="16205" y="0"/>
                    <a:pt x="36195" y="0"/>
                  </a:cubicBezTo>
                  <a:lnTo>
                    <a:pt x="205690" y="0"/>
                  </a:lnTo>
                  <a:close/>
                  <a:moveTo>
                    <a:pt x="205690" y="15240"/>
                  </a:moveTo>
                  <a:lnTo>
                    <a:pt x="36195" y="15240"/>
                  </a:lnTo>
                  <a:cubicBezTo>
                    <a:pt x="24622" y="15240"/>
                    <a:pt x="15240" y="24622"/>
                    <a:pt x="15240" y="36195"/>
                  </a:cubicBezTo>
                  <a:lnTo>
                    <a:pt x="15240" y="388620"/>
                  </a:lnTo>
                  <a:cubicBezTo>
                    <a:pt x="15240" y="400193"/>
                    <a:pt x="24622" y="409575"/>
                    <a:pt x="36195" y="409575"/>
                  </a:cubicBezTo>
                  <a:lnTo>
                    <a:pt x="283845" y="409575"/>
                  </a:lnTo>
                  <a:cubicBezTo>
                    <a:pt x="295418" y="409575"/>
                    <a:pt x="304800" y="400193"/>
                    <a:pt x="304800" y="388620"/>
                  </a:cubicBezTo>
                  <a:lnTo>
                    <a:pt x="304800" y="115492"/>
                  </a:lnTo>
                  <a:cubicBezTo>
                    <a:pt x="304800" y="109987"/>
                    <a:pt x="302634" y="104703"/>
                    <a:pt x="298770" y="100782"/>
                  </a:cubicBezTo>
                  <a:lnTo>
                    <a:pt x="220613" y="21486"/>
                  </a:lnTo>
                  <a:cubicBezTo>
                    <a:pt x="216676" y="17490"/>
                    <a:pt x="211300" y="15240"/>
                    <a:pt x="20569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37" name="Graphique 108">
            <a:extLst>
              <a:ext uri="{FF2B5EF4-FFF2-40B4-BE49-F238E27FC236}">
                <a16:creationId xmlns:a16="http://schemas.microsoft.com/office/drawing/2014/main" id="{E1E6A729-1C3A-F2F2-BF42-27415FE46CBC}"/>
              </a:ext>
            </a:extLst>
          </p:cNvPr>
          <p:cNvGrpSpPr/>
          <p:nvPr/>
        </p:nvGrpSpPr>
        <p:grpSpPr>
          <a:xfrm>
            <a:off x="5705515" y="3231177"/>
            <a:ext cx="605789" cy="491489"/>
            <a:chOff x="3467780" y="4405956"/>
            <a:chExt cx="605789" cy="491489"/>
          </a:xfrm>
          <a:solidFill>
            <a:srgbClr val="E52A29"/>
          </a:solidFill>
        </p:grpSpPr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6E40807D-2B23-479F-31C0-E57884637590}"/>
                </a:ext>
              </a:extLst>
            </p:cNvPr>
            <p:cNvSpPr/>
            <p:nvPr/>
          </p:nvSpPr>
          <p:spPr>
            <a:xfrm>
              <a:off x="3658280" y="4508826"/>
              <a:ext cx="215265" cy="129540"/>
            </a:xfrm>
            <a:custGeom>
              <a:avLst/>
              <a:gdLst>
                <a:gd name="connsiteX0" fmla="*/ 7620 w 215265"/>
                <a:gd name="connsiteY0" fmla="*/ 15240 h 129540"/>
                <a:gd name="connsiteX1" fmla="*/ 112395 w 215265"/>
                <a:gd name="connsiteY1" fmla="*/ 15240 h 129540"/>
                <a:gd name="connsiteX2" fmla="*/ 120015 w 215265"/>
                <a:gd name="connsiteY2" fmla="*/ 7620 h 129540"/>
                <a:gd name="connsiteX3" fmla="*/ 112395 w 215265"/>
                <a:gd name="connsiteY3" fmla="*/ 0 h 129540"/>
                <a:gd name="connsiteX4" fmla="*/ 7620 w 215265"/>
                <a:gd name="connsiteY4" fmla="*/ 0 h 129540"/>
                <a:gd name="connsiteX5" fmla="*/ 0 w 215265"/>
                <a:gd name="connsiteY5" fmla="*/ 7620 h 129540"/>
                <a:gd name="connsiteX6" fmla="*/ 7620 w 215265"/>
                <a:gd name="connsiteY6" fmla="*/ 15240 h 129540"/>
                <a:gd name="connsiteX7" fmla="*/ 7620 w 215265"/>
                <a:gd name="connsiteY7" fmla="*/ 72390 h 129540"/>
                <a:gd name="connsiteX8" fmla="*/ 207645 w 215265"/>
                <a:gd name="connsiteY8" fmla="*/ 72390 h 129540"/>
                <a:gd name="connsiteX9" fmla="*/ 215265 w 215265"/>
                <a:gd name="connsiteY9" fmla="*/ 64770 h 129540"/>
                <a:gd name="connsiteX10" fmla="*/ 207645 w 215265"/>
                <a:gd name="connsiteY10" fmla="*/ 57150 h 129540"/>
                <a:gd name="connsiteX11" fmla="*/ 7620 w 215265"/>
                <a:gd name="connsiteY11" fmla="*/ 57150 h 129540"/>
                <a:gd name="connsiteX12" fmla="*/ 0 w 215265"/>
                <a:gd name="connsiteY12" fmla="*/ 64770 h 129540"/>
                <a:gd name="connsiteX13" fmla="*/ 7620 w 215265"/>
                <a:gd name="connsiteY13" fmla="*/ 72390 h 129540"/>
                <a:gd name="connsiteX14" fmla="*/ 7620 w 215265"/>
                <a:gd name="connsiteY14" fmla="*/ 129540 h 129540"/>
                <a:gd name="connsiteX15" fmla="*/ 207645 w 215265"/>
                <a:gd name="connsiteY15" fmla="*/ 129540 h 129540"/>
                <a:gd name="connsiteX16" fmla="*/ 215265 w 215265"/>
                <a:gd name="connsiteY16" fmla="*/ 121920 h 129540"/>
                <a:gd name="connsiteX17" fmla="*/ 207645 w 215265"/>
                <a:gd name="connsiteY17" fmla="*/ 114300 h 129540"/>
                <a:gd name="connsiteX18" fmla="*/ 7620 w 215265"/>
                <a:gd name="connsiteY18" fmla="*/ 114300 h 129540"/>
                <a:gd name="connsiteX19" fmla="*/ 0 w 215265"/>
                <a:gd name="connsiteY19" fmla="*/ 121920 h 129540"/>
                <a:gd name="connsiteX20" fmla="*/ 7620 w 215265"/>
                <a:gd name="connsiteY20" fmla="*/ 129540 h 12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5265" h="129540">
                  <a:moveTo>
                    <a:pt x="7620" y="15240"/>
                  </a:moveTo>
                  <a:lnTo>
                    <a:pt x="112395" y="15240"/>
                  </a:lnTo>
                  <a:cubicBezTo>
                    <a:pt x="116603" y="15240"/>
                    <a:pt x="120015" y="11828"/>
                    <a:pt x="120015" y="7620"/>
                  </a:cubicBezTo>
                  <a:cubicBezTo>
                    <a:pt x="120015" y="3412"/>
                    <a:pt x="116603" y="0"/>
                    <a:pt x="112395" y="0"/>
                  </a:cubicBezTo>
                  <a:lnTo>
                    <a:pt x="7620" y="0"/>
                  </a:lnTo>
                  <a:cubicBezTo>
                    <a:pt x="3412" y="0"/>
                    <a:pt x="0" y="3412"/>
                    <a:pt x="0" y="7620"/>
                  </a:cubicBezTo>
                  <a:cubicBezTo>
                    <a:pt x="0" y="11828"/>
                    <a:pt x="3412" y="15240"/>
                    <a:pt x="7620" y="15240"/>
                  </a:cubicBezTo>
                  <a:close/>
                  <a:moveTo>
                    <a:pt x="7620" y="72390"/>
                  </a:moveTo>
                  <a:lnTo>
                    <a:pt x="207645" y="72390"/>
                  </a:lnTo>
                  <a:cubicBezTo>
                    <a:pt x="211853" y="72390"/>
                    <a:pt x="215265" y="68978"/>
                    <a:pt x="215265" y="64770"/>
                  </a:cubicBezTo>
                  <a:cubicBezTo>
                    <a:pt x="215265" y="60562"/>
                    <a:pt x="211853" y="57150"/>
                    <a:pt x="207645" y="57150"/>
                  </a:cubicBezTo>
                  <a:lnTo>
                    <a:pt x="7620" y="57150"/>
                  </a:lnTo>
                  <a:cubicBezTo>
                    <a:pt x="3412" y="57150"/>
                    <a:pt x="0" y="60562"/>
                    <a:pt x="0" y="64770"/>
                  </a:cubicBezTo>
                  <a:cubicBezTo>
                    <a:pt x="0" y="68978"/>
                    <a:pt x="3412" y="72390"/>
                    <a:pt x="7620" y="72390"/>
                  </a:cubicBezTo>
                  <a:close/>
                  <a:moveTo>
                    <a:pt x="7620" y="129540"/>
                  </a:moveTo>
                  <a:lnTo>
                    <a:pt x="207645" y="129540"/>
                  </a:lnTo>
                  <a:cubicBezTo>
                    <a:pt x="211853" y="129540"/>
                    <a:pt x="215265" y="126128"/>
                    <a:pt x="215265" y="121920"/>
                  </a:cubicBezTo>
                  <a:cubicBezTo>
                    <a:pt x="215265" y="117712"/>
                    <a:pt x="211853" y="114300"/>
                    <a:pt x="207645" y="114300"/>
                  </a:cubicBezTo>
                  <a:lnTo>
                    <a:pt x="7620" y="114300"/>
                  </a:lnTo>
                  <a:cubicBezTo>
                    <a:pt x="3412" y="114300"/>
                    <a:pt x="0" y="117712"/>
                    <a:pt x="0" y="121920"/>
                  </a:cubicBezTo>
                  <a:cubicBezTo>
                    <a:pt x="0" y="126128"/>
                    <a:pt x="3412" y="129540"/>
                    <a:pt x="7620" y="1295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39" name="Graphique 108">
              <a:extLst>
                <a:ext uri="{FF2B5EF4-FFF2-40B4-BE49-F238E27FC236}">
                  <a16:creationId xmlns:a16="http://schemas.microsoft.com/office/drawing/2014/main" id="{32C9A99C-A028-EF9F-EEDC-988BF36BD924}"/>
                </a:ext>
              </a:extLst>
            </p:cNvPr>
            <p:cNvGrpSpPr/>
            <p:nvPr/>
          </p:nvGrpSpPr>
          <p:grpSpPr>
            <a:xfrm>
              <a:off x="3467780" y="4405956"/>
              <a:ext cx="605789" cy="491489"/>
              <a:chOff x="3467780" y="4405956"/>
              <a:chExt cx="605789" cy="491489"/>
            </a:xfrm>
            <a:grpFill/>
          </p:grpSpPr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DD4A956B-CFAA-9FAB-AAE5-10A912C3F833}"/>
                  </a:ext>
                </a:extLst>
              </p:cNvPr>
              <p:cNvSpPr/>
              <p:nvPr/>
            </p:nvSpPr>
            <p:spPr>
              <a:xfrm>
                <a:off x="3582080" y="4405956"/>
                <a:ext cx="377189" cy="224790"/>
              </a:xfrm>
              <a:custGeom>
                <a:avLst/>
                <a:gdLst>
                  <a:gd name="connsiteX0" fmla="*/ 15240 w 377189"/>
                  <a:gd name="connsiteY0" fmla="*/ 217170 h 224790"/>
                  <a:gd name="connsiteX1" fmla="*/ 15240 w 377189"/>
                  <a:gd name="connsiteY1" fmla="*/ 37270 h 224790"/>
                  <a:gd name="connsiteX2" fmla="*/ 45720 w 377189"/>
                  <a:gd name="connsiteY2" fmla="*/ 15240 h 224790"/>
                  <a:gd name="connsiteX3" fmla="*/ 331470 w 377189"/>
                  <a:gd name="connsiteY3" fmla="*/ 15240 h 224790"/>
                  <a:gd name="connsiteX4" fmla="*/ 361950 w 377189"/>
                  <a:gd name="connsiteY4" fmla="*/ 37270 h 224790"/>
                  <a:gd name="connsiteX5" fmla="*/ 361950 w 377189"/>
                  <a:gd name="connsiteY5" fmla="*/ 217170 h 224790"/>
                  <a:gd name="connsiteX6" fmla="*/ 369570 w 377189"/>
                  <a:gd name="connsiteY6" fmla="*/ 224790 h 224790"/>
                  <a:gd name="connsiteX7" fmla="*/ 377190 w 377189"/>
                  <a:gd name="connsiteY7" fmla="*/ 217170 h 224790"/>
                  <a:gd name="connsiteX8" fmla="*/ 377190 w 377189"/>
                  <a:gd name="connsiteY8" fmla="*/ 37270 h 224790"/>
                  <a:gd name="connsiteX9" fmla="*/ 331470 w 377189"/>
                  <a:gd name="connsiteY9" fmla="*/ 0 h 224790"/>
                  <a:gd name="connsiteX10" fmla="*/ 45720 w 377189"/>
                  <a:gd name="connsiteY10" fmla="*/ 0 h 224790"/>
                  <a:gd name="connsiteX11" fmla="*/ 0 w 377189"/>
                  <a:gd name="connsiteY11" fmla="*/ 37270 h 224790"/>
                  <a:gd name="connsiteX12" fmla="*/ 0 w 377189"/>
                  <a:gd name="connsiteY12" fmla="*/ 217170 h 224790"/>
                  <a:gd name="connsiteX13" fmla="*/ 7620 w 377189"/>
                  <a:gd name="connsiteY13" fmla="*/ 224790 h 224790"/>
                  <a:gd name="connsiteX14" fmla="*/ 15240 w 377189"/>
                  <a:gd name="connsiteY14" fmla="*/ 217170 h 22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7189" h="224790">
                    <a:moveTo>
                      <a:pt x="15240" y="217170"/>
                    </a:moveTo>
                    <a:lnTo>
                      <a:pt x="15240" y="37270"/>
                    </a:lnTo>
                    <a:cubicBezTo>
                      <a:pt x="15240" y="25581"/>
                      <a:pt x="28527" y="15240"/>
                      <a:pt x="45720" y="15240"/>
                    </a:cubicBezTo>
                    <a:lnTo>
                      <a:pt x="331470" y="15240"/>
                    </a:lnTo>
                    <a:cubicBezTo>
                      <a:pt x="348663" y="15240"/>
                      <a:pt x="361950" y="25581"/>
                      <a:pt x="361950" y="37270"/>
                    </a:cubicBezTo>
                    <a:lnTo>
                      <a:pt x="361950" y="217170"/>
                    </a:lnTo>
                    <a:cubicBezTo>
                      <a:pt x="361950" y="221378"/>
                      <a:pt x="365362" y="224790"/>
                      <a:pt x="369570" y="224790"/>
                    </a:cubicBezTo>
                    <a:cubicBezTo>
                      <a:pt x="373778" y="224790"/>
                      <a:pt x="377190" y="221378"/>
                      <a:pt x="377190" y="217170"/>
                    </a:cubicBezTo>
                    <a:lnTo>
                      <a:pt x="377190" y="37270"/>
                    </a:lnTo>
                    <a:cubicBezTo>
                      <a:pt x="377190" y="16209"/>
                      <a:pt x="356362" y="0"/>
                      <a:pt x="331470" y="0"/>
                    </a:cubicBezTo>
                    <a:lnTo>
                      <a:pt x="45720" y="0"/>
                    </a:lnTo>
                    <a:cubicBezTo>
                      <a:pt x="20828" y="0"/>
                      <a:pt x="0" y="16209"/>
                      <a:pt x="0" y="37270"/>
                    </a:cubicBezTo>
                    <a:lnTo>
                      <a:pt x="0" y="217170"/>
                    </a:lnTo>
                    <a:cubicBezTo>
                      <a:pt x="0" y="221378"/>
                      <a:pt x="3412" y="224790"/>
                      <a:pt x="7620" y="224790"/>
                    </a:cubicBezTo>
                    <a:cubicBezTo>
                      <a:pt x="11828" y="224790"/>
                      <a:pt x="15240" y="221378"/>
                      <a:pt x="15240" y="2171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BC56D565-81C2-E379-EFF1-FAEE8582DB9A}"/>
                  </a:ext>
                </a:extLst>
              </p:cNvPr>
              <p:cNvSpPr/>
              <p:nvPr/>
            </p:nvSpPr>
            <p:spPr>
              <a:xfrm>
                <a:off x="3582080" y="4615506"/>
                <a:ext cx="377189" cy="281939"/>
              </a:xfrm>
              <a:custGeom>
                <a:avLst/>
                <a:gdLst>
                  <a:gd name="connsiteX0" fmla="*/ 361950 w 377189"/>
                  <a:gd name="connsiteY0" fmla="*/ 7620 h 281939"/>
                  <a:gd name="connsiteX1" fmla="*/ 361950 w 377189"/>
                  <a:gd name="connsiteY1" fmla="*/ 251129 h 281939"/>
                  <a:gd name="connsiteX2" fmla="*/ 331470 w 377189"/>
                  <a:gd name="connsiteY2" fmla="*/ 266700 h 281939"/>
                  <a:gd name="connsiteX3" fmla="*/ 45720 w 377189"/>
                  <a:gd name="connsiteY3" fmla="*/ 266700 h 281939"/>
                  <a:gd name="connsiteX4" fmla="*/ 15240 w 377189"/>
                  <a:gd name="connsiteY4" fmla="*/ 251129 h 281939"/>
                  <a:gd name="connsiteX5" fmla="*/ 15240 w 377189"/>
                  <a:gd name="connsiteY5" fmla="*/ 7620 h 281939"/>
                  <a:gd name="connsiteX6" fmla="*/ 7620 w 377189"/>
                  <a:gd name="connsiteY6" fmla="*/ 0 h 281939"/>
                  <a:gd name="connsiteX7" fmla="*/ 0 w 377189"/>
                  <a:gd name="connsiteY7" fmla="*/ 7620 h 281939"/>
                  <a:gd name="connsiteX8" fmla="*/ 0 w 377189"/>
                  <a:gd name="connsiteY8" fmla="*/ 251129 h 281939"/>
                  <a:gd name="connsiteX9" fmla="*/ 45720 w 377189"/>
                  <a:gd name="connsiteY9" fmla="*/ 281940 h 281939"/>
                  <a:gd name="connsiteX10" fmla="*/ 331470 w 377189"/>
                  <a:gd name="connsiteY10" fmla="*/ 281940 h 281939"/>
                  <a:gd name="connsiteX11" fmla="*/ 377190 w 377189"/>
                  <a:gd name="connsiteY11" fmla="*/ 251129 h 281939"/>
                  <a:gd name="connsiteX12" fmla="*/ 377190 w 377189"/>
                  <a:gd name="connsiteY12" fmla="*/ 7620 h 281939"/>
                  <a:gd name="connsiteX13" fmla="*/ 369570 w 377189"/>
                  <a:gd name="connsiteY13" fmla="*/ 0 h 281939"/>
                  <a:gd name="connsiteX14" fmla="*/ 361950 w 377189"/>
                  <a:gd name="connsiteY14" fmla="*/ 7620 h 28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7189" h="281939">
                    <a:moveTo>
                      <a:pt x="361950" y="7620"/>
                    </a:moveTo>
                    <a:lnTo>
                      <a:pt x="361950" y="251129"/>
                    </a:lnTo>
                    <a:cubicBezTo>
                      <a:pt x="361950" y="258724"/>
                      <a:pt x="348846" y="266700"/>
                      <a:pt x="331470" y="266700"/>
                    </a:cubicBezTo>
                    <a:lnTo>
                      <a:pt x="45720" y="266700"/>
                    </a:lnTo>
                    <a:cubicBezTo>
                      <a:pt x="28344" y="266700"/>
                      <a:pt x="15240" y="258724"/>
                      <a:pt x="15240" y="251129"/>
                    </a:cubicBezTo>
                    <a:lnTo>
                      <a:pt x="15240" y="7620"/>
                    </a:lnTo>
                    <a:cubicBezTo>
                      <a:pt x="15240" y="3412"/>
                      <a:pt x="11828" y="0"/>
                      <a:pt x="7620" y="0"/>
                    </a:cubicBezTo>
                    <a:cubicBezTo>
                      <a:pt x="3412" y="0"/>
                      <a:pt x="0" y="3412"/>
                      <a:pt x="0" y="7620"/>
                    </a:cubicBezTo>
                    <a:lnTo>
                      <a:pt x="0" y="251129"/>
                    </a:lnTo>
                    <a:cubicBezTo>
                      <a:pt x="0" y="269150"/>
                      <a:pt x="21012" y="281940"/>
                      <a:pt x="45720" y="281940"/>
                    </a:cubicBezTo>
                    <a:lnTo>
                      <a:pt x="331470" y="281940"/>
                    </a:lnTo>
                    <a:cubicBezTo>
                      <a:pt x="356178" y="281940"/>
                      <a:pt x="377190" y="269150"/>
                      <a:pt x="377190" y="251129"/>
                    </a:cubicBezTo>
                    <a:lnTo>
                      <a:pt x="377190" y="7620"/>
                    </a:lnTo>
                    <a:cubicBezTo>
                      <a:pt x="377190" y="3412"/>
                      <a:pt x="373778" y="0"/>
                      <a:pt x="369570" y="0"/>
                    </a:cubicBezTo>
                    <a:cubicBezTo>
                      <a:pt x="365362" y="0"/>
                      <a:pt x="361950" y="3412"/>
                      <a:pt x="361950" y="762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58B68495-3240-C602-346E-44BCE9FCE4CA}"/>
                  </a:ext>
                </a:extLst>
              </p:cNvPr>
              <p:cNvSpPr/>
              <p:nvPr/>
            </p:nvSpPr>
            <p:spPr>
              <a:xfrm>
                <a:off x="3472542" y="4653606"/>
                <a:ext cx="596264" cy="15240"/>
              </a:xfrm>
              <a:custGeom>
                <a:avLst/>
                <a:gdLst>
                  <a:gd name="connsiteX0" fmla="*/ 7620 w 596264"/>
                  <a:gd name="connsiteY0" fmla="*/ 15240 h 15240"/>
                  <a:gd name="connsiteX1" fmla="*/ 588645 w 596264"/>
                  <a:gd name="connsiteY1" fmla="*/ 15240 h 15240"/>
                  <a:gd name="connsiteX2" fmla="*/ 596265 w 596264"/>
                  <a:gd name="connsiteY2" fmla="*/ 7620 h 15240"/>
                  <a:gd name="connsiteX3" fmla="*/ 588645 w 596264"/>
                  <a:gd name="connsiteY3" fmla="*/ 0 h 15240"/>
                  <a:gd name="connsiteX4" fmla="*/ 7620 w 596264"/>
                  <a:gd name="connsiteY4" fmla="*/ 0 h 15240"/>
                  <a:gd name="connsiteX5" fmla="*/ 0 w 596264"/>
                  <a:gd name="connsiteY5" fmla="*/ 7620 h 15240"/>
                  <a:gd name="connsiteX6" fmla="*/ 7620 w 596264"/>
                  <a:gd name="connsiteY6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6264" h="15240">
                    <a:moveTo>
                      <a:pt x="7620" y="15240"/>
                    </a:moveTo>
                    <a:lnTo>
                      <a:pt x="588645" y="15240"/>
                    </a:lnTo>
                    <a:cubicBezTo>
                      <a:pt x="592853" y="15240"/>
                      <a:pt x="596265" y="11828"/>
                      <a:pt x="596265" y="7620"/>
                    </a:cubicBezTo>
                    <a:cubicBezTo>
                      <a:pt x="596265" y="3412"/>
                      <a:pt x="592853" y="0"/>
                      <a:pt x="588645" y="0"/>
                    </a:cubicBezTo>
                    <a:lnTo>
                      <a:pt x="7620" y="0"/>
                    </a:lnTo>
                    <a:cubicBezTo>
                      <a:pt x="3412" y="0"/>
                      <a:pt x="0" y="3412"/>
                      <a:pt x="0" y="7620"/>
                    </a:cubicBezTo>
                    <a:cubicBezTo>
                      <a:pt x="0" y="11828"/>
                      <a:pt x="3412" y="15240"/>
                      <a:pt x="7620" y="152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CEB43E69-AD8F-FBC0-88FC-E48904ACBCEA}"/>
                  </a:ext>
                </a:extLst>
              </p:cNvPr>
              <p:cNvSpPr/>
              <p:nvPr/>
            </p:nvSpPr>
            <p:spPr>
              <a:xfrm>
                <a:off x="3467780" y="4610743"/>
                <a:ext cx="605789" cy="100964"/>
              </a:xfrm>
              <a:custGeom>
                <a:avLst/>
                <a:gdLst>
                  <a:gd name="connsiteX0" fmla="*/ 0 w 605789"/>
                  <a:gd name="connsiteY0" fmla="*/ 7620 h 100964"/>
                  <a:gd name="connsiteX1" fmla="*/ 0 w 605789"/>
                  <a:gd name="connsiteY1" fmla="*/ 93345 h 100964"/>
                  <a:gd name="connsiteX2" fmla="*/ 7620 w 605789"/>
                  <a:gd name="connsiteY2" fmla="*/ 100965 h 100964"/>
                  <a:gd name="connsiteX3" fmla="*/ 15240 w 605789"/>
                  <a:gd name="connsiteY3" fmla="*/ 93345 h 100964"/>
                  <a:gd name="connsiteX4" fmla="*/ 15240 w 605789"/>
                  <a:gd name="connsiteY4" fmla="*/ 7620 h 100964"/>
                  <a:gd name="connsiteX5" fmla="*/ 7620 w 605789"/>
                  <a:gd name="connsiteY5" fmla="*/ 0 h 100964"/>
                  <a:gd name="connsiteX6" fmla="*/ 0 w 605789"/>
                  <a:gd name="connsiteY6" fmla="*/ 7620 h 100964"/>
                  <a:gd name="connsiteX7" fmla="*/ 590550 w 605789"/>
                  <a:gd name="connsiteY7" fmla="*/ 7620 h 100964"/>
                  <a:gd name="connsiteX8" fmla="*/ 590550 w 605789"/>
                  <a:gd name="connsiteY8" fmla="*/ 93345 h 100964"/>
                  <a:gd name="connsiteX9" fmla="*/ 598170 w 605789"/>
                  <a:gd name="connsiteY9" fmla="*/ 100965 h 100964"/>
                  <a:gd name="connsiteX10" fmla="*/ 605790 w 605789"/>
                  <a:gd name="connsiteY10" fmla="*/ 93345 h 100964"/>
                  <a:gd name="connsiteX11" fmla="*/ 605790 w 605789"/>
                  <a:gd name="connsiteY11" fmla="*/ 7620 h 100964"/>
                  <a:gd name="connsiteX12" fmla="*/ 598170 w 605789"/>
                  <a:gd name="connsiteY12" fmla="*/ 0 h 100964"/>
                  <a:gd name="connsiteX13" fmla="*/ 590550 w 605789"/>
                  <a:gd name="connsiteY13" fmla="*/ 7620 h 10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5789" h="100964">
                    <a:moveTo>
                      <a:pt x="0" y="7620"/>
                    </a:moveTo>
                    <a:lnTo>
                      <a:pt x="0" y="93345"/>
                    </a:lnTo>
                    <a:cubicBezTo>
                      <a:pt x="0" y="97553"/>
                      <a:pt x="3412" y="100965"/>
                      <a:pt x="7620" y="100965"/>
                    </a:cubicBezTo>
                    <a:cubicBezTo>
                      <a:pt x="11828" y="100965"/>
                      <a:pt x="15240" y="97553"/>
                      <a:pt x="15240" y="93345"/>
                    </a:cubicBezTo>
                    <a:lnTo>
                      <a:pt x="15240" y="7620"/>
                    </a:lnTo>
                    <a:cubicBezTo>
                      <a:pt x="15240" y="3412"/>
                      <a:pt x="11828" y="0"/>
                      <a:pt x="7620" y="0"/>
                    </a:cubicBezTo>
                    <a:cubicBezTo>
                      <a:pt x="3412" y="0"/>
                      <a:pt x="0" y="3412"/>
                      <a:pt x="0" y="7620"/>
                    </a:cubicBezTo>
                    <a:close/>
                    <a:moveTo>
                      <a:pt x="590550" y="7620"/>
                    </a:moveTo>
                    <a:lnTo>
                      <a:pt x="590550" y="93345"/>
                    </a:lnTo>
                    <a:cubicBezTo>
                      <a:pt x="590550" y="97553"/>
                      <a:pt x="593962" y="100965"/>
                      <a:pt x="598170" y="100965"/>
                    </a:cubicBezTo>
                    <a:cubicBezTo>
                      <a:pt x="602378" y="100965"/>
                      <a:pt x="605790" y="97553"/>
                      <a:pt x="605790" y="93345"/>
                    </a:cubicBezTo>
                    <a:lnTo>
                      <a:pt x="605790" y="7620"/>
                    </a:lnTo>
                    <a:cubicBezTo>
                      <a:pt x="605790" y="3412"/>
                      <a:pt x="602378" y="0"/>
                      <a:pt x="598170" y="0"/>
                    </a:cubicBezTo>
                    <a:cubicBezTo>
                      <a:pt x="593962" y="0"/>
                      <a:pt x="590550" y="3412"/>
                      <a:pt x="590550" y="762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44" name="Graphique 97">
            <a:extLst>
              <a:ext uri="{FF2B5EF4-FFF2-40B4-BE49-F238E27FC236}">
                <a16:creationId xmlns:a16="http://schemas.microsoft.com/office/drawing/2014/main" id="{0E1759C9-3BD8-DE06-E253-D057C2171612}"/>
              </a:ext>
            </a:extLst>
          </p:cNvPr>
          <p:cNvGrpSpPr/>
          <p:nvPr/>
        </p:nvGrpSpPr>
        <p:grpSpPr>
          <a:xfrm>
            <a:off x="1245905" y="5207697"/>
            <a:ext cx="377189" cy="491491"/>
            <a:chOff x="9758442" y="4423720"/>
            <a:chExt cx="377189" cy="491490"/>
          </a:xfrm>
          <a:solidFill>
            <a:srgbClr val="E52A29"/>
          </a:solidFill>
        </p:grpSpPr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AF7C4D87-035B-5BF7-FEC7-DF182D403CAC}"/>
                </a:ext>
              </a:extLst>
            </p:cNvPr>
            <p:cNvSpPr/>
            <p:nvPr/>
          </p:nvSpPr>
          <p:spPr>
            <a:xfrm>
              <a:off x="9758442" y="4423720"/>
              <a:ext cx="377189" cy="491490"/>
            </a:xfrm>
            <a:custGeom>
              <a:avLst/>
              <a:gdLst>
                <a:gd name="connsiteX0" fmla="*/ 331470 w 377189"/>
                <a:gd name="connsiteY0" fmla="*/ 0 h 491490"/>
                <a:gd name="connsiteX1" fmla="*/ 377190 w 377189"/>
                <a:gd name="connsiteY1" fmla="*/ 45720 h 491490"/>
                <a:gd name="connsiteX2" fmla="*/ 377190 w 377189"/>
                <a:gd name="connsiteY2" fmla="*/ 445770 h 491490"/>
                <a:gd name="connsiteX3" fmla="*/ 331470 w 377189"/>
                <a:gd name="connsiteY3" fmla="*/ 491490 h 491490"/>
                <a:gd name="connsiteX4" fmla="*/ 45720 w 377189"/>
                <a:gd name="connsiteY4" fmla="*/ 491490 h 491490"/>
                <a:gd name="connsiteX5" fmla="*/ 0 w 377189"/>
                <a:gd name="connsiteY5" fmla="*/ 445770 h 491490"/>
                <a:gd name="connsiteX6" fmla="*/ 0 w 377189"/>
                <a:gd name="connsiteY6" fmla="*/ 45720 h 491490"/>
                <a:gd name="connsiteX7" fmla="*/ 45720 w 377189"/>
                <a:gd name="connsiteY7" fmla="*/ 0 h 491490"/>
                <a:gd name="connsiteX8" fmla="*/ 331470 w 377189"/>
                <a:gd name="connsiteY8" fmla="*/ 0 h 491490"/>
                <a:gd name="connsiteX9" fmla="*/ 331470 w 377189"/>
                <a:gd name="connsiteY9" fmla="*/ 15240 h 491490"/>
                <a:gd name="connsiteX10" fmla="*/ 45720 w 377189"/>
                <a:gd name="connsiteY10" fmla="*/ 15240 h 491490"/>
                <a:gd name="connsiteX11" fmla="*/ 15240 w 377189"/>
                <a:gd name="connsiteY11" fmla="*/ 45720 h 491490"/>
                <a:gd name="connsiteX12" fmla="*/ 15240 w 377189"/>
                <a:gd name="connsiteY12" fmla="*/ 445770 h 491490"/>
                <a:gd name="connsiteX13" fmla="*/ 45720 w 377189"/>
                <a:gd name="connsiteY13" fmla="*/ 476250 h 491490"/>
                <a:gd name="connsiteX14" fmla="*/ 331470 w 377189"/>
                <a:gd name="connsiteY14" fmla="*/ 476250 h 491490"/>
                <a:gd name="connsiteX15" fmla="*/ 361950 w 377189"/>
                <a:gd name="connsiteY15" fmla="*/ 445770 h 491490"/>
                <a:gd name="connsiteX16" fmla="*/ 361950 w 377189"/>
                <a:gd name="connsiteY16" fmla="*/ 45720 h 491490"/>
                <a:gd name="connsiteX17" fmla="*/ 331470 w 377189"/>
                <a:gd name="connsiteY17" fmla="*/ 15240 h 49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189" h="491490">
                  <a:moveTo>
                    <a:pt x="331470" y="0"/>
                  </a:moveTo>
                  <a:cubicBezTo>
                    <a:pt x="356721" y="0"/>
                    <a:pt x="377190" y="20469"/>
                    <a:pt x="377190" y="45720"/>
                  </a:cubicBezTo>
                  <a:lnTo>
                    <a:pt x="377190" y="445770"/>
                  </a:lnTo>
                  <a:cubicBezTo>
                    <a:pt x="377190" y="471021"/>
                    <a:pt x="356721" y="491490"/>
                    <a:pt x="331470" y="491490"/>
                  </a:cubicBezTo>
                  <a:lnTo>
                    <a:pt x="45720" y="491490"/>
                  </a:lnTo>
                  <a:cubicBezTo>
                    <a:pt x="20469" y="491490"/>
                    <a:pt x="0" y="471021"/>
                    <a:pt x="0" y="445770"/>
                  </a:cubicBezTo>
                  <a:lnTo>
                    <a:pt x="0" y="45720"/>
                  </a:lnTo>
                  <a:cubicBezTo>
                    <a:pt x="0" y="20469"/>
                    <a:pt x="20469" y="0"/>
                    <a:pt x="45720" y="0"/>
                  </a:cubicBezTo>
                  <a:lnTo>
                    <a:pt x="331470" y="0"/>
                  </a:lnTo>
                  <a:close/>
                  <a:moveTo>
                    <a:pt x="331470" y="15240"/>
                  </a:moveTo>
                  <a:lnTo>
                    <a:pt x="45720" y="15240"/>
                  </a:lnTo>
                  <a:cubicBezTo>
                    <a:pt x="28886" y="15240"/>
                    <a:pt x="15240" y="28886"/>
                    <a:pt x="15240" y="45720"/>
                  </a:cubicBezTo>
                  <a:lnTo>
                    <a:pt x="15240" y="445770"/>
                  </a:lnTo>
                  <a:cubicBezTo>
                    <a:pt x="15240" y="462604"/>
                    <a:pt x="28886" y="476250"/>
                    <a:pt x="45720" y="476250"/>
                  </a:cubicBezTo>
                  <a:lnTo>
                    <a:pt x="331470" y="476250"/>
                  </a:lnTo>
                  <a:cubicBezTo>
                    <a:pt x="348304" y="476250"/>
                    <a:pt x="361950" y="462604"/>
                    <a:pt x="361950" y="445770"/>
                  </a:cubicBezTo>
                  <a:lnTo>
                    <a:pt x="361950" y="45720"/>
                  </a:lnTo>
                  <a:cubicBezTo>
                    <a:pt x="361950" y="28886"/>
                    <a:pt x="348304" y="15240"/>
                    <a:pt x="33147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4AE80FBB-B3BA-8665-B13C-504BBF65B2E0}"/>
                </a:ext>
              </a:extLst>
            </p:cNvPr>
            <p:cNvSpPr/>
            <p:nvPr/>
          </p:nvSpPr>
          <p:spPr>
            <a:xfrm>
              <a:off x="9834642" y="4738046"/>
              <a:ext cx="215264" cy="91439"/>
            </a:xfrm>
            <a:custGeom>
              <a:avLst/>
              <a:gdLst>
                <a:gd name="connsiteX0" fmla="*/ 7620 w 215264"/>
                <a:gd name="connsiteY0" fmla="*/ 76200 h 91439"/>
                <a:gd name="connsiteX1" fmla="*/ 207645 w 215264"/>
                <a:gd name="connsiteY1" fmla="*/ 76200 h 91439"/>
                <a:gd name="connsiteX2" fmla="*/ 215265 w 215264"/>
                <a:gd name="connsiteY2" fmla="*/ 83820 h 91439"/>
                <a:gd name="connsiteX3" fmla="*/ 208600 w 215264"/>
                <a:gd name="connsiteY3" fmla="*/ 91381 h 91439"/>
                <a:gd name="connsiteX4" fmla="*/ 207645 w 215264"/>
                <a:gd name="connsiteY4" fmla="*/ 91440 h 91439"/>
                <a:gd name="connsiteX5" fmla="*/ 7620 w 215264"/>
                <a:gd name="connsiteY5" fmla="*/ 91440 h 91439"/>
                <a:gd name="connsiteX6" fmla="*/ 0 w 215264"/>
                <a:gd name="connsiteY6" fmla="*/ 83820 h 91439"/>
                <a:gd name="connsiteX7" fmla="*/ 6665 w 215264"/>
                <a:gd name="connsiteY7" fmla="*/ 76259 h 91439"/>
                <a:gd name="connsiteX8" fmla="*/ 7620 w 215264"/>
                <a:gd name="connsiteY8" fmla="*/ 76200 h 91439"/>
                <a:gd name="connsiteX9" fmla="*/ 207645 w 215264"/>
                <a:gd name="connsiteY9" fmla="*/ 76200 h 91439"/>
                <a:gd name="connsiteX10" fmla="*/ 7620 w 215264"/>
                <a:gd name="connsiteY10" fmla="*/ 76200 h 91439"/>
                <a:gd name="connsiteX11" fmla="*/ 7620 w 215264"/>
                <a:gd name="connsiteY11" fmla="*/ 38100 h 91439"/>
                <a:gd name="connsiteX12" fmla="*/ 207645 w 215264"/>
                <a:gd name="connsiteY12" fmla="*/ 38100 h 91439"/>
                <a:gd name="connsiteX13" fmla="*/ 215265 w 215264"/>
                <a:gd name="connsiteY13" fmla="*/ 45720 h 91439"/>
                <a:gd name="connsiteX14" fmla="*/ 208600 w 215264"/>
                <a:gd name="connsiteY14" fmla="*/ 53281 h 91439"/>
                <a:gd name="connsiteX15" fmla="*/ 207645 w 215264"/>
                <a:gd name="connsiteY15" fmla="*/ 53340 h 91439"/>
                <a:gd name="connsiteX16" fmla="*/ 7620 w 215264"/>
                <a:gd name="connsiteY16" fmla="*/ 53340 h 91439"/>
                <a:gd name="connsiteX17" fmla="*/ 0 w 215264"/>
                <a:gd name="connsiteY17" fmla="*/ 45720 h 91439"/>
                <a:gd name="connsiteX18" fmla="*/ 6665 w 215264"/>
                <a:gd name="connsiteY18" fmla="*/ 38159 h 91439"/>
                <a:gd name="connsiteX19" fmla="*/ 7620 w 215264"/>
                <a:gd name="connsiteY19" fmla="*/ 38100 h 91439"/>
                <a:gd name="connsiteX20" fmla="*/ 207645 w 215264"/>
                <a:gd name="connsiteY20" fmla="*/ 38100 h 91439"/>
                <a:gd name="connsiteX21" fmla="*/ 7620 w 215264"/>
                <a:gd name="connsiteY21" fmla="*/ 38100 h 91439"/>
                <a:gd name="connsiteX22" fmla="*/ 7620 w 215264"/>
                <a:gd name="connsiteY22" fmla="*/ 0 h 91439"/>
                <a:gd name="connsiteX23" fmla="*/ 112395 w 215264"/>
                <a:gd name="connsiteY23" fmla="*/ 0 h 91439"/>
                <a:gd name="connsiteX24" fmla="*/ 120015 w 215264"/>
                <a:gd name="connsiteY24" fmla="*/ 7620 h 91439"/>
                <a:gd name="connsiteX25" fmla="*/ 113350 w 215264"/>
                <a:gd name="connsiteY25" fmla="*/ 15181 h 91439"/>
                <a:gd name="connsiteX26" fmla="*/ 112395 w 215264"/>
                <a:gd name="connsiteY26" fmla="*/ 15240 h 91439"/>
                <a:gd name="connsiteX27" fmla="*/ 7620 w 215264"/>
                <a:gd name="connsiteY27" fmla="*/ 15240 h 91439"/>
                <a:gd name="connsiteX28" fmla="*/ 0 w 215264"/>
                <a:gd name="connsiteY28" fmla="*/ 7620 h 91439"/>
                <a:gd name="connsiteX29" fmla="*/ 6665 w 215264"/>
                <a:gd name="connsiteY29" fmla="*/ 59 h 91439"/>
                <a:gd name="connsiteX30" fmla="*/ 7620 w 215264"/>
                <a:gd name="connsiteY30" fmla="*/ 0 h 91439"/>
                <a:gd name="connsiteX31" fmla="*/ 112395 w 215264"/>
                <a:gd name="connsiteY31" fmla="*/ 0 h 91439"/>
                <a:gd name="connsiteX32" fmla="*/ 7620 w 215264"/>
                <a:gd name="connsiteY32" fmla="*/ 0 h 9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5264" h="91439">
                  <a:moveTo>
                    <a:pt x="7620" y="76200"/>
                  </a:moveTo>
                  <a:lnTo>
                    <a:pt x="207645" y="76200"/>
                  </a:lnTo>
                  <a:cubicBezTo>
                    <a:pt x="211853" y="76200"/>
                    <a:pt x="215265" y="79612"/>
                    <a:pt x="215265" y="83820"/>
                  </a:cubicBezTo>
                  <a:cubicBezTo>
                    <a:pt x="215265" y="87704"/>
                    <a:pt x="212358" y="90910"/>
                    <a:pt x="208600" y="91381"/>
                  </a:cubicBezTo>
                  <a:lnTo>
                    <a:pt x="207645" y="91440"/>
                  </a:lnTo>
                  <a:lnTo>
                    <a:pt x="7620" y="91440"/>
                  </a:lnTo>
                  <a:cubicBezTo>
                    <a:pt x="3412" y="91440"/>
                    <a:pt x="0" y="88028"/>
                    <a:pt x="0" y="83820"/>
                  </a:cubicBezTo>
                  <a:cubicBezTo>
                    <a:pt x="0" y="79936"/>
                    <a:pt x="2907" y="76730"/>
                    <a:pt x="6665" y="76259"/>
                  </a:cubicBezTo>
                  <a:lnTo>
                    <a:pt x="7620" y="76200"/>
                  </a:lnTo>
                  <a:lnTo>
                    <a:pt x="207645" y="76200"/>
                  </a:lnTo>
                  <a:lnTo>
                    <a:pt x="7620" y="76200"/>
                  </a:lnTo>
                  <a:close/>
                  <a:moveTo>
                    <a:pt x="7620" y="38100"/>
                  </a:moveTo>
                  <a:lnTo>
                    <a:pt x="207645" y="38100"/>
                  </a:lnTo>
                  <a:cubicBezTo>
                    <a:pt x="211853" y="38100"/>
                    <a:pt x="215265" y="41512"/>
                    <a:pt x="215265" y="45720"/>
                  </a:cubicBezTo>
                  <a:cubicBezTo>
                    <a:pt x="215265" y="49604"/>
                    <a:pt x="212358" y="52810"/>
                    <a:pt x="208600" y="53281"/>
                  </a:cubicBezTo>
                  <a:lnTo>
                    <a:pt x="207645" y="53340"/>
                  </a:lnTo>
                  <a:lnTo>
                    <a:pt x="7620" y="53340"/>
                  </a:lnTo>
                  <a:cubicBezTo>
                    <a:pt x="3412" y="53340"/>
                    <a:pt x="0" y="49928"/>
                    <a:pt x="0" y="45720"/>
                  </a:cubicBezTo>
                  <a:cubicBezTo>
                    <a:pt x="0" y="41836"/>
                    <a:pt x="2907" y="38630"/>
                    <a:pt x="6665" y="38159"/>
                  </a:cubicBezTo>
                  <a:lnTo>
                    <a:pt x="7620" y="38100"/>
                  </a:lnTo>
                  <a:lnTo>
                    <a:pt x="207645" y="38100"/>
                  </a:lnTo>
                  <a:lnTo>
                    <a:pt x="7620" y="38100"/>
                  </a:lnTo>
                  <a:close/>
                  <a:moveTo>
                    <a:pt x="7620" y="0"/>
                  </a:moveTo>
                  <a:lnTo>
                    <a:pt x="112395" y="0"/>
                  </a:lnTo>
                  <a:cubicBezTo>
                    <a:pt x="116603" y="0"/>
                    <a:pt x="120015" y="3412"/>
                    <a:pt x="120015" y="7620"/>
                  </a:cubicBezTo>
                  <a:cubicBezTo>
                    <a:pt x="120015" y="11504"/>
                    <a:pt x="117108" y="14710"/>
                    <a:pt x="113350" y="15181"/>
                  </a:cubicBezTo>
                  <a:lnTo>
                    <a:pt x="112395" y="15240"/>
                  </a:lnTo>
                  <a:lnTo>
                    <a:pt x="7620" y="15240"/>
                  </a:lnTo>
                  <a:cubicBezTo>
                    <a:pt x="3412" y="15240"/>
                    <a:pt x="0" y="11828"/>
                    <a:pt x="0" y="7620"/>
                  </a:cubicBezTo>
                  <a:cubicBezTo>
                    <a:pt x="0" y="3736"/>
                    <a:pt x="2907" y="530"/>
                    <a:pt x="6665" y="59"/>
                  </a:cubicBezTo>
                  <a:lnTo>
                    <a:pt x="7620" y="0"/>
                  </a:lnTo>
                  <a:lnTo>
                    <a:pt x="112395" y="0"/>
                  </a:lnTo>
                  <a:lnTo>
                    <a:pt x="762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DAD70CFA-2E32-2E71-7A18-42959B64E6D2}"/>
                </a:ext>
              </a:extLst>
            </p:cNvPr>
            <p:cNvSpPr/>
            <p:nvPr/>
          </p:nvSpPr>
          <p:spPr>
            <a:xfrm>
              <a:off x="9758442" y="4423720"/>
              <a:ext cx="377189" cy="491490"/>
            </a:xfrm>
            <a:custGeom>
              <a:avLst/>
              <a:gdLst>
                <a:gd name="connsiteX0" fmla="*/ 331470 w 377189"/>
                <a:gd name="connsiteY0" fmla="*/ 0 h 491490"/>
                <a:gd name="connsiteX1" fmla="*/ 377190 w 377189"/>
                <a:gd name="connsiteY1" fmla="*/ 45720 h 491490"/>
                <a:gd name="connsiteX2" fmla="*/ 377190 w 377189"/>
                <a:gd name="connsiteY2" fmla="*/ 445770 h 491490"/>
                <a:gd name="connsiteX3" fmla="*/ 331470 w 377189"/>
                <a:gd name="connsiteY3" fmla="*/ 491490 h 491490"/>
                <a:gd name="connsiteX4" fmla="*/ 45720 w 377189"/>
                <a:gd name="connsiteY4" fmla="*/ 491490 h 491490"/>
                <a:gd name="connsiteX5" fmla="*/ 0 w 377189"/>
                <a:gd name="connsiteY5" fmla="*/ 445770 h 491490"/>
                <a:gd name="connsiteX6" fmla="*/ 0 w 377189"/>
                <a:gd name="connsiteY6" fmla="*/ 45720 h 491490"/>
                <a:gd name="connsiteX7" fmla="*/ 45720 w 377189"/>
                <a:gd name="connsiteY7" fmla="*/ 0 h 491490"/>
                <a:gd name="connsiteX8" fmla="*/ 331470 w 377189"/>
                <a:gd name="connsiteY8" fmla="*/ 0 h 491490"/>
                <a:gd name="connsiteX9" fmla="*/ 331470 w 377189"/>
                <a:gd name="connsiteY9" fmla="*/ 15240 h 491490"/>
                <a:gd name="connsiteX10" fmla="*/ 45720 w 377189"/>
                <a:gd name="connsiteY10" fmla="*/ 15240 h 491490"/>
                <a:gd name="connsiteX11" fmla="*/ 15240 w 377189"/>
                <a:gd name="connsiteY11" fmla="*/ 45720 h 491490"/>
                <a:gd name="connsiteX12" fmla="*/ 15240 w 377189"/>
                <a:gd name="connsiteY12" fmla="*/ 445770 h 491490"/>
                <a:gd name="connsiteX13" fmla="*/ 45720 w 377189"/>
                <a:gd name="connsiteY13" fmla="*/ 476250 h 491490"/>
                <a:gd name="connsiteX14" fmla="*/ 331470 w 377189"/>
                <a:gd name="connsiteY14" fmla="*/ 476250 h 491490"/>
                <a:gd name="connsiteX15" fmla="*/ 361950 w 377189"/>
                <a:gd name="connsiteY15" fmla="*/ 445770 h 491490"/>
                <a:gd name="connsiteX16" fmla="*/ 361950 w 377189"/>
                <a:gd name="connsiteY16" fmla="*/ 45720 h 491490"/>
                <a:gd name="connsiteX17" fmla="*/ 331470 w 377189"/>
                <a:gd name="connsiteY17" fmla="*/ 15240 h 49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189" h="491490">
                  <a:moveTo>
                    <a:pt x="331470" y="0"/>
                  </a:moveTo>
                  <a:cubicBezTo>
                    <a:pt x="356721" y="0"/>
                    <a:pt x="377190" y="20469"/>
                    <a:pt x="377190" y="45720"/>
                  </a:cubicBezTo>
                  <a:lnTo>
                    <a:pt x="377190" y="445770"/>
                  </a:lnTo>
                  <a:cubicBezTo>
                    <a:pt x="377190" y="471021"/>
                    <a:pt x="356721" y="491490"/>
                    <a:pt x="331470" y="491490"/>
                  </a:cubicBezTo>
                  <a:lnTo>
                    <a:pt x="45720" y="491490"/>
                  </a:lnTo>
                  <a:cubicBezTo>
                    <a:pt x="20469" y="491490"/>
                    <a:pt x="0" y="471021"/>
                    <a:pt x="0" y="445770"/>
                  </a:cubicBezTo>
                  <a:lnTo>
                    <a:pt x="0" y="45720"/>
                  </a:lnTo>
                  <a:cubicBezTo>
                    <a:pt x="0" y="20469"/>
                    <a:pt x="20469" y="0"/>
                    <a:pt x="45720" y="0"/>
                  </a:cubicBezTo>
                  <a:lnTo>
                    <a:pt x="331470" y="0"/>
                  </a:lnTo>
                  <a:close/>
                  <a:moveTo>
                    <a:pt x="331470" y="15240"/>
                  </a:moveTo>
                  <a:lnTo>
                    <a:pt x="45720" y="15240"/>
                  </a:lnTo>
                  <a:cubicBezTo>
                    <a:pt x="28886" y="15240"/>
                    <a:pt x="15240" y="28886"/>
                    <a:pt x="15240" y="45720"/>
                  </a:cubicBezTo>
                  <a:lnTo>
                    <a:pt x="15240" y="445770"/>
                  </a:lnTo>
                  <a:cubicBezTo>
                    <a:pt x="15240" y="462604"/>
                    <a:pt x="28886" y="476250"/>
                    <a:pt x="45720" y="476250"/>
                  </a:cubicBezTo>
                  <a:lnTo>
                    <a:pt x="331470" y="476250"/>
                  </a:lnTo>
                  <a:cubicBezTo>
                    <a:pt x="348304" y="476250"/>
                    <a:pt x="361950" y="462604"/>
                    <a:pt x="361950" y="445770"/>
                  </a:cubicBezTo>
                  <a:lnTo>
                    <a:pt x="361950" y="45720"/>
                  </a:lnTo>
                  <a:cubicBezTo>
                    <a:pt x="361950" y="28886"/>
                    <a:pt x="348304" y="15240"/>
                    <a:pt x="33147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6DF58243-BBA4-6198-1A0A-9A2E631B463B}"/>
                </a:ext>
              </a:extLst>
            </p:cNvPr>
            <p:cNvSpPr/>
            <p:nvPr/>
          </p:nvSpPr>
          <p:spPr>
            <a:xfrm>
              <a:off x="9863217" y="4614221"/>
              <a:ext cx="158114" cy="57350"/>
            </a:xfrm>
            <a:custGeom>
              <a:avLst/>
              <a:gdLst>
                <a:gd name="connsiteX0" fmla="*/ 158115 w 158114"/>
                <a:gd name="connsiteY0" fmla="*/ 49730 h 57350"/>
                <a:gd name="connsiteX1" fmla="*/ 79057 w 158114"/>
                <a:gd name="connsiteY1" fmla="*/ 0 h 57350"/>
                <a:gd name="connsiteX2" fmla="*/ 0 w 158114"/>
                <a:gd name="connsiteY2" fmla="*/ 49730 h 57350"/>
                <a:gd name="connsiteX3" fmla="*/ 7620 w 158114"/>
                <a:gd name="connsiteY3" fmla="*/ 57350 h 57350"/>
                <a:gd name="connsiteX4" fmla="*/ 15240 w 158114"/>
                <a:gd name="connsiteY4" fmla="*/ 49730 h 57350"/>
                <a:gd name="connsiteX5" fmla="*/ 79057 w 158114"/>
                <a:gd name="connsiteY5" fmla="*/ 15240 h 57350"/>
                <a:gd name="connsiteX6" fmla="*/ 142825 w 158114"/>
                <a:gd name="connsiteY6" fmla="*/ 48417 h 57350"/>
                <a:gd name="connsiteX7" fmla="*/ 142875 w 158114"/>
                <a:gd name="connsiteY7" fmla="*/ 49730 h 57350"/>
                <a:gd name="connsiteX8" fmla="*/ 150495 w 158114"/>
                <a:gd name="connsiteY8" fmla="*/ 57350 h 57350"/>
                <a:gd name="connsiteX9" fmla="*/ 158115 w 158114"/>
                <a:gd name="connsiteY9" fmla="*/ 49730 h 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114" h="57350">
                  <a:moveTo>
                    <a:pt x="158115" y="49730"/>
                  </a:moveTo>
                  <a:cubicBezTo>
                    <a:pt x="158115" y="21187"/>
                    <a:pt x="122169" y="0"/>
                    <a:pt x="79057" y="0"/>
                  </a:cubicBezTo>
                  <a:cubicBezTo>
                    <a:pt x="35952" y="0"/>
                    <a:pt x="0" y="21194"/>
                    <a:pt x="0" y="49730"/>
                  </a:cubicBezTo>
                  <a:cubicBezTo>
                    <a:pt x="0" y="53938"/>
                    <a:pt x="3412" y="57350"/>
                    <a:pt x="7620" y="57350"/>
                  </a:cubicBezTo>
                  <a:cubicBezTo>
                    <a:pt x="11828" y="57350"/>
                    <a:pt x="15240" y="53938"/>
                    <a:pt x="15240" y="49730"/>
                  </a:cubicBezTo>
                  <a:cubicBezTo>
                    <a:pt x="15240" y="31761"/>
                    <a:pt x="43264" y="15240"/>
                    <a:pt x="79057" y="15240"/>
                  </a:cubicBezTo>
                  <a:cubicBezTo>
                    <a:pt x="113983" y="15240"/>
                    <a:pt x="141503" y="30959"/>
                    <a:pt x="142825" y="48417"/>
                  </a:cubicBezTo>
                  <a:lnTo>
                    <a:pt x="142875" y="49730"/>
                  </a:lnTo>
                  <a:cubicBezTo>
                    <a:pt x="142875" y="53938"/>
                    <a:pt x="146287" y="57350"/>
                    <a:pt x="150495" y="57350"/>
                  </a:cubicBezTo>
                  <a:cubicBezTo>
                    <a:pt x="154703" y="57350"/>
                    <a:pt x="158115" y="53938"/>
                    <a:pt x="158115" y="497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94A971C-B8A8-8A5A-F052-752BE723188D}"/>
                </a:ext>
              </a:extLst>
            </p:cNvPr>
            <p:cNvSpPr/>
            <p:nvPr/>
          </p:nvSpPr>
          <p:spPr>
            <a:xfrm>
              <a:off x="9901317" y="4509446"/>
              <a:ext cx="86677" cy="85420"/>
            </a:xfrm>
            <a:custGeom>
              <a:avLst/>
              <a:gdLst>
                <a:gd name="connsiteX0" fmla="*/ 43339 w 86677"/>
                <a:gd name="connsiteY0" fmla="*/ 0 h 85420"/>
                <a:gd name="connsiteX1" fmla="*/ 86677 w 86677"/>
                <a:gd name="connsiteY1" fmla="*/ 42710 h 85420"/>
                <a:gd name="connsiteX2" fmla="*/ 43339 w 86677"/>
                <a:gd name="connsiteY2" fmla="*/ 85420 h 85420"/>
                <a:gd name="connsiteX3" fmla="*/ 0 w 86677"/>
                <a:gd name="connsiteY3" fmla="*/ 42710 h 85420"/>
                <a:gd name="connsiteX4" fmla="*/ 43339 w 86677"/>
                <a:gd name="connsiteY4" fmla="*/ 0 h 85420"/>
                <a:gd name="connsiteX5" fmla="*/ 43339 w 86677"/>
                <a:gd name="connsiteY5" fmla="*/ 15240 h 85420"/>
                <a:gd name="connsiteX6" fmla="*/ 15240 w 86677"/>
                <a:gd name="connsiteY6" fmla="*/ 42710 h 85420"/>
                <a:gd name="connsiteX7" fmla="*/ 43339 w 86677"/>
                <a:gd name="connsiteY7" fmla="*/ 70180 h 85420"/>
                <a:gd name="connsiteX8" fmla="*/ 71438 w 86677"/>
                <a:gd name="connsiteY8" fmla="*/ 42710 h 85420"/>
                <a:gd name="connsiteX9" fmla="*/ 43339 w 86677"/>
                <a:gd name="connsiteY9" fmla="*/ 15240 h 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677" h="85420">
                  <a:moveTo>
                    <a:pt x="43339" y="0"/>
                  </a:moveTo>
                  <a:cubicBezTo>
                    <a:pt x="67244" y="0"/>
                    <a:pt x="86677" y="19091"/>
                    <a:pt x="86677" y="42710"/>
                  </a:cubicBezTo>
                  <a:cubicBezTo>
                    <a:pt x="86677" y="66329"/>
                    <a:pt x="67244" y="85420"/>
                    <a:pt x="43339" y="85420"/>
                  </a:cubicBezTo>
                  <a:cubicBezTo>
                    <a:pt x="19434" y="85420"/>
                    <a:pt x="0" y="66329"/>
                    <a:pt x="0" y="42710"/>
                  </a:cubicBezTo>
                  <a:cubicBezTo>
                    <a:pt x="0" y="19091"/>
                    <a:pt x="19434" y="0"/>
                    <a:pt x="43339" y="0"/>
                  </a:cubicBezTo>
                  <a:close/>
                  <a:moveTo>
                    <a:pt x="43339" y="15240"/>
                  </a:moveTo>
                  <a:cubicBezTo>
                    <a:pt x="27790" y="15240"/>
                    <a:pt x="15240" y="27569"/>
                    <a:pt x="15240" y="42710"/>
                  </a:cubicBezTo>
                  <a:cubicBezTo>
                    <a:pt x="15240" y="57851"/>
                    <a:pt x="27790" y="70180"/>
                    <a:pt x="43339" y="70180"/>
                  </a:cubicBezTo>
                  <a:cubicBezTo>
                    <a:pt x="58887" y="70180"/>
                    <a:pt x="71438" y="57851"/>
                    <a:pt x="71438" y="42710"/>
                  </a:cubicBezTo>
                  <a:cubicBezTo>
                    <a:pt x="71438" y="27569"/>
                    <a:pt x="58887" y="15240"/>
                    <a:pt x="4333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0" name="Graphique 106">
            <a:extLst>
              <a:ext uri="{FF2B5EF4-FFF2-40B4-BE49-F238E27FC236}">
                <a16:creationId xmlns:a16="http://schemas.microsoft.com/office/drawing/2014/main" id="{57CCC9CA-7296-8EF5-D12B-C1CCB3257219}"/>
              </a:ext>
            </a:extLst>
          </p:cNvPr>
          <p:cNvGrpSpPr/>
          <p:nvPr/>
        </p:nvGrpSpPr>
        <p:grpSpPr>
          <a:xfrm>
            <a:off x="3943378" y="5126064"/>
            <a:ext cx="377592" cy="502159"/>
            <a:chOff x="4791641" y="4421872"/>
            <a:chExt cx="377592" cy="502158"/>
          </a:xfrm>
          <a:solidFill>
            <a:srgbClr val="E52A29"/>
          </a:solidFill>
        </p:grpSpPr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484B2881-DFED-9F50-67A1-E58D2803DF9D}"/>
                </a:ext>
              </a:extLst>
            </p:cNvPr>
            <p:cNvSpPr/>
            <p:nvPr/>
          </p:nvSpPr>
          <p:spPr>
            <a:xfrm>
              <a:off x="5018110" y="4467166"/>
              <a:ext cx="105829" cy="105830"/>
            </a:xfrm>
            <a:custGeom>
              <a:avLst/>
              <a:gdLst>
                <a:gd name="connsiteX0" fmla="*/ 98210 w 105829"/>
                <a:gd name="connsiteY0" fmla="*/ 90590 h 105830"/>
                <a:gd name="connsiteX1" fmla="*/ 30268 w 105829"/>
                <a:gd name="connsiteY1" fmla="*/ 90590 h 105830"/>
                <a:gd name="connsiteX2" fmla="*/ 15240 w 105829"/>
                <a:gd name="connsiteY2" fmla="*/ 75563 h 105830"/>
                <a:gd name="connsiteX3" fmla="*/ 15240 w 105829"/>
                <a:gd name="connsiteY3" fmla="*/ 7620 h 105830"/>
                <a:gd name="connsiteX4" fmla="*/ 7620 w 105829"/>
                <a:gd name="connsiteY4" fmla="*/ 0 h 105830"/>
                <a:gd name="connsiteX5" fmla="*/ 0 w 105829"/>
                <a:gd name="connsiteY5" fmla="*/ 7620 h 105830"/>
                <a:gd name="connsiteX6" fmla="*/ 0 w 105829"/>
                <a:gd name="connsiteY6" fmla="*/ 75563 h 105830"/>
                <a:gd name="connsiteX7" fmla="*/ 30268 w 105829"/>
                <a:gd name="connsiteY7" fmla="*/ 105830 h 105830"/>
                <a:gd name="connsiteX8" fmla="*/ 98210 w 105829"/>
                <a:gd name="connsiteY8" fmla="*/ 105830 h 105830"/>
                <a:gd name="connsiteX9" fmla="*/ 105829 w 105829"/>
                <a:gd name="connsiteY9" fmla="*/ 98210 h 105830"/>
                <a:gd name="connsiteX10" fmla="*/ 98210 w 105829"/>
                <a:gd name="connsiteY10" fmla="*/ 90590 h 10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829" h="105830">
                  <a:moveTo>
                    <a:pt x="98210" y="90590"/>
                  </a:moveTo>
                  <a:lnTo>
                    <a:pt x="30268" y="90590"/>
                  </a:lnTo>
                  <a:cubicBezTo>
                    <a:pt x="21970" y="90590"/>
                    <a:pt x="15240" y="83860"/>
                    <a:pt x="15240" y="75563"/>
                  </a:cubicBezTo>
                  <a:lnTo>
                    <a:pt x="15240" y="7620"/>
                  </a:lnTo>
                  <a:cubicBezTo>
                    <a:pt x="15240" y="3412"/>
                    <a:pt x="11828" y="0"/>
                    <a:pt x="7620" y="0"/>
                  </a:cubicBezTo>
                  <a:cubicBezTo>
                    <a:pt x="3412" y="0"/>
                    <a:pt x="0" y="3412"/>
                    <a:pt x="0" y="7620"/>
                  </a:cubicBezTo>
                  <a:lnTo>
                    <a:pt x="0" y="75563"/>
                  </a:lnTo>
                  <a:cubicBezTo>
                    <a:pt x="0" y="92277"/>
                    <a:pt x="13553" y="105830"/>
                    <a:pt x="30268" y="105830"/>
                  </a:cubicBezTo>
                  <a:lnTo>
                    <a:pt x="98210" y="105830"/>
                  </a:lnTo>
                  <a:cubicBezTo>
                    <a:pt x="102418" y="105830"/>
                    <a:pt x="105829" y="102419"/>
                    <a:pt x="105829" y="98210"/>
                  </a:cubicBezTo>
                  <a:cubicBezTo>
                    <a:pt x="105829" y="94002"/>
                    <a:pt x="102418" y="90590"/>
                    <a:pt x="98210" y="905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2ADEA896-0375-FD89-B534-C9D1CDC0B7D3}"/>
                </a:ext>
              </a:extLst>
            </p:cNvPr>
            <p:cNvSpPr/>
            <p:nvPr/>
          </p:nvSpPr>
          <p:spPr>
            <a:xfrm>
              <a:off x="4791641" y="4421872"/>
              <a:ext cx="377592" cy="502158"/>
            </a:xfrm>
            <a:custGeom>
              <a:avLst/>
              <a:gdLst>
                <a:gd name="connsiteX0" fmla="*/ 243087 w 377592"/>
                <a:gd name="connsiteY0" fmla="*/ 0 h 502158"/>
                <a:gd name="connsiteX1" fmla="*/ 272711 w 377592"/>
                <a:gd name="connsiteY1" fmla="*/ 12392 h 502158"/>
                <a:gd name="connsiteX2" fmla="*/ 365623 w 377592"/>
                <a:gd name="connsiteY2" fmla="*/ 106668 h 502158"/>
                <a:gd name="connsiteX3" fmla="*/ 377593 w 377592"/>
                <a:gd name="connsiteY3" fmla="*/ 135863 h 502158"/>
                <a:gd name="connsiteX4" fmla="*/ 377593 w 377592"/>
                <a:gd name="connsiteY4" fmla="*/ 460563 h 502158"/>
                <a:gd name="connsiteX5" fmla="*/ 336005 w 377592"/>
                <a:gd name="connsiteY5" fmla="*/ 502158 h 502158"/>
                <a:gd name="connsiteX6" fmla="*/ 41587 w 377592"/>
                <a:gd name="connsiteY6" fmla="*/ 502158 h 502158"/>
                <a:gd name="connsiteX7" fmla="*/ 0 w 377592"/>
                <a:gd name="connsiteY7" fmla="*/ 460563 h 502158"/>
                <a:gd name="connsiteX8" fmla="*/ 0 w 377592"/>
                <a:gd name="connsiteY8" fmla="*/ 41588 h 502158"/>
                <a:gd name="connsiteX9" fmla="*/ 41587 w 377592"/>
                <a:gd name="connsiteY9" fmla="*/ 0 h 502158"/>
                <a:gd name="connsiteX10" fmla="*/ 243087 w 377592"/>
                <a:gd name="connsiteY10" fmla="*/ 0 h 502158"/>
                <a:gd name="connsiteX11" fmla="*/ 243087 w 377592"/>
                <a:gd name="connsiteY11" fmla="*/ 15240 h 502158"/>
                <a:gd name="connsiteX12" fmla="*/ 41587 w 377592"/>
                <a:gd name="connsiteY12" fmla="*/ 15240 h 502158"/>
                <a:gd name="connsiteX13" fmla="*/ 15240 w 377592"/>
                <a:gd name="connsiteY13" fmla="*/ 41588 h 502158"/>
                <a:gd name="connsiteX14" fmla="*/ 15240 w 377592"/>
                <a:gd name="connsiteY14" fmla="*/ 460563 h 502158"/>
                <a:gd name="connsiteX15" fmla="*/ 41587 w 377592"/>
                <a:gd name="connsiteY15" fmla="*/ 486918 h 502158"/>
                <a:gd name="connsiteX16" fmla="*/ 336005 w 377592"/>
                <a:gd name="connsiteY16" fmla="*/ 486918 h 502158"/>
                <a:gd name="connsiteX17" fmla="*/ 362353 w 377592"/>
                <a:gd name="connsiteY17" fmla="*/ 460563 h 502158"/>
                <a:gd name="connsiteX18" fmla="*/ 362353 w 377592"/>
                <a:gd name="connsiteY18" fmla="*/ 135863 h 502158"/>
                <a:gd name="connsiteX19" fmla="*/ 354768 w 377592"/>
                <a:gd name="connsiteY19" fmla="*/ 117364 h 502158"/>
                <a:gd name="connsiteX20" fmla="*/ 261860 w 377592"/>
                <a:gd name="connsiteY20" fmla="*/ 23092 h 502158"/>
                <a:gd name="connsiteX21" fmla="*/ 243087 w 377592"/>
                <a:gd name="connsiteY21" fmla="*/ 15240 h 50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7592" h="502158">
                  <a:moveTo>
                    <a:pt x="243087" y="0"/>
                  </a:moveTo>
                  <a:cubicBezTo>
                    <a:pt x="254220" y="0"/>
                    <a:pt x="264888" y="4463"/>
                    <a:pt x="272711" y="12392"/>
                  </a:cubicBezTo>
                  <a:lnTo>
                    <a:pt x="365623" y="106668"/>
                  </a:lnTo>
                  <a:cubicBezTo>
                    <a:pt x="373292" y="114451"/>
                    <a:pt x="377593" y="124936"/>
                    <a:pt x="377593" y="135863"/>
                  </a:cubicBezTo>
                  <a:lnTo>
                    <a:pt x="377593" y="460563"/>
                  </a:lnTo>
                  <a:cubicBezTo>
                    <a:pt x="377593" y="483535"/>
                    <a:pt x="358974" y="502158"/>
                    <a:pt x="336005" y="502158"/>
                  </a:cubicBezTo>
                  <a:lnTo>
                    <a:pt x="41587" y="502158"/>
                  </a:lnTo>
                  <a:cubicBezTo>
                    <a:pt x="18618" y="502158"/>
                    <a:pt x="0" y="483535"/>
                    <a:pt x="0" y="460563"/>
                  </a:cubicBezTo>
                  <a:lnTo>
                    <a:pt x="0" y="41588"/>
                  </a:lnTo>
                  <a:cubicBezTo>
                    <a:pt x="0" y="18617"/>
                    <a:pt x="18617" y="0"/>
                    <a:pt x="41587" y="0"/>
                  </a:cubicBezTo>
                  <a:lnTo>
                    <a:pt x="243087" y="0"/>
                  </a:lnTo>
                  <a:close/>
                  <a:moveTo>
                    <a:pt x="243087" y="15240"/>
                  </a:moveTo>
                  <a:lnTo>
                    <a:pt x="41587" y="15240"/>
                  </a:lnTo>
                  <a:cubicBezTo>
                    <a:pt x="27034" y="15240"/>
                    <a:pt x="15240" y="27034"/>
                    <a:pt x="15240" y="41588"/>
                  </a:cubicBezTo>
                  <a:lnTo>
                    <a:pt x="15240" y="460563"/>
                  </a:lnTo>
                  <a:cubicBezTo>
                    <a:pt x="15240" y="475118"/>
                    <a:pt x="27036" y="486918"/>
                    <a:pt x="41587" y="486918"/>
                  </a:cubicBezTo>
                  <a:lnTo>
                    <a:pt x="336005" y="486918"/>
                  </a:lnTo>
                  <a:cubicBezTo>
                    <a:pt x="350557" y="486918"/>
                    <a:pt x="362353" y="475118"/>
                    <a:pt x="362353" y="460563"/>
                  </a:cubicBezTo>
                  <a:lnTo>
                    <a:pt x="362353" y="135863"/>
                  </a:lnTo>
                  <a:cubicBezTo>
                    <a:pt x="362353" y="128940"/>
                    <a:pt x="359629" y="122297"/>
                    <a:pt x="354768" y="117364"/>
                  </a:cubicBezTo>
                  <a:lnTo>
                    <a:pt x="261860" y="23092"/>
                  </a:lnTo>
                  <a:cubicBezTo>
                    <a:pt x="256904" y="18069"/>
                    <a:pt x="250142" y="15240"/>
                    <a:pt x="243087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965BB758-8CB4-DB43-F246-CD17D3E02219}"/>
                </a:ext>
              </a:extLst>
            </p:cNvPr>
            <p:cNvSpPr/>
            <p:nvPr/>
          </p:nvSpPr>
          <p:spPr>
            <a:xfrm>
              <a:off x="4901397" y="4689119"/>
              <a:ext cx="158081" cy="15239"/>
            </a:xfrm>
            <a:custGeom>
              <a:avLst/>
              <a:gdLst>
                <a:gd name="connsiteX0" fmla="*/ 150462 w 158081"/>
                <a:gd name="connsiteY0" fmla="*/ 0 h 15239"/>
                <a:gd name="connsiteX1" fmla="*/ 7620 w 158081"/>
                <a:gd name="connsiteY1" fmla="*/ 0 h 15239"/>
                <a:gd name="connsiteX2" fmla="*/ 0 w 158081"/>
                <a:gd name="connsiteY2" fmla="*/ 7620 h 15239"/>
                <a:gd name="connsiteX3" fmla="*/ 7620 w 158081"/>
                <a:gd name="connsiteY3" fmla="*/ 15240 h 15239"/>
                <a:gd name="connsiteX4" fmla="*/ 150462 w 158081"/>
                <a:gd name="connsiteY4" fmla="*/ 15240 h 15239"/>
                <a:gd name="connsiteX5" fmla="*/ 158082 w 158081"/>
                <a:gd name="connsiteY5" fmla="*/ 7620 h 15239"/>
                <a:gd name="connsiteX6" fmla="*/ 150462 w 158081"/>
                <a:gd name="connsiteY6" fmla="*/ 0 h 1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081" h="15239">
                  <a:moveTo>
                    <a:pt x="150462" y="0"/>
                  </a:moveTo>
                  <a:lnTo>
                    <a:pt x="7620" y="0"/>
                  </a:lnTo>
                  <a:cubicBezTo>
                    <a:pt x="3412" y="0"/>
                    <a:pt x="0" y="3412"/>
                    <a:pt x="0" y="7620"/>
                  </a:cubicBezTo>
                  <a:cubicBezTo>
                    <a:pt x="0" y="11828"/>
                    <a:pt x="3412" y="15240"/>
                    <a:pt x="7620" y="15240"/>
                  </a:cubicBezTo>
                  <a:lnTo>
                    <a:pt x="150462" y="15240"/>
                  </a:lnTo>
                  <a:cubicBezTo>
                    <a:pt x="154670" y="15240"/>
                    <a:pt x="158082" y="11828"/>
                    <a:pt x="158082" y="7620"/>
                  </a:cubicBezTo>
                  <a:cubicBezTo>
                    <a:pt x="158082" y="3412"/>
                    <a:pt x="154670" y="0"/>
                    <a:pt x="15046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71B3835A-CA48-B640-D5AD-F2289F82CF4B}"/>
                </a:ext>
              </a:extLst>
            </p:cNvPr>
            <p:cNvSpPr/>
            <p:nvPr/>
          </p:nvSpPr>
          <p:spPr>
            <a:xfrm>
              <a:off x="4976388" y="4621270"/>
              <a:ext cx="15240" cy="158080"/>
            </a:xfrm>
            <a:custGeom>
              <a:avLst/>
              <a:gdLst>
                <a:gd name="connsiteX0" fmla="*/ 15240 w 15240"/>
                <a:gd name="connsiteY0" fmla="*/ 150461 h 158080"/>
                <a:gd name="connsiteX1" fmla="*/ 15240 w 15240"/>
                <a:gd name="connsiteY1" fmla="*/ 7620 h 158080"/>
                <a:gd name="connsiteX2" fmla="*/ 7620 w 15240"/>
                <a:gd name="connsiteY2" fmla="*/ 0 h 158080"/>
                <a:gd name="connsiteX3" fmla="*/ 0 w 15240"/>
                <a:gd name="connsiteY3" fmla="*/ 7620 h 158080"/>
                <a:gd name="connsiteX4" fmla="*/ 0 w 15240"/>
                <a:gd name="connsiteY4" fmla="*/ 150461 h 158080"/>
                <a:gd name="connsiteX5" fmla="*/ 7620 w 15240"/>
                <a:gd name="connsiteY5" fmla="*/ 158081 h 158080"/>
                <a:gd name="connsiteX6" fmla="*/ 15240 w 15240"/>
                <a:gd name="connsiteY6" fmla="*/ 150461 h 15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" h="158080">
                  <a:moveTo>
                    <a:pt x="15240" y="150461"/>
                  </a:moveTo>
                  <a:lnTo>
                    <a:pt x="15240" y="7620"/>
                  </a:lnTo>
                  <a:cubicBezTo>
                    <a:pt x="15240" y="3411"/>
                    <a:pt x="11829" y="0"/>
                    <a:pt x="7620" y="0"/>
                  </a:cubicBezTo>
                  <a:cubicBezTo>
                    <a:pt x="3412" y="0"/>
                    <a:pt x="0" y="3411"/>
                    <a:pt x="0" y="7620"/>
                  </a:cubicBezTo>
                  <a:lnTo>
                    <a:pt x="0" y="150461"/>
                  </a:lnTo>
                  <a:cubicBezTo>
                    <a:pt x="0" y="154670"/>
                    <a:pt x="3412" y="158081"/>
                    <a:pt x="7620" y="158081"/>
                  </a:cubicBezTo>
                  <a:cubicBezTo>
                    <a:pt x="11829" y="158081"/>
                    <a:pt x="15240" y="154670"/>
                    <a:pt x="15240" y="1504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5" name="Graphique 92">
            <a:extLst>
              <a:ext uri="{FF2B5EF4-FFF2-40B4-BE49-F238E27FC236}">
                <a16:creationId xmlns:a16="http://schemas.microsoft.com/office/drawing/2014/main" id="{F449FE2F-6F13-06CA-36D7-AFDB6E91FD44}"/>
              </a:ext>
            </a:extLst>
          </p:cNvPr>
          <p:cNvGrpSpPr/>
          <p:nvPr/>
        </p:nvGrpSpPr>
        <p:grpSpPr>
          <a:xfrm>
            <a:off x="8930305" y="5176365"/>
            <a:ext cx="405764" cy="501015"/>
            <a:chOff x="764340" y="4398365"/>
            <a:chExt cx="405764" cy="501015"/>
          </a:xfrm>
          <a:solidFill>
            <a:srgbClr val="E52A29"/>
          </a:solidFill>
        </p:grpSpPr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CF405CC5-ECFC-DEEE-3624-6A375FE78CEC}"/>
                </a:ext>
              </a:extLst>
            </p:cNvPr>
            <p:cNvSpPr/>
            <p:nvPr/>
          </p:nvSpPr>
          <p:spPr>
            <a:xfrm>
              <a:off x="840539" y="4463136"/>
              <a:ext cx="262890" cy="336232"/>
            </a:xfrm>
            <a:custGeom>
              <a:avLst/>
              <a:gdLst>
                <a:gd name="connsiteX0" fmla="*/ 55245 w 262890"/>
                <a:gd name="connsiteY0" fmla="*/ 15240 h 336232"/>
                <a:gd name="connsiteX1" fmla="*/ 160020 w 262890"/>
                <a:gd name="connsiteY1" fmla="*/ 15240 h 336232"/>
                <a:gd name="connsiteX2" fmla="*/ 167640 w 262890"/>
                <a:gd name="connsiteY2" fmla="*/ 7620 h 336232"/>
                <a:gd name="connsiteX3" fmla="*/ 160020 w 262890"/>
                <a:gd name="connsiteY3" fmla="*/ 0 h 336232"/>
                <a:gd name="connsiteX4" fmla="*/ 55245 w 262890"/>
                <a:gd name="connsiteY4" fmla="*/ 0 h 336232"/>
                <a:gd name="connsiteX5" fmla="*/ 47625 w 262890"/>
                <a:gd name="connsiteY5" fmla="*/ 7620 h 336232"/>
                <a:gd name="connsiteX6" fmla="*/ 55245 w 262890"/>
                <a:gd name="connsiteY6" fmla="*/ 15240 h 336232"/>
                <a:gd name="connsiteX7" fmla="*/ 55245 w 262890"/>
                <a:gd name="connsiteY7" fmla="*/ 72390 h 336232"/>
                <a:gd name="connsiteX8" fmla="*/ 255270 w 262890"/>
                <a:gd name="connsiteY8" fmla="*/ 72390 h 336232"/>
                <a:gd name="connsiteX9" fmla="*/ 262890 w 262890"/>
                <a:gd name="connsiteY9" fmla="*/ 64770 h 336232"/>
                <a:gd name="connsiteX10" fmla="*/ 255270 w 262890"/>
                <a:gd name="connsiteY10" fmla="*/ 57150 h 336232"/>
                <a:gd name="connsiteX11" fmla="*/ 55245 w 262890"/>
                <a:gd name="connsiteY11" fmla="*/ 57150 h 336232"/>
                <a:gd name="connsiteX12" fmla="*/ 47625 w 262890"/>
                <a:gd name="connsiteY12" fmla="*/ 64770 h 336232"/>
                <a:gd name="connsiteX13" fmla="*/ 55245 w 262890"/>
                <a:gd name="connsiteY13" fmla="*/ 72390 h 336232"/>
                <a:gd name="connsiteX14" fmla="*/ 55245 w 262890"/>
                <a:gd name="connsiteY14" fmla="*/ 129540 h 336232"/>
                <a:gd name="connsiteX15" fmla="*/ 255270 w 262890"/>
                <a:gd name="connsiteY15" fmla="*/ 129540 h 336232"/>
                <a:gd name="connsiteX16" fmla="*/ 262890 w 262890"/>
                <a:gd name="connsiteY16" fmla="*/ 121920 h 336232"/>
                <a:gd name="connsiteX17" fmla="*/ 255270 w 262890"/>
                <a:gd name="connsiteY17" fmla="*/ 114300 h 336232"/>
                <a:gd name="connsiteX18" fmla="*/ 55245 w 262890"/>
                <a:gd name="connsiteY18" fmla="*/ 114300 h 336232"/>
                <a:gd name="connsiteX19" fmla="*/ 47625 w 262890"/>
                <a:gd name="connsiteY19" fmla="*/ 121920 h 336232"/>
                <a:gd name="connsiteX20" fmla="*/ 55245 w 262890"/>
                <a:gd name="connsiteY20" fmla="*/ 129540 h 336232"/>
                <a:gd name="connsiteX21" fmla="*/ 24024 w 262890"/>
                <a:gd name="connsiteY21" fmla="*/ 321471 h 336232"/>
                <a:gd name="connsiteX22" fmla="*/ 36195 w 262890"/>
                <a:gd name="connsiteY22" fmla="*/ 336233 h 336232"/>
                <a:gd name="connsiteX23" fmla="*/ 72743 w 262890"/>
                <a:gd name="connsiteY23" fmla="*/ 321424 h 336232"/>
                <a:gd name="connsiteX24" fmla="*/ 82966 w 262890"/>
                <a:gd name="connsiteY24" fmla="*/ 315944 h 336232"/>
                <a:gd name="connsiteX25" fmla="*/ 91690 w 262890"/>
                <a:gd name="connsiteY25" fmla="*/ 311371 h 336232"/>
                <a:gd name="connsiteX26" fmla="*/ 107419 w 262890"/>
                <a:gd name="connsiteY26" fmla="*/ 304063 h 336232"/>
                <a:gd name="connsiteX27" fmla="*/ 105999 w 262890"/>
                <a:gd name="connsiteY27" fmla="*/ 307517 h 336232"/>
                <a:gd name="connsiteX28" fmla="*/ 103345 w 262890"/>
                <a:gd name="connsiteY28" fmla="*/ 313834 h 336232"/>
                <a:gd name="connsiteX29" fmla="*/ 100834 w 262890"/>
                <a:gd name="connsiteY29" fmla="*/ 322326 h 336232"/>
                <a:gd name="connsiteX30" fmla="*/ 112395 w 262890"/>
                <a:gd name="connsiteY30" fmla="*/ 336233 h 336232"/>
                <a:gd name="connsiteX31" fmla="*/ 141677 w 262890"/>
                <a:gd name="connsiteY31" fmla="*/ 328532 h 336232"/>
                <a:gd name="connsiteX32" fmla="*/ 163679 w 262890"/>
                <a:gd name="connsiteY32" fmla="*/ 320265 h 336232"/>
                <a:gd name="connsiteX33" fmla="*/ 167932 w 262890"/>
                <a:gd name="connsiteY33" fmla="*/ 318765 h 336232"/>
                <a:gd name="connsiteX34" fmla="*/ 172928 w 262890"/>
                <a:gd name="connsiteY34" fmla="*/ 317326 h 336232"/>
                <a:gd name="connsiteX35" fmla="*/ 171842 w 262890"/>
                <a:gd name="connsiteY35" fmla="*/ 321440 h 336232"/>
                <a:gd name="connsiteX36" fmla="*/ 176660 w 262890"/>
                <a:gd name="connsiteY36" fmla="*/ 331079 h 336232"/>
                <a:gd name="connsiteX37" fmla="*/ 186299 w 262890"/>
                <a:gd name="connsiteY37" fmla="*/ 326260 h 336232"/>
                <a:gd name="connsiteX38" fmla="*/ 175769 w 262890"/>
                <a:gd name="connsiteY38" fmla="*/ 301989 h 336232"/>
                <a:gd name="connsiteX39" fmla="*/ 174308 w 262890"/>
                <a:gd name="connsiteY39" fmla="*/ 301943 h 336232"/>
                <a:gd name="connsiteX40" fmla="*/ 156495 w 262890"/>
                <a:gd name="connsiteY40" fmla="*/ 306646 h 336232"/>
                <a:gd name="connsiteX41" fmla="*/ 139035 w 262890"/>
                <a:gd name="connsiteY41" fmla="*/ 313251 h 336232"/>
                <a:gd name="connsiteX42" fmla="*/ 133927 w 262890"/>
                <a:gd name="connsiteY42" fmla="*/ 315138 h 336232"/>
                <a:gd name="connsiteX43" fmla="*/ 117163 w 262890"/>
                <a:gd name="connsiteY43" fmla="*/ 320362 h 336232"/>
                <a:gd name="connsiteX44" fmla="*/ 118841 w 262890"/>
                <a:gd name="connsiteY44" fmla="*/ 316256 h 336232"/>
                <a:gd name="connsiteX45" fmla="*/ 121446 w 262890"/>
                <a:gd name="connsiteY45" fmla="*/ 310053 h 336232"/>
                <a:gd name="connsiteX46" fmla="*/ 123957 w 262890"/>
                <a:gd name="connsiteY46" fmla="*/ 301562 h 336232"/>
                <a:gd name="connsiteX47" fmla="*/ 112395 w 262890"/>
                <a:gd name="connsiteY47" fmla="*/ 287655 h 336232"/>
                <a:gd name="connsiteX48" fmla="*/ 75848 w 262890"/>
                <a:gd name="connsiteY48" fmla="*/ 302464 h 336232"/>
                <a:gd name="connsiteX49" fmla="*/ 63103 w 262890"/>
                <a:gd name="connsiteY49" fmla="*/ 309281 h 336232"/>
                <a:gd name="connsiteX50" fmla="*/ 56610 w 262890"/>
                <a:gd name="connsiteY50" fmla="*/ 312666 h 336232"/>
                <a:gd name="connsiteX51" fmla="*/ 39865 w 262890"/>
                <a:gd name="connsiteY51" fmla="*/ 320270 h 336232"/>
                <a:gd name="connsiteX52" fmla="*/ 56823 w 262890"/>
                <a:gd name="connsiteY52" fmla="*/ 289977 h 336232"/>
                <a:gd name="connsiteX53" fmla="*/ 44629 w 262890"/>
                <a:gd name="connsiteY53" fmla="*/ 280872 h 336232"/>
                <a:gd name="connsiteX54" fmla="*/ 32641 w 262890"/>
                <a:gd name="connsiteY54" fmla="*/ 295257 h 336232"/>
                <a:gd name="connsiteX55" fmla="*/ 20720 w 262890"/>
                <a:gd name="connsiteY55" fmla="*/ 295277 h 336232"/>
                <a:gd name="connsiteX56" fmla="*/ 1670 w 262890"/>
                <a:gd name="connsiteY56" fmla="*/ 319089 h 336232"/>
                <a:gd name="connsiteX57" fmla="*/ 2860 w 262890"/>
                <a:gd name="connsiteY57" fmla="*/ 329800 h 336232"/>
                <a:gd name="connsiteX58" fmla="*/ 13571 w 262890"/>
                <a:gd name="connsiteY58" fmla="*/ 328611 h 336232"/>
                <a:gd name="connsiteX59" fmla="*/ 20946 w 262890"/>
                <a:gd name="connsiteY59" fmla="*/ 319391 h 336232"/>
                <a:gd name="connsiteX60" fmla="*/ 24024 w 262890"/>
                <a:gd name="connsiteY60" fmla="*/ 321471 h 33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62890" h="336232">
                  <a:moveTo>
                    <a:pt x="55245" y="15240"/>
                  </a:moveTo>
                  <a:lnTo>
                    <a:pt x="160020" y="15240"/>
                  </a:lnTo>
                  <a:cubicBezTo>
                    <a:pt x="164228" y="15240"/>
                    <a:pt x="167640" y="11828"/>
                    <a:pt x="167640" y="7620"/>
                  </a:cubicBezTo>
                  <a:cubicBezTo>
                    <a:pt x="167640" y="3412"/>
                    <a:pt x="164228" y="0"/>
                    <a:pt x="160020" y="0"/>
                  </a:cubicBezTo>
                  <a:lnTo>
                    <a:pt x="55245" y="0"/>
                  </a:lnTo>
                  <a:cubicBezTo>
                    <a:pt x="51037" y="0"/>
                    <a:pt x="47625" y="3412"/>
                    <a:pt x="47625" y="7620"/>
                  </a:cubicBezTo>
                  <a:cubicBezTo>
                    <a:pt x="47625" y="11828"/>
                    <a:pt x="51037" y="15240"/>
                    <a:pt x="55245" y="15240"/>
                  </a:cubicBezTo>
                  <a:close/>
                  <a:moveTo>
                    <a:pt x="55245" y="72390"/>
                  </a:moveTo>
                  <a:lnTo>
                    <a:pt x="255270" y="72390"/>
                  </a:lnTo>
                  <a:cubicBezTo>
                    <a:pt x="259478" y="72390"/>
                    <a:pt x="262890" y="68978"/>
                    <a:pt x="262890" y="64770"/>
                  </a:cubicBezTo>
                  <a:cubicBezTo>
                    <a:pt x="262890" y="60562"/>
                    <a:pt x="259478" y="57150"/>
                    <a:pt x="255270" y="57150"/>
                  </a:cubicBezTo>
                  <a:lnTo>
                    <a:pt x="55245" y="57150"/>
                  </a:lnTo>
                  <a:cubicBezTo>
                    <a:pt x="51037" y="57150"/>
                    <a:pt x="47625" y="60562"/>
                    <a:pt x="47625" y="64770"/>
                  </a:cubicBezTo>
                  <a:cubicBezTo>
                    <a:pt x="47625" y="68978"/>
                    <a:pt x="51037" y="72390"/>
                    <a:pt x="55245" y="72390"/>
                  </a:cubicBezTo>
                  <a:close/>
                  <a:moveTo>
                    <a:pt x="55245" y="129540"/>
                  </a:moveTo>
                  <a:lnTo>
                    <a:pt x="255270" y="129540"/>
                  </a:lnTo>
                  <a:cubicBezTo>
                    <a:pt x="259478" y="129540"/>
                    <a:pt x="262890" y="126128"/>
                    <a:pt x="262890" y="121920"/>
                  </a:cubicBezTo>
                  <a:cubicBezTo>
                    <a:pt x="262890" y="117712"/>
                    <a:pt x="259478" y="114300"/>
                    <a:pt x="255270" y="114300"/>
                  </a:cubicBezTo>
                  <a:lnTo>
                    <a:pt x="55245" y="114300"/>
                  </a:lnTo>
                  <a:cubicBezTo>
                    <a:pt x="51037" y="114300"/>
                    <a:pt x="47625" y="117712"/>
                    <a:pt x="47625" y="121920"/>
                  </a:cubicBezTo>
                  <a:cubicBezTo>
                    <a:pt x="47625" y="126128"/>
                    <a:pt x="51037" y="129540"/>
                    <a:pt x="55245" y="129540"/>
                  </a:cubicBezTo>
                  <a:close/>
                  <a:moveTo>
                    <a:pt x="24024" y="321471"/>
                  </a:moveTo>
                  <a:cubicBezTo>
                    <a:pt x="23046" y="329948"/>
                    <a:pt x="26852" y="336233"/>
                    <a:pt x="36195" y="336233"/>
                  </a:cubicBezTo>
                  <a:cubicBezTo>
                    <a:pt x="43559" y="336233"/>
                    <a:pt x="51422" y="332808"/>
                    <a:pt x="72743" y="321424"/>
                  </a:cubicBezTo>
                  <a:lnTo>
                    <a:pt x="82966" y="315944"/>
                  </a:lnTo>
                  <a:lnTo>
                    <a:pt x="91690" y="311371"/>
                  </a:lnTo>
                  <a:cubicBezTo>
                    <a:pt x="98876" y="307678"/>
                    <a:pt x="103911" y="305329"/>
                    <a:pt x="107419" y="304063"/>
                  </a:cubicBezTo>
                  <a:lnTo>
                    <a:pt x="105999" y="307517"/>
                  </a:lnTo>
                  <a:lnTo>
                    <a:pt x="103345" y="313834"/>
                  </a:lnTo>
                  <a:cubicBezTo>
                    <a:pt x="101861" y="317534"/>
                    <a:pt x="101203" y="319740"/>
                    <a:pt x="100834" y="322326"/>
                  </a:cubicBezTo>
                  <a:cubicBezTo>
                    <a:pt x="99740" y="329977"/>
                    <a:pt x="103952" y="336233"/>
                    <a:pt x="112395" y="336233"/>
                  </a:cubicBezTo>
                  <a:cubicBezTo>
                    <a:pt x="118909" y="336233"/>
                    <a:pt x="127501" y="333782"/>
                    <a:pt x="141677" y="328532"/>
                  </a:cubicBezTo>
                  <a:lnTo>
                    <a:pt x="163679" y="320265"/>
                  </a:lnTo>
                  <a:lnTo>
                    <a:pt x="167932" y="318765"/>
                  </a:lnTo>
                  <a:cubicBezTo>
                    <a:pt x="170308" y="317961"/>
                    <a:pt x="171836" y="317527"/>
                    <a:pt x="172928" y="317326"/>
                  </a:cubicBezTo>
                  <a:cubicBezTo>
                    <a:pt x="172754" y="318332"/>
                    <a:pt x="172414" y="319721"/>
                    <a:pt x="171842" y="321440"/>
                  </a:cubicBezTo>
                  <a:cubicBezTo>
                    <a:pt x="170510" y="325433"/>
                    <a:pt x="172669" y="329748"/>
                    <a:pt x="176660" y="331079"/>
                  </a:cubicBezTo>
                  <a:cubicBezTo>
                    <a:pt x="180653" y="332410"/>
                    <a:pt x="184968" y="330252"/>
                    <a:pt x="186299" y="326260"/>
                  </a:cubicBezTo>
                  <a:cubicBezTo>
                    <a:pt x="190694" y="313077"/>
                    <a:pt x="187593" y="302763"/>
                    <a:pt x="175769" y="301989"/>
                  </a:cubicBezTo>
                  <a:lnTo>
                    <a:pt x="174308" y="301943"/>
                  </a:lnTo>
                  <a:cubicBezTo>
                    <a:pt x="170232" y="301943"/>
                    <a:pt x="167948" y="302394"/>
                    <a:pt x="156495" y="306646"/>
                  </a:cubicBezTo>
                  <a:lnTo>
                    <a:pt x="139035" y="313251"/>
                  </a:lnTo>
                  <a:lnTo>
                    <a:pt x="133927" y="315138"/>
                  </a:lnTo>
                  <a:cubicBezTo>
                    <a:pt x="126656" y="317770"/>
                    <a:pt x="121138" y="319505"/>
                    <a:pt x="117163" y="320362"/>
                  </a:cubicBezTo>
                  <a:lnTo>
                    <a:pt x="118841" y="316256"/>
                  </a:lnTo>
                  <a:lnTo>
                    <a:pt x="121446" y="310053"/>
                  </a:lnTo>
                  <a:cubicBezTo>
                    <a:pt x="122930" y="306354"/>
                    <a:pt x="123587" y="304148"/>
                    <a:pt x="123957" y="301562"/>
                  </a:cubicBezTo>
                  <a:cubicBezTo>
                    <a:pt x="125050" y="293910"/>
                    <a:pt x="120838" y="287655"/>
                    <a:pt x="112395" y="287655"/>
                  </a:cubicBezTo>
                  <a:cubicBezTo>
                    <a:pt x="105032" y="287655"/>
                    <a:pt x="97169" y="291079"/>
                    <a:pt x="75848" y="302464"/>
                  </a:cubicBezTo>
                  <a:lnTo>
                    <a:pt x="63103" y="309281"/>
                  </a:lnTo>
                  <a:lnTo>
                    <a:pt x="56610" y="312666"/>
                  </a:lnTo>
                  <a:cubicBezTo>
                    <a:pt x="48640" y="316753"/>
                    <a:pt x="43349" y="319168"/>
                    <a:pt x="39865" y="320270"/>
                  </a:cubicBezTo>
                  <a:cubicBezTo>
                    <a:pt x="41988" y="313928"/>
                    <a:pt x="47665" y="303714"/>
                    <a:pt x="56823" y="289977"/>
                  </a:cubicBezTo>
                  <a:cubicBezTo>
                    <a:pt x="62166" y="281963"/>
                    <a:pt x="50795" y="273472"/>
                    <a:pt x="44629" y="280872"/>
                  </a:cubicBezTo>
                  <a:lnTo>
                    <a:pt x="32641" y="295257"/>
                  </a:lnTo>
                  <a:cubicBezTo>
                    <a:pt x="29815" y="291768"/>
                    <a:pt x="24030" y="291139"/>
                    <a:pt x="20720" y="295277"/>
                  </a:cubicBezTo>
                  <a:lnTo>
                    <a:pt x="1670" y="319089"/>
                  </a:lnTo>
                  <a:cubicBezTo>
                    <a:pt x="-959" y="322376"/>
                    <a:pt x="-426" y="327171"/>
                    <a:pt x="2860" y="329800"/>
                  </a:cubicBezTo>
                  <a:cubicBezTo>
                    <a:pt x="6146" y="332429"/>
                    <a:pt x="10942" y="331897"/>
                    <a:pt x="13571" y="328611"/>
                  </a:cubicBezTo>
                  <a:lnTo>
                    <a:pt x="20946" y="319391"/>
                  </a:lnTo>
                  <a:cubicBezTo>
                    <a:pt x="21789" y="320331"/>
                    <a:pt x="22856" y="321038"/>
                    <a:pt x="24024" y="3214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9F6A7FF5-74BA-56C9-99AD-67269C6D78F6}"/>
                </a:ext>
              </a:extLst>
            </p:cNvPr>
            <p:cNvSpPr/>
            <p:nvPr/>
          </p:nvSpPr>
          <p:spPr>
            <a:xfrm>
              <a:off x="764340" y="4398365"/>
              <a:ext cx="405764" cy="501015"/>
            </a:xfrm>
            <a:custGeom>
              <a:avLst/>
              <a:gdLst>
                <a:gd name="connsiteX0" fmla="*/ 369570 w 405764"/>
                <a:gd name="connsiteY0" fmla="*/ 0 h 501015"/>
                <a:gd name="connsiteX1" fmla="*/ 405765 w 405764"/>
                <a:gd name="connsiteY1" fmla="*/ 36195 h 501015"/>
                <a:gd name="connsiteX2" fmla="*/ 405765 w 405764"/>
                <a:gd name="connsiteY2" fmla="*/ 173923 h 501015"/>
                <a:gd name="connsiteX3" fmla="*/ 399772 w 405764"/>
                <a:gd name="connsiteY3" fmla="*/ 205048 h 501015"/>
                <a:gd name="connsiteX4" fmla="*/ 352837 w 405764"/>
                <a:gd name="connsiteY4" fmla="*/ 322408 h 501015"/>
                <a:gd name="connsiteX5" fmla="*/ 348615 w 405764"/>
                <a:gd name="connsiteY5" fmla="*/ 344336 h 501015"/>
                <a:gd name="connsiteX6" fmla="*/ 348615 w 405764"/>
                <a:gd name="connsiteY6" fmla="*/ 464820 h 501015"/>
                <a:gd name="connsiteX7" fmla="*/ 312420 w 405764"/>
                <a:gd name="connsiteY7" fmla="*/ 501015 h 501015"/>
                <a:gd name="connsiteX8" fmla="*/ 36195 w 405764"/>
                <a:gd name="connsiteY8" fmla="*/ 501015 h 501015"/>
                <a:gd name="connsiteX9" fmla="*/ 0 w 405764"/>
                <a:gd name="connsiteY9" fmla="*/ 464820 h 501015"/>
                <a:gd name="connsiteX10" fmla="*/ 0 w 405764"/>
                <a:gd name="connsiteY10" fmla="*/ 344311 h 501015"/>
                <a:gd name="connsiteX11" fmla="*/ 5314 w 405764"/>
                <a:gd name="connsiteY11" fmla="*/ 316718 h 501015"/>
                <a:gd name="connsiteX12" fmla="*/ 52927 w 405764"/>
                <a:gd name="connsiteY12" fmla="*/ 197687 h 501015"/>
                <a:gd name="connsiteX13" fmla="*/ 57150 w 405764"/>
                <a:gd name="connsiteY13" fmla="*/ 175754 h 501015"/>
                <a:gd name="connsiteX14" fmla="*/ 57150 w 405764"/>
                <a:gd name="connsiteY14" fmla="*/ 36195 h 501015"/>
                <a:gd name="connsiteX15" fmla="*/ 93345 w 405764"/>
                <a:gd name="connsiteY15" fmla="*/ 0 h 501015"/>
                <a:gd name="connsiteX16" fmla="*/ 369570 w 405764"/>
                <a:gd name="connsiteY16" fmla="*/ 0 h 501015"/>
                <a:gd name="connsiteX17" fmla="*/ 369570 w 405764"/>
                <a:gd name="connsiteY17" fmla="*/ 15240 h 501015"/>
                <a:gd name="connsiteX18" fmla="*/ 93345 w 405764"/>
                <a:gd name="connsiteY18" fmla="*/ 15240 h 501015"/>
                <a:gd name="connsiteX19" fmla="*/ 72390 w 405764"/>
                <a:gd name="connsiteY19" fmla="*/ 36195 h 501015"/>
                <a:gd name="connsiteX20" fmla="*/ 72390 w 405764"/>
                <a:gd name="connsiteY20" fmla="*/ 175754 h 501015"/>
                <a:gd name="connsiteX21" fmla="*/ 67076 w 405764"/>
                <a:gd name="connsiteY21" fmla="*/ 203347 h 501015"/>
                <a:gd name="connsiteX22" fmla="*/ 19463 w 405764"/>
                <a:gd name="connsiteY22" fmla="*/ 322378 h 501015"/>
                <a:gd name="connsiteX23" fmla="*/ 15240 w 405764"/>
                <a:gd name="connsiteY23" fmla="*/ 344311 h 501015"/>
                <a:gd name="connsiteX24" fmla="*/ 15240 w 405764"/>
                <a:gd name="connsiteY24" fmla="*/ 464820 h 501015"/>
                <a:gd name="connsiteX25" fmla="*/ 36195 w 405764"/>
                <a:gd name="connsiteY25" fmla="*/ 485775 h 501015"/>
                <a:gd name="connsiteX26" fmla="*/ 312420 w 405764"/>
                <a:gd name="connsiteY26" fmla="*/ 485775 h 501015"/>
                <a:gd name="connsiteX27" fmla="*/ 333375 w 405764"/>
                <a:gd name="connsiteY27" fmla="*/ 464820 h 501015"/>
                <a:gd name="connsiteX28" fmla="*/ 333375 w 405764"/>
                <a:gd name="connsiteY28" fmla="*/ 344336 h 501015"/>
                <a:gd name="connsiteX29" fmla="*/ 338687 w 405764"/>
                <a:gd name="connsiteY29" fmla="*/ 316749 h 501015"/>
                <a:gd name="connsiteX30" fmla="*/ 385622 w 405764"/>
                <a:gd name="connsiteY30" fmla="*/ 199389 h 501015"/>
                <a:gd name="connsiteX31" fmla="*/ 390525 w 405764"/>
                <a:gd name="connsiteY31" fmla="*/ 173923 h 501015"/>
                <a:gd name="connsiteX32" fmla="*/ 390525 w 405764"/>
                <a:gd name="connsiteY32" fmla="*/ 36195 h 501015"/>
                <a:gd name="connsiteX33" fmla="*/ 369570 w 405764"/>
                <a:gd name="connsiteY33" fmla="*/ 15240 h 50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05764" h="501015">
                  <a:moveTo>
                    <a:pt x="369570" y="0"/>
                  </a:moveTo>
                  <a:cubicBezTo>
                    <a:pt x="389560" y="0"/>
                    <a:pt x="405765" y="16205"/>
                    <a:pt x="405765" y="36195"/>
                  </a:cubicBezTo>
                  <a:lnTo>
                    <a:pt x="405765" y="173923"/>
                  </a:lnTo>
                  <a:cubicBezTo>
                    <a:pt x="405765" y="184585"/>
                    <a:pt x="403731" y="195148"/>
                    <a:pt x="399772" y="205048"/>
                  </a:cubicBezTo>
                  <a:lnTo>
                    <a:pt x="352837" y="322408"/>
                  </a:lnTo>
                  <a:cubicBezTo>
                    <a:pt x="350049" y="329382"/>
                    <a:pt x="348615" y="336825"/>
                    <a:pt x="348615" y="344336"/>
                  </a:cubicBezTo>
                  <a:lnTo>
                    <a:pt x="348615" y="464820"/>
                  </a:lnTo>
                  <a:cubicBezTo>
                    <a:pt x="348615" y="484810"/>
                    <a:pt x="332410" y="501015"/>
                    <a:pt x="312420" y="501015"/>
                  </a:cubicBezTo>
                  <a:lnTo>
                    <a:pt x="36195" y="501015"/>
                  </a:lnTo>
                  <a:cubicBezTo>
                    <a:pt x="16205" y="501015"/>
                    <a:pt x="0" y="484810"/>
                    <a:pt x="0" y="464820"/>
                  </a:cubicBezTo>
                  <a:lnTo>
                    <a:pt x="0" y="344311"/>
                  </a:lnTo>
                  <a:cubicBezTo>
                    <a:pt x="0" y="334859"/>
                    <a:pt x="1803" y="325494"/>
                    <a:pt x="5314" y="316718"/>
                  </a:cubicBezTo>
                  <a:lnTo>
                    <a:pt x="52927" y="197687"/>
                  </a:lnTo>
                  <a:cubicBezTo>
                    <a:pt x="55716" y="190711"/>
                    <a:pt x="57150" y="183268"/>
                    <a:pt x="57150" y="175754"/>
                  </a:cubicBezTo>
                  <a:lnTo>
                    <a:pt x="57150" y="36195"/>
                  </a:lnTo>
                  <a:cubicBezTo>
                    <a:pt x="57150" y="16205"/>
                    <a:pt x="73355" y="0"/>
                    <a:pt x="93345" y="0"/>
                  </a:cubicBezTo>
                  <a:lnTo>
                    <a:pt x="369570" y="0"/>
                  </a:lnTo>
                  <a:close/>
                  <a:moveTo>
                    <a:pt x="369570" y="15240"/>
                  </a:moveTo>
                  <a:lnTo>
                    <a:pt x="93345" y="15240"/>
                  </a:lnTo>
                  <a:cubicBezTo>
                    <a:pt x="81772" y="15240"/>
                    <a:pt x="72390" y="24622"/>
                    <a:pt x="72390" y="36195"/>
                  </a:cubicBezTo>
                  <a:lnTo>
                    <a:pt x="72390" y="175754"/>
                  </a:lnTo>
                  <a:cubicBezTo>
                    <a:pt x="72390" y="185206"/>
                    <a:pt x="70587" y="194571"/>
                    <a:pt x="67076" y="203347"/>
                  </a:cubicBezTo>
                  <a:lnTo>
                    <a:pt x="19463" y="322378"/>
                  </a:lnTo>
                  <a:cubicBezTo>
                    <a:pt x="16674" y="329354"/>
                    <a:pt x="15240" y="336797"/>
                    <a:pt x="15240" y="344311"/>
                  </a:cubicBezTo>
                  <a:lnTo>
                    <a:pt x="15240" y="464820"/>
                  </a:lnTo>
                  <a:cubicBezTo>
                    <a:pt x="15240" y="476393"/>
                    <a:pt x="24622" y="485775"/>
                    <a:pt x="36195" y="485775"/>
                  </a:cubicBezTo>
                  <a:lnTo>
                    <a:pt x="312420" y="485775"/>
                  </a:lnTo>
                  <a:cubicBezTo>
                    <a:pt x="323993" y="485775"/>
                    <a:pt x="333375" y="476393"/>
                    <a:pt x="333375" y="464820"/>
                  </a:cubicBezTo>
                  <a:lnTo>
                    <a:pt x="333375" y="344336"/>
                  </a:lnTo>
                  <a:cubicBezTo>
                    <a:pt x="333375" y="334887"/>
                    <a:pt x="335178" y="325523"/>
                    <a:pt x="338687" y="316749"/>
                  </a:cubicBezTo>
                  <a:lnTo>
                    <a:pt x="385622" y="199389"/>
                  </a:lnTo>
                  <a:cubicBezTo>
                    <a:pt x="388861" y="191289"/>
                    <a:pt x="390525" y="182646"/>
                    <a:pt x="390525" y="173923"/>
                  </a:cubicBezTo>
                  <a:lnTo>
                    <a:pt x="390525" y="36195"/>
                  </a:lnTo>
                  <a:cubicBezTo>
                    <a:pt x="390525" y="24622"/>
                    <a:pt x="381143" y="15240"/>
                    <a:pt x="36957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8" name="Graphique 66">
            <a:extLst>
              <a:ext uri="{FF2B5EF4-FFF2-40B4-BE49-F238E27FC236}">
                <a16:creationId xmlns:a16="http://schemas.microsoft.com/office/drawing/2014/main" id="{F3BE2336-7430-3A7C-77D7-D3C6082D480A}"/>
              </a:ext>
            </a:extLst>
          </p:cNvPr>
          <p:cNvGrpSpPr>
            <a:grpSpLocks noChangeAspect="1"/>
          </p:cNvGrpSpPr>
          <p:nvPr/>
        </p:nvGrpSpPr>
        <p:grpSpPr>
          <a:xfrm>
            <a:off x="6431412" y="5239645"/>
            <a:ext cx="462915" cy="424815"/>
            <a:chOff x="3543522" y="4233249"/>
            <a:chExt cx="462915" cy="424814"/>
          </a:xfrm>
          <a:solidFill>
            <a:srgbClr val="E52A29"/>
          </a:solidFill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D2BB1C09-4C66-3701-5628-F371F3DA2A95}"/>
                </a:ext>
              </a:extLst>
            </p:cNvPr>
            <p:cNvSpPr/>
            <p:nvPr/>
          </p:nvSpPr>
          <p:spPr>
            <a:xfrm>
              <a:off x="3741476" y="4233249"/>
              <a:ext cx="167696" cy="15669"/>
            </a:xfrm>
            <a:custGeom>
              <a:avLst/>
              <a:gdLst>
                <a:gd name="connsiteX0" fmla="*/ 160098 w 167696"/>
                <a:gd name="connsiteY0" fmla="*/ 15240 h 15669"/>
                <a:gd name="connsiteX1" fmla="*/ 7641 w 167696"/>
                <a:gd name="connsiteY1" fmla="*/ 15670 h 15669"/>
                <a:gd name="connsiteX2" fmla="*/ 7598 w 167696"/>
                <a:gd name="connsiteY2" fmla="*/ 430 h 15669"/>
                <a:gd name="connsiteX3" fmla="*/ 160055 w 167696"/>
                <a:gd name="connsiteY3" fmla="*/ 0 h 15669"/>
                <a:gd name="connsiteX4" fmla="*/ 160098 w 167696"/>
                <a:gd name="connsiteY4" fmla="*/ 15240 h 15669"/>
                <a:gd name="connsiteX5" fmla="*/ 160098 w 167696"/>
                <a:gd name="connsiteY5" fmla="*/ 15240 h 15669"/>
                <a:gd name="connsiteX6" fmla="*/ 7641 w 167696"/>
                <a:gd name="connsiteY6" fmla="*/ 15670 h 15669"/>
                <a:gd name="connsiteX7" fmla="*/ 7598 w 167696"/>
                <a:gd name="connsiteY7" fmla="*/ 430 h 15669"/>
                <a:gd name="connsiteX8" fmla="*/ 160055 w 167696"/>
                <a:gd name="connsiteY8" fmla="*/ 0 h 15669"/>
                <a:gd name="connsiteX9" fmla="*/ 160098 w 167696"/>
                <a:gd name="connsiteY9" fmla="*/ 15240 h 1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7696" h="15669">
                  <a:moveTo>
                    <a:pt x="160098" y="15240"/>
                  </a:moveTo>
                  <a:lnTo>
                    <a:pt x="7641" y="15670"/>
                  </a:lnTo>
                  <a:lnTo>
                    <a:pt x="7598" y="430"/>
                  </a:lnTo>
                  <a:lnTo>
                    <a:pt x="160055" y="0"/>
                  </a:lnTo>
                  <a:lnTo>
                    <a:pt x="160098" y="15240"/>
                  </a:lnTo>
                  <a:close/>
                  <a:moveTo>
                    <a:pt x="160098" y="15240"/>
                  </a:moveTo>
                  <a:lnTo>
                    <a:pt x="7641" y="15670"/>
                  </a:lnTo>
                  <a:cubicBezTo>
                    <a:pt x="-2518" y="15698"/>
                    <a:pt x="-2561" y="458"/>
                    <a:pt x="7598" y="430"/>
                  </a:cubicBezTo>
                  <a:lnTo>
                    <a:pt x="160055" y="0"/>
                  </a:lnTo>
                  <a:cubicBezTo>
                    <a:pt x="170216" y="-29"/>
                    <a:pt x="170258" y="15211"/>
                    <a:pt x="16009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82470E9D-A8C2-15A0-C194-837ACCA8D34F}"/>
                </a:ext>
              </a:extLst>
            </p:cNvPr>
            <p:cNvSpPr/>
            <p:nvPr/>
          </p:nvSpPr>
          <p:spPr>
            <a:xfrm>
              <a:off x="3543522" y="4233249"/>
              <a:ext cx="369649" cy="312951"/>
            </a:xfrm>
            <a:custGeom>
              <a:avLst/>
              <a:gdLst>
                <a:gd name="connsiteX0" fmla="*/ 166052 w 369649"/>
                <a:gd name="connsiteY0" fmla="*/ 55386 h 312951"/>
                <a:gd name="connsiteX1" fmla="*/ 133938 w 369649"/>
                <a:gd name="connsiteY1" fmla="*/ 12726 h 312951"/>
                <a:gd name="connsiteX2" fmla="*/ 108369 w 369649"/>
                <a:gd name="connsiteY2" fmla="*/ 0 h 312951"/>
                <a:gd name="connsiteX3" fmla="*/ 28472 w 369649"/>
                <a:gd name="connsiteY3" fmla="*/ 0 h 312951"/>
                <a:gd name="connsiteX4" fmla="*/ 0 w 369649"/>
                <a:gd name="connsiteY4" fmla="*/ 28380 h 312951"/>
                <a:gd name="connsiteX5" fmla="*/ 0 w 369649"/>
                <a:gd name="connsiteY5" fmla="*/ 284555 h 312951"/>
                <a:gd name="connsiteX6" fmla="*/ 28472 w 369649"/>
                <a:gd name="connsiteY6" fmla="*/ 312952 h 312951"/>
                <a:gd name="connsiteX7" fmla="*/ 216761 w 369649"/>
                <a:gd name="connsiteY7" fmla="*/ 312952 h 312951"/>
                <a:gd name="connsiteX8" fmla="*/ 224381 w 369649"/>
                <a:gd name="connsiteY8" fmla="*/ 305332 h 312951"/>
                <a:gd name="connsiteX9" fmla="*/ 216761 w 369649"/>
                <a:gd name="connsiteY9" fmla="*/ 297712 h 312951"/>
                <a:gd name="connsiteX10" fmla="*/ 28459 w 369649"/>
                <a:gd name="connsiteY10" fmla="*/ 297712 h 312951"/>
                <a:gd name="connsiteX11" fmla="*/ 15240 w 369649"/>
                <a:gd name="connsiteY11" fmla="*/ 284533 h 312951"/>
                <a:gd name="connsiteX12" fmla="*/ 15240 w 369649"/>
                <a:gd name="connsiteY12" fmla="*/ 28397 h 312951"/>
                <a:gd name="connsiteX13" fmla="*/ 28450 w 369649"/>
                <a:gd name="connsiteY13" fmla="*/ 15240 h 312951"/>
                <a:gd name="connsiteX14" fmla="*/ 108369 w 369649"/>
                <a:gd name="connsiteY14" fmla="*/ 15240 h 312951"/>
                <a:gd name="connsiteX15" fmla="*/ 121759 w 369649"/>
                <a:gd name="connsiteY15" fmla="*/ 21888 h 312951"/>
                <a:gd name="connsiteX16" fmla="*/ 155113 w 369649"/>
                <a:gd name="connsiteY16" fmla="*/ 66194 h 312951"/>
                <a:gd name="connsiteX17" fmla="*/ 156231 w 369649"/>
                <a:gd name="connsiteY17" fmla="*/ 67388 h 312951"/>
                <a:gd name="connsiteX18" fmla="*/ 162326 w 369649"/>
                <a:gd name="connsiteY18" fmla="*/ 70443 h 312951"/>
                <a:gd name="connsiteX19" fmla="*/ 163982 w 369649"/>
                <a:gd name="connsiteY19" fmla="*/ 70626 h 312951"/>
                <a:gd name="connsiteX20" fmla="*/ 341185 w 369649"/>
                <a:gd name="connsiteY20" fmla="*/ 70626 h 312951"/>
                <a:gd name="connsiteX21" fmla="*/ 354409 w 369649"/>
                <a:gd name="connsiteY21" fmla="*/ 83776 h 312951"/>
                <a:gd name="connsiteX22" fmla="*/ 354409 w 369649"/>
                <a:gd name="connsiteY22" fmla="*/ 155527 h 312951"/>
                <a:gd name="connsiteX23" fmla="*/ 362029 w 369649"/>
                <a:gd name="connsiteY23" fmla="*/ 163147 h 312951"/>
                <a:gd name="connsiteX24" fmla="*/ 369649 w 369649"/>
                <a:gd name="connsiteY24" fmla="*/ 155527 h 312951"/>
                <a:gd name="connsiteX25" fmla="*/ 369649 w 369649"/>
                <a:gd name="connsiteY25" fmla="*/ 83750 h 312951"/>
                <a:gd name="connsiteX26" fmla="*/ 341158 w 369649"/>
                <a:gd name="connsiteY26" fmla="*/ 55386 h 312951"/>
                <a:gd name="connsiteX27" fmla="*/ 166052 w 369649"/>
                <a:gd name="connsiteY27" fmla="*/ 55386 h 312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69649" h="312951">
                  <a:moveTo>
                    <a:pt x="166052" y="55386"/>
                  </a:moveTo>
                  <a:lnTo>
                    <a:pt x="133938" y="12726"/>
                  </a:lnTo>
                  <a:cubicBezTo>
                    <a:pt x="128225" y="5127"/>
                    <a:pt x="117900" y="0"/>
                    <a:pt x="108369" y="0"/>
                  </a:cubicBezTo>
                  <a:lnTo>
                    <a:pt x="28472" y="0"/>
                  </a:lnTo>
                  <a:cubicBezTo>
                    <a:pt x="12796" y="-46"/>
                    <a:pt x="36" y="12664"/>
                    <a:pt x="0" y="28380"/>
                  </a:cubicBezTo>
                  <a:lnTo>
                    <a:pt x="0" y="284555"/>
                  </a:lnTo>
                  <a:cubicBezTo>
                    <a:pt x="46" y="300281"/>
                    <a:pt x="12785" y="312979"/>
                    <a:pt x="28472" y="312952"/>
                  </a:cubicBezTo>
                  <a:lnTo>
                    <a:pt x="216761" y="312952"/>
                  </a:lnTo>
                  <a:cubicBezTo>
                    <a:pt x="220970" y="312952"/>
                    <a:pt x="224381" y="309540"/>
                    <a:pt x="224381" y="305332"/>
                  </a:cubicBezTo>
                  <a:cubicBezTo>
                    <a:pt x="224381" y="301123"/>
                    <a:pt x="220970" y="297712"/>
                    <a:pt x="216761" y="297712"/>
                  </a:cubicBezTo>
                  <a:lnTo>
                    <a:pt x="28459" y="297712"/>
                  </a:lnTo>
                  <a:cubicBezTo>
                    <a:pt x="21173" y="297725"/>
                    <a:pt x="15261" y="291832"/>
                    <a:pt x="15240" y="284533"/>
                  </a:cubicBezTo>
                  <a:lnTo>
                    <a:pt x="15240" y="28397"/>
                  </a:lnTo>
                  <a:cubicBezTo>
                    <a:pt x="15257" y="21115"/>
                    <a:pt x="21176" y="15219"/>
                    <a:pt x="28450" y="15240"/>
                  </a:cubicBezTo>
                  <a:lnTo>
                    <a:pt x="108369" y="15240"/>
                  </a:lnTo>
                  <a:cubicBezTo>
                    <a:pt x="113122" y="15240"/>
                    <a:pt x="118930" y="18125"/>
                    <a:pt x="121759" y="21888"/>
                  </a:cubicBezTo>
                  <a:lnTo>
                    <a:pt x="155113" y="66194"/>
                  </a:lnTo>
                  <a:lnTo>
                    <a:pt x="156231" y="67388"/>
                  </a:lnTo>
                  <a:cubicBezTo>
                    <a:pt x="157983" y="68894"/>
                    <a:pt x="160076" y="69942"/>
                    <a:pt x="162326" y="70443"/>
                  </a:cubicBezTo>
                  <a:lnTo>
                    <a:pt x="163982" y="70626"/>
                  </a:lnTo>
                  <a:lnTo>
                    <a:pt x="341185" y="70626"/>
                  </a:lnTo>
                  <a:cubicBezTo>
                    <a:pt x="348470" y="70600"/>
                    <a:pt x="354384" y="76485"/>
                    <a:pt x="354409" y="83776"/>
                  </a:cubicBezTo>
                  <a:lnTo>
                    <a:pt x="354409" y="155527"/>
                  </a:lnTo>
                  <a:cubicBezTo>
                    <a:pt x="354409" y="159735"/>
                    <a:pt x="357821" y="163147"/>
                    <a:pt x="362029" y="163147"/>
                  </a:cubicBezTo>
                  <a:cubicBezTo>
                    <a:pt x="366238" y="163147"/>
                    <a:pt x="369649" y="159735"/>
                    <a:pt x="369649" y="155527"/>
                  </a:cubicBezTo>
                  <a:lnTo>
                    <a:pt x="369649" y="83750"/>
                  </a:lnTo>
                  <a:cubicBezTo>
                    <a:pt x="369595" y="68021"/>
                    <a:pt x="356840" y="55331"/>
                    <a:pt x="341158" y="55386"/>
                  </a:cubicBezTo>
                  <a:lnTo>
                    <a:pt x="166052" y="553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907BFF0F-A8B7-D565-89EF-F9AEF4AC8147}"/>
                </a:ext>
              </a:extLst>
            </p:cNvPr>
            <p:cNvSpPr/>
            <p:nvPr/>
          </p:nvSpPr>
          <p:spPr>
            <a:xfrm>
              <a:off x="3734023" y="4366600"/>
              <a:ext cx="272415" cy="291464"/>
            </a:xfrm>
            <a:custGeom>
              <a:avLst/>
              <a:gdLst>
                <a:gd name="connsiteX0" fmla="*/ 112395 w 272415"/>
                <a:gd name="connsiteY0" fmla="*/ 0 h 291464"/>
                <a:gd name="connsiteX1" fmla="*/ 224790 w 272415"/>
                <a:gd name="connsiteY1" fmla="*/ 112395 h 291464"/>
                <a:gd name="connsiteX2" fmla="*/ 187625 w 272415"/>
                <a:gd name="connsiteY2" fmla="*/ 195904 h 291464"/>
                <a:gd name="connsiteX3" fmla="*/ 270183 w 272415"/>
                <a:gd name="connsiteY3" fmla="*/ 278457 h 291464"/>
                <a:gd name="connsiteX4" fmla="*/ 270183 w 272415"/>
                <a:gd name="connsiteY4" fmla="*/ 289233 h 291464"/>
                <a:gd name="connsiteX5" fmla="*/ 260261 w 272415"/>
                <a:gd name="connsiteY5" fmla="*/ 289971 h 291464"/>
                <a:gd name="connsiteX6" fmla="*/ 259407 w 272415"/>
                <a:gd name="connsiteY6" fmla="*/ 289233 h 291464"/>
                <a:gd name="connsiteX7" fmla="*/ 175556 w 272415"/>
                <a:gd name="connsiteY7" fmla="*/ 205380 h 291464"/>
                <a:gd name="connsiteX8" fmla="*/ 112395 w 272415"/>
                <a:gd name="connsiteY8" fmla="*/ 224790 h 291464"/>
                <a:gd name="connsiteX9" fmla="*/ 0 w 272415"/>
                <a:gd name="connsiteY9" fmla="*/ 112395 h 291464"/>
                <a:gd name="connsiteX10" fmla="*/ 112395 w 272415"/>
                <a:gd name="connsiteY10" fmla="*/ 0 h 291464"/>
                <a:gd name="connsiteX11" fmla="*/ 112395 w 272415"/>
                <a:gd name="connsiteY11" fmla="*/ 15240 h 291464"/>
                <a:gd name="connsiteX12" fmla="*/ 15240 w 272415"/>
                <a:gd name="connsiteY12" fmla="*/ 112395 h 291464"/>
                <a:gd name="connsiteX13" fmla="*/ 112395 w 272415"/>
                <a:gd name="connsiteY13" fmla="*/ 209550 h 291464"/>
                <a:gd name="connsiteX14" fmla="*/ 209550 w 272415"/>
                <a:gd name="connsiteY14" fmla="*/ 112395 h 291464"/>
                <a:gd name="connsiteX15" fmla="*/ 112395 w 272415"/>
                <a:gd name="connsiteY15" fmla="*/ 15240 h 291464"/>
                <a:gd name="connsiteX16" fmla="*/ 112842 w 272415"/>
                <a:gd name="connsiteY16" fmla="*/ 57150 h 291464"/>
                <a:gd name="connsiteX17" fmla="*/ 163832 w 272415"/>
                <a:gd name="connsiteY17" fmla="*/ 83885 h 291464"/>
                <a:gd name="connsiteX18" fmla="*/ 176903 w 272415"/>
                <a:gd name="connsiteY18" fmla="*/ 110042 h 291464"/>
                <a:gd name="connsiteX19" fmla="*/ 177450 w 272415"/>
                <a:gd name="connsiteY19" fmla="*/ 112075 h 291464"/>
                <a:gd name="connsiteX20" fmla="*/ 176876 w 272415"/>
                <a:gd name="connsiteY20" fmla="*/ 114100 h 291464"/>
                <a:gd name="connsiteX21" fmla="*/ 163362 w 272415"/>
                <a:gd name="connsiteY21" fmla="*/ 140560 h 291464"/>
                <a:gd name="connsiteX22" fmla="*/ 111948 w 272415"/>
                <a:gd name="connsiteY22" fmla="*/ 167640 h 291464"/>
                <a:gd name="connsiteX23" fmla="*/ 60957 w 272415"/>
                <a:gd name="connsiteY23" fmla="*/ 140900 h 291464"/>
                <a:gd name="connsiteX24" fmla="*/ 47886 w 272415"/>
                <a:gd name="connsiteY24" fmla="*/ 114739 h 291464"/>
                <a:gd name="connsiteX25" fmla="*/ 47340 w 272415"/>
                <a:gd name="connsiteY25" fmla="*/ 112706 h 291464"/>
                <a:gd name="connsiteX26" fmla="*/ 47915 w 272415"/>
                <a:gd name="connsiteY26" fmla="*/ 110681 h 291464"/>
                <a:gd name="connsiteX27" fmla="*/ 61429 w 272415"/>
                <a:gd name="connsiteY27" fmla="*/ 84225 h 291464"/>
                <a:gd name="connsiteX28" fmla="*/ 112842 w 272415"/>
                <a:gd name="connsiteY28" fmla="*/ 57150 h 291464"/>
                <a:gd name="connsiteX29" fmla="*/ 112842 w 272415"/>
                <a:gd name="connsiteY29" fmla="*/ 72390 h 291464"/>
                <a:gd name="connsiteX30" fmla="*/ 73667 w 272415"/>
                <a:gd name="connsiteY30" fmla="*/ 93305 h 291464"/>
                <a:gd name="connsiteX31" fmla="*/ 65042 w 272415"/>
                <a:gd name="connsiteY31" fmla="*/ 108309 h 291464"/>
                <a:gd name="connsiteX32" fmla="*/ 64013 w 272415"/>
                <a:gd name="connsiteY32" fmla="*/ 110776 h 291464"/>
                <a:gd name="connsiteX33" fmla="*/ 63241 w 272415"/>
                <a:gd name="connsiteY33" fmla="*/ 112808 h 291464"/>
                <a:gd name="connsiteX34" fmla="*/ 63965 w 272415"/>
                <a:gd name="connsiteY34" fmla="*/ 114781 h 291464"/>
                <a:gd name="connsiteX35" fmla="*/ 64934 w 272415"/>
                <a:gd name="connsiteY35" fmla="*/ 117170 h 291464"/>
                <a:gd name="connsiteX36" fmla="*/ 73241 w 272415"/>
                <a:gd name="connsiteY36" fmla="*/ 131879 h 291464"/>
                <a:gd name="connsiteX37" fmla="*/ 111948 w 272415"/>
                <a:gd name="connsiteY37" fmla="*/ 152400 h 291464"/>
                <a:gd name="connsiteX38" fmla="*/ 151122 w 272415"/>
                <a:gd name="connsiteY38" fmla="*/ 131481 h 291464"/>
                <a:gd name="connsiteX39" fmla="*/ 159747 w 272415"/>
                <a:gd name="connsiteY39" fmla="*/ 116475 h 291464"/>
                <a:gd name="connsiteX40" fmla="*/ 160777 w 272415"/>
                <a:gd name="connsiteY40" fmla="*/ 114007 h 291464"/>
                <a:gd name="connsiteX41" fmla="*/ 161549 w 272415"/>
                <a:gd name="connsiteY41" fmla="*/ 111973 h 291464"/>
                <a:gd name="connsiteX42" fmla="*/ 160825 w 272415"/>
                <a:gd name="connsiteY42" fmla="*/ 110001 h 291464"/>
                <a:gd name="connsiteX43" fmla="*/ 159857 w 272415"/>
                <a:gd name="connsiteY43" fmla="*/ 107613 h 291464"/>
                <a:gd name="connsiteX44" fmla="*/ 151549 w 272415"/>
                <a:gd name="connsiteY44" fmla="*/ 92907 h 291464"/>
                <a:gd name="connsiteX45" fmla="*/ 112842 w 272415"/>
                <a:gd name="connsiteY45" fmla="*/ 72390 h 291464"/>
                <a:gd name="connsiteX46" fmla="*/ 112395 w 272415"/>
                <a:gd name="connsiteY46" fmla="*/ 85725 h 291464"/>
                <a:gd name="connsiteX47" fmla="*/ 139065 w 272415"/>
                <a:gd name="connsiteY47" fmla="*/ 112399 h 291464"/>
                <a:gd name="connsiteX48" fmla="*/ 112395 w 272415"/>
                <a:gd name="connsiteY48" fmla="*/ 139065 h 291464"/>
                <a:gd name="connsiteX49" fmla="*/ 85725 w 272415"/>
                <a:gd name="connsiteY49" fmla="*/ 112399 h 291464"/>
                <a:gd name="connsiteX50" fmla="*/ 112395 w 272415"/>
                <a:gd name="connsiteY50" fmla="*/ 85725 h 291464"/>
                <a:gd name="connsiteX51" fmla="*/ 112395 w 272415"/>
                <a:gd name="connsiteY51" fmla="*/ 100965 h 291464"/>
                <a:gd name="connsiteX52" fmla="*/ 100965 w 272415"/>
                <a:gd name="connsiteY52" fmla="*/ 112399 h 291464"/>
                <a:gd name="connsiteX53" fmla="*/ 112395 w 272415"/>
                <a:gd name="connsiteY53" fmla="*/ 123825 h 291464"/>
                <a:gd name="connsiteX54" fmla="*/ 123825 w 272415"/>
                <a:gd name="connsiteY54" fmla="*/ 112399 h 291464"/>
                <a:gd name="connsiteX55" fmla="*/ 112395 w 272415"/>
                <a:gd name="connsiteY55" fmla="*/ 100965 h 29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72415" h="291464">
                  <a:moveTo>
                    <a:pt x="112395" y="0"/>
                  </a:moveTo>
                  <a:cubicBezTo>
                    <a:pt x="174472" y="0"/>
                    <a:pt x="224790" y="50318"/>
                    <a:pt x="224790" y="112395"/>
                  </a:cubicBezTo>
                  <a:cubicBezTo>
                    <a:pt x="224790" y="145540"/>
                    <a:pt x="210445" y="175332"/>
                    <a:pt x="187625" y="195904"/>
                  </a:cubicBezTo>
                  <a:lnTo>
                    <a:pt x="270183" y="278457"/>
                  </a:lnTo>
                  <a:cubicBezTo>
                    <a:pt x="273159" y="281432"/>
                    <a:pt x="273159" y="286258"/>
                    <a:pt x="270183" y="289233"/>
                  </a:cubicBezTo>
                  <a:cubicBezTo>
                    <a:pt x="267478" y="291938"/>
                    <a:pt x="263244" y="292184"/>
                    <a:pt x="260261" y="289971"/>
                  </a:cubicBezTo>
                  <a:lnTo>
                    <a:pt x="259407" y="289233"/>
                  </a:lnTo>
                  <a:lnTo>
                    <a:pt x="175556" y="205380"/>
                  </a:lnTo>
                  <a:cubicBezTo>
                    <a:pt x="157556" y="217630"/>
                    <a:pt x="135812" y="224790"/>
                    <a:pt x="112395" y="224790"/>
                  </a:cubicBezTo>
                  <a:cubicBezTo>
                    <a:pt x="50322" y="224790"/>
                    <a:pt x="0" y="174470"/>
                    <a:pt x="0" y="112395"/>
                  </a:cubicBezTo>
                  <a:cubicBezTo>
                    <a:pt x="0" y="50320"/>
                    <a:pt x="50322" y="0"/>
                    <a:pt x="112395" y="0"/>
                  </a:cubicBezTo>
                  <a:close/>
                  <a:moveTo>
                    <a:pt x="112395" y="15240"/>
                  </a:moveTo>
                  <a:cubicBezTo>
                    <a:pt x="58739" y="15240"/>
                    <a:pt x="15240" y="58737"/>
                    <a:pt x="15240" y="112395"/>
                  </a:cubicBezTo>
                  <a:cubicBezTo>
                    <a:pt x="15240" y="166053"/>
                    <a:pt x="58739" y="209550"/>
                    <a:pt x="112395" y="209550"/>
                  </a:cubicBezTo>
                  <a:cubicBezTo>
                    <a:pt x="166056" y="209550"/>
                    <a:pt x="209550" y="166056"/>
                    <a:pt x="209550" y="112395"/>
                  </a:cubicBezTo>
                  <a:cubicBezTo>
                    <a:pt x="209550" y="58734"/>
                    <a:pt x="166056" y="15240"/>
                    <a:pt x="112395" y="15240"/>
                  </a:cubicBezTo>
                  <a:close/>
                  <a:moveTo>
                    <a:pt x="112842" y="57150"/>
                  </a:moveTo>
                  <a:cubicBezTo>
                    <a:pt x="134744" y="57150"/>
                    <a:pt x="151651" y="67301"/>
                    <a:pt x="163832" y="83885"/>
                  </a:cubicBezTo>
                  <a:cubicBezTo>
                    <a:pt x="170985" y="93623"/>
                    <a:pt x="175090" y="103301"/>
                    <a:pt x="176903" y="110042"/>
                  </a:cubicBezTo>
                  <a:lnTo>
                    <a:pt x="177450" y="112075"/>
                  </a:lnTo>
                  <a:lnTo>
                    <a:pt x="176876" y="114100"/>
                  </a:lnTo>
                  <a:cubicBezTo>
                    <a:pt x="174945" y="120910"/>
                    <a:pt x="170672" y="130706"/>
                    <a:pt x="163362" y="140560"/>
                  </a:cubicBezTo>
                  <a:cubicBezTo>
                    <a:pt x="150905" y="157355"/>
                    <a:pt x="133851" y="167640"/>
                    <a:pt x="111948" y="167640"/>
                  </a:cubicBezTo>
                  <a:cubicBezTo>
                    <a:pt x="90046" y="167640"/>
                    <a:pt x="73138" y="157487"/>
                    <a:pt x="60957" y="140900"/>
                  </a:cubicBezTo>
                  <a:cubicBezTo>
                    <a:pt x="53805" y="131160"/>
                    <a:pt x="49700" y="121480"/>
                    <a:pt x="47886" y="114739"/>
                  </a:cubicBezTo>
                  <a:lnTo>
                    <a:pt x="47340" y="112706"/>
                  </a:lnTo>
                  <a:lnTo>
                    <a:pt x="47915" y="110681"/>
                  </a:lnTo>
                  <a:cubicBezTo>
                    <a:pt x="49845" y="103871"/>
                    <a:pt x="54118" y="94077"/>
                    <a:pt x="61429" y="84225"/>
                  </a:cubicBezTo>
                  <a:cubicBezTo>
                    <a:pt x="73886" y="67433"/>
                    <a:pt x="90940" y="57150"/>
                    <a:pt x="112842" y="57150"/>
                  </a:cubicBezTo>
                  <a:close/>
                  <a:moveTo>
                    <a:pt x="112842" y="72390"/>
                  </a:moveTo>
                  <a:cubicBezTo>
                    <a:pt x="96254" y="72390"/>
                    <a:pt x="83462" y="80103"/>
                    <a:pt x="73667" y="93305"/>
                  </a:cubicBezTo>
                  <a:cubicBezTo>
                    <a:pt x="70144" y="98055"/>
                    <a:pt x="67280" y="103183"/>
                    <a:pt x="65042" y="108309"/>
                  </a:cubicBezTo>
                  <a:lnTo>
                    <a:pt x="64013" y="110776"/>
                  </a:lnTo>
                  <a:lnTo>
                    <a:pt x="63241" y="112808"/>
                  </a:lnTo>
                  <a:lnTo>
                    <a:pt x="63965" y="114781"/>
                  </a:lnTo>
                  <a:lnTo>
                    <a:pt x="64934" y="117170"/>
                  </a:lnTo>
                  <a:cubicBezTo>
                    <a:pt x="67065" y="122195"/>
                    <a:pt x="69821" y="127224"/>
                    <a:pt x="73241" y="131879"/>
                  </a:cubicBezTo>
                  <a:cubicBezTo>
                    <a:pt x="82751" y="144830"/>
                    <a:pt x="95357" y="152400"/>
                    <a:pt x="111948" y="152400"/>
                  </a:cubicBezTo>
                  <a:cubicBezTo>
                    <a:pt x="128535" y="152400"/>
                    <a:pt x="141328" y="144685"/>
                    <a:pt x="151122" y="131481"/>
                  </a:cubicBezTo>
                  <a:cubicBezTo>
                    <a:pt x="154646" y="126730"/>
                    <a:pt x="157510" y="121601"/>
                    <a:pt x="159747" y="116475"/>
                  </a:cubicBezTo>
                  <a:lnTo>
                    <a:pt x="160777" y="114007"/>
                  </a:lnTo>
                  <a:lnTo>
                    <a:pt x="161549" y="111973"/>
                  </a:lnTo>
                  <a:lnTo>
                    <a:pt x="160825" y="110001"/>
                  </a:lnTo>
                  <a:lnTo>
                    <a:pt x="159857" y="107613"/>
                  </a:lnTo>
                  <a:cubicBezTo>
                    <a:pt x="157725" y="102589"/>
                    <a:pt x="154969" y="97562"/>
                    <a:pt x="151549" y="92907"/>
                  </a:cubicBezTo>
                  <a:cubicBezTo>
                    <a:pt x="142039" y="79959"/>
                    <a:pt x="129433" y="72390"/>
                    <a:pt x="112842" y="72390"/>
                  </a:cubicBezTo>
                  <a:close/>
                  <a:moveTo>
                    <a:pt x="112395" y="85725"/>
                  </a:moveTo>
                  <a:cubicBezTo>
                    <a:pt x="127121" y="85725"/>
                    <a:pt x="139065" y="97670"/>
                    <a:pt x="139065" y="112399"/>
                  </a:cubicBezTo>
                  <a:cubicBezTo>
                    <a:pt x="139065" y="127127"/>
                    <a:pt x="127122" y="139065"/>
                    <a:pt x="112395" y="139065"/>
                  </a:cubicBezTo>
                  <a:cubicBezTo>
                    <a:pt x="97664" y="139065"/>
                    <a:pt x="85725" y="127129"/>
                    <a:pt x="85725" y="112399"/>
                  </a:cubicBezTo>
                  <a:cubicBezTo>
                    <a:pt x="85725" y="97667"/>
                    <a:pt x="97664" y="85725"/>
                    <a:pt x="112395" y="85725"/>
                  </a:cubicBezTo>
                  <a:close/>
                  <a:moveTo>
                    <a:pt x="112395" y="100965"/>
                  </a:moveTo>
                  <a:cubicBezTo>
                    <a:pt x="106082" y="100965"/>
                    <a:pt x="100965" y="106084"/>
                    <a:pt x="100965" y="112399"/>
                  </a:cubicBezTo>
                  <a:cubicBezTo>
                    <a:pt x="100965" y="118712"/>
                    <a:pt x="106079" y="123825"/>
                    <a:pt x="112395" y="123825"/>
                  </a:cubicBezTo>
                  <a:cubicBezTo>
                    <a:pt x="118706" y="123825"/>
                    <a:pt x="123825" y="118708"/>
                    <a:pt x="123825" y="112399"/>
                  </a:cubicBezTo>
                  <a:cubicBezTo>
                    <a:pt x="123825" y="106087"/>
                    <a:pt x="118703" y="100965"/>
                    <a:pt x="112395" y="100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</p:grpSp>
      <p:sp>
        <p:nvSpPr>
          <p:cNvPr id="64" name="Organigramme : Alternative 63">
            <a:extLst>
              <a:ext uri="{FF2B5EF4-FFF2-40B4-BE49-F238E27FC236}">
                <a16:creationId xmlns:a16="http://schemas.microsoft.com/office/drawing/2014/main" id="{E0AD4940-B986-3853-295B-5B0971202FBA}"/>
              </a:ext>
            </a:extLst>
          </p:cNvPr>
          <p:cNvSpPr/>
          <p:nvPr/>
        </p:nvSpPr>
        <p:spPr>
          <a:xfrm>
            <a:off x="1885197" y="2861905"/>
            <a:ext cx="3327996" cy="1243402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5" name="Organigramme : Alternative 64">
            <a:extLst>
              <a:ext uri="{FF2B5EF4-FFF2-40B4-BE49-F238E27FC236}">
                <a16:creationId xmlns:a16="http://schemas.microsoft.com/office/drawing/2014/main" id="{69707811-D862-E832-A7C5-1F8AE28D75F1}"/>
              </a:ext>
            </a:extLst>
          </p:cNvPr>
          <p:cNvSpPr/>
          <p:nvPr/>
        </p:nvSpPr>
        <p:spPr>
          <a:xfrm>
            <a:off x="5603645" y="2871140"/>
            <a:ext cx="3327996" cy="1243402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6" name="Organigramme : Alternative 65">
            <a:extLst>
              <a:ext uri="{FF2B5EF4-FFF2-40B4-BE49-F238E27FC236}">
                <a16:creationId xmlns:a16="http://schemas.microsoft.com/office/drawing/2014/main" id="{F7F42286-3702-BAE7-097B-6C8936CD2A50}"/>
              </a:ext>
            </a:extLst>
          </p:cNvPr>
          <p:cNvSpPr/>
          <p:nvPr/>
        </p:nvSpPr>
        <p:spPr>
          <a:xfrm>
            <a:off x="1002544" y="4824750"/>
            <a:ext cx="2372312" cy="1243402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7" name="Organigramme : Alternative 66">
            <a:extLst>
              <a:ext uri="{FF2B5EF4-FFF2-40B4-BE49-F238E27FC236}">
                <a16:creationId xmlns:a16="http://schemas.microsoft.com/office/drawing/2014/main" id="{F8527233-7D88-DEFD-B2E8-082E6EB40321}"/>
              </a:ext>
            </a:extLst>
          </p:cNvPr>
          <p:cNvSpPr/>
          <p:nvPr/>
        </p:nvSpPr>
        <p:spPr>
          <a:xfrm>
            <a:off x="3690551" y="4830352"/>
            <a:ext cx="2372312" cy="1243402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8" name="Organigramme : Alternative 67">
            <a:extLst>
              <a:ext uri="{FF2B5EF4-FFF2-40B4-BE49-F238E27FC236}">
                <a16:creationId xmlns:a16="http://schemas.microsoft.com/office/drawing/2014/main" id="{CFF1E34A-2410-8CE4-6EE3-CF28D99A73CC}"/>
              </a:ext>
            </a:extLst>
          </p:cNvPr>
          <p:cNvSpPr/>
          <p:nvPr/>
        </p:nvSpPr>
        <p:spPr>
          <a:xfrm>
            <a:off x="6257186" y="4824750"/>
            <a:ext cx="2372312" cy="1243402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9" name="Organigramme : Alternative 68">
            <a:extLst>
              <a:ext uri="{FF2B5EF4-FFF2-40B4-BE49-F238E27FC236}">
                <a16:creationId xmlns:a16="http://schemas.microsoft.com/office/drawing/2014/main" id="{CC34FFC1-65F9-347B-52E5-E700FE68E55F}"/>
              </a:ext>
            </a:extLst>
          </p:cNvPr>
          <p:cNvSpPr/>
          <p:nvPr/>
        </p:nvSpPr>
        <p:spPr>
          <a:xfrm>
            <a:off x="8901886" y="4819209"/>
            <a:ext cx="2372312" cy="1243402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hlinkClick r:id="rId8"/>
            <a:extLst>
              <a:ext uri="{FF2B5EF4-FFF2-40B4-BE49-F238E27FC236}">
                <a16:creationId xmlns:a16="http://schemas.microsoft.com/office/drawing/2014/main" id="{0E482049-CE46-DBCB-41B6-B73B1E6D86D0}"/>
              </a:ext>
            </a:extLst>
          </p:cNvPr>
          <p:cNvSpPr txBox="1"/>
          <p:nvPr/>
        </p:nvSpPr>
        <p:spPr>
          <a:xfrm>
            <a:off x="6474302" y="1122105"/>
            <a:ext cx="166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Accéder </a:t>
            </a:r>
          </a:p>
          <a:p>
            <a:pPr algn="ctr"/>
            <a:r>
              <a:rPr lang="fr-FR" sz="1400" dirty="0"/>
              <a:t>à MyGED</a:t>
            </a:r>
          </a:p>
        </p:txBody>
      </p:sp>
      <p:sp>
        <p:nvSpPr>
          <p:cNvPr id="15" name="ZoneTexte 14">
            <a:hlinkClick r:id="rId8"/>
            <a:extLst>
              <a:ext uri="{FF2B5EF4-FFF2-40B4-BE49-F238E27FC236}">
                <a16:creationId xmlns:a16="http://schemas.microsoft.com/office/drawing/2014/main" id="{189FCE55-1BF3-2822-78A3-55628074028D}"/>
              </a:ext>
            </a:extLst>
          </p:cNvPr>
          <p:cNvSpPr txBox="1"/>
          <p:nvPr/>
        </p:nvSpPr>
        <p:spPr>
          <a:xfrm>
            <a:off x="7130387" y="1894848"/>
            <a:ext cx="20090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45 secondes</a:t>
            </a:r>
          </a:p>
        </p:txBody>
      </p:sp>
      <p:grpSp>
        <p:nvGrpSpPr>
          <p:cNvPr id="30" name="Graphique 35">
            <a:extLst>
              <a:ext uri="{FF2B5EF4-FFF2-40B4-BE49-F238E27FC236}">
                <a16:creationId xmlns:a16="http://schemas.microsoft.com/office/drawing/2014/main" id="{4A433BF7-921A-4C46-9C89-79C4A4693E73}"/>
              </a:ext>
            </a:extLst>
          </p:cNvPr>
          <p:cNvGrpSpPr/>
          <p:nvPr/>
        </p:nvGrpSpPr>
        <p:grpSpPr>
          <a:xfrm>
            <a:off x="6278438" y="1085252"/>
            <a:ext cx="486848" cy="699404"/>
            <a:chOff x="8276263" y="400668"/>
            <a:chExt cx="433283" cy="593758"/>
          </a:xfrm>
          <a:noFill/>
        </p:grpSpPr>
        <p:sp>
          <p:nvSpPr>
            <p:cNvPr id="31" name="Forme libre : forme 166">
              <a:extLst>
                <a:ext uri="{FF2B5EF4-FFF2-40B4-BE49-F238E27FC236}">
                  <a16:creationId xmlns:a16="http://schemas.microsoft.com/office/drawing/2014/main" id="{BE7DC025-37E5-AEE2-7806-3A5834159F72}"/>
                </a:ext>
              </a:extLst>
            </p:cNvPr>
            <p:cNvSpPr/>
            <p:nvPr/>
          </p:nvSpPr>
          <p:spPr>
            <a:xfrm>
              <a:off x="8392827" y="513071"/>
              <a:ext cx="205117" cy="205105"/>
            </a:xfrm>
            <a:custGeom>
              <a:avLst/>
              <a:gdLst>
                <a:gd name="connsiteX0" fmla="*/ 47601 w 205117"/>
                <a:gd name="connsiteY0" fmla="*/ 15977 h 205105"/>
                <a:gd name="connsiteX1" fmla="*/ 189141 w 205117"/>
                <a:gd name="connsiteY1" fmla="*/ 47590 h 205105"/>
                <a:gd name="connsiteX2" fmla="*/ 157527 w 205117"/>
                <a:gd name="connsiteY2" fmla="*/ 189129 h 205105"/>
                <a:gd name="connsiteX3" fmla="*/ 15988 w 205117"/>
                <a:gd name="connsiteY3" fmla="*/ 157516 h 205105"/>
                <a:gd name="connsiteX4" fmla="*/ 15667 w 205117"/>
                <a:gd name="connsiteY4" fmla="*/ 48072 h 20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117" h="205105">
                  <a:moveTo>
                    <a:pt x="47601" y="15977"/>
                  </a:moveTo>
                  <a:cubicBezTo>
                    <a:pt x="95423" y="-14353"/>
                    <a:pt x="158811" y="-231"/>
                    <a:pt x="189141" y="47590"/>
                  </a:cubicBezTo>
                  <a:cubicBezTo>
                    <a:pt x="219470" y="95412"/>
                    <a:pt x="205349" y="158799"/>
                    <a:pt x="157527" y="189129"/>
                  </a:cubicBezTo>
                  <a:cubicBezTo>
                    <a:pt x="109705" y="219459"/>
                    <a:pt x="46318" y="205337"/>
                    <a:pt x="15988" y="157516"/>
                  </a:cubicBezTo>
                  <a:cubicBezTo>
                    <a:pt x="-5195" y="124137"/>
                    <a:pt x="-5355" y="81611"/>
                    <a:pt x="15667" y="48072"/>
                  </a:cubicBezTo>
                </a:path>
              </a:pathLst>
            </a:custGeom>
            <a:grp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2" name="Forme libre : forme 167">
              <a:extLst>
                <a:ext uri="{FF2B5EF4-FFF2-40B4-BE49-F238E27FC236}">
                  <a16:creationId xmlns:a16="http://schemas.microsoft.com/office/drawing/2014/main" id="{5FAEF355-277A-8B77-C2EF-3D46F2968D22}"/>
                </a:ext>
              </a:extLst>
            </p:cNvPr>
            <p:cNvSpPr/>
            <p:nvPr/>
          </p:nvSpPr>
          <p:spPr>
            <a:xfrm>
              <a:off x="8281077" y="405482"/>
              <a:ext cx="428629" cy="582845"/>
            </a:xfrm>
            <a:custGeom>
              <a:avLst/>
              <a:gdLst>
                <a:gd name="connsiteX0" fmla="*/ 222740 w 428629"/>
                <a:gd name="connsiteY0" fmla="*/ 582846 h 582845"/>
                <a:gd name="connsiteX1" fmla="*/ 0 w 428629"/>
                <a:gd name="connsiteY1" fmla="*/ 214234 h 582845"/>
                <a:gd name="connsiteX2" fmla="*/ 214234 w 428629"/>
                <a:gd name="connsiteY2" fmla="*/ 0 h 582845"/>
                <a:gd name="connsiteX3" fmla="*/ 428629 w 428629"/>
                <a:gd name="connsiteY3" fmla="*/ 214234 h 582845"/>
                <a:gd name="connsiteX4" fmla="*/ 248255 w 428629"/>
                <a:gd name="connsiteY4" fmla="*/ 537752 h 58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9" h="582845">
                  <a:moveTo>
                    <a:pt x="222740" y="582846"/>
                  </a:moveTo>
                  <a:cubicBezTo>
                    <a:pt x="220653" y="580599"/>
                    <a:pt x="0" y="372142"/>
                    <a:pt x="0" y="214234"/>
                  </a:cubicBezTo>
                  <a:cubicBezTo>
                    <a:pt x="0" y="95964"/>
                    <a:pt x="95964" y="0"/>
                    <a:pt x="214234" y="0"/>
                  </a:cubicBezTo>
                  <a:cubicBezTo>
                    <a:pt x="332505" y="0"/>
                    <a:pt x="428629" y="95964"/>
                    <a:pt x="428629" y="214234"/>
                  </a:cubicBezTo>
                  <a:cubicBezTo>
                    <a:pt x="428629" y="322555"/>
                    <a:pt x="315655" y="463292"/>
                    <a:pt x="248255" y="537752"/>
                  </a:cubicBezTo>
                </a:path>
              </a:pathLst>
            </a:custGeom>
            <a:grp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62" name="Organigramme : Alternative 61">
            <a:extLst>
              <a:ext uri="{FF2B5EF4-FFF2-40B4-BE49-F238E27FC236}">
                <a16:creationId xmlns:a16="http://schemas.microsoft.com/office/drawing/2014/main" id="{EE4A3387-BD6A-5E63-4C83-373ECC8BBFB5}"/>
              </a:ext>
            </a:extLst>
          </p:cNvPr>
          <p:cNvSpPr/>
          <p:nvPr/>
        </p:nvSpPr>
        <p:spPr>
          <a:xfrm>
            <a:off x="2964180" y="876774"/>
            <a:ext cx="2372312" cy="1243402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hlinkClick r:id="rId9"/>
            <a:extLst>
              <a:ext uri="{FF2B5EF4-FFF2-40B4-BE49-F238E27FC236}">
                <a16:creationId xmlns:a16="http://schemas.microsoft.com/office/drawing/2014/main" id="{10DA3F96-3C0A-7C30-8EB9-DE8C85CDA8E1}"/>
              </a:ext>
            </a:extLst>
          </p:cNvPr>
          <p:cNvSpPr txBox="1"/>
          <p:nvPr/>
        </p:nvSpPr>
        <p:spPr>
          <a:xfrm>
            <a:off x="3732752" y="1116188"/>
            <a:ext cx="1201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Visite </a:t>
            </a:r>
          </a:p>
          <a:p>
            <a:pPr algn="ctr"/>
            <a:r>
              <a:rPr lang="fr-FR" sz="1400" dirty="0"/>
              <a:t>Guidée de MyGED</a:t>
            </a:r>
          </a:p>
        </p:txBody>
      </p:sp>
      <p:sp>
        <p:nvSpPr>
          <p:cNvPr id="14" name="ZoneTexte 13">
            <a:hlinkClick r:id="rId9"/>
            <a:extLst>
              <a:ext uri="{FF2B5EF4-FFF2-40B4-BE49-F238E27FC236}">
                <a16:creationId xmlns:a16="http://schemas.microsoft.com/office/drawing/2014/main" id="{9F74FA3B-25E6-6747-6B51-72C83E7C7452}"/>
              </a:ext>
            </a:extLst>
          </p:cNvPr>
          <p:cNvSpPr txBox="1"/>
          <p:nvPr/>
        </p:nvSpPr>
        <p:spPr>
          <a:xfrm>
            <a:off x="3666548" y="1905619"/>
            <a:ext cx="20440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3 mn18</a:t>
            </a:r>
          </a:p>
        </p:txBody>
      </p:sp>
      <p:grpSp>
        <p:nvGrpSpPr>
          <p:cNvPr id="23" name="Graphique 1817">
            <a:extLst>
              <a:ext uri="{FF2B5EF4-FFF2-40B4-BE49-F238E27FC236}">
                <a16:creationId xmlns:a16="http://schemas.microsoft.com/office/drawing/2014/main" id="{1CF065F9-2AD9-70AA-14E5-857BC8572E7D}"/>
              </a:ext>
            </a:extLst>
          </p:cNvPr>
          <p:cNvGrpSpPr/>
          <p:nvPr/>
        </p:nvGrpSpPr>
        <p:grpSpPr>
          <a:xfrm>
            <a:off x="3111105" y="1162642"/>
            <a:ext cx="654198" cy="615196"/>
            <a:chOff x="4067705" y="2939147"/>
            <a:chExt cx="335684" cy="341375"/>
          </a:xfrm>
          <a:noFill/>
        </p:grpSpPr>
        <p:grpSp>
          <p:nvGrpSpPr>
            <p:cNvPr id="24" name="Graphique 1817">
              <a:extLst>
                <a:ext uri="{FF2B5EF4-FFF2-40B4-BE49-F238E27FC236}">
                  <a16:creationId xmlns:a16="http://schemas.microsoft.com/office/drawing/2014/main" id="{5277233A-9FE8-FAD7-7077-B3769B1D330B}"/>
                </a:ext>
              </a:extLst>
            </p:cNvPr>
            <p:cNvGrpSpPr/>
            <p:nvPr/>
          </p:nvGrpSpPr>
          <p:grpSpPr>
            <a:xfrm>
              <a:off x="4143429" y="3006775"/>
              <a:ext cx="64865" cy="83819"/>
              <a:chOff x="4143429" y="3006775"/>
              <a:chExt cx="64865" cy="83819"/>
            </a:xfrm>
            <a:grpFill/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B11301E1-31D4-B661-5ADD-4CC0DC577356}"/>
                  </a:ext>
                </a:extLst>
              </p:cNvPr>
              <p:cNvSpPr/>
              <p:nvPr/>
            </p:nvSpPr>
            <p:spPr>
              <a:xfrm>
                <a:off x="4143429" y="3041922"/>
                <a:ext cx="37719" cy="48672"/>
              </a:xfrm>
              <a:custGeom>
                <a:avLst/>
                <a:gdLst>
                  <a:gd name="connsiteX0" fmla="*/ 37719 w 37719"/>
                  <a:gd name="connsiteY0" fmla="*/ 0 h 48672"/>
                  <a:gd name="connsiteX1" fmla="*/ 0 w 37719"/>
                  <a:gd name="connsiteY1" fmla="*/ 48673 h 4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719" h="48672">
                    <a:moveTo>
                      <a:pt x="37719" y="0"/>
                    </a:moveTo>
                    <a:lnTo>
                      <a:pt x="0" y="48673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82433054-6746-5D4F-F382-2CB5FB5588F9}"/>
                  </a:ext>
                </a:extLst>
              </p:cNvPr>
              <p:cNvSpPr/>
              <p:nvPr/>
            </p:nvSpPr>
            <p:spPr>
              <a:xfrm>
                <a:off x="4196483" y="3006775"/>
                <a:ext cx="11811" cy="15335"/>
              </a:xfrm>
              <a:custGeom>
                <a:avLst/>
                <a:gdLst>
                  <a:gd name="connsiteX0" fmla="*/ 11811 w 11811"/>
                  <a:gd name="connsiteY0" fmla="*/ 0 h 15335"/>
                  <a:gd name="connsiteX1" fmla="*/ 0 w 11811"/>
                  <a:gd name="connsiteY1" fmla="*/ 15335 h 1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" h="15335">
                    <a:moveTo>
                      <a:pt x="11811" y="0"/>
                    </a:moveTo>
                    <a:lnTo>
                      <a:pt x="0" y="15335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9E8EBDDC-EE88-5AF8-69BF-615FA1CCF14E}"/>
                </a:ext>
              </a:extLst>
            </p:cNvPr>
            <p:cNvSpPr/>
            <p:nvPr/>
          </p:nvSpPr>
          <p:spPr>
            <a:xfrm>
              <a:off x="4067705" y="2939147"/>
              <a:ext cx="224789" cy="231171"/>
            </a:xfrm>
            <a:custGeom>
              <a:avLst/>
              <a:gdLst>
                <a:gd name="connsiteX0" fmla="*/ 224790 w 224789"/>
                <a:gd name="connsiteY0" fmla="*/ 206788 h 231171"/>
                <a:gd name="connsiteX1" fmla="*/ 197930 w 224789"/>
                <a:gd name="connsiteY1" fmla="*/ 180213 h 231171"/>
                <a:gd name="connsiteX2" fmla="*/ 222218 w 224789"/>
                <a:gd name="connsiteY2" fmla="*/ 111062 h 231171"/>
                <a:gd name="connsiteX3" fmla="*/ 111157 w 224789"/>
                <a:gd name="connsiteY3" fmla="*/ 0 h 231171"/>
                <a:gd name="connsiteX4" fmla="*/ 0 w 224789"/>
                <a:gd name="connsiteY4" fmla="*/ 111062 h 231171"/>
                <a:gd name="connsiteX5" fmla="*/ 111062 w 224789"/>
                <a:gd name="connsiteY5" fmla="*/ 222123 h 231171"/>
                <a:gd name="connsiteX6" fmla="*/ 172498 w 224789"/>
                <a:gd name="connsiteY6" fmla="*/ 203549 h 231171"/>
                <a:gd name="connsiteX7" fmla="*/ 200406 w 224789"/>
                <a:gd name="connsiteY7" fmla="*/ 231172 h 231171"/>
                <a:gd name="connsiteX8" fmla="*/ 27527 w 224789"/>
                <a:gd name="connsiteY8" fmla="*/ 111062 h 231171"/>
                <a:gd name="connsiteX9" fmla="*/ 111062 w 224789"/>
                <a:gd name="connsiteY9" fmla="*/ 27527 h 231171"/>
                <a:gd name="connsiteX10" fmla="*/ 194596 w 224789"/>
                <a:gd name="connsiteY10" fmla="*/ 111062 h 231171"/>
                <a:gd name="connsiteX11" fmla="*/ 111062 w 224789"/>
                <a:gd name="connsiteY11" fmla="*/ 194596 h 231171"/>
                <a:gd name="connsiteX12" fmla="*/ 27527 w 224789"/>
                <a:gd name="connsiteY12" fmla="*/ 111062 h 23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4789" h="231171">
                  <a:moveTo>
                    <a:pt x="224790" y="206788"/>
                  </a:moveTo>
                  <a:lnTo>
                    <a:pt x="197930" y="180213"/>
                  </a:lnTo>
                  <a:cubicBezTo>
                    <a:pt x="213074" y="161258"/>
                    <a:pt x="222218" y="137160"/>
                    <a:pt x="222218" y="111062"/>
                  </a:cubicBezTo>
                  <a:cubicBezTo>
                    <a:pt x="222218" y="49816"/>
                    <a:pt x="172403" y="0"/>
                    <a:pt x="111157" y="0"/>
                  </a:cubicBezTo>
                  <a:cubicBezTo>
                    <a:pt x="49911" y="0"/>
                    <a:pt x="0" y="49816"/>
                    <a:pt x="0" y="111062"/>
                  </a:cubicBezTo>
                  <a:cubicBezTo>
                    <a:pt x="0" y="172307"/>
                    <a:pt x="49816" y="222123"/>
                    <a:pt x="111062" y="222123"/>
                  </a:cubicBezTo>
                  <a:cubicBezTo>
                    <a:pt x="133731" y="222123"/>
                    <a:pt x="154877" y="215265"/>
                    <a:pt x="172498" y="203549"/>
                  </a:cubicBezTo>
                  <a:lnTo>
                    <a:pt x="200406" y="231172"/>
                  </a:lnTo>
                  <a:moveTo>
                    <a:pt x="27527" y="111062"/>
                  </a:moveTo>
                  <a:cubicBezTo>
                    <a:pt x="27527" y="64961"/>
                    <a:pt x="65056" y="27527"/>
                    <a:pt x="111062" y="27527"/>
                  </a:cubicBezTo>
                  <a:cubicBezTo>
                    <a:pt x="157067" y="27527"/>
                    <a:pt x="194596" y="65056"/>
                    <a:pt x="194596" y="111062"/>
                  </a:cubicBezTo>
                  <a:cubicBezTo>
                    <a:pt x="194596" y="157067"/>
                    <a:pt x="157067" y="194596"/>
                    <a:pt x="111062" y="194596"/>
                  </a:cubicBezTo>
                  <a:cubicBezTo>
                    <a:pt x="65056" y="194596"/>
                    <a:pt x="27527" y="157163"/>
                    <a:pt x="27527" y="111062"/>
                  </a:cubicBezTo>
                  <a:close/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EE3B0B9-4F65-B2D1-8E4B-03C165D2619C}"/>
                </a:ext>
              </a:extLst>
            </p:cNvPr>
            <p:cNvSpPr/>
            <p:nvPr/>
          </p:nvSpPr>
          <p:spPr>
            <a:xfrm>
              <a:off x="4373934" y="3251186"/>
              <a:ext cx="29456" cy="29336"/>
            </a:xfrm>
            <a:custGeom>
              <a:avLst/>
              <a:gdLst>
                <a:gd name="connsiteX0" fmla="*/ 0 w 29456"/>
                <a:gd name="connsiteY0" fmla="*/ 24289 h 29336"/>
                <a:gd name="connsiteX1" fmla="*/ 12192 w 29456"/>
                <a:gd name="connsiteY1" fmla="*/ 29337 h 29336"/>
                <a:gd name="connsiteX2" fmla="*/ 24384 w 29456"/>
                <a:gd name="connsiteY2" fmla="*/ 24289 h 29336"/>
                <a:gd name="connsiteX3" fmla="*/ 24384 w 29456"/>
                <a:gd name="connsiteY3" fmla="*/ 0 h 29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56" h="29336">
                  <a:moveTo>
                    <a:pt x="0" y="24289"/>
                  </a:moveTo>
                  <a:cubicBezTo>
                    <a:pt x="3334" y="27622"/>
                    <a:pt x="7715" y="29337"/>
                    <a:pt x="12192" y="29337"/>
                  </a:cubicBezTo>
                  <a:cubicBezTo>
                    <a:pt x="16573" y="29337"/>
                    <a:pt x="20955" y="27622"/>
                    <a:pt x="24384" y="24289"/>
                  </a:cubicBezTo>
                  <a:cubicBezTo>
                    <a:pt x="31147" y="17526"/>
                    <a:pt x="31147" y="6667"/>
                    <a:pt x="24384" y="0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3D5D5B61-2087-4E82-5895-3D0F6E58A384}"/>
                </a:ext>
              </a:extLst>
            </p:cNvPr>
            <p:cNvSpPr/>
            <p:nvPr/>
          </p:nvSpPr>
          <p:spPr>
            <a:xfrm>
              <a:off x="4269016" y="3146554"/>
              <a:ext cx="127635" cy="127111"/>
            </a:xfrm>
            <a:custGeom>
              <a:avLst/>
              <a:gdLst>
                <a:gd name="connsiteX0" fmla="*/ 100822 w 127635"/>
                <a:gd name="connsiteY0" fmla="*/ 127111 h 127111"/>
                <a:gd name="connsiteX1" fmla="*/ 81772 w 127635"/>
                <a:gd name="connsiteY1" fmla="*/ 119205 h 127111"/>
                <a:gd name="connsiteX2" fmla="*/ 7858 w 127635"/>
                <a:gd name="connsiteY2" fmla="*/ 45863 h 127111"/>
                <a:gd name="connsiteX3" fmla="*/ 7858 w 127635"/>
                <a:gd name="connsiteY3" fmla="*/ 7858 h 127111"/>
                <a:gd name="connsiteX4" fmla="*/ 45863 w 127635"/>
                <a:gd name="connsiteY4" fmla="*/ 7858 h 127111"/>
                <a:gd name="connsiteX5" fmla="*/ 119777 w 127635"/>
                <a:gd name="connsiteY5" fmla="*/ 81201 h 127111"/>
                <a:gd name="connsiteX6" fmla="*/ 119777 w 127635"/>
                <a:gd name="connsiteY6" fmla="*/ 119205 h 127111"/>
                <a:gd name="connsiteX7" fmla="*/ 100822 w 127635"/>
                <a:gd name="connsiteY7" fmla="*/ 127111 h 127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" h="127111">
                  <a:moveTo>
                    <a:pt x="100822" y="127111"/>
                  </a:moveTo>
                  <a:cubicBezTo>
                    <a:pt x="93964" y="127111"/>
                    <a:pt x="87106" y="124444"/>
                    <a:pt x="81772" y="119205"/>
                  </a:cubicBezTo>
                  <a:lnTo>
                    <a:pt x="7858" y="45863"/>
                  </a:lnTo>
                  <a:cubicBezTo>
                    <a:pt x="-2619" y="35385"/>
                    <a:pt x="-2619" y="18336"/>
                    <a:pt x="7858" y="7858"/>
                  </a:cubicBezTo>
                  <a:cubicBezTo>
                    <a:pt x="18336" y="-2619"/>
                    <a:pt x="35385" y="-2619"/>
                    <a:pt x="45863" y="7858"/>
                  </a:cubicBezTo>
                  <a:lnTo>
                    <a:pt x="119777" y="81201"/>
                  </a:lnTo>
                  <a:cubicBezTo>
                    <a:pt x="130254" y="91678"/>
                    <a:pt x="130254" y="108728"/>
                    <a:pt x="119777" y="119205"/>
                  </a:cubicBezTo>
                  <a:cubicBezTo>
                    <a:pt x="114538" y="124444"/>
                    <a:pt x="107680" y="127111"/>
                    <a:pt x="100822" y="127111"/>
                  </a:cubicBezTo>
                  <a:close/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71" name="Image 70">
            <a:extLst>
              <a:ext uri="{FF2B5EF4-FFF2-40B4-BE49-F238E27FC236}">
                <a16:creationId xmlns:a16="http://schemas.microsoft.com/office/drawing/2014/main" id="{F518E1E5-01ED-1471-D4D9-9EA8B4A92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19460" y="772190"/>
            <a:ext cx="1059180" cy="66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56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Les tutos MyGED en vidéo 2/2</a:t>
            </a:r>
          </a:p>
        </p:txBody>
      </p:sp>
      <p:sp>
        <p:nvSpPr>
          <p:cNvPr id="3" name="ZoneTexte 2">
            <a:hlinkClick r:id="rId2"/>
            <a:extLst>
              <a:ext uri="{FF2B5EF4-FFF2-40B4-BE49-F238E27FC236}">
                <a16:creationId xmlns:a16="http://schemas.microsoft.com/office/drawing/2014/main" id="{ED6E30F6-22D1-FB3E-54A7-445817E9E96E}"/>
              </a:ext>
            </a:extLst>
          </p:cNvPr>
          <p:cNvSpPr txBox="1"/>
          <p:nvPr/>
        </p:nvSpPr>
        <p:spPr>
          <a:xfrm>
            <a:off x="1406218" y="3551349"/>
            <a:ext cx="1602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La Collecte</a:t>
            </a:r>
          </a:p>
          <a:p>
            <a:pPr algn="ctr"/>
            <a:r>
              <a:rPr lang="fr-FR" sz="1400" dirty="0"/>
              <a:t>En instance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0E0A79-CE22-119A-D7A7-2614B6FC5A57}"/>
              </a:ext>
            </a:extLst>
          </p:cNvPr>
          <p:cNvSpPr txBox="1"/>
          <p:nvPr/>
        </p:nvSpPr>
        <p:spPr>
          <a:xfrm>
            <a:off x="465963" y="1155569"/>
            <a:ext cx="6843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Rechercher des dossiers ou des documents</a:t>
            </a:r>
          </a:p>
        </p:txBody>
      </p:sp>
      <p:sp>
        <p:nvSpPr>
          <p:cNvPr id="70" name="ZoneTexte 69">
            <a:hlinkClick r:id="rId3"/>
            <a:extLst>
              <a:ext uri="{FF2B5EF4-FFF2-40B4-BE49-F238E27FC236}">
                <a16:creationId xmlns:a16="http://schemas.microsoft.com/office/drawing/2014/main" id="{4012AF72-C5B2-C8F7-19FD-BD2C13AC6824}"/>
              </a:ext>
            </a:extLst>
          </p:cNvPr>
          <p:cNvSpPr txBox="1"/>
          <p:nvPr/>
        </p:nvSpPr>
        <p:spPr>
          <a:xfrm>
            <a:off x="1256883" y="1808341"/>
            <a:ext cx="21242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La recherche d’un dossier depuis </a:t>
            </a:r>
          </a:p>
          <a:p>
            <a:pPr algn="ctr"/>
            <a:r>
              <a:rPr lang="fr-FR" sz="1400" dirty="0"/>
              <a:t>la vue dossier</a:t>
            </a:r>
          </a:p>
        </p:txBody>
      </p:sp>
      <p:sp>
        <p:nvSpPr>
          <p:cNvPr id="71" name="ZoneTexte 70">
            <a:hlinkClick r:id="rId4"/>
            <a:extLst>
              <a:ext uri="{FF2B5EF4-FFF2-40B4-BE49-F238E27FC236}">
                <a16:creationId xmlns:a16="http://schemas.microsoft.com/office/drawing/2014/main" id="{2E985782-8EB3-ADE7-BB3A-6A3145F3ADF8}"/>
              </a:ext>
            </a:extLst>
          </p:cNvPr>
          <p:cNvSpPr txBox="1"/>
          <p:nvPr/>
        </p:nvSpPr>
        <p:spPr>
          <a:xfrm>
            <a:off x="4345790" y="1892930"/>
            <a:ext cx="21929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La recherche d’un document depuis</a:t>
            </a:r>
          </a:p>
          <a:p>
            <a:pPr algn="ctr"/>
            <a:r>
              <a:rPr lang="fr-FR" sz="1400" dirty="0"/>
              <a:t> la recherche document client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E34CCD51-479F-8EC4-8D0A-3E2944A3BE57}"/>
              </a:ext>
            </a:extLst>
          </p:cNvPr>
          <p:cNvSpPr txBox="1"/>
          <p:nvPr/>
        </p:nvSpPr>
        <p:spPr>
          <a:xfrm>
            <a:off x="430451" y="3040380"/>
            <a:ext cx="6843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Autres fonctionnalités </a:t>
            </a:r>
          </a:p>
        </p:txBody>
      </p:sp>
      <p:sp>
        <p:nvSpPr>
          <p:cNvPr id="73" name="ZoneTexte 72">
            <a:hlinkClick r:id="rId5"/>
            <a:extLst>
              <a:ext uri="{FF2B5EF4-FFF2-40B4-BE49-F238E27FC236}">
                <a16:creationId xmlns:a16="http://schemas.microsoft.com/office/drawing/2014/main" id="{CC353224-7632-A599-BB1D-2FD5CF6D47EB}"/>
              </a:ext>
            </a:extLst>
          </p:cNvPr>
          <p:cNvSpPr txBox="1"/>
          <p:nvPr/>
        </p:nvSpPr>
        <p:spPr>
          <a:xfrm>
            <a:off x="4772725" y="3508032"/>
            <a:ext cx="1532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Réutilisation </a:t>
            </a:r>
          </a:p>
          <a:p>
            <a:pPr algn="ctr"/>
            <a:r>
              <a:rPr lang="fr-FR" sz="1400" dirty="0"/>
              <a:t>des</a:t>
            </a:r>
          </a:p>
          <a:p>
            <a:pPr algn="ctr"/>
            <a:r>
              <a:rPr lang="fr-FR" sz="1400" dirty="0"/>
              <a:t>documents</a:t>
            </a:r>
          </a:p>
        </p:txBody>
      </p:sp>
      <p:sp>
        <p:nvSpPr>
          <p:cNvPr id="74" name="ZoneTexte 73">
            <a:hlinkClick r:id="rId6"/>
            <a:extLst>
              <a:ext uri="{FF2B5EF4-FFF2-40B4-BE49-F238E27FC236}">
                <a16:creationId xmlns:a16="http://schemas.microsoft.com/office/drawing/2014/main" id="{45BA4EAC-ADF2-A0EA-D6EC-A74B7442B3A9}"/>
              </a:ext>
            </a:extLst>
          </p:cNvPr>
          <p:cNvSpPr txBox="1"/>
          <p:nvPr/>
        </p:nvSpPr>
        <p:spPr>
          <a:xfrm>
            <a:off x="7713258" y="3470287"/>
            <a:ext cx="1540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Recherche hors contexte de dossiers</a:t>
            </a:r>
          </a:p>
        </p:txBody>
      </p:sp>
      <p:sp>
        <p:nvSpPr>
          <p:cNvPr id="75" name="ZoneTexte 74">
            <a:hlinkClick r:id="rId7"/>
            <a:extLst>
              <a:ext uri="{FF2B5EF4-FFF2-40B4-BE49-F238E27FC236}">
                <a16:creationId xmlns:a16="http://schemas.microsoft.com/office/drawing/2014/main" id="{758C03D8-5893-8C1D-219D-B828053B57E3}"/>
              </a:ext>
            </a:extLst>
          </p:cNvPr>
          <p:cNvSpPr txBox="1"/>
          <p:nvPr/>
        </p:nvSpPr>
        <p:spPr>
          <a:xfrm>
            <a:off x="7672180" y="4602978"/>
            <a:ext cx="20206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Utiliser </a:t>
            </a:r>
          </a:p>
          <a:p>
            <a:pPr algn="ctr"/>
            <a:r>
              <a:rPr lang="fr-FR" sz="1400" dirty="0"/>
              <a:t>le même document </a:t>
            </a:r>
          </a:p>
          <a:p>
            <a:pPr algn="ctr"/>
            <a:r>
              <a:rPr lang="fr-FR" sz="1400" dirty="0"/>
              <a:t>pour plusieurs justificatifs</a:t>
            </a:r>
          </a:p>
        </p:txBody>
      </p:sp>
      <p:sp>
        <p:nvSpPr>
          <p:cNvPr id="76" name="ZoneTexte 75">
            <a:hlinkClick r:id="rId7"/>
            <a:extLst>
              <a:ext uri="{FF2B5EF4-FFF2-40B4-BE49-F238E27FC236}">
                <a16:creationId xmlns:a16="http://schemas.microsoft.com/office/drawing/2014/main" id="{CBEBE3BC-0EDC-1873-C44E-BC4951EE6714}"/>
              </a:ext>
            </a:extLst>
          </p:cNvPr>
          <p:cNvSpPr txBox="1"/>
          <p:nvPr/>
        </p:nvSpPr>
        <p:spPr>
          <a:xfrm>
            <a:off x="7040856" y="5686626"/>
            <a:ext cx="27887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u="sng" dirty="0"/>
              <a:t>Exemple </a:t>
            </a:r>
            <a:r>
              <a:rPr lang="fr-FR" sz="1000" b="1" dirty="0"/>
              <a:t>: l’avis d’imposition est utilisé pour justifier du domicile et de l’activité économique</a:t>
            </a:r>
          </a:p>
        </p:txBody>
      </p:sp>
      <p:sp>
        <p:nvSpPr>
          <p:cNvPr id="77" name="ZoneTexte 76">
            <a:hlinkClick r:id="rId8"/>
            <a:extLst>
              <a:ext uri="{FF2B5EF4-FFF2-40B4-BE49-F238E27FC236}">
                <a16:creationId xmlns:a16="http://schemas.microsoft.com/office/drawing/2014/main" id="{1CB914B5-38C6-0E55-8CA3-69418750991A}"/>
              </a:ext>
            </a:extLst>
          </p:cNvPr>
          <p:cNvSpPr txBox="1"/>
          <p:nvPr/>
        </p:nvSpPr>
        <p:spPr>
          <a:xfrm>
            <a:off x="1364376" y="4767553"/>
            <a:ext cx="18101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Découper un document en </a:t>
            </a:r>
          </a:p>
          <a:p>
            <a:pPr algn="ctr"/>
            <a:r>
              <a:rPr lang="fr-FR" sz="1400" dirty="0"/>
              <a:t>plusieurs justificatifs</a:t>
            </a:r>
          </a:p>
        </p:txBody>
      </p:sp>
      <p:sp>
        <p:nvSpPr>
          <p:cNvPr id="78" name="ZoneTexte 77">
            <a:hlinkClick r:id="rId8"/>
            <a:extLst>
              <a:ext uri="{FF2B5EF4-FFF2-40B4-BE49-F238E27FC236}">
                <a16:creationId xmlns:a16="http://schemas.microsoft.com/office/drawing/2014/main" id="{8EEB7D21-7978-8DA7-69B3-C6A7EA31E28E}"/>
              </a:ext>
            </a:extLst>
          </p:cNvPr>
          <p:cNvSpPr txBox="1"/>
          <p:nvPr/>
        </p:nvSpPr>
        <p:spPr>
          <a:xfrm>
            <a:off x="527839" y="5713358"/>
            <a:ext cx="3284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u="sng" dirty="0"/>
              <a:t>Exemple</a:t>
            </a:r>
            <a:r>
              <a:rPr lang="fr-FR" sz="1000" b="1" dirty="0"/>
              <a:t> : fichier pdf reçu du client regroupant identité (CNI), domicile et activité économique</a:t>
            </a:r>
          </a:p>
        </p:txBody>
      </p:sp>
      <p:sp>
        <p:nvSpPr>
          <p:cNvPr id="79" name="ZoneTexte 78">
            <a:hlinkClick r:id="rId3"/>
            <a:extLst>
              <a:ext uri="{FF2B5EF4-FFF2-40B4-BE49-F238E27FC236}">
                <a16:creationId xmlns:a16="http://schemas.microsoft.com/office/drawing/2014/main" id="{8A9DF31F-9ACE-9071-677C-373775DF2884}"/>
              </a:ext>
            </a:extLst>
          </p:cNvPr>
          <p:cNvSpPr txBox="1"/>
          <p:nvPr/>
        </p:nvSpPr>
        <p:spPr>
          <a:xfrm>
            <a:off x="2052560" y="2597963"/>
            <a:ext cx="1121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02</a:t>
            </a:r>
          </a:p>
        </p:txBody>
      </p:sp>
      <p:sp>
        <p:nvSpPr>
          <p:cNvPr id="80" name="ZoneTexte 79">
            <a:hlinkClick r:id="rId4"/>
            <a:extLst>
              <a:ext uri="{FF2B5EF4-FFF2-40B4-BE49-F238E27FC236}">
                <a16:creationId xmlns:a16="http://schemas.microsoft.com/office/drawing/2014/main" id="{C02E5BD2-950F-C038-4069-3C2A221698C3}"/>
              </a:ext>
            </a:extLst>
          </p:cNvPr>
          <p:cNvSpPr txBox="1"/>
          <p:nvPr/>
        </p:nvSpPr>
        <p:spPr>
          <a:xfrm>
            <a:off x="5517541" y="2670799"/>
            <a:ext cx="10505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52</a:t>
            </a:r>
          </a:p>
        </p:txBody>
      </p:sp>
      <p:sp>
        <p:nvSpPr>
          <p:cNvPr id="81" name="ZoneTexte 80">
            <a:hlinkClick r:id="rId2"/>
            <a:extLst>
              <a:ext uri="{FF2B5EF4-FFF2-40B4-BE49-F238E27FC236}">
                <a16:creationId xmlns:a16="http://schemas.microsoft.com/office/drawing/2014/main" id="{872A31EF-869C-2E90-A604-5E5B83EFB1A1}"/>
              </a:ext>
            </a:extLst>
          </p:cNvPr>
          <p:cNvSpPr txBox="1"/>
          <p:nvPr/>
        </p:nvSpPr>
        <p:spPr>
          <a:xfrm>
            <a:off x="1510586" y="4081043"/>
            <a:ext cx="1823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2 mn 18</a:t>
            </a:r>
          </a:p>
        </p:txBody>
      </p:sp>
      <p:sp>
        <p:nvSpPr>
          <p:cNvPr id="82" name="ZoneTexte 81">
            <a:hlinkClick r:id="rId9"/>
            <a:extLst>
              <a:ext uri="{FF2B5EF4-FFF2-40B4-BE49-F238E27FC236}">
                <a16:creationId xmlns:a16="http://schemas.microsoft.com/office/drawing/2014/main" id="{A577D648-0D11-F479-6668-853CB682C3EC}"/>
              </a:ext>
            </a:extLst>
          </p:cNvPr>
          <p:cNvSpPr txBox="1"/>
          <p:nvPr/>
        </p:nvSpPr>
        <p:spPr>
          <a:xfrm>
            <a:off x="5470401" y="4172240"/>
            <a:ext cx="10466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2 mn 18</a:t>
            </a:r>
          </a:p>
        </p:txBody>
      </p:sp>
      <p:sp>
        <p:nvSpPr>
          <p:cNvPr id="83" name="ZoneTexte 82">
            <a:hlinkClick r:id="rId6"/>
            <a:extLst>
              <a:ext uri="{FF2B5EF4-FFF2-40B4-BE49-F238E27FC236}">
                <a16:creationId xmlns:a16="http://schemas.microsoft.com/office/drawing/2014/main" id="{EC6A78B2-98B6-16C4-81DD-1233C447D4B6}"/>
              </a:ext>
            </a:extLst>
          </p:cNvPr>
          <p:cNvSpPr txBox="1"/>
          <p:nvPr/>
        </p:nvSpPr>
        <p:spPr>
          <a:xfrm>
            <a:off x="8681409" y="4103411"/>
            <a:ext cx="974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16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F51EBF07-93A5-2FD1-06F7-F793174EAAC3}"/>
              </a:ext>
            </a:extLst>
          </p:cNvPr>
          <p:cNvSpPr txBox="1"/>
          <p:nvPr/>
        </p:nvSpPr>
        <p:spPr>
          <a:xfrm>
            <a:off x="6252059" y="51314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5" name="ZoneTexte 84">
            <a:hlinkClick r:id="rId7"/>
            <a:extLst>
              <a:ext uri="{FF2B5EF4-FFF2-40B4-BE49-F238E27FC236}">
                <a16:creationId xmlns:a16="http://schemas.microsoft.com/office/drawing/2014/main" id="{D88E5115-AFDB-4F47-464C-109BF9A020A3}"/>
              </a:ext>
            </a:extLst>
          </p:cNvPr>
          <p:cNvSpPr txBox="1"/>
          <p:nvPr/>
        </p:nvSpPr>
        <p:spPr>
          <a:xfrm>
            <a:off x="8169078" y="6029332"/>
            <a:ext cx="21813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12</a:t>
            </a:r>
          </a:p>
        </p:txBody>
      </p:sp>
      <p:sp>
        <p:nvSpPr>
          <p:cNvPr id="86" name="ZoneTexte 85">
            <a:hlinkClick r:id="rId8"/>
            <a:extLst>
              <a:ext uri="{FF2B5EF4-FFF2-40B4-BE49-F238E27FC236}">
                <a16:creationId xmlns:a16="http://schemas.microsoft.com/office/drawing/2014/main" id="{23DB3EF2-DE31-A7DA-F65C-839FFEFE8B66}"/>
              </a:ext>
            </a:extLst>
          </p:cNvPr>
          <p:cNvSpPr txBox="1"/>
          <p:nvPr/>
        </p:nvSpPr>
        <p:spPr>
          <a:xfrm>
            <a:off x="1988395" y="6031143"/>
            <a:ext cx="2275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41</a:t>
            </a:r>
          </a:p>
        </p:txBody>
      </p:sp>
      <p:sp>
        <p:nvSpPr>
          <p:cNvPr id="87" name="ZoneTexte 86">
            <a:hlinkClick r:id="rId10"/>
            <a:extLst>
              <a:ext uri="{FF2B5EF4-FFF2-40B4-BE49-F238E27FC236}">
                <a16:creationId xmlns:a16="http://schemas.microsoft.com/office/drawing/2014/main" id="{3BB9997C-DBFB-563D-F5BE-A3BA1E0C044F}"/>
              </a:ext>
            </a:extLst>
          </p:cNvPr>
          <p:cNvSpPr txBox="1"/>
          <p:nvPr/>
        </p:nvSpPr>
        <p:spPr>
          <a:xfrm>
            <a:off x="4371941" y="4674201"/>
            <a:ext cx="2111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Récupérer la pièce jointe d’un mail pour l’importer dans l’écran d’acquisition de MyGED</a:t>
            </a:r>
          </a:p>
        </p:txBody>
      </p:sp>
      <p:sp>
        <p:nvSpPr>
          <p:cNvPr id="88" name="ZoneTexte 87">
            <a:hlinkClick r:id="rId10"/>
            <a:extLst>
              <a:ext uri="{FF2B5EF4-FFF2-40B4-BE49-F238E27FC236}">
                <a16:creationId xmlns:a16="http://schemas.microsoft.com/office/drawing/2014/main" id="{96246DBD-3392-7ECA-89EE-DF0F2F3CD671}"/>
              </a:ext>
            </a:extLst>
          </p:cNvPr>
          <p:cNvSpPr txBox="1"/>
          <p:nvPr/>
        </p:nvSpPr>
        <p:spPr>
          <a:xfrm>
            <a:off x="4089954" y="5686735"/>
            <a:ext cx="26790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u="sng" dirty="0"/>
              <a:t>Exemple</a:t>
            </a:r>
            <a:r>
              <a:rPr lang="fr-FR" sz="1000" b="1" dirty="0"/>
              <a:t> : un client a envoyé un avis d’imposition à insérer dans son DRC comme justificatif d’activité économique</a:t>
            </a:r>
          </a:p>
        </p:txBody>
      </p:sp>
      <p:sp>
        <p:nvSpPr>
          <p:cNvPr id="89" name="ZoneTexte 88">
            <a:hlinkClick r:id="rId10"/>
            <a:extLst>
              <a:ext uri="{FF2B5EF4-FFF2-40B4-BE49-F238E27FC236}">
                <a16:creationId xmlns:a16="http://schemas.microsoft.com/office/drawing/2014/main" id="{0B9E97E1-0D05-E7FC-6DBD-DF7722D41435}"/>
              </a:ext>
            </a:extLst>
          </p:cNvPr>
          <p:cNvSpPr txBox="1"/>
          <p:nvPr/>
        </p:nvSpPr>
        <p:spPr>
          <a:xfrm>
            <a:off x="5583408" y="6171964"/>
            <a:ext cx="10091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accent1">
                    <a:lumMod val="75000"/>
                  </a:schemeClr>
                </a:solidFill>
              </a:rPr>
              <a:t>Durée 1 mn 04</a:t>
            </a:r>
          </a:p>
        </p:txBody>
      </p:sp>
      <p:grpSp>
        <p:nvGrpSpPr>
          <p:cNvPr id="90" name="Graphique 108">
            <a:extLst>
              <a:ext uri="{FF2B5EF4-FFF2-40B4-BE49-F238E27FC236}">
                <a16:creationId xmlns:a16="http://schemas.microsoft.com/office/drawing/2014/main" id="{5CAC9F3E-7EFF-2CF4-EF29-AED19E077276}"/>
              </a:ext>
            </a:extLst>
          </p:cNvPr>
          <p:cNvGrpSpPr/>
          <p:nvPr/>
        </p:nvGrpSpPr>
        <p:grpSpPr>
          <a:xfrm>
            <a:off x="876423" y="4979947"/>
            <a:ext cx="605789" cy="491489"/>
            <a:chOff x="3467780" y="4405956"/>
            <a:chExt cx="605789" cy="491489"/>
          </a:xfrm>
          <a:solidFill>
            <a:srgbClr val="E52A29"/>
          </a:solidFill>
        </p:grpSpPr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83B7D870-079C-262F-7151-B1198671B14A}"/>
                </a:ext>
              </a:extLst>
            </p:cNvPr>
            <p:cNvSpPr/>
            <p:nvPr/>
          </p:nvSpPr>
          <p:spPr>
            <a:xfrm>
              <a:off x="3658280" y="4508826"/>
              <a:ext cx="215265" cy="129540"/>
            </a:xfrm>
            <a:custGeom>
              <a:avLst/>
              <a:gdLst>
                <a:gd name="connsiteX0" fmla="*/ 7620 w 215265"/>
                <a:gd name="connsiteY0" fmla="*/ 15240 h 129540"/>
                <a:gd name="connsiteX1" fmla="*/ 112395 w 215265"/>
                <a:gd name="connsiteY1" fmla="*/ 15240 h 129540"/>
                <a:gd name="connsiteX2" fmla="*/ 120015 w 215265"/>
                <a:gd name="connsiteY2" fmla="*/ 7620 h 129540"/>
                <a:gd name="connsiteX3" fmla="*/ 112395 w 215265"/>
                <a:gd name="connsiteY3" fmla="*/ 0 h 129540"/>
                <a:gd name="connsiteX4" fmla="*/ 7620 w 215265"/>
                <a:gd name="connsiteY4" fmla="*/ 0 h 129540"/>
                <a:gd name="connsiteX5" fmla="*/ 0 w 215265"/>
                <a:gd name="connsiteY5" fmla="*/ 7620 h 129540"/>
                <a:gd name="connsiteX6" fmla="*/ 7620 w 215265"/>
                <a:gd name="connsiteY6" fmla="*/ 15240 h 129540"/>
                <a:gd name="connsiteX7" fmla="*/ 7620 w 215265"/>
                <a:gd name="connsiteY7" fmla="*/ 72390 h 129540"/>
                <a:gd name="connsiteX8" fmla="*/ 207645 w 215265"/>
                <a:gd name="connsiteY8" fmla="*/ 72390 h 129540"/>
                <a:gd name="connsiteX9" fmla="*/ 215265 w 215265"/>
                <a:gd name="connsiteY9" fmla="*/ 64770 h 129540"/>
                <a:gd name="connsiteX10" fmla="*/ 207645 w 215265"/>
                <a:gd name="connsiteY10" fmla="*/ 57150 h 129540"/>
                <a:gd name="connsiteX11" fmla="*/ 7620 w 215265"/>
                <a:gd name="connsiteY11" fmla="*/ 57150 h 129540"/>
                <a:gd name="connsiteX12" fmla="*/ 0 w 215265"/>
                <a:gd name="connsiteY12" fmla="*/ 64770 h 129540"/>
                <a:gd name="connsiteX13" fmla="*/ 7620 w 215265"/>
                <a:gd name="connsiteY13" fmla="*/ 72390 h 129540"/>
                <a:gd name="connsiteX14" fmla="*/ 7620 w 215265"/>
                <a:gd name="connsiteY14" fmla="*/ 129540 h 129540"/>
                <a:gd name="connsiteX15" fmla="*/ 207645 w 215265"/>
                <a:gd name="connsiteY15" fmla="*/ 129540 h 129540"/>
                <a:gd name="connsiteX16" fmla="*/ 215265 w 215265"/>
                <a:gd name="connsiteY16" fmla="*/ 121920 h 129540"/>
                <a:gd name="connsiteX17" fmla="*/ 207645 w 215265"/>
                <a:gd name="connsiteY17" fmla="*/ 114300 h 129540"/>
                <a:gd name="connsiteX18" fmla="*/ 7620 w 215265"/>
                <a:gd name="connsiteY18" fmla="*/ 114300 h 129540"/>
                <a:gd name="connsiteX19" fmla="*/ 0 w 215265"/>
                <a:gd name="connsiteY19" fmla="*/ 121920 h 129540"/>
                <a:gd name="connsiteX20" fmla="*/ 7620 w 215265"/>
                <a:gd name="connsiteY20" fmla="*/ 129540 h 12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5265" h="129540">
                  <a:moveTo>
                    <a:pt x="7620" y="15240"/>
                  </a:moveTo>
                  <a:lnTo>
                    <a:pt x="112395" y="15240"/>
                  </a:lnTo>
                  <a:cubicBezTo>
                    <a:pt x="116603" y="15240"/>
                    <a:pt x="120015" y="11828"/>
                    <a:pt x="120015" y="7620"/>
                  </a:cubicBezTo>
                  <a:cubicBezTo>
                    <a:pt x="120015" y="3412"/>
                    <a:pt x="116603" y="0"/>
                    <a:pt x="112395" y="0"/>
                  </a:cubicBezTo>
                  <a:lnTo>
                    <a:pt x="7620" y="0"/>
                  </a:lnTo>
                  <a:cubicBezTo>
                    <a:pt x="3412" y="0"/>
                    <a:pt x="0" y="3412"/>
                    <a:pt x="0" y="7620"/>
                  </a:cubicBezTo>
                  <a:cubicBezTo>
                    <a:pt x="0" y="11828"/>
                    <a:pt x="3412" y="15240"/>
                    <a:pt x="7620" y="15240"/>
                  </a:cubicBezTo>
                  <a:close/>
                  <a:moveTo>
                    <a:pt x="7620" y="72390"/>
                  </a:moveTo>
                  <a:lnTo>
                    <a:pt x="207645" y="72390"/>
                  </a:lnTo>
                  <a:cubicBezTo>
                    <a:pt x="211853" y="72390"/>
                    <a:pt x="215265" y="68978"/>
                    <a:pt x="215265" y="64770"/>
                  </a:cubicBezTo>
                  <a:cubicBezTo>
                    <a:pt x="215265" y="60562"/>
                    <a:pt x="211853" y="57150"/>
                    <a:pt x="207645" y="57150"/>
                  </a:cubicBezTo>
                  <a:lnTo>
                    <a:pt x="7620" y="57150"/>
                  </a:lnTo>
                  <a:cubicBezTo>
                    <a:pt x="3412" y="57150"/>
                    <a:pt x="0" y="60562"/>
                    <a:pt x="0" y="64770"/>
                  </a:cubicBezTo>
                  <a:cubicBezTo>
                    <a:pt x="0" y="68978"/>
                    <a:pt x="3412" y="72390"/>
                    <a:pt x="7620" y="72390"/>
                  </a:cubicBezTo>
                  <a:close/>
                  <a:moveTo>
                    <a:pt x="7620" y="129540"/>
                  </a:moveTo>
                  <a:lnTo>
                    <a:pt x="207645" y="129540"/>
                  </a:lnTo>
                  <a:cubicBezTo>
                    <a:pt x="211853" y="129540"/>
                    <a:pt x="215265" y="126128"/>
                    <a:pt x="215265" y="121920"/>
                  </a:cubicBezTo>
                  <a:cubicBezTo>
                    <a:pt x="215265" y="117712"/>
                    <a:pt x="211853" y="114300"/>
                    <a:pt x="207645" y="114300"/>
                  </a:cubicBezTo>
                  <a:lnTo>
                    <a:pt x="7620" y="114300"/>
                  </a:lnTo>
                  <a:cubicBezTo>
                    <a:pt x="3412" y="114300"/>
                    <a:pt x="0" y="117712"/>
                    <a:pt x="0" y="121920"/>
                  </a:cubicBezTo>
                  <a:cubicBezTo>
                    <a:pt x="0" y="126128"/>
                    <a:pt x="3412" y="129540"/>
                    <a:pt x="7620" y="1295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92" name="Graphique 108">
              <a:extLst>
                <a:ext uri="{FF2B5EF4-FFF2-40B4-BE49-F238E27FC236}">
                  <a16:creationId xmlns:a16="http://schemas.microsoft.com/office/drawing/2014/main" id="{422BCBA4-559F-1522-F025-536D9A26FB8D}"/>
                </a:ext>
              </a:extLst>
            </p:cNvPr>
            <p:cNvGrpSpPr/>
            <p:nvPr/>
          </p:nvGrpSpPr>
          <p:grpSpPr>
            <a:xfrm>
              <a:off x="3467780" y="4405956"/>
              <a:ext cx="605789" cy="491489"/>
              <a:chOff x="3467780" y="4405956"/>
              <a:chExt cx="605789" cy="491489"/>
            </a:xfrm>
            <a:grpFill/>
          </p:grpSpPr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221A43FD-10CB-1445-A3E2-CED9FC82C511}"/>
                  </a:ext>
                </a:extLst>
              </p:cNvPr>
              <p:cNvSpPr/>
              <p:nvPr/>
            </p:nvSpPr>
            <p:spPr>
              <a:xfrm>
                <a:off x="3582080" y="4405956"/>
                <a:ext cx="377189" cy="224790"/>
              </a:xfrm>
              <a:custGeom>
                <a:avLst/>
                <a:gdLst>
                  <a:gd name="connsiteX0" fmla="*/ 15240 w 377189"/>
                  <a:gd name="connsiteY0" fmla="*/ 217170 h 224790"/>
                  <a:gd name="connsiteX1" fmla="*/ 15240 w 377189"/>
                  <a:gd name="connsiteY1" fmla="*/ 37270 h 224790"/>
                  <a:gd name="connsiteX2" fmla="*/ 45720 w 377189"/>
                  <a:gd name="connsiteY2" fmla="*/ 15240 h 224790"/>
                  <a:gd name="connsiteX3" fmla="*/ 331470 w 377189"/>
                  <a:gd name="connsiteY3" fmla="*/ 15240 h 224790"/>
                  <a:gd name="connsiteX4" fmla="*/ 361950 w 377189"/>
                  <a:gd name="connsiteY4" fmla="*/ 37270 h 224790"/>
                  <a:gd name="connsiteX5" fmla="*/ 361950 w 377189"/>
                  <a:gd name="connsiteY5" fmla="*/ 217170 h 224790"/>
                  <a:gd name="connsiteX6" fmla="*/ 369570 w 377189"/>
                  <a:gd name="connsiteY6" fmla="*/ 224790 h 224790"/>
                  <a:gd name="connsiteX7" fmla="*/ 377190 w 377189"/>
                  <a:gd name="connsiteY7" fmla="*/ 217170 h 224790"/>
                  <a:gd name="connsiteX8" fmla="*/ 377190 w 377189"/>
                  <a:gd name="connsiteY8" fmla="*/ 37270 h 224790"/>
                  <a:gd name="connsiteX9" fmla="*/ 331470 w 377189"/>
                  <a:gd name="connsiteY9" fmla="*/ 0 h 224790"/>
                  <a:gd name="connsiteX10" fmla="*/ 45720 w 377189"/>
                  <a:gd name="connsiteY10" fmla="*/ 0 h 224790"/>
                  <a:gd name="connsiteX11" fmla="*/ 0 w 377189"/>
                  <a:gd name="connsiteY11" fmla="*/ 37270 h 224790"/>
                  <a:gd name="connsiteX12" fmla="*/ 0 w 377189"/>
                  <a:gd name="connsiteY12" fmla="*/ 217170 h 224790"/>
                  <a:gd name="connsiteX13" fmla="*/ 7620 w 377189"/>
                  <a:gd name="connsiteY13" fmla="*/ 224790 h 224790"/>
                  <a:gd name="connsiteX14" fmla="*/ 15240 w 377189"/>
                  <a:gd name="connsiteY14" fmla="*/ 217170 h 22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7189" h="224790">
                    <a:moveTo>
                      <a:pt x="15240" y="217170"/>
                    </a:moveTo>
                    <a:lnTo>
                      <a:pt x="15240" y="37270"/>
                    </a:lnTo>
                    <a:cubicBezTo>
                      <a:pt x="15240" y="25581"/>
                      <a:pt x="28527" y="15240"/>
                      <a:pt x="45720" y="15240"/>
                    </a:cubicBezTo>
                    <a:lnTo>
                      <a:pt x="331470" y="15240"/>
                    </a:lnTo>
                    <a:cubicBezTo>
                      <a:pt x="348663" y="15240"/>
                      <a:pt x="361950" y="25581"/>
                      <a:pt x="361950" y="37270"/>
                    </a:cubicBezTo>
                    <a:lnTo>
                      <a:pt x="361950" y="217170"/>
                    </a:lnTo>
                    <a:cubicBezTo>
                      <a:pt x="361950" y="221378"/>
                      <a:pt x="365362" y="224790"/>
                      <a:pt x="369570" y="224790"/>
                    </a:cubicBezTo>
                    <a:cubicBezTo>
                      <a:pt x="373778" y="224790"/>
                      <a:pt x="377190" y="221378"/>
                      <a:pt x="377190" y="217170"/>
                    </a:cubicBezTo>
                    <a:lnTo>
                      <a:pt x="377190" y="37270"/>
                    </a:lnTo>
                    <a:cubicBezTo>
                      <a:pt x="377190" y="16209"/>
                      <a:pt x="356362" y="0"/>
                      <a:pt x="331470" y="0"/>
                    </a:cubicBezTo>
                    <a:lnTo>
                      <a:pt x="45720" y="0"/>
                    </a:lnTo>
                    <a:cubicBezTo>
                      <a:pt x="20828" y="0"/>
                      <a:pt x="0" y="16209"/>
                      <a:pt x="0" y="37270"/>
                    </a:cubicBezTo>
                    <a:lnTo>
                      <a:pt x="0" y="217170"/>
                    </a:lnTo>
                    <a:cubicBezTo>
                      <a:pt x="0" y="221378"/>
                      <a:pt x="3412" y="224790"/>
                      <a:pt x="7620" y="224790"/>
                    </a:cubicBezTo>
                    <a:cubicBezTo>
                      <a:pt x="11828" y="224790"/>
                      <a:pt x="15240" y="221378"/>
                      <a:pt x="15240" y="2171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59426132-9E40-3EF7-B629-1023C4653A63}"/>
                  </a:ext>
                </a:extLst>
              </p:cNvPr>
              <p:cNvSpPr/>
              <p:nvPr/>
            </p:nvSpPr>
            <p:spPr>
              <a:xfrm>
                <a:off x="3582080" y="4615506"/>
                <a:ext cx="377189" cy="281939"/>
              </a:xfrm>
              <a:custGeom>
                <a:avLst/>
                <a:gdLst>
                  <a:gd name="connsiteX0" fmla="*/ 361950 w 377189"/>
                  <a:gd name="connsiteY0" fmla="*/ 7620 h 281939"/>
                  <a:gd name="connsiteX1" fmla="*/ 361950 w 377189"/>
                  <a:gd name="connsiteY1" fmla="*/ 251129 h 281939"/>
                  <a:gd name="connsiteX2" fmla="*/ 331470 w 377189"/>
                  <a:gd name="connsiteY2" fmla="*/ 266700 h 281939"/>
                  <a:gd name="connsiteX3" fmla="*/ 45720 w 377189"/>
                  <a:gd name="connsiteY3" fmla="*/ 266700 h 281939"/>
                  <a:gd name="connsiteX4" fmla="*/ 15240 w 377189"/>
                  <a:gd name="connsiteY4" fmla="*/ 251129 h 281939"/>
                  <a:gd name="connsiteX5" fmla="*/ 15240 w 377189"/>
                  <a:gd name="connsiteY5" fmla="*/ 7620 h 281939"/>
                  <a:gd name="connsiteX6" fmla="*/ 7620 w 377189"/>
                  <a:gd name="connsiteY6" fmla="*/ 0 h 281939"/>
                  <a:gd name="connsiteX7" fmla="*/ 0 w 377189"/>
                  <a:gd name="connsiteY7" fmla="*/ 7620 h 281939"/>
                  <a:gd name="connsiteX8" fmla="*/ 0 w 377189"/>
                  <a:gd name="connsiteY8" fmla="*/ 251129 h 281939"/>
                  <a:gd name="connsiteX9" fmla="*/ 45720 w 377189"/>
                  <a:gd name="connsiteY9" fmla="*/ 281940 h 281939"/>
                  <a:gd name="connsiteX10" fmla="*/ 331470 w 377189"/>
                  <a:gd name="connsiteY10" fmla="*/ 281940 h 281939"/>
                  <a:gd name="connsiteX11" fmla="*/ 377190 w 377189"/>
                  <a:gd name="connsiteY11" fmla="*/ 251129 h 281939"/>
                  <a:gd name="connsiteX12" fmla="*/ 377190 w 377189"/>
                  <a:gd name="connsiteY12" fmla="*/ 7620 h 281939"/>
                  <a:gd name="connsiteX13" fmla="*/ 369570 w 377189"/>
                  <a:gd name="connsiteY13" fmla="*/ 0 h 281939"/>
                  <a:gd name="connsiteX14" fmla="*/ 361950 w 377189"/>
                  <a:gd name="connsiteY14" fmla="*/ 7620 h 28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7189" h="281939">
                    <a:moveTo>
                      <a:pt x="361950" y="7620"/>
                    </a:moveTo>
                    <a:lnTo>
                      <a:pt x="361950" y="251129"/>
                    </a:lnTo>
                    <a:cubicBezTo>
                      <a:pt x="361950" y="258724"/>
                      <a:pt x="348846" y="266700"/>
                      <a:pt x="331470" y="266700"/>
                    </a:cubicBezTo>
                    <a:lnTo>
                      <a:pt x="45720" y="266700"/>
                    </a:lnTo>
                    <a:cubicBezTo>
                      <a:pt x="28344" y="266700"/>
                      <a:pt x="15240" y="258724"/>
                      <a:pt x="15240" y="251129"/>
                    </a:cubicBezTo>
                    <a:lnTo>
                      <a:pt x="15240" y="7620"/>
                    </a:lnTo>
                    <a:cubicBezTo>
                      <a:pt x="15240" y="3412"/>
                      <a:pt x="11828" y="0"/>
                      <a:pt x="7620" y="0"/>
                    </a:cubicBezTo>
                    <a:cubicBezTo>
                      <a:pt x="3412" y="0"/>
                      <a:pt x="0" y="3412"/>
                      <a:pt x="0" y="7620"/>
                    </a:cubicBezTo>
                    <a:lnTo>
                      <a:pt x="0" y="251129"/>
                    </a:lnTo>
                    <a:cubicBezTo>
                      <a:pt x="0" y="269150"/>
                      <a:pt x="21012" y="281940"/>
                      <a:pt x="45720" y="281940"/>
                    </a:cubicBezTo>
                    <a:lnTo>
                      <a:pt x="331470" y="281940"/>
                    </a:lnTo>
                    <a:cubicBezTo>
                      <a:pt x="356178" y="281940"/>
                      <a:pt x="377190" y="269150"/>
                      <a:pt x="377190" y="251129"/>
                    </a:cubicBezTo>
                    <a:lnTo>
                      <a:pt x="377190" y="7620"/>
                    </a:lnTo>
                    <a:cubicBezTo>
                      <a:pt x="377190" y="3412"/>
                      <a:pt x="373778" y="0"/>
                      <a:pt x="369570" y="0"/>
                    </a:cubicBezTo>
                    <a:cubicBezTo>
                      <a:pt x="365362" y="0"/>
                      <a:pt x="361950" y="3412"/>
                      <a:pt x="361950" y="762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7B4694DD-6DDB-F10F-B6C4-9C572FA3A911}"/>
                  </a:ext>
                </a:extLst>
              </p:cNvPr>
              <p:cNvSpPr/>
              <p:nvPr/>
            </p:nvSpPr>
            <p:spPr>
              <a:xfrm>
                <a:off x="3472542" y="4653606"/>
                <a:ext cx="596264" cy="15240"/>
              </a:xfrm>
              <a:custGeom>
                <a:avLst/>
                <a:gdLst>
                  <a:gd name="connsiteX0" fmla="*/ 7620 w 596264"/>
                  <a:gd name="connsiteY0" fmla="*/ 15240 h 15240"/>
                  <a:gd name="connsiteX1" fmla="*/ 588645 w 596264"/>
                  <a:gd name="connsiteY1" fmla="*/ 15240 h 15240"/>
                  <a:gd name="connsiteX2" fmla="*/ 596265 w 596264"/>
                  <a:gd name="connsiteY2" fmla="*/ 7620 h 15240"/>
                  <a:gd name="connsiteX3" fmla="*/ 588645 w 596264"/>
                  <a:gd name="connsiteY3" fmla="*/ 0 h 15240"/>
                  <a:gd name="connsiteX4" fmla="*/ 7620 w 596264"/>
                  <a:gd name="connsiteY4" fmla="*/ 0 h 15240"/>
                  <a:gd name="connsiteX5" fmla="*/ 0 w 596264"/>
                  <a:gd name="connsiteY5" fmla="*/ 7620 h 15240"/>
                  <a:gd name="connsiteX6" fmla="*/ 7620 w 596264"/>
                  <a:gd name="connsiteY6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6264" h="15240">
                    <a:moveTo>
                      <a:pt x="7620" y="15240"/>
                    </a:moveTo>
                    <a:lnTo>
                      <a:pt x="588645" y="15240"/>
                    </a:lnTo>
                    <a:cubicBezTo>
                      <a:pt x="592853" y="15240"/>
                      <a:pt x="596265" y="11828"/>
                      <a:pt x="596265" y="7620"/>
                    </a:cubicBezTo>
                    <a:cubicBezTo>
                      <a:pt x="596265" y="3412"/>
                      <a:pt x="592853" y="0"/>
                      <a:pt x="588645" y="0"/>
                    </a:cubicBezTo>
                    <a:lnTo>
                      <a:pt x="7620" y="0"/>
                    </a:lnTo>
                    <a:cubicBezTo>
                      <a:pt x="3412" y="0"/>
                      <a:pt x="0" y="3412"/>
                      <a:pt x="0" y="7620"/>
                    </a:cubicBezTo>
                    <a:cubicBezTo>
                      <a:pt x="0" y="11828"/>
                      <a:pt x="3412" y="15240"/>
                      <a:pt x="7620" y="152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10F4C575-2C54-A4F4-A411-FF6DCE75D1CF}"/>
                  </a:ext>
                </a:extLst>
              </p:cNvPr>
              <p:cNvSpPr/>
              <p:nvPr/>
            </p:nvSpPr>
            <p:spPr>
              <a:xfrm>
                <a:off x="3467780" y="4610743"/>
                <a:ext cx="605789" cy="100964"/>
              </a:xfrm>
              <a:custGeom>
                <a:avLst/>
                <a:gdLst>
                  <a:gd name="connsiteX0" fmla="*/ 0 w 605789"/>
                  <a:gd name="connsiteY0" fmla="*/ 7620 h 100964"/>
                  <a:gd name="connsiteX1" fmla="*/ 0 w 605789"/>
                  <a:gd name="connsiteY1" fmla="*/ 93345 h 100964"/>
                  <a:gd name="connsiteX2" fmla="*/ 7620 w 605789"/>
                  <a:gd name="connsiteY2" fmla="*/ 100965 h 100964"/>
                  <a:gd name="connsiteX3" fmla="*/ 15240 w 605789"/>
                  <a:gd name="connsiteY3" fmla="*/ 93345 h 100964"/>
                  <a:gd name="connsiteX4" fmla="*/ 15240 w 605789"/>
                  <a:gd name="connsiteY4" fmla="*/ 7620 h 100964"/>
                  <a:gd name="connsiteX5" fmla="*/ 7620 w 605789"/>
                  <a:gd name="connsiteY5" fmla="*/ 0 h 100964"/>
                  <a:gd name="connsiteX6" fmla="*/ 0 w 605789"/>
                  <a:gd name="connsiteY6" fmla="*/ 7620 h 100964"/>
                  <a:gd name="connsiteX7" fmla="*/ 590550 w 605789"/>
                  <a:gd name="connsiteY7" fmla="*/ 7620 h 100964"/>
                  <a:gd name="connsiteX8" fmla="*/ 590550 w 605789"/>
                  <a:gd name="connsiteY8" fmla="*/ 93345 h 100964"/>
                  <a:gd name="connsiteX9" fmla="*/ 598170 w 605789"/>
                  <a:gd name="connsiteY9" fmla="*/ 100965 h 100964"/>
                  <a:gd name="connsiteX10" fmla="*/ 605790 w 605789"/>
                  <a:gd name="connsiteY10" fmla="*/ 93345 h 100964"/>
                  <a:gd name="connsiteX11" fmla="*/ 605790 w 605789"/>
                  <a:gd name="connsiteY11" fmla="*/ 7620 h 100964"/>
                  <a:gd name="connsiteX12" fmla="*/ 598170 w 605789"/>
                  <a:gd name="connsiteY12" fmla="*/ 0 h 100964"/>
                  <a:gd name="connsiteX13" fmla="*/ 590550 w 605789"/>
                  <a:gd name="connsiteY13" fmla="*/ 7620 h 10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5789" h="100964">
                    <a:moveTo>
                      <a:pt x="0" y="7620"/>
                    </a:moveTo>
                    <a:lnTo>
                      <a:pt x="0" y="93345"/>
                    </a:lnTo>
                    <a:cubicBezTo>
                      <a:pt x="0" y="97553"/>
                      <a:pt x="3412" y="100965"/>
                      <a:pt x="7620" y="100965"/>
                    </a:cubicBezTo>
                    <a:cubicBezTo>
                      <a:pt x="11828" y="100965"/>
                      <a:pt x="15240" y="97553"/>
                      <a:pt x="15240" y="93345"/>
                    </a:cubicBezTo>
                    <a:lnTo>
                      <a:pt x="15240" y="7620"/>
                    </a:lnTo>
                    <a:cubicBezTo>
                      <a:pt x="15240" y="3412"/>
                      <a:pt x="11828" y="0"/>
                      <a:pt x="7620" y="0"/>
                    </a:cubicBezTo>
                    <a:cubicBezTo>
                      <a:pt x="3412" y="0"/>
                      <a:pt x="0" y="3412"/>
                      <a:pt x="0" y="7620"/>
                    </a:cubicBezTo>
                    <a:close/>
                    <a:moveTo>
                      <a:pt x="590550" y="7620"/>
                    </a:moveTo>
                    <a:lnTo>
                      <a:pt x="590550" y="93345"/>
                    </a:lnTo>
                    <a:cubicBezTo>
                      <a:pt x="590550" y="97553"/>
                      <a:pt x="593962" y="100965"/>
                      <a:pt x="598170" y="100965"/>
                    </a:cubicBezTo>
                    <a:cubicBezTo>
                      <a:pt x="602378" y="100965"/>
                      <a:pt x="605790" y="97553"/>
                      <a:pt x="605790" y="93345"/>
                    </a:cubicBezTo>
                    <a:lnTo>
                      <a:pt x="605790" y="7620"/>
                    </a:lnTo>
                    <a:cubicBezTo>
                      <a:pt x="605790" y="3412"/>
                      <a:pt x="602378" y="0"/>
                      <a:pt x="598170" y="0"/>
                    </a:cubicBezTo>
                    <a:cubicBezTo>
                      <a:pt x="593962" y="0"/>
                      <a:pt x="590550" y="3412"/>
                      <a:pt x="590550" y="762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97" name="Graphique 106">
            <a:extLst>
              <a:ext uri="{FF2B5EF4-FFF2-40B4-BE49-F238E27FC236}">
                <a16:creationId xmlns:a16="http://schemas.microsoft.com/office/drawing/2014/main" id="{B9C5F095-9E73-2C1D-7321-8FDE831B2126}"/>
              </a:ext>
            </a:extLst>
          </p:cNvPr>
          <p:cNvGrpSpPr/>
          <p:nvPr/>
        </p:nvGrpSpPr>
        <p:grpSpPr>
          <a:xfrm>
            <a:off x="1075119" y="3572371"/>
            <a:ext cx="377592" cy="502159"/>
            <a:chOff x="4791641" y="4421872"/>
            <a:chExt cx="377592" cy="502158"/>
          </a:xfrm>
          <a:solidFill>
            <a:srgbClr val="E52A29"/>
          </a:solidFill>
        </p:grpSpPr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BE53B673-7F2E-6A5E-DB39-B56C9A1631B9}"/>
                </a:ext>
              </a:extLst>
            </p:cNvPr>
            <p:cNvSpPr/>
            <p:nvPr/>
          </p:nvSpPr>
          <p:spPr>
            <a:xfrm>
              <a:off x="5018110" y="4467166"/>
              <a:ext cx="105829" cy="105830"/>
            </a:xfrm>
            <a:custGeom>
              <a:avLst/>
              <a:gdLst>
                <a:gd name="connsiteX0" fmla="*/ 98210 w 105829"/>
                <a:gd name="connsiteY0" fmla="*/ 90590 h 105830"/>
                <a:gd name="connsiteX1" fmla="*/ 30268 w 105829"/>
                <a:gd name="connsiteY1" fmla="*/ 90590 h 105830"/>
                <a:gd name="connsiteX2" fmla="*/ 15240 w 105829"/>
                <a:gd name="connsiteY2" fmla="*/ 75563 h 105830"/>
                <a:gd name="connsiteX3" fmla="*/ 15240 w 105829"/>
                <a:gd name="connsiteY3" fmla="*/ 7620 h 105830"/>
                <a:gd name="connsiteX4" fmla="*/ 7620 w 105829"/>
                <a:gd name="connsiteY4" fmla="*/ 0 h 105830"/>
                <a:gd name="connsiteX5" fmla="*/ 0 w 105829"/>
                <a:gd name="connsiteY5" fmla="*/ 7620 h 105830"/>
                <a:gd name="connsiteX6" fmla="*/ 0 w 105829"/>
                <a:gd name="connsiteY6" fmla="*/ 75563 h 105830"/>
                <a:gd name="connsiteX7" fmla="*/ 30268 w 105829"/>
                <a:gd name="connsiteY7" fmla="*/ 105830 h 105830"/>
                <a:gd name="connsiteX8" fmla="*/ 98210 w 105829"/>
                <a:gd name="connsiteY8" fmla="*/ 105830 h 105830"/>
                <a:gd name="connsiteX9" fmla="*/ 105829 w 105829"/>
                <a:gd name="connsiteY9" fmla="*/ 98210 h 105830"/>
                <a:gd name="connsiteX10" fmla="*/ 98210 w 105829"/>
                <a:gd name="connsiteY10" fmla="*/ 90590 h 10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829" h="105830">
                  <a:moveTo>
                    <a:pt x="98210" y="90590"/>
                  </a:moveTo>
                  <a:lnTo>
                    <a:pt x="30268" y="90590"/>
                  </a:lnTo>
                  <a:cubicBezTo>
                    <a:pt x="21970" y="90590"/>
                    <a:pt x="15240" y="83860"/>
                    <a:pt x="15240" y="75563"/>
                  </a:cubicBezTo>
                  <a:lnTo>
                    <a:pt x="15240" y="7620"/>
                  </a:lnTo>
                  <a:cubicBezTo>
                    <a:pt x="15240" y="3412"/>
                    <a:pt x="11828" y="0"/>
                    <a:pt x="7620" y="0"/>
                  </a:cubicBezTo>
                  <a:cubicBezTo>
                    <a:pt x="3412" y="0"/>
                    <a:pt x="0" y="3412"/>
                    <a:pt x="0" y="7620"/>
                  </a:cubicBezTo>
                  <a:lnTo>
                    <a:pt x="0" y="75563"/>
                  </a:lnTo>
                  <a:cubicBezTo>
                    <a:pt x="0" y="92277"/>
                    <a:pt x="13553" y="105830"/>
                    <a:pt x="30268" y="105830"/>
                  </a:cubicBezTo>
                  <a:lnTo>
                    <a:pt x="98210" y="105830"/>
                  </a:lnTo>
                  <a:cubicBezTo>
                    <a:pt x="102418" y="105830"/>
                    <a:pt x="105829" y="102419"/>
                    <a:pt x="105829" y="98210"/>
                  </a:cubicBezTo>
                  <a:cubicBezTo>
                    <a:pt x="105829" y="94002"/>
                    <a:pt x="102418" y="90590"/>
                    <a:pt x="98210" y="905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9410269C-BDC1-2666-0896-8B88248A1A8C}"/>
                </a:ext>
              </a:extLst>
            </p:cNvPr>
            <p:cNvSpPr/>
            <p:nvPr/>
          </p:nvSpPr>
          <p:spPr>
            <a:xfrm>
              <a:off x="4791641" y="4421872"/>
              <a:ext cx="377592" cy="502158"/>
            </a:xfrm>
            <a:custGeom>
              <a:avLst/>
              <a:gdLst>
                <a:gd name="connsiteX0" fmla="*/ 243087 w 377592"/>
                <a:gd name="connsiteY0" fmla="*/ 0 h 502158"/>
                <a:gd name="connsiteX1" fmla="*/ 272711 w 377592"/>
                <a:gd name="connsiteY1" fmla="*/ 12392 h 502158"/>
                <a:gd name="connsiteX2" fmla="*/ 365623 w 377592"/>
                <a:gd name="connsiteY2" fmla="*/ 106668 h 502158"/>
                <a:gd name="connsiteX3" fmla="*/ 377593 w 377592"/>
                <a:gd name="connsiteY3" fmla="*/ 135863 h 502158"/>
                <a:gd name="connsiteX4" fmla="*/ 377593 w 377592"/>
                <a:gd name="connsiteY4" fmla="*/ 460563 h 502158"/>
                <a:gd name="connsiteX5" fmla="*/ 336005 w 377592"/>
                <a:gd name="connsiteY5" fmla="*/ 502158 h 502158"/>
                <a:gd name="connsiteX6" fmla="*/ 41587 w 377592"/>
                <a:gd name="connsiteY6" fmla="*/ 502158 h 502158"/>
                <a:gd name="connsiteX7" fmla="*/ 0 w 377592"/>
                <a:gd name="connsiteY7" fmla="*/ 460563 h 502158"/>
                <a:gd name="connsiteX8" fmla="*/ 0 w 377592"/>
                <a:gd name="connsiteY8" fmla="*/ 41588 h 502158"/>
                <a:gd name="connsiteX9" fmla="*/ 41587 w 377592"/>
                <a:gd name="connsiteY9" fmla="*/ 0 h 502158"/>
                <a:gd name="connsiteX10" fmla="*/ 243087 w 377592"/>
                <a:gd name="connsiteY10" fmla="*/ 0 h 502158"/>
                <a:gd name="connsiteX11" fmla="*/ 243087 w 377592"/>
                <a:gd name="connsiteY11" fmla="*/ 15240 h 502158"/>
                <a:gd name="connsiteX12" fmla="*/ 41587 w 377592"/>
                <a:gd name="connsiteY12" fmla="*/ 15240 h 502158"/>
                <a:gd name="connsiteX13" fmla="*/ 15240 w 377592"/>
                <a:gd name="connsiteY13" fmla="*/ 41588 h 502158"/>
                <a:gd name="connsiteX14" fmla="*/ 15240 w 377592"/>
                <a:gd name="connsiteY14" fmla="*/ 460563 h 502158"/>
                <a:gd name="connsiteX15" fmla="*/ 41587 w 377592"/>
                <a:gd name="connsiteY15" fmla="*/ 486918 h 502158"/>
                <a:gd name="connsiteX16" fmla="*/ 336005 w 377592"/>
                <a:gd name="connsiteY16" fmla="*/ 486918 h 502158"/>
                <a:gd name="connsiteX17" fmla="*/ 362353 w 377592"/>
                <a:gd name="connsiteY17" fmla="*/ 460563 h 502158"/>
                <a:gd name="connsiteX18" fmla="*/ 362353 w 377592"/>
                <a:gd name="connsiteY18" fmla="*/ 135863 h 502158"/>
                <a:gd name="connsiteX19" fmla="*/ 354768 w 377592"/>
                <a:gd name="connsiteY19" fmla="*/ 117364 h 502158"/>
                <a:gd name="connsiteX20" fmla="*/ 261860 w 377592"/>
                <a:gd name="connsiteY20" fmla="*/ 23092 h 502158"/>
                <a:gd name="connsiteX21" fmla="*/ 243087 w 377592"/>
                <a:gd name="connsiteY21" fmla="*/ 15240 h 50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7592" h="502158">
                  <a:moveTo>
                    <a:pt x="243087" y="0"/>
                  </a:moveTo>
                  <a:cubicBezTo>
                    <a:pt x="254220" y="0"/>
                    <a:pt x="264888" y="4463"/>
                    <a:pt x="272711" y="12392"/>
                  </a:cubicBezTo>
                  <a:lnTo>
                    <a:pt x="365623" y="106668"/>
                  </a:lnTo>
                  <a:cubicBezTo>
                    <a:pt x="373292" y="114451"/>
                    <a:pt x="377593" y="124936"/>
                    <a:pt x="377593" y="135863"/>
                  </a:cubicBezTo>
                  <a:lnTo>
                    <a:pt x="377593" y="460563"/>
                  </a:lnTo>
                  <a:cubicBezTo>
                    <a:pt x="377593" y="483535"/>
                    <a:pt x="358974" y="502158"/>
                    <a:pt x="336005" y="502158"/>
                  </a:cubicBezTo>
                  <a:lnTo>
                    <a:pt x="41587" y="502158"/>
                  </a:lnTo>
                  <a:cubicBezTo>
                    <a:pt x="18618" y="502158"/>
                    <a:pt x="0" y="483535"/>
                    <a:pt x="0" y="460563"/>
                  </a:cubicBezTo>
                  <a:lnTo>
                    <a:pt x="0" y="41588"/>
                  </a:lnTo>
                  <a:cubicBezTo>
                    <a:pt x="0" y="18617"/>
                    <a:pt x="18617" y="0"/>
                    <a:pt x="41587" y="0"/>
                  </a:cubicBezTo>
                  <a:lnTo>
                    <a:pt x="243087" y="0"/>
                  </a:lnTo>
                  <a:close/>
                  <a:moveTo>
                    <a:pt x="243087" y="15240"/>
                  </a:moveTo>
                  <a:lnTo>
                    <a:pt x="41587" y="15240"/>
                  </a:lnTo>
                  <a:cubicBezTo>
                    <a:pt x="27034" y="15240"/>
                    <a:pt x="15240" y="27034"/>
                    <a:pt x="15240" y="41588"/>
                  </a:cubicBezTo>
                  <a:lnTo>
                    <a:pt x="15240" y="460563"/>
                  </a:lnTo>
                  <a:cubicBezTo>
                    <a:pt x="15240" y="475118"/>
                    <a:pt x="27036" y="486918"/>
                    <a:pt x="41587" y="486918"/>
                  </a:cubicBezTo>
                  <a:lnTo>
                    <a:pt x="336005" y="486918"/>
                  </a:lnTo>
                  <a:cubicBezTo>
                    <a:pt x="350557" y="486918"/>
                    <a:pt x="362353" y="475118"/>
                    <a:pt x="362353" y="460563"/>
                  </a:cubicBezTo>
                  <a:lnTo>
                    <a:pt x="362353" y="135863"/>
                  </a:lnTo>
                  <a:cubicBezTo>
                    <a:pt x="362353" y="128940"/>
                    <a:pt x="359629" y="122297"/>
                    <a:pt x="354768" y="117364"/>
                  </a:cubicBezTo>
                  <a:lnTo>
                    <a:pt x="261860" y="23092"/>
                  </a:lnTo>
                  <a:cubicBezTo>
                    <a:pt x="256904" y="18069"/>
                    <a:pt x="250142" y="15240"/>
                    <a:pt x="243087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2A66F498-1BEE-F2DF-33B9-CCEA5DA1757E}"/>
                </a:ext>
              </a:extLst>
            </p:cNvPr>
            <p:cNvSpPr/>
            <p:nvPr/>
          </p:nvSpPr>
          <p:spPr>
            <a:xfrm>
              <a:off x="4901397" y="4689119"/>
              <a:ext cx="158081" cy="15239"/>
            </a:xfrm>
            <a:custGeom>
              <a:avLst/>
              <a:gdLst>
                <a:gd name="connsiteX0" fmla="*/ 150462 w 158081"/>
                <a:gd name="connsiteY0" fmla="*/ 0 h 15239"/>
                <a:gd name="connsiteX1" fmla="*/ 7620 w 158081"/>
                <a:gd name="connsiteY1" fmla="*/ 0 h 15239"/>
                <a:gd name="connsiteX2" fmla="*/ 0 w 158081"/>
                <a:gd name="connsiteY2" fmla="*/ 7620 h 15239"/>
                <a:gd name="connsiteX3" fmla="*/ 7620 w 158081"/>
                <a:gd name="connsiteY3" fmla="*/ 15240 h 15239"/>
                <a:gd name="connsiteX4" fmla="*/ 150462 w 158081"/>
                <a:gd name="connsiteY4" fmla="*/ 15240 h 15239"/>
                <a:gd name="connsiteX5" fmla="*/ 158082 w 158081"/>
                <a:gd name="connsiteY5" fmla="*/ 7620 h 15239"/>
                <a:gd name="connsiteX6" fmla="*/ 150462 w 158081"/>
                <a:gd name="connsiteY6" fmla="*/ 0 h 1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081" h="15239">
                  <a:moveTo>
                    <a:pt x="150462" y="0"/>
                  </a:moveTo>
                  <a:lnTo>
                    <a:pt x="7620" y="0"/>
                  </a:lnTo>
                  <a:cubicBezTo>
                    <a:pt x="3412" y="0"/>
                    <a:pt x="0" y="3412"/>
                    <a:pt x="0" y="7620"/>
                  </a:cubicBezTo>
                  <a:cubicBezTo>
                    <a:pt x="0" y="11828"/>
                    <a:pt x="3412" y="15240"/>
                    <a:pt x="7620" y="15240"/>
                  </a:cubicBezTo>
                  <a:lnTo>
                    <a:pt x="150462" y="15240"/>
                  </a:lnTo>
                  <a:cubicBezTo>
                    <a:pt x="154670" y="15240"/>
                    <a:pt x="158082" y="11828"/>
                    <a:pt x="158082" y="7620"/>
                  </a:cubicBezTo>
                  <a:cubicBezTo>
                    <a:pt x="158082" y="3412"/>
                    <a:pt x="154670" y="0"/>
                    <a:pt x="15046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037F7CDB-CE08-047B-6289-4B006A4CBDBB}"/>
                </a:ext>
              </a:extLst>
            </p:cNvPr>
            <p:cNvSpPr/>
            <p:nvPr/>
          </p:nvSpPr>
          <p:spPr>
            <a:xfrm>
              <a:off x="4976388" y="4621270"/>
              <a:ext cx="15240" cy="158080"/>
            </a:xfrm>
            <a:custGeom>
              <a:avLst/>
              <a:gdLst>
                <a:gd name="connsiteX0" fmla="*/ 15240 w 15240"/>
                <a:gd name="connsiteY0" fmla="*/ 150461 h 158080"/>
                <a:gd name="connsiteX1" fmla="*/ 15240 w 15240"/>
                <a:gd name="connsiteY1" fmla="*/ 7620 h 158080"/>
                <a:gd name="connsiteX2" fmla="*/ 7620 w 15240"/>
                <a:gd name="connsiteY2" fmla="*/ 0 h 158080"/>
                <a:gd name="connsiteX3" fmla="*/ 0 w 15240"/>
                <a:gd name="connsiteY3" fmla="*/ 7620 h 158080"/>
                <a:gd name="connsiteX4" fmla="*/ 0 w 15240"/>
                <a:gd name="connsiteY4" fmla="*/ 150461 h 158080"/>
                <a:gd name="connsiteX5" fmla="*/ 7620 w 15240"/>
                <a:gd name="connsiteY5" fmla="*/ 158081 h 158080"/>
                <a:gd name="connsiteX6" fmla="*/ 15240 w 15240"/>
                <a:gd name="connsiteY6" fmla="*/ 150461 h 15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" h="158080">
                  <a:moveTo>
                    <a:pt x="15240" y="150461"/>
                  </a:moveTo>
                  <a:lnTo>
                    <a:pt x="15240" y="7620"/>
                  </a:lnTo>
                  <a:cubicBezTo>
                    <a:pt x="15240" y="3411"/>
                    <a:pt x="11829" y="0"/>
                    <a:pt x="7620" y="0"/>
                  </a:cubicBezTo>
                  <a:cubicBezTo>
                    <a:pt x="3412" y="0"/>
                    <a:pt x="0" y="3411"/>
                    <a:pt x="0" y="7620"/>
                  </a:cubicBezTo>
                  <a:lnTo>
                    <a:pt x="0" y="150461"/>
                  </a:lnTo>
                  <a:cubicBezTo>
                    <a:pt x="0" y="154670"/>
                    <a:pt x="3412" y="158081"/>
                    <a:pt x="7620" y="158081"/>
                  </a:cubicBezTo>
                  <a:cubicBezTo>
                    <a:pt x="11829" y="158081"/>
                    <a:pt x="15240" y="154670"/>
                    <a:pt x="15240" y="1504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2" name="Graphique 102">
            <a:extLst>
              <a:ext uri="{FF2B5EF4-FFF2-40B4-BE49-F238E27FC236}">
                <a16:creationId xmlns:a16="http://schemas.microsoft.com/office/drawing/2014/main" id="{16EE2E80-9183-3A67-8DD0-549BEBF244A2}"/>
              </a:ext>
            </a:extLst>
          </p:cNvPr>
          <p:cNvGrpSpPr/>
          <p:nvPr/>
        </p:nvGrpSpPr>
        <p:grpSpPr>
          <a:xfrm>
            <a:off x="7405480" y="4813072"/>
            <a:ext cx="396239" cy="491491"/>
            <a:chOff x="6969221" y="4415577"/>
            <a:chExt cx="396239" cy="491490"/>
          </a:xfrm>
          <a:solidFill>
            <a:srgbClr val="E52A29"/>
          </a:solidFill>
        </p:grpSpPr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EB8189AF-7DF8-75D0-3306-D483556DDD02}"/>
                </a:ext>
              </a:extLst>
            </p:cNvPr>
            <p:cNvSpPr/>
            <p:nvPr/>
          </p:nvSpPr>
          <p:spPr>
            <a:xfrm>
              <a:off x="7235921" y="4453678"/>
              <a:ext cx="91439" cy="91439"/>
            </a:xfrm>
            <a:custGeom>
              <a:avLst/>
              <a:gdLst>
                <a:gd name="connsiteX0" fmla="*/ 83820 w 91439"/>
                <a:gd name="connsiteY0" fmla="*/ 76200 h 91439"/>
                <a:gd name="connsiteX1" fmla="*/ 26670 w 91439"/>
                <a:gd name="connsiteY1" fmla="*/ 76200 h 91439"/>
                <a:gd name="connsiteX2" fmla="*/ 15240 w 91439"/>
                <a:gd name="connsiteY2" fmla="*/ 64770 h 91439"/>
                <a:gd name="connsiteX3" fmla="*/ 15240 w 91439"/>
                <a:gd name="connsiteY3" fmla="*/ 7620 h 91439"/>
                <a:gd name="connsiteX4" fmla="*/ 7620 w 91439"/>
                <a:gd name="connsiteY4" fmla="*/ 0 h 91439"/>
                <a:gd name="connsiteX5" fmla="*/ 0 w 91439"/>
                <a:gd name="connsiteY5" fmla="*/ 7620 h 91439"/>
                <a:gd name="connsiteX6" fmla="*/ 0 w 91439"/>
                <a:gd name="connsiteY6" fmla="*/ 64770 h 91439"/>
                <a:gd name="connsiteX7" fmla="*/ 26670 w 91439"/>
                <a:gd name="connsiteY7" fmla="*/ 91440 h 91439"/>
                <a:gd name="connsiteX8" fmla="*/ 83820 w 91439"/>
                <a:gd name="connsiteY8" fmla="*/ 91440 h 91439"/>
                <a:gd name="connsiteX9" fmla="*/ 91440 w 91439"/>
                <a:gd name="connsiteY9" fmla="*/ 83820 h 91439"/>
                <a:gd name="connsiteX10" fmla="*/ 83820 w 91439"/>
                <a:gd name="connsiteY10" fmla="*/ 76200 h 9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" h="91439">
                  <a:moveTo>
                    <a:pt x="83820" y="76200"/>
                  </a:moveTo>
                  <a:lnTo>
                    <a:pt x="26670" y="76200"/>
                  </a:lnTo>
                  <a:cubicBezTo>
                    <a:pt x="20358" y="76200"/>
                    <a:pt x="15240" y="71082"/>
                    <a:pt x="15240" y="64770"/>
                  </a:cubicBezTo>
                  <a:lnTo>
                    <a:pt x="15240" y="7620"/>
                  </a:lnTo>
                  <a:cubicBezTo>
                    <a:pt x="15240" y="3412"/>
                    <a:pt x="11828" y="0"/>
                    <a:pt x="7620" y="0"/>
                  </a:cubicBezTo>
                  <a:cubicBezTo>
                    <a:pt x="3412" y="0"/>
                    <a:pt x="0" y="3412"/>
                    <a:pt x="0" y="7620"/>
                  </a:cubicBezTo>
                  <a:lnTo>
                    <a:pt x="0" y="64770"/>
                  </a:lnTo>
                  <a:cubicBezTo>
                    <a:pt x="0" y="79499"/>
                    <a:pt x="11941" y="91440"/>
                    <a:pt x="26670" y="91440"/>
                  </a:cubicBezTo>
                  <a:lnTo>
                    <a:pt x="83820" y="91440"/>
                  </a:lnTo>
                  <a:cubicBezTo>
                    <a:pt x="88028" y="91440"/>
                    <a:pt x="91440" y="88028"/>
                    <a:pt x="91440" y="83820"/>
                  </a:cubicBezTo>
                  <a:cubicBezTo>
                    <a:pt x="91440" y="79612"/>
                    <a:pt x="88028" y="76200"/>
                    <a:pt x="8382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3B65A543-A9A8-24BE-4340-D6CEBF325E79}"/>
                </a:ext>
              </a:extLst>
            </p:cNvPr>
            <p:cNvSpPr/>
            <p:nvPr/>
          </p:nvSpPr>
          <p:spPr>
            <a:xfrm>
              <a:off x="6969221" y="4482253"/>
              <a:ext cx="320039" cy="424815"/>
            </a:xfrm>
            <a:custGeom>
              <a:avLst/>
              <a:gdLst>
                <a:gd name="connsiteX0" fmla="*/ 304859 w 320039"/>
                <a:gd name="connsiteY0" fmla="*/ 387665 h 424815"/>
                <a:gd name="connsiteX1" fmla="*/ 304800 w 320039"/>
                <a:gd name="connsiteY1" fmla="*/ 388620 h 424815"/>
                <a:gd name="connsiteX2" fmla="*/ 283845 w 320039"/>
                <a:gd name="connsiteY2" fmla="*/ 409575 h 424815"/>
                <a:gd name="connsiteX3" fmla="*/ 36195 w 320039"/>
                <a:gd name="connsiteY3" fmla="*/ 409575 h 424815"/>
                <a:gd name="connsiteX4" fmla="*/ 15240 w 320039"/>
                <a:gd name="connsiteY4" fmla="*/ 388620 h 424815"/>
                <a:gd name="connsiteX5" fmla="*/ 15240 w 320039"/>
                <a:gd name="connsiteY5" fmla="*/ 36195 h 424815"/>
                <a:gd name="connsiteX6" fmla="*/ 36195 w 320039"/>
                <a:gd name="connsiteY6" fmla="*/ 15240 h 424815"/>
                <a:gd name="connsiteX7" fmla="*/ 45720 w 320039"/>
                <a:gd name="connsiteY7" fmla="*/ 15240 h 424815"/>
                <a:gd name="connsiteX8" fmla="*/ 53340 w 320039"/>
                <a:gd name="connsiteY8" fmla="*/ 7620 h 424815"/>
                <a:gd name="connsiteX9" fmla="*/ 45720 w 320039"/>
                <a:gd name="connsiteY9" fmla="*/ 0 h 424815"/>
                <a:gd name="connsiteX10" fmla="*/ 36195 w 320039"/>
                <a:gd name="connsiteY10" fmla="*/ 0 h 424815"/>
                <a:gd name="connsiteX11" fmla="*/ 0 w 320039"/>
                <a:gd name="connsiteY11" fmla="*/ 36195 h 424815"/>
                <a:gd name="connsiteX12" fmla="*/ 0 w 320039"/>
                <a:gd name="connsiteY12" fmla="*/ 388620 h 424815"/>
                <a:gd name="connsiteX13" fmla="*/ 36195 w 320039"/>
                <a:gd name="connsiteY13" fmla="*/ 424815 h 424815"/>
                <a:gd name="connsiteX14" fmla="*/ 283845 w 320039"/>
                <a:gd name="connsiteY14" fmla="*/ 424815 h 424815"/>
                <a:gd name="connsiteX15" fmla="*/ 320040 w 320039"/>
                <a:gd name="connsiteY15" fmla="*/ 388620 h 424815"/>
                <a:gd name="connsiteX16" fmla="*/ 312420 w 320039"/>
                <a:gd name="connsiteY16" fmla="*/ 381000 h 424815"/>
                <a:gd name="connsiteX17" fmla="*/ 304859 w 320039"/>
                <a:gd name="connsiteY17" fmla="*/ 387665 h 42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0039" h="424815">
                  <a:moveTo>
                    <a:pt x="304859" y="387665"/>
                  </a:moveTo>
                  <a:lnTo>
                    <a:pt x="304800" y="388620"/>
                  </a:lnTo>
                  <a:cubicBezTo>
                    <a:pt x="304800" y="400193"/>
                    <a:pt x="295418" y="409575"/>
                    <a:pt x="283845" y="409575"/>
                  </a:cubicBezTo>
                  <a:lnTo>
                    <a:pt x="36195" y="409575"/>
                  </a:lnTo>
                  <a:cubicBezTo>
                    <a:pt x="24622" y="409575"/>
                    <a:pt x="15240" y="400193"/>
                    <a:pt x="15240" y="388620"/>
                  </a:cubicBezTo>
                  <a:lnTo>
                    <a:pt x="15240" y="36195"/>
                  </a:lnTo>
                  <a:cubicBezTo>
                    <a:pt x="15240" y="24622"/>
                    <a:pt x="24622" y="15240"/>
                    <a:pt x="36195" y="15240"/>
                  </a:cubicBezTo>
                  <a:lnTo>
                    <a:pt x="45720" y="15240"/>
                  </a:lnTo>
                  <a:cubicBezTo>
                    <a:pt x="49928" y="15240"/>
                    <a:pt x="53340" y="11828"/>
                    <a:pt x="53340" y="7620"/>
                  </a:cubicBezTo>
                  <a:cubicBezTo>
                    <a:pt x="53340" y="3412"/>
                    <a:pt x="49928" y="0"/>
                    <a:pt x="45720" y="0"/>
                  </a:cubicBezTo>
                  <a:lnTo>
                    <a:pt x="36195" y="0"/>
                  </a:lnTo>
                  <a:cubicBezTo>
                    <a:pt x="16205" y="0"/>
                    <a:pt x="0" y="16205"/>
                    <a:pt x="0" y="36195"/>
                  </a:cubicBezTo>
                  <a:lnTo>
                    <a:pt x="0" y="388620"/>
                  </a:lnTo>
                  <a:cubicBezTo>
                    <a:pt x="0" y="408610"/>
                    <a:pt x="16205" y="424815"/>
                    <a:pt x="36195" y="424815"/>
                  </a:cubicBezTo>
                  <a:lnTo>
                    <a:pt x="283845" y="424815"/>
                  </a:lnTo>
                  <a:cubicBezTo>
                    <a:pt x="303835" y="424815"/>
                    <a:pt x="320040" y="408610"/>
                    <a:pt x="320040" y="388620"/>
                  </a:cubicBezTo>
                  <a:cubicBezTo>
                    <a:pt x="320040" y="384412"/>
                    <a:pt x="316628" y="381000"/>
                    <a:pt x="312420" y="381000"/>
                  </a:cubicBezTo>
                  <a:cubicBezTo>
                    <a:pt x="308536" y="381000"/>
                    <a:pt x="305330" y="383907"/>
                    <a:pt x="304859" y="3876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6B0628AA-25E3-26D2-3AA9-72B3926E6390}"/>
                </a:ext>
              </a:extLst>
            </p:cNvPr>
            <p:cNvSpPr/>
            <p:nvPr/>
          </p:nvSpPr>
          <p:spPr>
            <a:xfrm>
              <a:off x="7045421" y="4415577"/>
              <a:ext cx="320039" cy="424814"/>
            </a:xfrm>
            <a:custGeom>
              <a:avLst/>
              <a:gdLst>
                <a:gd name="connsiteX0" fmla="*/ 205690 w 320039"/>
                <a:gd name="connsiteY0" fmla="*/ 0 h 424814"/>
                <a:gd name="connsiteX1" fmla="*/ 231468 w 320039"/>
                <a:gd name="connsiteY1" fmla="*/ 10787 h 424814"/>
                <a:gd name="connsiteX2" fmla="*/ 309623 w 320039"/>
                <a:gd name="connsiteY2" fmla="*/ 90085 h 424814"/>
                <a:gd name="connsiteX3" fmla="*/ 320040 w 320039"/>
                <a:gd name="connsiteY3" fmla="*/ 115492 h 424814"/>
                <a:gd name="connsiteX4" fmla="*/ 320040 w 320039"/>
                <a:gd name="connsiteY4" fmla="*/ 388620 h 424814"/>
                <a:gd name="connsiteX5" fmla="*/ 283845 w 320039"/>
                <a:gd name="connsiteY5" fmla="*/ 424815 h 424814"/>
                <a:gd name="connsiteX6" fmla="*/ 36195 w 320039"/>
                <a:gd name="connsiteY6" fmla="*/ 424815 h 424814"/>
                <a:gd name="connsiteX7" fmla="*/ 0 w 320039"/>
                <a:gd name="connsiteY7" fmla="*/ 388620 h 424814"/>
                <a:gd name="connsiteX8" fmla="*/ 0 w 320039"/>
                <a:gd name="connsiteY8" fmla="*/ 36195 h 424814"/>
                <a:gd name="connsiteX9" fmla="*/ 36195 w 320039"/>
                <a:gd name="connsiteY9" fmla="*/ 0 h 424814"/>
                <a:gd name="connsiteX10" fmla="*/ 205690 w 320039"/>
                <a:gd name="connsiteY10" fmla="*/ 0 h 424814"/>
                <a:gd name="connsiteX11" fmla="*/ 205690 w 320039"/>
                <a:gd name="connsiteY11" fmla="*/ 15240 h 424814"/>
                <a:gd name="connsiteX12" fmla="*/ 36195 w 320039"/>
                <a:gd name="connsiteY12" fmla="*/ 15240 h 424814"/>
                <a:gd name="connsiteX13" fmla="*/ 15240 w 320039"/>
                <a:gd name="connsiteY13" fmla="*/ 36195 h 424814"/>
                <a:gd name="connsiteX14" fmla="*/ 15240 w 320039"/>
                <a:gd name="connsiteY14" fmla="*/ 388620 h 424814"/>
                <a:gd name="connsiteX15" fmla="*/ 36195 w 320039"/>
                <a:gd name="connsiteY15" fmla="*/ 409575 h 424814"/>
                <a:gd name="connsiteX16" fmla="*/ 283845 w 320039"/>
                <a:gd name="connsiteY16" fmla="*/ 409575 h 424814"/>
                <a:gd name="connsiteX17" fmla="*/ 304800 w 320039"/>
                <a:gd name="connsiteY17" fmla="*/ 388620 h 424814"/>
                <a:gd name="connsiteX18" fmla="*/ 304800 w 320039"/>
                <a:gd name="connsiteY18" fmla="*/ 115492 h 424814"/>
                <a:gd name="connsiteX19" fmla="*/ 298770 w 320039"/>
                <a:gd name="connsiteY19" fmla="*/ 100782 h 424814"/>
                <a:gd name="connsiteX20" fmla="*/ 220613 w 320039"/>
                <a:gd name="connsiteY20" fmla="*/ 21486 h 424814"/>
                <a:gd name="connsiteX21" fmla="*/ 205690 w 320039"/>
                <a:gd name="connsiteY21" fmla="*/ 15240 h 42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0039" h="424814">
                  <a:moveTo>
                    <a:pt x="205690" y="0"/>
                  </a:moveTo>
                  <a:cubicBezTo>
                    <a:pt x="215379" y="0"/>
                    <a:pt x="224665" y="3886"/>
                    <a:pt x="231468" y="10787"/>
                  </a:cubicBezTo>
                  <a:lnTo>
                    <a:pt x="309623" y="90085"/>
                  </a:lnTo>
                  <a:cubicBezTo>
                    <a:pt x="316299" y="96857"/>
                    <a:pt x="320040" y="105984"/>
                    <a:pt x="320040" y="115492"/>
                  </a:cubicBezTo>
                  <a:lnTo>
                    <a:pt x="320040" y="388620"/>
                  </a:lnTo>
                  <a:cubicBezTo>
                    <a:pt x="320040" y="408610"/>
                    <a:pt x="303835" y="424815"/>
                    <a:pt x="283845" y="424815"/>
                  </a:cubicBezTo>
                  <a:lnTo>
                    <a:pt x="36195" y="424815"/>
                  </a:lnTo>
                  <a:cubicBezTo>
                    <a:pt x="16205" y="424815"/>
                    <a:pt x="0" y="408610"/>
                    <a:pt x="0" y="388620"/>
                  </a:cubicBezTo>
                  <a:lnTo>
                    <a:pt x="0" y="36195"/>
                  </a:lnTo>
                  <a:cubicBezTo>
                    <a:pt x="0" y="16205"/>
                    <a:pt x="16205" y="0"/>
                    <a:pt x="36195" y="0"/>
                  </a:cubicBezTo>
                  <a:lnTo>
                    <a:pt x="205690" y="0"/>
                  </a:lnTo>
                  <a:close/>
                  <a:moveTo>
                    <a:pt x="205690" y="15240"/>
                  </a:moveTo>
                  <a:lnTo>
                    <a:pt x="36195" y="15240"/>
                  </a:lnTo>
                  <a:cubicBezTo>
                    <a:pt x="24622" y="15240"/>
                    <a:pt x="15240" y="24622"/>
                    <a:pt x="15240" y="36195"/>
                  </a:cubicBezTo>
                  <a:lnTo>
                    <a:pt x="15240" y="388620"/>
                  </a:lnTo>
                  <a:cubicBezTo>
                    <a:pt x="15240" y="400193"/>
                    <a:pt x="24622" y="409575"/>
                    <a:pt x="36195" y="409575"/>
                  </a:cubicBezTo>
                  <a:lnTo>
                    <a:pt x="283845" y="409575"/>
                  </a:lnTo>
                  <a:cubicBezTo>
                    <a:pt x="295418" y="409575"/>
                    <a:pt x="304800" y="400193"/>
                    <a:pt x="304800" y="388620"/>
                  </a:cubicBezTo>
                  <a:lnTo>
                    <a:pt x="304800" y="115492"/>
                  </a:lnTo>
                  <a:cubicBezTo>
                    <a:pt x="304800" y="109987"/>
                    <a:pt x="302634" y="104703"/>
                    <a:pt x="298770" y="100782"/>
                  </a:cubicBezTo>
                  <a:lnTo>
                    <a:pt x="220613" y="21486"/>
                  </a:lnTo>
                  <a:cubicBezTo>
                    <a:pt x="216676" y="17490"/>
                    <a:pt x="211300" y="15240"/>
                    <a:pt x="20569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6" name="Graphique 97">
            <a:extLst>
              <a:ext uri="{FF2B5EF4-FFF2-40B4-BE49-F238E27FC236}">
                <a16:creationId xmlns:a16="http://schemas.microsoft.com/office/drawing/2014/main" id="{1C08CE0D-2DE6-3C8D-8EAF-8A076D7312A8}"/>
              </a:ext>
            </a:extLst>
          </p:cNvPr>
          <p:cNvGrpSpPr/>
          <p:nvPr/>
        </p:nvGrpSpPr>
        <p:grpSpPr>
          <a:xfrm>
            <a:off x="4303595" y="1930094"/>
            <a:ext cx="377189" cy="491491"/>
            <a:chOff x="9758442" y="4423720"/>
            <a:chExt cx="377189" cy="491490"/>
          </a:xfrm>
          <a:solidFill>
            <a:srgbClr val="E52A29"/>
          </a:solidFill>
        </p:grpSpPr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2E5ADBF0-C55E-5580-C335-1D42AF52A269}"/>
                </a:ext>
              </a:extLst>
            </p:cNvPr>
            <p:cNvSpPr/>
            <p:nvPr/>
          </p:nvSpPr>
          <p:spPr>
            <a:xfrm>
              <a:off x="9758442" y="4423720"/>
              <a:ext cx="377189" cy="491490"/>
            </a:xfrm>
            <a:custGeom>
              <a:avLst/>
              <a:gdLst>
                <a:gd name="connsiteX0" fmla="*/ 331470 w 377189"/>
                <a:gd name="connsiteY0" fmla="*/ 0 h 491490"/>
                <a:gd name="connsiteX1" fmla="*/ 377190 w 377189"/>
                <a:gd name="connsiteY1" fmla="*/ 45720 h 491490"/>
                <a:gd name="connsiteX2" fmla="*/ 377190 w 377189"/>
                <a:gd name="connsiteY2" fmla="*/ 445770 h 491490"/>
                <a:gd name="connsiteX3" fmla="*/ 331470 w 377189"/>
                <a:gd name="connsiteY3" fmla="*/ 491490 h 491490"/>
                <a:gd name="connsiteX4" fmla="*/ 45720 w 377189"/>
                <a:gd name="connsiteY4" fmla="*/ 491490 h 491490"/>
                <a:gd name="connsiteX5" fmla="*/ 0 w 377189"/>
                <a:gd name="connsiteY5" fmla="*/ 445770 h 491490"/>
                <a:gd name="connsiteX6" fmla="*/ 0 w 377189"/>
                <a:gd name="connsiteY6" fmla="*/ 45720 h 491490"/>
                <a:gd name="connsiteX7" fmla="*/ 45720 w 377189"/>
                <a:gd name="connsiteY7" fmla="*/ 0 h 491490"/>
                <a:gd name="connsiteX8" fmla="*/ 331470 w 377189"/>
                <a:gd name="connsiteY8" fmla="*/ 0 h 491490"/>
                <a:gd name="connsiteX9" fmla="*/ 331470 w 377189"/>
                <a:gd name="connsiteY9" fmla="*/ 15240 h 491490"/>
                <a:gd name="connsiteX10" fmla="*/ 45720 w 377189"/>
                <a:gd name="connsiteY10" fmla="*/ 15240 h 491490"/>
                <a:gd name="connsiteX11" fmla="*/ 15240 w 377189"/>
                <a:gd name="connsiteY11" fmla="*/ 45720 h 491490"/>
                <a:gd name="connsiteX12" fmla="*/ 15240 w 377189"/>
                <a:gd name="connsiteY12" fmla="*/ 445770 h 491490"/>
                <a:gd name="connsiteX13" fmla="*/ 45720 w 377189"/>
                <a:gd name="connsiteY13" fmla="*/ 476250 h 491490"/>
                <a:gd name="connsiteX14" fmla="*/ 331470 w 377189"/>
                <a:gd name="connsiteY14" fmla="*/ 476250 h 491490"/>
                <a:gd name="connsiteX15" fmla="*/ 361950 w 377189"/>
                <a:gd name="connsiteY15" fmla="*/ 445770 h 491490"/>
                <a:gd name="connsiteX16" fmla="*/ 361950 w 377189"/>
                <a:gd name="connsiteY16" fmla="*/ 45720 h 491490"/>
                <a:gd name="connsiteX17" fmla="*/ 331470 w 377189"/>
                <a:gd name="connsiteY17" fmla="*/ 15240 h 49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189" h="491490">
                  <a:moveTo>
                    <a:pt x="331470" y="0"/>
                  </a:moveTo>
                  <a:cubicBezTo>
                    <a:pt x="356721" y="0"/>
                    <a:pt x="377190" y="20469"/>
                    <a:pt x="377190" y="45720"/>
                  </a:cubicBezTo>
                  <a:lnTo>
                    <a:pt x="377190" y="445770"/>
                  </a:lnTo>
                  <a:cubicBezTo>
                    <a:pt x="377190" y="471021"/>
                    <a:pt x="356721" y="491490"/>
                    <a:pt x="331470" y="491490"/>
                  </a:cubicBezTo>
                  <a:lnTo>
                    <a:pt x="45720" y="491490"/>
                  </a:lnTo>
                  <a:cubicBezTo>
                    <a:pt x="20469" y="491490"/>
                    <a:pt x="0" y="471021"/>
                    <a:pt x="0" y="445770"/>
                  </a:cubicBezTo>
                  <a:lnTo>
                    <a:pt x="0" y="45720"/>
                  </a:lnTo>
                  <a:cubicBezTo>
                    <a:pt x="0" y="20469"/>
                    <a:pt x="20469" y="0"/>
                    <a:pt x="45720" y="0"/>
                  </a:cubicBezTo>
                  <a:lnTo>
                    <a:pt x="331470" y="0"/>
                  </a:lnTo>
                  <a:close/>
                  <a:moveTo>
                    <a:pt x="331470" y="15240"/>
                  </a:moveTo>
                  <a:lnTo>
                    <a:pt x="45720" y="15240"/>
                  </a:lnTo>
                  <a:cubicBezTo>
                    <a:pt x="28886" y="15240"/>
                    <a:pt x="15240" y="28886"/>
                    <a:pt x="15240" y="45720"/>
                  </a:cubicBezTo>
                  <a:lnTo>
                    <a:pt x="15240" y="445770"/>
                  </a:lnTo>
                  <a:cubicBezTo>
                    <a:pt x="15240" y="462604"/>
                    <a:pt x="28886" y="476250"/>
                    <a:pt x="45720" y="476250"/>
                  </a:cubicBezTo>
                  <a:lnTo>
                    <a:pt x="331470" y="476250"/>
                  </a:lnTo>
                  <a:cubicBezTo>
                    <a:pt x="348304" y="476250"/>
                    <a:pt x="361950" y="462604"/>
                    <a:pt x="361950" y="445770"/>
                  </a:cubicBezTo>
                  <a:lnTo>
                    <a:pt x="361950" y="45720"/>
                  </a:lnTo>
                  <a:cubicBezTo>
                    <a:pt x="361950" y="28886"/>
                    <a:pt x="348304" y="15240"/>
                    <a:pt x="33147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4385D83D-6CEF-0A75-DAAC-E24B50C2EDAD}"/>
                </a:ext>
              </a:extLst>
            </p:cNvPr>
            <p:cNvSpPr/>
            <p:nvPr/>
          </p:nvSpPr>
          <p:spPr>
            <a:xfrm>
              <a:off x="9834642" y="4738046"/>
              <a:ext cx="215264" cy="91439"/>
            </a:xfrm>
            <a:custGeom>
              <a:avLst/>
              <a:gdLst>
                <a:gd name="connsiteX0" fmla="*/ 7620 w 215264"/>
                <a:gd name="connsiteY0" fmla="*/ 76200 h 91439"/>
                <a:gd name="connsiteX1" fmla="*/ 207645 w 215264"/>
                <a:gd name="connsiteY1" fmla="*/ 76200 h 91439"/>
                <a:gd name="connsiteX2" fmla="*/ 215265 w 215264"/>
                <a:gd name="connsiteY2" fmla="*/ 83820 h 91439"/>
                <a:gd name="connsiteX3" fmla="*/ 208600 w 215264"/>
                <a:gd name="connsiteY3" fmla="*/ 91381 h 91439"/>
                <a:gd name="connsiteX4" fmla="*/ 207645 w 215264"/>
                <a:gd name="connsiteY4" fmla="*/ 91440 h 91439"/>
                <a:gd name="connsiteX5" fmla="*/ 7620 w 215264"/>
                <a:gd name="connsiteY5" fmla="*/ 91440 h 91439"/>
                <a:gd name="connsiteX6" fmla="*/ 0 w 215264"/>
                <a:gd name="connsiteY6" fmla="*/ 83820 h 91439"/>
                <a:gd name="connsiteX7" fmla="*/ 6665 w 215264"/>
                <a:gd name="connsiteY7" fmla="*/ 76259 h 91439"/>
                <a:gd name="connsiteX8" fmla="*/ 7620 w 215264"/>
                <a:gd name="connsiteY8" fmla="*/ 76200 h 91439"/>
                <a:gd name="connsiteX9" fmla="*/ 207645 w 215264"/>
                <a:gd name="connsiteY9" fmla="*/ 76200 h 91439"/>
                <a:gd name="connsiteX10" fmla="*/ 7620 w 215264"/>
                <a:gd name="connsiteY10" fmla="*/ 76200 h 91439"/>
                <a:gd name="connsiteX11" fmla="*/ 7620 w 215264"/>
                <a:gd name="connsiteY11" fmla="*/ 38100 h 91439"/>
                <a:gd name="connsiteX12" fmla="*/ 207645 w 215264"/>
                <a:gd name="connsiteY12" fmla="*/ 38100 h 91439"/>
                <a:gd name="connsiteX13" fmla="*/ 215265 w 215264"/>
                <a:gd name="connsiteY13" fmla="*/ 45720 h 91439"/>
                <a:gd name="connsiteX14" fmla="*/ 208600 w 215264"/>
                <a:gd name="connsiteY14" fmla="*/ 53281 h 91439"/>
                <a:gd name="connsiteX15" fmla="*/ 207645 w 215264"/>
                <a:gd name="connsiteY15" fmla="*/ 53340 h 91439"/>
                <a:gd name="connsiteX16" fmla="*/ 7620 w 215264"/>
                <a:gd name="connsiteY16" fmla="*/ 53340 h 91439"/>
                <a:gd name="connsiteX17" fmla="*/ 0 w 215264"/>
                <a:gd name="connsiteY17" fmla="*/ 45720 h 91439"/>
                <a:gd name="connsiteX18" fmla="*/ 6665 w 215264"/>
                <a:gd name="connsiteY18" fmla="*/ 38159 h 91439"/>
                <a:gd name="connsiteX19" fmla="*/ 7620 w 215264"/>
                <a:gd name="connsiteY19" fmla="*/ 38100 h 91439"/>
                <a:gd name="connsiteX20" fmla="*/ 207645 w 215264"/>
                <a:gd name="connsiteY20" fmla="*/ 38100 h 91439"/>
                <a:gd name="connsiteX21" fmla="*/ 7620 w 215264"/>
                <a:gd name="connsiteY21" fmla="*/ 38100 h 91439"/>
                <a:gd name="connsiteX22" fmla="*/ 7620 w 215264"/>
                <a:gd name="connsiteY22" fmla="*/ 0 h 91439"/>
                <a:gd name="connsiteX23" fmla="*/ 112395 w 215264"/>
                <a:gd name="connsiteY23" fmla="*/ 0 h 91439"/>
                <a:gd name="connsiteX24" fmla="*/ 120015 w 215264"/>
                <a:gd name="connsiteY24" fmla="*/ 7620 h 91439"/>
                <a:gd name="connsiteX25" fmla="*/ 113350 w 215264"/>
                <a:gd name="connsiteY25" fmla="*/ 15181 h 91439"/>
                <a:gd name="connsiteX26" fmla="*/ 112395 w 215264"/>
                <a:gd name="connsiteY26" fmla="*/ 15240 h 91439"/>
                <a:gd name="connsiteX27" fmla="*/ 7620 w 215264"/>
                <a:gd name="connsiteY27" fmla="*/ 15240 h 91439"/>
                <a:gd name="connsiteX28" fmla="*/ 0 w 215264"/>
                <a:gd name="connsiteY28" fmla="*/ 7620 h 91439"/>
                <a:gd name="connsiteX29" fmla="*/ 6665 w 215264"/>
                <a:gd name="connsiteY29" fmla="*/ 59 h 91439"/>
                <a:gd name="connsiteX30" fmla="*/ 7620 w 215264"/>
                <a:gd name="connsiteY30" fmla="*/ 0 h 91439"/>
                <a:gd name="connsiteX31" fmla="*/ 112395 w 215264"/>
                <a:gd name="connsiteY31" fmla="*/ 0 h 91439"/>
                <a:gd name="connsiteX32" fmla="*/ 7620 w 215264"/>
                <a:gd name="connsiteY32" fmla="*/ 0 h 9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5264" h="91439">
                  <a:moveTo>
                    <a:pt x="7620" y="76200"/>
                  </a:moveTo>
                  <a:lnTo>
                    <a:pt x="207645" y="76200"/>
                  </a:lnTo>
                  <a:cubicBezTo>
                    <a:pt x="211853" y="76200"/>
                    <a:pt x="215265" y="79612"/>
                    <a:pt x="215265" y="83820"/>
                  </a:cubicBezTo>
                  <a:cubicBezTo>
                    <a:pt x="215265" y="87704"/>
                    <a:pt x="212358" y="90910"/>
                    <a:pt x="208600" y="91381"/>
                  </a:cubicBezTo>
                  <a:lnTo>
                    <a:pt x="207645" y="91440"/>
                  </a:lnTo>
                  <a:lnTo>
                    <a:pt x="7620" y="91440"/>
                  </a:lnTo>
                  <a:cubicBezTo>
                    <a:pt x="3412" y="91440"/>
                    <a:pt x="0" y="88028"/>
                    <a:pt x="0" y="83820"/>
                  </a:cubicBezTo>
                  <a:cubicBezTo>
                    <a:pt x="0" y="79936"/>
                    <a:pt x="2907" y="76730"/>
                    <a:pt x="6665" y="76259"/>
                  </a:cubicBezTo>
                  <a:lnTo>
                    <a:pt x="7620" y="76200"/>
                  </a:lnTo>
                  <a:lnTo>
                    <a:pt x="207645" y="76200"/>
                  </a:lnTo>
                  <a:lnTo>
                    <a:pt x="7620" y="76200"/>
                  </a:lnTo>
                  <a:close/>
                  <a:moveTo>
                    <a:pt x="7620" y="38100"/>
                  </a:moveTo>
                  <a:lnTo>
                    <a:pt x="207645" y="38100"/>
                  </a:lnTo>
                  <a:cubicBezTo>
                    <a:pt x="211853" y="38100"/>
                    <a:pt x="215265" y="41512"/>
                    <a:pt x="215265" y="45720"/>
                  </a:cubicBezTo>
                  <a:cubicBezTo>
                    <a:pt x="215265" y="49604"/>
                    <a:pt x="212358" y="52810"/>
                    <a:pt x="208600" y="53281"/>
                  </a:cubicBezTo>
                  <a:lnTo>
                    <a:pt x="207645" y="53340"/>
                  </a:lnTo>
                  <a:lnTo>
                    <a:pt x="7620" y="53340"/>
                  </a:lnTo>
                  <a:cubicBezTo>
                    <a:pt x="3412" y="53340"/>
                    <a:pt x="0" y="49928"/>
                    <a:pt x="0" y="45720"/>
                  </a:cubicBezTo>
                  <a:cubicBezTo>
                    <a:pt x="0" y="41836"/>
                    <a:pt x="2907" y="38630"/>
                    <a:pt x="6665" y="38159"/>
                  </a:cubicBezTo>
                  <a:lnTo>
                    <a:pt x="7620" y="38100"/>
                  </a:lnTo>
                  <a:lnTo>
                    <a:pt x="207645" y="38100"/>
                  </a:lnTo>
                  <a:lnTo>
                    <a:pt x="7620" y="38100"/>
                  </a:lnTo>
                  <a:close/>
                  <a:moveTo>
                    <a:pt x="7620" y="0"/>
                  </a:moveTo>
                  <a:lnTo>
                    <a:pt x="112395" y="0"/>
                  </a:lnTo>
                  <a:cubicBezTo>
                    <a:pt x="116603" y="0"/>
                    <a:pt x="120015" y="3412"/>
                    <a:pt x="120015" y="7620"/>
                  </a:cubicBezTo>
                  <a:cubicBezTo>
                    <a:pt x="120015" y="11504"/>
                    <a:pt x="117108" y="14710"/>
                    <a:pt x="113350" y="15181"/>
                  </a:cubicBezTo>
                  <a:lnTo>
                    <a:pt x="112395" y="15240"/>
                  </a:lnTo>
                  <a:lnTo>
                    <a:pt x="7620" y="15240"/>
                  </a:lnTo>
                  <a:cubicBezTo>
                    <a:pt x="3412" y="15240"/>
                    <a:pt x="0" y="11828"/>
                    <a:pt x="0" y="7620"/>
                  </a:cubicBezTo>
                  <a:cubicBezTo>
                    <a:pt x="0" y="3736"/>
                    <a:pt x="2907" y="530"/>
                    <a:pt x="6665" y="59"/>
                  </a:cubicBezTo>
                  <a:lnTo>
                    <a:pt x="7620" y="0"/>
                  </a:lnTo>
                  <a:lnTo>
                    <a:pt x="112395" y="0"/>
                  </a:lnTo>
                  <a:lnTo>
                    <a:pt x="762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8048286C-B23C-3D8A-0FFF-0EBCC8D9D87F}"/>
                </a:ext>
              </a:extLst>
            </p:cNvPr>
            <p:cNvSpPr/>
            <p:nvPr/>
          </p:nvSpPr>
          <p:spPr>
            <a:xfrm>
              <a:off x="9758442" y="4423720"/>
              <a:ext cx="377189" cy="491490"/>
            </a:xfrm>
            <a:custGeom>
              <a:avLst/>
              <a:gdLst>
                <a:gd name="connsiteX0" fmla="*/ 331470 w 377189"/>
                <a:gd name="connsiteY0" fmla="*/ 0 h 491490"/>
                <a:gd name="connsiteX1" fmla="*/ 377190 w 377189"/>
                <a:gd name="connsiteY1" fmla="*/ 45720 h 491490"/>
                <a:gd name="connsiteX2" fmla="*/ 377190 w 377189"/>
                <a:gd name="connsiteY2" fmla="*/ 445770 h 491490"/>
                <a:gd name="connsiteX3" fmla="*/ 331470 w 377189"/>
                <a:gd name="connsiteY3" fmla="*/ 491490 h 491490"/>
                <a:gd name="connsiteX4" fmla="*/ 45720 w 377189"/>
                <a:gd name="connsiteY4" fmla="*/ 491490 h 491490"/>
                <a:gd name="connsiteX5" fmla="*/ 0 w 377189"/>
                <a:gd name="connsiteY5" fmla="*/ 445770 h 491490"/>
                <a:gd name="connsiteX6" fmla="*/ 0 w 377189"/>
                <a:gd name="connsiteY6" fmla="*/ 45720 h 491490"/>
                <a:gd name="connsiteX7" fmla="*/ 45720 w 377189"/>
                <a:gd name="connsiteY7" fmla="*/ 0 h 491490"/>
                <a:gd name="connsiteX8" fmla="*/ 331470 w 377189"/>
                <a:gd name="connsiteY8" fmla="*/ 0 h 491490"/>
                <a:gd name="connsiteX9" fmla="*/ 331470 w 377189"/>
                <a:gd name="connsiteY9" fmla="*/ 15240 h 491490"/>
                <a:gd name="connsiteX10" fmla="*/ 45720 w 377189"/>
                <a:gd name="connsiteY10" fmla="*/ 15240 h 491490"/>
                <a:gd name="connsiteX11" fmla="*/ 15240 w 377189"/>
                <a:gd name="connsiteY11" fmla="*/ 45720 h 491490"/>
                <a:gd name="connsiteX12" fmla="*/ 15240 w 377189"/>
                <a:gd name="connsiteY12" fmla="*/ 445770 h 491490"/>
                <a:gd name="connsiteX13" fmla="*/ 45720 w 377189"/>
                <a:gd name="connsiteY13" fmla="*/ 476250 h 491490"/>
                <a:gd name="connsiteX14" fmla="*/ 331470 w 377189"/>
                <a:gd name="connsiteY14" fmla="*/ 476250 h 491490"/>
                <a:gd name="connsiteX15" fmla="*/ 361950 w 377189"/>
                <a:gd name="connsiteY15" fmla="*/ 445770 h 491490"/>
                <a:gd name="connsiteX16" fmla="*/ 361950 w 377189"/>
                <a:gd name="connsiteY16" fmla="*/ 45720 h 491490"/>
                <a:gd name="connsiteX17" fmla="*/ 331470 w 377189"/>
                <a:gd name="connsiteY17" fmla="*/ 15240 h 49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189" h="491490">
                  <a:moveTo>
                    <a:pt x="331470" y="0"/>
                  </a:moveTo>
                  <a:cubicBezTo>
                    <a:pt x="356721" y="0"/>
                    <a:pt x="377190" y="20469"/>
                    <a:pt x="377190" y="45720"/>
                  </a:cubicBezTo>
                  <a:lnTo>
                    <a:pt x="377190" y="445770"/>
                  </a:lnTo>
                  <a:cubicBezTo>
                    <a:pt x="377190" y="471021"/>
                    <a:pt x="356721" y="491490"/>
                    <a:pt x="331470" y="491490"/>
                  </a:cubicBezTo>
                  <a:lnTo>
                    <a:pt x="45720" y="491490"/>
                  </a:lnTo>
                  <a:cubicBezTo>
                    <a:pt x="20469" y="491490"/>
                    <a:pt x="0" y="471021"/>
                    <a:pt x="0" y="445770"/>
                  </a:cubicBezTo>
                  <a:lnTo>
                    <a:pt x="0" y="45720"/>
                  </a:lnTo>
                  <a:cubicBezTo>
                    <a:pt x="0" y="20469"/>
                    <a:pt x="20469" y="0"/>
                    <a:pt x="45720" y="0"/>
                  </a:cubicBezTo>
                  <a:lnTo>
                    <a:pt x="331470" y="0"/>
                  </a:lnTo>
                  <a:close/>
                  <a:moveTo>
                    <a:pt x="331470" y="15240"/>
                  </a:moveTo>
                  <a:lnTo>
                    <a:pt x="45720" y="15240"/>
                  </a:lnTo>
                  <a:cubicBezTo>
                    <a:pt x="28886" y="15240"/>
                    <a:pt x="15240" y="28886"/>
                    <a:pt x="15240" y="45720"/>
                  </a:cubicBezTo>
                  <a:lnTo>
                    <a:pt x="15240" y="445770"/>
                  </a:lnTo>
                  <a:cubicBezTo>
                    <a:pt x="15240" y="462604"/>
                    <a:pt x="28886" y="476250"/>
                    <a:pt x="45720" y="476250"/>
                  </a:cubicBezTo>
                  <a:lnTo>
                    <a:pt x="331470" y="476250"/>
                  </a:lnTo>
                  <a:cubicBezTo>
                    <a:pt x="348304" y="476250"/>
                    <a:pt x="361950" y="462604"/>
                    <a:pt x="361950" y="445770"/>
                  </a:cubicBezTo>
                  <a:lnTo>
                    <a:pt x="361950" y="45720"/>
                  </a:lnTo>
                  <a:cubicBezTo>
                    <a:pt x="361950" y="28886"/>
                    <a:pt x="348304" y="15240"/>
                    <a:pt x="33147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235B4C18-B2A9-42A0-4101-8641EE2681F1}"/>
                </a:ext>
              </a:extLst>
            </p:cNvPr>
            <p:cNvSpPr/>
            <p:nvPr/>
          </p:nvSpPr>
          <p:spPr>
            <a:xfrm>
              <a:off x="9863217" y="4614221"/>
              <a:ext cx="158114" cy="57350"/>
            </a:xfrm>
            <a:custGeom>
              <a:avLst/>
              <a:gdLst>
                <a:gd name="connsiteX0" fmla="*/ 158115 w 158114"/>
                <a:gd name="connsiteY0" fmla="*/ 49730 h 57350"/>
                <a:gd name="connsiteX1" fmla="*/ 79057 w 158114"/>
                <a:gd name="connsiteY1" fmla="*/ 0 h 57350"/>
                <a:gd name="connsiteX2" fmla="*/ 0 w 158114"/>
                <a:gd name="connsiteY2" fmla="*/ 49730 h 57350"/>
                <a:gd name="connsiteX3" fmla="*/ 7620 w 158114"/>
                <a:gd name="connsiteY3" fmla="*/ 57350 h 57350"/>
                <a:gd name="connsiteX4" fmla="*/ 15240 w 158114"/>
                <a:gd name="connsiteY4" fmla="*/ 49730 h 57350"/>
                <a:gd name="connsiteX5" fmla="*/ 79057 w 158114"/>
                <a:gd name="connsiteY5" fmla="*/ 15240 h 57350"/>
                <a:gd name="connsiteX6" fmla="*/ 142825 w 158114"/>
                <a:gd name="connsiteY6" fmla="*/ 48417 h 57350"/>
                <a:gd name="connsiteX7" fmla="*/ 142875 w 158114"/>
                <a:gd name="connsiteY7" fmla="*/ 49730 h 57350"/>
                <a:gd name="connsiteX8" fmla="*/ 150495 w 158114"/>
                <a:gd name="connsiteY8" fmla="*/ 57350 h 57350"/>
                <a:gd name="connsiteX9" fmla="*/ 158115 w 158114"/>
                <a:gd name="connsiteY9" fmla="*/ 49730 h 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114" h="57350">
                  <a:moveTo>
                    <a:pt x="158115" y="49730"/>
                  </a:moveTo>
                  <a:cubicBezTo>
                    <a:pt x="158115" y="21187"/>
                    <a:pt x="122169" y="0"/>
                    <a:pt x="79057" y="0"/>
                  </a:cubicBezTo>
                  <a:cubicBezTo>
                    <a:pt x="35952" y="0"/>
                    <a:pt x="0" y="21194"/>
                    <a:pt x="0" y="49730"/>
                  </a:cubicBezTo>
                  <a:cubicBezTo>
                    <a:pt x="0" y="53938"/>
                    <a:pt x="3412" y="57350"/>
                    <a:pt x="7620" y="57350"/>
                  </a:cubicBezTo>
                  <a:cubicBezTo>
                    <a:pt x="11828" y="57350"/>
                    <a:pt x="15240" y="53938"/>
                    <a:pt x="15240" y="49730"/>
                  </a:cubicBezTo>
                  <a:cubicBezTo>
                    <a:pt x="15240" y="31761"/>
                    <a:pt x="43264" y="15240"/>
                    <a:pt x="79057" y="15240"/>
                  </a:cubicBezTo>
                  <a:cubicBezTo>
                    <a:pt x="113983" y="15240"/>
                    <a:pt x="141503" y="30959"/>
                    <a:pt x="142825" y="48417"/>
                  </a:cubicBezTo>
                  <a:lnTo>
                    <a:pt x="142875" y="49730"/>
                  </a:lnTo>
                  <a:cubicBezTo>
                    <a:pt x="142875" y="53938"/>
                    <a:pt x="146287" y="57350"/>
                    <a:pt x="150495" y="57350"/>
                  </a:cubicBezTo>
                  <a:cubicBezTo>
                    <a:pt x="154703" y="57350"/>
                    <a:pt x="158115" y="53938"/>
                    <a:pt x="158115" y="497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4D7E5C8E-6E0F-448F-4C63-B658584DBEBC}"/>
                </a:ext>
              </a:extLst>
            </p:cNvPr>
            <p:cNvSpPr/>
            <p:nvPr/>
          </p:nvSpPr>
          <p:spPr>
            <a:xfrm>
              <a:off x="9901317" y="4509446"/>
              <a:ext cx="86677" cy="85420"/>
            </a:xfrm>
            <a:custGeom>
              <a:avLst/>
              <a:gdLst>
                <a:gd name="connsiteX0" fmla="*/ 43339 w 86677"/>
                <a:gd name="connsiteY0" fmla="*/ 0 h 85420"/>
                <a:gd name="connsiteX1" fmla="*/ 86677 w 86677"/>
                <a:gd name="connsiteY1" fmla="*/ 42710 h 85420"/>
                <a:gd name="connsiteX2" fmla="*/ 43339 w 86677"/>
                <a:gd name="connsiteY2" fmla="*/ 85420 h 85420"/>
                <a:gd name="connsiteX3" fmla="*/ 0 w 86677"/>
                <a:gd name="connsiteY3" fmla="*/ 42710 h 85420"/>
                <a:gd name="connsiteX4" fmla="*/ 43339 w 86677"/>
                <a:gd name="connsiteY4" fmla="*/ 0 h 85420"/>
                <a:gd name="connsiteX5" fmla="*/ 43339 w 86677"/>
                <a:gd name="connsiteY5" fmla="*/ 15240 h 85420"/>
                <a:gd name="connsiteX6" fmla="*/ 15240 w 86677"/>
                <a:gd name="connsiteY6" fmla="*/ 42710 h 85420"/>
                <a:gd name="connsiteX7" fmla="*/ 43339 w 86677"/>
                <a:gd name="connsiteY7" fmla="*/ 70180 h 85420"/>
                <a:gd name="connsiteX8" fmla="*/ 71438 w 86677"/>
                <a:gd name="connsiteY8" fmla="*/ 42710 h 85420"/>
                <a:gd name="connsiteX9" fmla="*/ 43339 w 86677"/>
                <a:gd name="connsiteY9" fmla="*/ 15240 h 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677" h="85420">
                  <a:moveTo>
                    <a:pt x="43339" y="0"/>
                  </a:moveTo>
                  <a:cubicBezTo>
                    <a:pt x="67244" y="0"/>
                    <a:pt x="86677" y="19091"/>
                    <a:pt x="86677" y="42710"/>
                  </a:cubicBezTo>
                  <a:cubicBezTo>
                    <a:pt x="86677" y="66329"/>
                    <a:pt x="67244" y="85420"/>
                    <a:pt x="43339" y="85420"/>
                  </a:cubicBezTo>
                  <a:cubicBezTo>
                    <a:pt x="19434" y="85420"/>
                    <a:pt x="0" y="66329"/>
                    <a:pt x="0" y="42710"/>
                  </a:cubicBezTo>
                  <a:cubicBezTo>
                    <a:pt x="0" y="19091"/>
                    <a:pt x="19434" y="0"/>
                    <a:pt x="43339" y="0"/>
                  </a:cubicBezTo>
                  <a:close/>
                  <a:moveTo>
                    <a:pt x="43339" y="15240"/>
                  </a:moveTo>
                  <a:cubicBezTo>
                    <a:pt x="27790" y="15240"/>
                    <a:pt x="15240" y="27569"/>
                    <a:pt x="15240" y="42710"/>
                  </a:cubicBezTo>
                  <a:cubicBezTo>
                    <a:pt x="15240" y="57851"/>
                    <a:pt x="27790" y="70180"/>
                    <a:pt x="43339" y="70180"/>
                  </a:cubicBezTo>
                  <a:cubicBezTo>
                    <a:pt x="58887" y="70180"/>
                    <a:pt x="71438" y="57851"/>
                    <a:pt x="71438" y="42710"/>
                  </a:cubicBezTo>
                  <a:cubicBezTo>
                    <a:pt x="71438" y="27569"/>
                    <a:pt x="58887" y="15240"/>
                    <a:pt x="4333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2" name="Graphique 96">
            <a:extLst>
              <a:ext uri="{FF2B5EF4-FFF2-40B4-BE49-F238E27FC236}">
                <a16:creationId xmlns:a16="http://schemas.microsoft.com/office/drawing/2014/main" id="{DCD83E39-79E9-7D29-0014-5C6D581664A4}"/>
              </a:ext>
            </a:extLst>
          </p:cNvPr>
          <p:cNvGrpSpPr/>
          <p:nvPr/>
        </p:nvGrpSpPr>
        <p:grpSpPr>
          <a:xfrm>
            <a:off x="4271210" y="3567213"/>
            <a:ext cx="377189" cy="491491"/>
            <a:chOff x="10280351" y="4427453"/>
            <a:chExt cx="377189" cy="491490"/>
          </a:xfrm>
          <a:solidFill>
            <a:srgbClr val="E52A29"/>
          </a:solidFill>
        </p:grpSpPr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E31E6192-2494-8931-D798-CD1B4CC63934}"/>
                </a:ext>
              </a:extLst>
            </p:cNvPr>
            <p:cNvSpPr/>
            <p:nvPr/>
          </p:nvSpPr>
          <p:spPr>
            <a:xfrm>
              <a:off x="10459421" y="4511274"/>
              <a:ext cx="19050" cy="228600"/>
            </a:xfrm>
            <a:custGeom>
              <a:avLst/>
              <a:gdLst>
                <a:gd name="connsiteX0" fmla="*/ 0 w 19050"/>
                <a:gd name="connsiteY0" fmla="*/ 0 h 228600"/>
                <a:gd name="connsiteX1" fmla="*/ 19050 w 19050"/>
                <a:gd name="connsiteY1" fmla="*/ 0 h 228600"/>
                <a:gd name="connsiteX2" fmla="*/ 19050 w 19050"/>
                <a:gd name="connsiteY2" fmla="*/ 219075 h 228600"/>
                <a:gd name="connsiteX3" fmla="*/ 9525 w 19050"/>
                <a:gd name="connsiteY3" fmla="*/ 228600 h 228600"/>
                <a:gd name="connsiteX4" fmla="*/ 0 w 19050"/>
                <a:gd name="connsiteY4" fmla="*/ 219075 h 228600"/>
                <a:gd name="connsiteX5" fmla="*/ 0 w 19050"/>
                <a:gd name="connsiteY5" fmla="*/ 0 h 228600"/>
                <a:gd name="connsiteX6" fmla="*/ 0 w 19050"/>
                <a:gd name="connsiteY6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228600">
                  <a:moveTo>
                    <a:pt x="0" y="0"/>
                  </a:moveTo>
                  <a:lnTo>
                    <a:pt x="19050" y="0"/>
                  </a:lnTo>
                  <a:lnTo>
                    <a:pt x="19050" y="219075"/>
                  </a:lnTo>
                  <a:cubicBezTo>
                    <a:pt x="19050" y="224336"/>
                    <a:pt x="14786" y="228600"/>
                    <a:pt x="9525" y="228600"/>
                  </a:cubicBezTo>
                  <a:cubicBezTo>
                    <a:pt x="4264" y="228600"/>
                    <a:pt x="0" y="224336"/>
                    <a:pt x="0" y="219075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77511914-FEE5-139D-3DBA-B20B3B1C079E}"/>
                </a:ext>
              </a:extLst>
            </p:cNvPr>
            <p:cNvSpPr/>
            <p:nvPr/>
          </p:nvSpPr>
          <p:spPr>
            <a:xfrm>
              <a:off x="10356551" y="4787499"/>
              <a:ext cx="215264" cy="53339"/>
            </a:xfrm>
            <a:custGeom>
              <a:avLst/>
              <a:gdLst>
                <a:gd name="connsiteX0" fmla="*/ 7620 w 215264"/>
                <a:gd name="connsiteY0" fmla="*/ 53340 h 53339"/>
                <a:gd name="connsiteX1" fmla="*/ 207645 w 215264"/>
                <a:gd name="connsiteY1" fmla="*/ 53340 h 53339"/>
                <a:gd name="connsiteX2" fmla="*/ 215265 w 215264"/>
                <a:gd name="connsiteY2" fmla="*/ 45720 h 53339"/>
                <a:gd name="connsiteX3" fmla="*/ 207645 w 215264"/>
                <a:gd name="connsiteY3" fmla="*/ 38100 h 53339"/>
                <a:gd name="connsiteX4" fmla="*/ 7620 w 215264"/>
                <a:gd name="connsiteY4" fmla="*/ 38100 h 53339"/>
                <a:gd name="connsiteX5" fmla="*/ 0 w 215264"/>
                <a:gd name="connsiteY5" fmla="*/ 45720 h 53339"/>
                <a:gd name="connsiteX6" fmla="*/ 7620 w 215264"/>
                <a:gd name="connsiteY6" fmla="*/ 53340 h 53339"/>
                <a:gd name="connsiteX7" fmla="*/ 7620 w 215264"/>
                <a:gd name="connsiteY7" fmla="*/ 15240 h 53339"/>
                <a:gd name="connsiteX8" fmla="*/ 207645 w 215264"/>
                <a:gd name="connsiteY8" fmla="*/ 15240 h 53339"/>
                <a:gd name="connsiteX9" fmla="*/ 215265 w 215264"/>
                <a:gd name="connsiteY9" fmla="*/ 7620 h 53339"/>
                <a:gd name="connsiteX10" fmla="*/ 207645 w 215264"/>
                <a:gd name="connsiteY10" fmla="*/ 0 h 53339"/>
                <a:gd name="connsiteX11" fmla="*/ 7620 w 215264"/>
                <a:gd name="connsiteY11" fmla="*/ 0 h 53339"/>
                <a:gd name="connsiteX12" fmla="*/ 0 w 215264"/>
                <a:gd name="connsiteY12" fmla="*/ 7620 h 53339"/>
                <a:gd name="connsiteX13" fmla="*/ 7620 w 215264"/>
                <a:gd name="connsiteY13" fmla="*/ 152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264" h="53339">
                  <a:moveTo>
                    <a:pt x="7620" y="53340"/>
                  </a:moveTo>
                  <a:lnTo>
                    <a:pt x="207645" y="53340"/>
                  </a:lnTo>
                  <a:cubicBezTo>
                    <a:pt x="211853" y="53340"/>
                    <a:pt x="215265" y="49928"/>
                    <a:pt x="215265" y="45720"/>
                  </a:cubicBezTo>
                  <a:cubicBezTo>
                    <a:pt x="215265" y="41512"/>
                    <a:pt x="211853" y="38100"/>
                    <a:pt x="207645" y="38100"/>
                  </a:cubicBezTo>
                  <a:lnTo>
                    <a:pt x="7620" y="38100"/>
                  </a:lnTo>
                  <a:cubicBezTo>
                    <a:pt x="3412" y="38100"/>
                    <a:pt x="0" y="41512"/>
                    <a:pt x="0" y="45720"/>
                  </a:cubicBezTo>
                  <a:cubicBezTo>
                    <a:pt x="0" y="49928"/>
                    <a:pt x="3412" y="53340"/>
                    <a:pt x="7620" y="53340"/>
                  </a:cubicBezTo>
                  <a:close/>
                  <a:moveTo>
                    <a:pt x="7620" y="15240"/>
                  </a:moveTo>
                  <a:lnTo>
                    <a:pt x="207645" y="15240"/>
                  </a:lnTo>
                  <a:cubicBezTo>
                    <a:pt x="211853" y="15240"/>
                    <a:pt x="215265" y="11828"/>
                    <a:pt x="215265" y="7620"/>
                  </a:cubicBezTo>
                  <a:cubicBezTo>
                    <a:pt x="215265" y="3412"/>
                    <a:pt x="211853" y="0"/>
                    <a:pt x="207645" y="0"/>
                  </a:cubicBezTo>
                  <a:lnTo>
                    <a:pt x="7620" y="0"/>
                  </a:lnTo>
                  <a:cubicBezTo>
                    <a:pt x="3412" y="0"/>
                    <a:pt x="0" y="3412"/>
                    <a:pt x="0" y="7620"/>
                  </a:cubicBezTo>
                  <a:cubicBezTo>
                    <a:pt x="0" y="11828"/>
                    <a:pt x="3412" y="15240"/>
                    <a:pt x="762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26C075A1-E373-893A-8FF6-4AEFBC153DB0}"/>
                </a:ext>
              </a:extLst>
            </p:cNvPr>
            <p:cNvSpPr/>
            <p:nvPr/>
          </p:nvSpPr>
          <p:spPr>
            <a:xfrm>
              <a:off x="10280351" y="4427453"/>
              <a:ext cx="377189" cy="491490"/>
            </a:xfrm>
            <a:custGeom>
              <a:avLst/>
              <a:gdLst>
                <a:gd name="connsiteX0" fmla="*/ 331470 w 377189"/>
                <a:gd name="connsiteY0" fmla="*/ 0 h 491490"/>
                <a:gd name="connsiteX1" fmla="*/ 377190 w 377189"/>
                <a:gd name="connsiteY1" fmla="*/ 45720 h 491490"/>
                <a:gd name="connsiteX2" fmla="*/ 377190 w 377189"/>
                <a:gd name="connsiteY2" fmla="*/ 445770 h 491490"/>
                <a:gd name="connsiteX3" fmla="*/ 331470 w 377189"/>
                <a:gd name="connsiteY3" fmla="*/ 491490 h 491490"/>
                <a:gd name="connsiteX4" fmla="*/ 45720 w 377189"/>
                <a:gd name="connsiteY4" fmla="*/ 491490 h 491490"/>
                <a:gd name="connsiteX5" fmla="*/ 0 w 377189"/>
                <a:gd name="connsiteY5" fmla="*/ 445770 h 491490"/>
                <a:gd name="connsiteX6" fmla="*/ 0 w 377189"/>
                <a:gd name="connsiteY6" fmla="*/ 45720 h 491490"/>
                <a:gd name="connsiteX7" fmla="*/ 45720 w 377189"/>
                <a:gd name="connsiteY7" fmla="*/ 0 h 491490"/>
                <a:gd name="connsiteX8" fmla="*/ 331470 w 377189"/>
                <a:gd name="connsiteY8" fmla="*/ 0 h 491490"/>
                <a:gd name="connsiteX9" fmla="*/ 331470 w 377189"/>
                <a:gd name="connsiteY9" fmla="*/ 15240 h 491490"/>
                <a:gd name="connsiteX10" fmla="*/ 45720 w 377189"/>
                <a:gd name="connsiteY10" fmla="*/ 15240 h 491490"/>
                <a:gd name="connsiteX11" fmla="*/ 15240 w 377189"/>
                <a:gd name="connsiteY11" fmla="*/ 45720 h 491490"/>
                <a:gd name="connsiteX12" fmla="*/ 15240 w 377189"/>
                <a:gd name="connsiteY12" fmla="*/ 445770 h 491490"/>
                <a:gd name="connsiteX13" fmla="*/ 45720 w 377189"/>
                <a:gd name="connsiteY13" fmla="*/ 476250 h 491490"/>
                <a:gd name="connsiteX14" fmla="*/ 331470 w 377189"/>
                <a:gd name="connsiteY14" fmla="*/ 476250 h 491490"/>
                <a:gd name="connsiteX15" fmla="*/ 361950 w 377189"/>
                <a:gd name="connsiteY15" fmla="*/ 445770 h 491490"/>
                <a:gd name="connsiteX16" fmla="*/ 361950 w 377189"/>
                <a:gd name="connsiteY16" fmla="*/ 45720 h 491490"/>
                <a:gd name="connsiteX17" fmla="*/ 331470 w 377189"/>
                <a:gd name="connsiteY17" fmla="*/ 15240 h 49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189" h="491490">
                  <a:moveTo>
                    <a:pt x="331470" y="0"/>
                  </a:moveTo>
                  <a:cubicBezTo>
                    <a:pt x="356721" y="0"/>
                    <a:pt x="377190" y="20469"/>
                    <a:pt x="377190" y="45720"/>
                  </a:cubicBezTo>
                  <a:lnTo>
                    <a:pt x="377190" y="445770"/>
                  </a:lnTo>
                  <a:cubicBezTo>
                    <a:pt x="377190" y="471021"/>
                    <a:pt x="356721" y="491490"/>
                    <a:pt x="331470" y="491490"/>
                  </a:cubicBezTo>
                  <a:lnTo>
                    <a:pt x="45720" y="491490"/>
                  </a:lnTo>
                  <a:cubicBezTo>
                    <a:pt x="20469" y="491490"/>
                    <a:pt x="0" y="471021"/>
                    <a:pt x="0" y="445770"/>
                  </a:cubicBezTo>
                  <a:lnTo>
                    <a:pt x="0" y="45720"/>
                  </a:lnTo>
                  <a:cubicBezTo>
                    <a:pt x="0" y="20469"/>
                    <a:pt x="20469" y="0"/>
                    <a:pt x="45720" y="0"/>
                  </a:cubicBezTo>
                  <a:lnTo>
                    <a:pt x="331470" y="0"/>
                  </a:lnTo>
                  <a:close/>
                  <a:moveTo>
                    <a:pt x="331470" y="15240"/>
                  </a:moveTo>
                  <a:lnTo>
                    <a:pt x="45720" y="15240"/>
                  </a:lnTo>
                  <a:cubicBezTo>
                    <a:pt x="28886" y="15240"/>
                    <a:pt x="15240" y="28886"/>
                    <a:pt x="15240" y="45720"/>
                  </a:cubicBezTo>
                  <a:lnTo>
                    <a:pt x="15240" y="445770"/>
                  </a:lnTo>
                  <a:cubicBezTo>
                    <a:pt x="15240" y="462604"/>
                    <a:pt x="28886" y="476250"/>
                    <a:pt x="45720" y="476250"/>
                  </a:cubicBezTo>
                  <a:lnTo>
                    <a:pt x="331470" y="476250"/>
                  </a:lnTo>
                  <a:cubicBezTo>
                    <a:pt x="348304" y="476250"/>
                    <a:pt x="361950" y="462604"/>
                    <a:pt x="361950" y="445770"/>
                  </a:cubicBezTo>
                  <a:lnTo>
                    <a:pt x="361950" y="45720"/>
                  </a:lnTo>
                  <a:cubicBezTo>
                    <a:pt x="361950" y="28886"/>
                    <a:pt x="348304" y="15240"/>
                    <a:pt x="33147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A043C290-26E4-6A0D-4D78-5B8055168941}"/>
                </a:ext>
              </a:extLst>
            </p:cNvPr>
            <p:cNvSpPr/>
            <p:nvPr/>
          </p:nvSpPr>
          <p:spPr>
            <a:xfrm rot="-8100000">
              <a:off x="10393974" y="4522026"/>
              <a:ext cx="149944" cy="149944"/>
            </a:xfrm>
            <a:custGeom>
              <a:avLst/>
              <a:gdLst>
                <a:gd name="connsiteX0" fmla="*/ 134705 w 149944"/>
                <a:gd name="connsiteY0" fmla="*/ 7620 h 149944"/>
                <a:gd name="connsiteX1" fmla="*/ 134705 w 149944"/>
                <a:gd name="connsiteY1" fmla="*/ 123274 h 149944"/>
                <a:gd name="connsiteX2" fmla="*/ 123274 w 149944"/>
                <a:gd name="connsiteY2" fmla="*/ 134704 h 149944"/>
                <a:gd name="connsiteX3" fmla="*/ 7620 w 149944"/>
                <a:gd name="connsiteY3" fmla="*/ 134704 h 149944"/>
                <a:gd name="connsiteX4" fmla="*/ 0 w 149944"/>
                <a:gd name="connsiteY4" fmla="*/ 142324 h 149944"/>
                <a:gd name="connsiteX5" fmla="*/ 7620 w 149944"/>
                <a:gd name="connsiteY5" fmla="*/ 149945 h 149944"/>
                <a:gd name="connsiteX6" fmla="*/ 123274 w 149944"/>
                <a:gd name="connsiteY6" fmla="*/ 149945 h 149944"/>
                <a:gd name="connsiteX7" fmla="*/ 149945 w 149944"/>
                <a:gd name="connsiteY7" fmla="*/ 123274 h 149944"/>
                <a:gd name="connsiteX8" fmla="*/ 149945 w 149944"/>
                <a:gd name="connsiteY8" fmla="*/ 7620 h 149944"/>
                <a:gd name="connsiteX9" fmla="*/ 142325 w 149944"/>
                <a:gd name="connsiteY9" fmla="*/ 0 h 149944"/>
                <a:gd name="connsiteX10" fmla="*/ 134705 w 149944"/>
                <a:gd name="connsiteY10" fmla="*/ 7620 h 14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9944" h="149944">
                  <a:moveTo>
                    <a:pt x="134705" y="7620"/>
                  </a:moveTo>
                  <a:lnTo>
                    <a:pt x="134705" y="123274"/>
                  </a:lnTo>
                  <a:cubicBezTo>
                    <a:pt x="134705" y="129587"/>
                    <a:pt x="129587" y="134704"/>
                    <a:pt x="123274" y="134704"/>
                  </a:cubicBezTo>
                  <a:lnTo>
                    <a:pt x="7620" y="134704"/>
                  </a:lnTo>
                  <a:cubicBezTo>
                    <a:pt x="3412" y="134704"/>
                    <a:pt x="0" y="138115"/>
                    <a:pt x="0" y="142324"/>
                  </a:cubicBezTo>
                  <a:cubicBezTo>
                    <a:pt x="0" y="146533"/>
                    <a:pt x="3412" y="149945"/>
                    <a:pt x="7620" y="149945"/>
                  </a:cubicBezTo>
                  <a:lnTo>
                    <a:pt x="123274" y="149945"/>
                  </a:lnTo>
                  <a:cubicBezTo>
                    <a:pt x="138004" y="149945"/>
                    <a:pt x="149945" y="138004"/>
                    <a:pt x="149945" y="123274"/>
                  </a:cubicBezTo>
                  <a:lnTo>
                    <a:pt x="149945" y="7620"/>
                  </a:lnTo>
                  <a:cubicBezTo>
                    <a:pt x="149945" y="3412"/>
                    <a:pt x="146533" y="0"/>
                    <a:pt x="142325" y="0"/>
                  </a:cubicBezTo>
                  <a:cubicBezTo>
                    <a:pt x="138115" y="0"/>
                    <a:pt x="134705" y="3412"/>
                    <a:pt x="134705" y="7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7" name="Graphique 66">
            <a:extLst>
              <a:ext uri="{FF2B5EF4-FFF2-40B4-BE49-F238E27FC236}">
                <a16:creationId xmlns:a16="http://schemas.microsoft.com/office/drawing/2014/main" id="{70295ABA-E9F8-EE71-C87F-7BD172B0AC4B}"/>
              </a:ext>
            </a:extLst>
          </p:cNvPr>
          <p:cNvGrpSpPr>
            <a:grpSpLocks noChangeAspect="1"/>
          </p:cNvGrpSpPr>
          <p:nvPr/>
        </p:nvGrpSpPr>
        <p:grpSpPr>
          <a:xfrm>
            <a:off x="7387679" y="3761314"/>
            <a:ext cx="462915" cy="424815"/>
            <a:chOff x="3543522" y="4233249"/>
            <a:chExt cx="462915" cy="424814"/>
          </a:xfrm>
          <a:solidFill>
            <a:srgbClr val="E52A29"/>
          </a:solidFill>
        </p:grpSpPr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7317B406-8E2F-48AC-EAB6-2ED87310FFC8}"/>
                </a:ext>
              </a:extLst>
            </p:cNvPr>
            <p:cNvSpPr/>
            <p:nvPr/>
          </p:nvSpPr>
          <p:spPr>
            <a:xfrm>
              <a:off x="3741476" y="4233249"/>
              <a:ext cx="167696" cy="15669"/>
            </a:xfrm>
            <a:custGeom>
              <a:avLst/>
              <a:gdLst>
                <a:gd name="connsiteX0" fmla="*/ 160098 w 167696"/>
                <a:gd name="connsiteY0" fmla="*/ 15240 h 15669"/>
                <a:gd name="connsiteX1" fmla="*/ 7641 w 167696"/>
                <a:gd name="connsiteY1" fmla="*/ 15670 h 15669"/>
                <a:gd name="connsiteX2" fmla="*/ 7598 w 167696"/>
                <a:gd name="connsiteY2" fmla="*/ 430 h 15669"/>
                <a:gd name="connsiteX3" fmla="*/ 160055 w 167696"/>
                <a:gd name="connsiteY3" fmla="*/ 0 h 15669"/>
                <a:gd name="connsiteX4" fmla="*/ 160098 w 167696"/>
                <a:gd name="connsiteY4" fmla="*/ 15240 h 15669"/>
                <a:gd name="connsiteX5" fmla="*/ 160098 w 167696"/>
                <a:gd name="connsiteY5" fmla="*/ 15240 h 15669"/>
                <a:gd name="connsiteX6" fmla="*/ 7641 w 167696"/>
                <a:gd name="connsiteY6" fmla="*/ 15670 h 15669"/>
                <a:gd name="connsiteX7" fmla="*/ 7598 w 167696"/>
                <a:gd name="connsiteY7" fmla="*/ 430 h 15669"/>
                <a:gd name="connsiteX8" fmla="*/ 160055 w 167696"/>
                <a:gd name="connsiteY8" fmla="*/ 0 h 15669"/>
                <a:gd name="connsiteX9" fmla="*/ 160098 w 167696"/>
                <a:gd name="connsiteY9" fmla="*/ 15240 h 1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7696" h="15669">
                  <a:moveTo>
                    <a:pt x="160098" y="15240"/>
                  </a:moveTo>
                  <a:lnTo>
                    <a:pt x="7641" y="15670"/>
                  </a:lnTo>
                  <a:lnTo>
                    <a:pt x="7598" y="430"/>
                  </a:lnTo>
                  <a:lnTo>
                    <a:pt x="160055" y="0"/>
                  </a:lnTo>
                  <a:lnTo>
                    <a:pt x="160098" y="15240"/>
                  </a:lnTo>
                  <a:close/>
                  <a:moveTo>
                    <a:pt x="160098" y="15240"/>
                  </a:moveTo>
                  <a:lnTo>
                    <a:pt x="7641" y="15670"/>
                  </a:lnTo>
                  <a:cubicBezTo>
                    <a:pt x="-2518" y="15698"/>
                    <a:pt x="-2561" y="458"/>
                    <a:pt x="7598" y="430"/>
                  </a:cubicBezTo>
                  <a:lnTo>
                    <a:pt x="160055" y="0"/>
                  </a:lnTo>
                  <a:cubicBezTo>
                    <a:pt x="170216" y="-29"/>
                    <a:pt x="170258" y="15211"/>
                    <a:pt x="16009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98521643-F4DC-586B-BDA0-F24E7BF9136B}"/>
                </a:ext>
              </a:extLst>
            </p:cNvPr>
            <p:cNvSpPr/>
            <p:nvPr/>
          </p:nvSpPr>
          <p:spPr>
            <a:xfrm>
              <a:off x="3543522" y="4233249"/>
              <a:ext cx="369649" cy="312951"/>
            </a:xfrm>
            <a:custGeom>
              <a:avLst/>
              <a:gdLst>
                <a:gd name="connsiteX0" fmla="*/ 166052 w 369649"/>
                <a:gd name="connsiteY0" fmla="*/ 55386 h 312951"/>
                <a:gd name="connsiteX1" fmla="*/ 133938 w 369649"/>
                <a:gd name="connsiteY1" fmla="*/ 12726 h 312951"/>
                <a:gd name="connsiteX2" fmla="*/ 108369 w 369649"/>
                <a:gd name="connsiteY2" fmla="*/ 0 h 312951"/>
                <a:gd name="connsiteX3" fmla="*/ 28472 w 369649"/>
                <a:gd name="connsiteY3" fmla="*/ 0 h 312951"/>
                <a:gd name="connsiteX4" fmla="*/ 0 w 369649"/>
                <a:gd name="connsiteY4" fmla="*/ 28380 h 312951"/>
                <a:gd name="connsiteX5" fmla="*/ 0 w 369649"/>
                <a:gd name="connsiteY5" fmla="*/ 284555 h 312951"/>
                <a:gd name="connsiteX6" fmla="*/ 28472 w 369649"/>
                <a:gd name="connsiteY6" fmla="*/ 312952 h 312951"/>
                <a:gd name="connsiteX7" fmla="*/ 216761 w 369649"/>
                <a:gd name="connsiteY7" fmla="*/ 312952 h 312951"/>
                <a:gd name="connsiteX8" fmla="*/ 224381 w 369649"/>
                <a:gd name="connsiteY8" fmla="*/ 305332 h 312951"/>
                <a:gd name="connsiteX9" fmla="*/ 216761 w 369649"/>
                <a:gd name="connsiteY9" fmla="*/ 297712 h 312951"/>
                <a:gd name="connsiteX10" fmla="*/ 28459 w 369649"/>
                <a:gd name="connsiteY10" fmla="*/ 297712 h 312951"/>
                <a:gd name="connsiteX11" fmla="*/ 15240 w 369649"/>
                <a:gd name="connsiteY11" fmla="*/ 284533 h 312951"/>
                <a:gd name="connsiteX12" fmla="*/ 15240 w 369649"/>
                <a:gd name="connsiteY12" fmla="*/ 28397 h 312951"/>
                <a:gd name="connsiteX13" fmla="*/ 28450 w 369649"/>
                <a:gd name="connsiteY13" fmla="*/ 15240 h 312951"/>
                <a:gd name="connsiteX14" fmla="*/ 108369 w 369649"/>
                <a:gd name="connsiteY14" fmla="*/ 15240 h 312951"/>
                <a:gd name="connsiteX15" fmla="*/ 121759 w 369649"/>
                <a:gd name="connsiteY15" fmla="*/ 21888 h 312951"/>
                <a:gd name="connsiteX16" fmla="*/ 155113 w 369649"/>
                <a:gd name="connsiteY16" fmla="*/ 66194 h 312951"/>
                <a:gd name="connsiteX17" fmla="*/ 156231 w 369649"/>
                <a:gd name="connsiteY17" fmla="*/ 67388 h 312951"/>
                <a:gd name="connsiteX18" fmla="*/ 162326 w 369649"/>
                <a:gd name="connsiteY18" fmla="*/ 70443 h 312951"/>
                <a:gd name="connsiteX19" fmla="*/ 163982 w 369649"/>
                <a:gd name="connsiteY19" fmla="*/ 70626 h 312951"/>
                <a:gd name="connsiteX20" fmla="*/ 341185 w 369649"/>
                <a:gd name="connsiteY20" fmla="*/ 70626 h 312951"/>
                <a:gd name="connsiteX21" fmla="*/ 354409 w 369649"/>
                <a:gd name="connsiteY21" fmla="*/ 83776 h 312951"/>
                <a:gd name="connsiteX22" fmla="*/ 354409 w 369649"/>
                <a:gd name="connsiteY22" fmla="*/ 155527 h 312951"/>
                <a:gd name="connsiteX23" fmla="*/ 362029 w 369649"/>
                <a:gd name="connsiteY23" fmla="*/ 163147 h 312951"/>
                <a:gd name="connsiteX24" fmla="*/ 369649 w 369649"/>
                <a:gd name="connsiteY24" fmla="*/ 155527 h 312951"/>
                <a:gd name="connsiteX25" fmla="*/ 369649 w 369649"/>
                <a:gd name="connsiteY25" fmla="*/ 83750 h 312951"/>
                <a:gd name="connsiteX26" fmla="*/ 341158 w 369649"/>
                <a:gd name="connsiteY26" fmla="*/ 55386 h 312951"/>
                <a:gd name="connsiteX27" fmla="*/ 166052 w 369649"/>
                <a:gd name="connsiteY27" fmla="*/ 55386 h 312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69649" h="312951">
                  <a:moveTo>
                    <a:pt x="166052" y="55386"/>
                  </a:moveTo>
                  <a:lnTo>
                    <a:pt x="133938" y="12726"/>
                  </a:lnTo>
                  <a:cubicBezTo>
                    <a:pt x="128225" y="5127"/>
                    <a:pt x="117900" y="0"/>
                    <a:pt x="108369" y="0"/>
                  </a:cubicBezTo>
                  <a:lnTo>
                    <a:pt x="28472" y="0"/>
                  </a:lnTo>
                  <a:cubicBezTo>
                    <a:pt x="12796" y="-46"/>
                    <a:pt x="36" y="12664"/>
                    <a:pt x="0" y="28380"/>
                  </a:cubicBezTo>
                  <a:lnTo>
                    <a:pt x="0" y="284555"/>
                  </a:lnTo>
                  <a:cubicBezTo>
                    <a:pt x="46" y="300281"/>
                    <a:pt x="12785" y="312979"/>
                    <a:pt x="28472" y="312952"/>
                  </a:cubicBezTo>
                  <a:lnTo>
                    <a:pt x="216761" y="312952"/>
                  </a:lnTo>
                  <a:cubicBezTo>
                    <a:pt x="220970" y="312952"/>
                    <a:pt x="224381" y="309540"/>
                    <a:pt x="224381" y="305332"/>
                  </a:cubicBezTo>
                  <a:cubicBezTo>
                    <a:pt x="224381" y="301123"/>
                    <a:pt x="220970" y="297712"/>
                    <a:pt x="216761" y="297712"/>
                  </a:cubicBezTo>
                  <a:lnTo>
                    <a:pt x="28459" y="297712"/>
                  </a:lnTo>
                  <a:cubicBezTo>
                    <a:pt x="21173" y="297725"/>
                    <a:pt x="15261" y="291832"/>
                    <a:pt x="15240" y="284533"/>
                  </a:cubicBezTo>
                  <a:lnTo>
                    <a:pt x="15240" y="28397"/>
                  </a:lnTo>
                  <a:cubicBezTo>
                    <a:pt x="15257" y="21115"/>
                    <a:pt x="21176" y="15219"/>
                    <a:pt x="28450" y="15240"/>
                  </a:cubicBezTo>
                  <a:lnTo>
                    <a:pt x="108369" y="15240"/>
                  </a:lnTo>
                  <a:cubicBezTo>
                    <a:pt x="113122" y="15240"/>
                    <a:pt x="118930" y="18125"/>
                    <a:pt x="121759" y="21888"/>
                  </a:cubicBezTo>
                  <a:lnTo>
                    <a:pt x="155113" y="66194"/>
                  </a:lnTo>
                  <a:lnTo>
                    <a:pt x="156231" y="67388"/>
                  </a:lnTo>
                  <a:cubicBezTo>
                    <a:pt x="157983" y="68894"/>
                    <a:pt x="160076" y="69942"/>
                    <a:pt x="162326" y="70443"/>
                  </a:cubicBezTo>
                  <a:lnTo>
                    <a:pt x="163982" y="70626"/>
                  </a:lnTo>
                  <a:lnTo>
                    <a:pt x="341185" y="70626"/>
                  </a:lnTo>
                  <a:cubicBezTo>
                    <a:pt x="348470" y="70600"/>
                    <a:pt x="354384" y="76485"/>
                    <a:pt x="354409" y="83776"/>
                  </a:cubicBezTo>
                  <a:lnTo>
                    <a:pt x="354409" y="155527"/>
                  </a:lnTo>
                  <a:cubicBezTo>
                    <a:pt x="354409" y="159735"/>
                    <a:pt x="357821" y="163147"/>
                    <a:pt x="362029" y="163147"/>
                  </a:cubicBezTo>
                  <a:cubicBezTo>
                    <a:pt x="366238" y="163147"/>
                    <a:pt x="369649" y="159735"/>
                    <a:pt x="369649" y="155527"/>
                  </a:cubicBezTo>
                  <a:lnTo>
                    <a:pt x="369649" y="83750"/>
                  </a:lnTo>
                  <a:cubicBezTo>
                    <a:pt x="369595" y="68021"/>
                    <a:pt x="356840" y="55331"/>
                    <a:pt x="341158" y="55386"/>
                  </a:cubicBezTo>
                  <a:lnTo>
                    <a:pt x="166052" y="553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9FA8D458-2403-1E04-99A3-32132F9978DA}"/>
                </a:ext>
              </a:extLst>
            </p:cNvPr>
            <p:cNvSpPr/>
            <p:nvPr/>
          </p:nvSpPr>
          <p:spPr>
            <a:xfrm>
              <a:off x="3734023" y="4366600"/>
              <a:ext cx="272415" cy="291464"/>
            </a:xfrm>
            <a:custGeom>
              <a:avLst/>
              <a:gdLst>
                <a:gd name="connsiteX0" fmla="*/ 112395 w 272415"/>
                <a:gd name="connsiteY0" fmla="*/ 0 h 291464"/>
                <a:gd name="connsiteX1" fmla="*/ 224790 w 272415"/>
                <a:gd name="connsiteY1" fmla="*/ 112395 h 291464"/>
                <a:gd name="connsiteX2" fmla="*/ 187625 w 272415"/>
                <a:gd name="connsiteY2" fmla="*/ 195904 h 291464"/>
                <a:gd name="connsiteX3" fmla="*/ 270183 w 272415"/>
                <a:gd name="connsiteY3" fmla="*/ 278457 h 291464"/>
                <a:gd name="connsiteX4" fmla="*/ 270183 w 272415"/>
                <a:gd name="connsiteY4" fmla="*/ 289233 h 291464"/>
                <a:gd name="connsiteX5" fmla="*/ 260261 w 272415"/>
                <a:gd name="connsiteY5" fmla="*/ 289971 h 291464"/>
                <a:gd name="connsiteX6" fmla="*/ 259407 w 272415"/>
                <a:gd name="connsiteY6" fmla="*/ 289233 h 291464"/>
                <a:gd name="connsiteX7" fmla="*/ 175556 w 272415"/>
                <a:gd name="connsiteY7" fmla="*/ 205380 h 291464"/>
                <a:gd name="connsiteX8" fmla="*/ 112395 w 272415"/>
                <a:gd name="connsiteY8" fmla="*/ 224790 h 291464"/>
                <a:gd name="connsiteX9" fmla="*/ 0 w 272415"/>
                <a:gd name="connsiteY9" fmla="*/ 112395 h 291464"/>
                <a:gd name="connsiteX10" fmla="*/ 112395 w 272415"/>
                <a:gd name="connsiteY10" fmla="*/ 0 h 291464"/>
                <a:gd name="connsiteX11" fmla="*/ 112395 w 272415"/>
                <a:gd name="connsiteY11" fmla="*/ 15240 h 291464"/>
                <a:gd name="connsiteX12" fmla="*/ 15240 w 272415"/>
                <a:gd name="connsiteY12" fmla="*/ 112395 h 291464"/>
                <a:gd name="connsiteX13" fmla="*/ 112395 w 272415"/>
                <a:gd name="connsiteY13" fmla="*/ 209550 h 291464"/>
                <a:gd name="connsiteX14" fmla="*/ 209550 w 272415"/>
                <a:gd name="connsiteY14" fmla="*/ 112395 h 291464"/>
                <a:gd name="connsiteX15" fmla="*/ 112395 w 272415"/>
                <a:gd name="connsiteY15" fmla="*/ 15240 h 291464"/>
                <a:gd name="connsiteX16" fmla="*/ 112842 w 272415"/>
                <a:gd name="connsiteY16" fmla="*/ 57150 h 291464"/>
                <a:gd name="connsiteX17" fmla="*/ 163832 w 272415"/>
                <a:gd name="connsiteY17" fmla="*/ 83885 h 291464"/>
                <a:gd name="connsiteX18" fmla="*/ 176903 w 272415"/>
                <a:gd name="connsiteY18" fmla="*/ 110042 h 291464"/>
                <a:gd name="connsiteX19" fmla="*/ 177450 w 272415"/>
                <a:gd name="connsiteY19" fmla="*/ 112075 h 291464"/>
                <a:gd name="connsiteX20" fmla="*/ 176876 w 272415"/>
                <a:gd name="connsiteY20" fmla="*/ 114100 h 291464"/>
                <a:gd name="connsiteX21" fmla="*/ 163362 w 272415"/>
                <a:gd name="connsiteY21" fmla="*/ 140560 h 291464"/>
                <a:gd name="connsiteX22" fmla="*/ 111948 w 272415"/>
                <a:gd name="connsiteY22" fmla="*/ 167640 h 291464"/>
                <a:gd name="connsiteX23" fmla="*/ 60957 w 272415"/>
                <a:gd name="connsiteY23" fmla="*/ 140900 h 291464"/>
                <a:gd name="connsiteX24" fmla="*/ 47886 w 272415"/>
                <a:gd name="connsiteY24" fmla="*/ 114739 h 291464"/>
                <a:gd name="connsiteX25" fmla="*/ 47340 w 272415"/>
                <a:gd name="connsiteY25" fmla="*/ 112706 h 291464"/>
                <a:gd name="connsiteX26" fmla="*/ 47915 w 272415"/>
                <a:gd name="connsiteY26" fmla="*/ 110681 h 291464"/>
                <a:gd name="connsiteX27" fmla="*/ 61429 w 272415"/>
                <a:gd name="connsiteY27" fmla="*/ 84225 h 291464"/>
                <a:gd name="connsiteX28" fmla="*/ 112842 w 272415"/>
                <a:gd name="connsiteY28" fmla="*/ 57150 h 291464"/>
                <a:gd name="connsiteX29" fmla="*/ 112842 w 272415"/>
                <a:gd name="connsiteY29" fmla="*/ 72390 h 291464"/>
                <a:gd name="connsiteX30" fmla="*/ 73667 w 272415"/>
                <a:gd name="connsiteY30" fmla="*/ 93305 h 291464"/>
                <a:gd name="connsiteX31" fmla="*/ 65042 w 272415"/>
                <a:gd name="connsiteY31" fmla="*/ 108309 h 291464"/>
                <a:gd name="connsiteX32" fmla="*/ 64013 w 272415"/>
                <a:gd name="connsiteY32" fmla="*/ 110776 h 291464"/>
                <a:gd name="connsiteX33" fmla="*/ 63241 w 272415"/>
                <a:gd name="connsiteY33" fmla="*/ 112808 h 291464"/>
                <a:gd name="connsiteX34" fmla="*/ 63965 w 272415"/>
                <a:gd name="connsiteY34" fmla="*/ 114781 h 291464"/>
                <a:gd name="connsiteX35" fmla="*/ 64934 w 272415"/>
                <a:gd name="connsiteY35" fmla="*/ 117170 h 291464"/>
                <a:gd name="connsiteX36" fmla="*/ 73241 w 272415"/>
                <a:gd name="connsiteY36" fmla="*/ 131879 h 291464"/>
                <a:gd name="connsiteX37" fmla="*/ 111948 w 272415"/>
                <a:gd name="connsiteY37" fmla="*/ 152400 h 291464"/>
                <a:gd name="connsiteX38" fmla="*/ 151122 w 272415"/>
                <a:gd name="connsiteY38" fmla="*/ 131481 h 291464"/>
                <a:gd name="connsiteX39" fmla="*/ 159747 w 272415"/>
                <a:gd name="connsiteY39" fmla="*/ 116475 h 291464"/>
                <a:gd name="connsiteX40" fmla="*/ 160777 w 272415"/>
                <a:gd name="connsiteY40" fmla="*/ 114007 h 291464"/>
                <a:gd name="connsiteX41" fmla="*/ 161549 w 272415"/>
                <a:gd name="connsiteY41" fmla="*/ 111973 h 291464"/>
                <a:gd name="connsiteX42" fmla="*/ 160825 w 272415"/>
                <a:gd name="connsiteY42" fmla="*/ 110001 h 291464"/>
                <a:gd name="connsiteX43" fmla="*/ 159857 w 272415"/>
                <a:gd name="connsiteY43" fmla="*/ 107613 h 291464"/>
                <a:gd name="connsiteX44" fmla="*/ 151549 w 272415"/>
                <a:gd name="connsiteY44" fmla="*/ 92907 h 291464"/>
                <a:gd name="connsiteX45" fmla="*/ 112842 w 272415"/>
                <a:gd name="connsiteY45" fmla="*/ 72390 h 291464"/>
                <a:gd name="connsiteX46" fmla="*/ 112395 w 272415"/>
                <a:gd name="connsiteY46" fmla="*/ 85725 h 291464"/>
                <a:gd name="connsiteX47" fmla="*/ 139065 w 272415"/>
                <a:gd name="connsiteY47" fmla="*/ 112399 h 291464"/>
                <a:gd name="connsiteX48" fmla="*/ 112395 w 272415"/>
                <a:gd name="connsiteY48" fmla="*/ 139065 h 291464"/>
                <a:gd name="connsiteX49" fmla="*/ 85725 w 272415"/>
                <a:gd name="connsiteY49" fmla="*/ 112399 h 291464"/>
                <a:gd name="connsiteX50" fmla="*/ 112395 w 272415"/>
                <a:gd name="connsiteY50" fmla="*/ 85725 h 291464"/>
                <a:gd name="connsiteX51" fmla="*/ 112395 w 272415"/>
                <a:gd name="connsiteY51" fmla="*/ 100965 h 291464"/>
                <a:gd name="connsiteX52" fmla="*/ 100965 w 272415"/>
                <a:gd name="connsiteY52" fmla="*/ 112399 h 291464"/>
                <a:gd name="connsiteX53" fmla="*/ 112395 w 272415"/>
                <a:gd name="connsiteY53" fmla="*/ 123825 h 291464"/>
                <a:gd name="connsiteX54" fmla="*/ 123825 w 272415"/>
                <a:gd name="connsiteY54" fmla="*/ 112399 h 291464"/>
                <a:gd name="connsiteX55" fmla="*/ 112395 w 272415"/>
                <a:gd name="connsiteY55" fmla="*/ 100965 h 29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72415" h="291464">
                  <a:moveTo>
                    <a:pt x="112395" y="0"/>
                  </a:moveTo>
                  <a:cubicBezTo>
                    <a:pt x="174472" y="0"/>
                    <a:pt x="224790" y="50318"/>
                    <a:pt x="224790" y="112395"/>
                  </a:cubicBezTo>
                  <a:cubicBezTo>
                    <a:pt x="224790" y="145540"/>
                    <a:pt x="210445" y="175332"/>
                    <a:pt x="187625" y="195904"/>
                  </a:cubicBezTo>
                  <a:lnTo>
                    <a:pt x="270183" y="278457"/>
                  </a:lnTo>
                  <a:cubicBezTo>
                    <a:pt x="273159" y="281432"/>
                    <a:pt x="273159" y="286258"/>
                    <a:pt x="270183" y="289233"/>
                  </a:cubicBezTo>
                  <a:cubicBezTo>
                    <a:pt x="267478" y="291938"/>
                    <a:pt x="263244" y="292184"/>
                    <a:pt x="260261" y="289971"/>
                  </a:cubicBezTo>
                  <a:lnTo>
                    <a:pt x="259407" y="289233"/>
                  </a:lnTo>
                  <a:lnTo>
                    <a:pt x="175556" y="205380"/>
                  </a:lnTo>
                  <a:cubicBezTo>
                    <a:pt x="157556" y="217630"/>
                    <a:pt x="135812" y="224790"/>
                    <a:pt x="112395" y="224790"/>
                  </a:cubicBezTo>
                  <a:cubicBezTo>
                    <a:pt x="50322" y="224790"/>
                    <a:pt x="0" y="174470"/>
                    <a:pt x="0" y="112395"/>
                  </a:cubicBezTo>
                  <a:cubicBezTo>
                    <a:pt x="0" y="50320"/>
                    <a:pt x="50322" y="0"/>
                    <a:pt x="112395" y="0"/>
                  </a:cubicBezTo>
                  <a:close/>
                  <a:moveTo>
                    <a:pt x="112395" y="15240"/>
                  </a:moveTo>
                  <a:cubicBezTo>
                    <a:pt x="58739" y="15240"/>
                    <a:pt x="15240" y="58737"/>
                    <a:pt x="15240" y="112395"/>
                  </a:cubicBezTo>
                  <a:cubicBezTo>
                    <a:pt x="15240" y="166053"/>
                    <a:pt x="58739" y="209550"/>
                    <a:pt x="112395" y="209550"/>
                  </a:cubicBezTo>
                  <a:cubicBezTo>
                    <a:pt x="166056" y="209550"/>
                    <a:pt x="209550" y="166056"/>
                    <a:pt x="209550" y="112395"/>
                  </a:cubicBezTo>
                  <a:cubicBezTo>
                    <a:pt x="209550" y="58734"/>
                    <a:pt x="166056" y="15240"/>
                    <a:pt x="112395" y="15240"/>
                  </a:cubicBezTo>
                  <a:close/>
                  <a:moveTo>
                    <a:pt x="112842" y="57150"/>
                  </a:moveTo>
                  <a:cubicBezTo>
                    <a:pt x="134744" y="57150"/>
                    <a:pt x="151651" y="67301"/>
                    <a:pt x="163832" y="83885"/>
                  </a:cubicBezTo>
                  <a:cubicBezTo>
                    <a:pt x="170985" y="93623"/>
                    <a:pt x="175090" y="103301"/>
                    <a:pt x="176903" y="110042"/>
                  </a:cubicBezTo>
                  <a:lnTo>
                    <a:pt x="177450" y="112075"/>
                  </a:lnTo>
                  <a:lnTo>
                    <a:pt x="176876" y="114100"/>
                  </a:lnTo>
                  <a:cubicBezTo>
                    <a:pt x="174945" y="120910"/>
                    <a:pt x="170672" y="130706"/>
                    <a:pt x="163362" y="140560"/>
                  </a:cubicBezTo>
                  <a:cubicBezTo>
                    <a:pt x="150905" y="157355"/>
                    <a:pt x="133851" y="167640"/>
                    <a:pt x="111948" y="167640"/>
                  </a:cubicBezTo>
                  <a:cubicBezTo>
                    <a:pt x="90046" y="167640"/>
                    <a:pt x="73138" y="157487"/>
                    <a:pt x="60957" y="140900"/>
                  </a:cubicBezTo>
                  <a:cubicBezTo>
                    <a:pt x="53805" y="131160"/>
                    <a:pt x="49700" y="121480"/>
                    <a:pt x="47886" y="114739"/>
                  </a:cubicBezTo>
                  <a:lnTo>
                    <a:pt x="47340" y="112706"/>
                  </a:lnTo>
                  <a:lnTo>
                    <a:pt x="47915" y="110681"/>
                  </a:lnTo>
                  <a:cubicBezTo>
                    <a:pt x="49845" y="103871"/>
                    <a:pt x="54118" y="94077"/>
                    <a:pt x="61429" y="84225"/>
                  </a:cubicBezTo>
                  <a:cubicBezTo>
                    <a:pt x="73886" y="67433"/>
                    <a:pt x="90940" y="57150"/>
                    <a:pt x="112842" y="57150"/>
                  </a:cubicBezTo>
                  <a:close/>
                  <a:moveTo>
                    <a:pt x="112842" y="72390"/>
                  </a:moveTo>
                  <a:cubicBezTo>
                    <a:pt x="96254" y="72390"/>
                    <a:pt x="83462" y="80103"/>
                    <a:pt x="73667" y="93305"/>
                  </a:cubicBezTo>
                  <a:cubicBezTo>
                    <a:pt x="70144" y="98055"/>
                    <a:pt x="67280" y="103183"/>
                    <a:pt x="65042" y="108309"/>
                  </a:cubicBezTo>
                  <a:lnTo>
                    <a:pt x="64013" y="110776"/>
                  </a:lnTo>
                  <a:lnTo>
                    <a:pt x="63241" y="112808"/>
                  </a:lnTo>
                  <a:lnTo>
                    <a:pt x="63965" y="114781"/>
                  </a:lnTo>
                  <a:lnTo>
                    <a:pt x="64934" y="117170"/>
                  </a:lnTo>
                  <a:cubicBezTo>
                    <a:pt x="67065" y="122195"/>
                    <a:pt x="69821" y="127224"/>
                    <a:pt x="73241" y="131879"/>
                  </a:cubicBezTo>
                  <a:cubicBezTo>
                    <a:pt x="82751" y="144830"/>
                    <a:pt x="95357" y="152400"/>
                    <a:pt x="111948" y="152400"/>
                  </a:cubicBezTo>
                  <a:cubicBezTo>
                    <a:pt x="128535" y="152400"/>
                    <a:pt x="141328" y="144685"/>
                    <a:pt x="151122" y="131481"/>
                  </a:cubicBezTo>
                  <a:cubicBezTo>
                    <a:pt x="154646" y="126730"/>
                    <a:pt x="157510" y="121601"/>
                    <a:pt x="159747" y="116475"/>
                  </a:cubicBezTo>
                  <a:lnTo>
                    <a:pt x="160777" y="114007"/>
                  </a:lnTo>
                  <a:lnTo>
                    <a:pt x="161549" y="111973"/>
                  </a:lnTo>
                  <a:lnTo>
                    <a:pt x="160825" y="110001"/>
                  </a:lnTo>
                  <a:lnTo>
                    <a:pt x="159857" y="107613"/>
                  </a:lnTo>
                  <a:cubicBezTo>
                    <a:pt x="157725" y="102589"/>
                    <a:pt x="154969" y="97562"/>
                    <a:pt x="151549" y="92907"/>
                  </a:cubicBezTo>
                  <a:cubicBezTo>
                    <a:pt x="142039" y="79959"/>
                    <a:pt x="129433" y="72390"/>
                    <a:pt x="112842" y="72390"/>
                  </a:cubicBezTo>
                  <a:close/>
                  <a:moveTo>
                    <a:pt x="112395" y="85725"/>
                  </a:moveTo>
                  <a:cubicBezTo>
                    <a:pt x="127121" y="85725"/>
                    <a:pt x="139065" y="97670"/>
                    <a:pt x="139065" y="112399"/>
                  </a:cubicBezTo>
                  <a:cubicBezTo>
                    <a:pt x="139065" y="127127"/>
                    <a:pt x="127122" y="139065"/>
                    <a:pt x="112395" y="139065"/>
                  </a:cubicBezTo>
                  <a:cubicBezTo>
                    <a:pt x="97664" y="139065"/>
                    <a:pt x="85725" y="127129"/>
                    <a:pt x="85725" y="112399"/>
                  </a:cubicBezTo>
                  <a:cubicBezTo>
                    <a:pt x="85725" y="97667"/>
                    <a:pt x="97664" y="85725"/>
                    <a:pt x="112395" y="85725"/>
                  </a:cubicBezTo>
                  <a:close/>
                  <a:moveTo>
                    <a:pt x="112395" y="100965"/>
                  </a:moveTo>
                  <a:cubicBezTo>
                    <a:pt x="106082" y="100965"/>
                    <a:pt x="100965" y="106084"/>
                    <a:pt x="100965" y="112399"/>
                  </a:cubicBezTo>
                  <a:cubicBezTo>
                    <a:pt x="100965" y="118712"/>
                    <a:pt x="106079" y="123825"/>
                    <a:pt x="112395" y="123825"/>
                  </a:cubicBezTo>
                  <a:cubicBezTo>
                    <a:pt x="118706" y="123825"/>
                    <a:pt x="123825" y="118708"/>
                    <a:pt x="123825" y="112399"/>
                  </a:cubicBezTo>
                  <a:cubicBezTo>
                    <a:pt x="123825" y="106087"/>
                    <a:pt x="118703" y="100965"/>
                    <a:pt x="112395" y="100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</p:grpSp>
      <p:grpSp>
        <p:nvGrpSpPr>
          <p:cNvPr id="121" name="Graphique 28">
            <a:extLst>
              <a:ext uri="{FF2B5EF4-FFF2-40B4-BE49-F238E27FC236}">
                <a16:creationId xmlns:a16="http://schemas.microsoft.com/office/drawing/2014/main" id="{6EBE3D4B-340D-67F1-F077-5855F7D066A6}"/>
              </a:ext>
            </a:extLst>
          </p:cNvPr>
          <p:cNvGrpSpPr>
            <a:grpSpLocks noChangeAspect="1"/>
          </p:cNvGrpSpPr>
          <p:nvPr/>
        </p:nvGrpSpPr>
        <p:grpSpPr>
          <a:xfrm>
            <a:off x="881559" y="2030269"/>
            <a:ext cx="606631" cy="385211"/>
            <a:chOff x="6776827" y="4197294"/>
            <a:chExt cx="606630" cy="385211"/>
          </a:xfrm>
          <a:solidFill>
            <a:srgbClr val="E52A29"/>
          </a:solidFill>
        </p:grpSpPr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F4CFB768-F28E-5002-5C8D-06F1D195CC7B}"/>
                </a:ext>
              </a:extLst>
            </p:cNvPr>
            <p:cNvSpPr/>
            <p:nvPr/>
          </p:nvSpPr>
          <p:spPr>
            <a:xfrm>
              <a:off x="6776827" y="4285376"/>
              <a:ext cx="356258" cy="216497"/>
            </a:xfrm>
            <a:custGeom>
              <a:avLst/>
              <a:gdLst>
                <a:gd name="connsiteX0" fmla="*/ 250958 w 356258"/>
                <a:gd name="connsiteY0" fmla="*/ 2232 h 216497"/>
                <a:gd name="connsiteX1" fmla="*/ 260879 w 356258"/>
                <a:gd name="connsiteY1" fmla="*/ 1494 h 216497"/>
                <a:gd name="connsiteX2" fmla="*/ 261734 w 356258"/>
                <a:gd name="connsiteY2" fmla="*/ 2232 h 216497"/>
                <a:gd name="connsiteX3" fmla="*/ 348131 w 356258"/>
                <a:gd name="connsiteY3" fmla="*/ 88629 h 216497"/>
                <a:gd name="connsiteX4" fmla="*/ 356258 w 356258"/>
                <a:gd name="connsiteY4" fmla="*/ 108249 h 216497"/>
                <a:gd name="connsiteX5" fmla="*/ 349494 w 356258"/>
                <a:gd name="connsiteY5" fmla="*/ 126404 h 216497"/>
                <a:gd name="connsiteX6" fmla="*/ 348132 w 356258"/>
                <a:gd name="connsiteY6" fmla="*/ 127868 h 216497"/>
                <a:gd name="connsiteX7" fmla="*/ 261734 w 356258"/>
                <a:gd name="connsiteY7" fmla="*/ 214266 h 216497"/>
                <a:gd name="connsiteX8" fmla="*/ 250958 w 356258"/>
                <a:gd name="connsiteY8" fmla="*/ 214266 h 216497"/>
                <a:gd name="connsiteX9" fmla="*/ 250219 w 356258"/>
                <a:gd name="connsiteY9" fmla="*/ 204344 h 216497"/>
                <a:gd name="connsiteX10" fmla="*/ 250958 w 356258"/>
                <a:gd name="connsiteY10" fmla="*/ 203489 h 216497"/>
                <a:gd name="connsiteX11" fmla="*/ 337355 w 356258"/>
                <a:gd name="connsiteY11" fmla="*/ 117092 h 216497"/>
                <a:gd name="connsiteX12" fmla="*/ 338426 w 356258"/>
                <a:gd name="connsiteY12" fmla="*/ 115873 h 216497"/>
                <a:gd name="connsiteX13" fmla="*/ 7620 w 356258"/>
                <a:gd name="connsiteY13" fmla="*/ 115869 h 216497"/>
                <a:gd name="connsiteX14" fmla="*/ 0 w 356258"/>
                <a:gd name="connsiteY14" fmla="*/ 108249 h 216497"/>
                <a:gd name="connsiteX15" fmla="*/ 6664 w 356258"/>
                <a:gd name="connsiteY15" fmla="*/ 100688 h 216497"/>
                <a:gd name="connsiteX16" fmla="*/ 7620 w 356258"/>
                <a:gd name="connsiteY16" fmla="*/ 100629 h 216497"/>
                <a:gd name="connsiteX17" fmla="*/ 338427 w 356258"/>
                <a:gd name="connsiteY17" fmla="*/ 100626 h 216497"/>
                <a:gd name="connsiteX18" fmla="*/ 337912 w 356258"/>
                <a:gd name="connsiteY18" fmla="*/ 100000 h 216497"/>
                <a:gd name="connsiteX19" fmla="*/ 337355 w 356258"/>
                <a:gd name="connsiteY19" fmla="*/ 99406 h 216497"/>
                <a:gd name="connsiteX20" fmla="*/ 250958 w 356258"/>
                <a:gd name="connsiteY20" fmla="*/ 13008 h 216497"/>
                <a:gd name="connsiteX21" fmla="*/ 250958 w 356258"/>
                <a:gd name="connsiteY21" fmla="*/ 2232 h 21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56258" h="216497">
                  <a:moveTo>
                    <a:pt x="250958" y="2232"/>
                  </a:moveTo>
                  <a:cubicBezTo>
                    <a:pt x="253663" y="-473"/>
                    <a:pt x="257897" y="-719"/>
                    <a:pt x="260879" y="1494"/>
                  </a:cubicBezTo>
                  <a:lnTo>
                    <a:pt x="261734" y="2232"/>
                  </a:lnTo>
                  <a:lnTo>
                    <a:pt x="348131" y="88629"/>
                  </a:lnTo>
                  <a:cubicBezTo>
                    <a:pt x="353335" y="93833"/>
                    <a:pt x="356258" y="100890"/>
                    <a:pt x="356258" y="108249"/>
                  </a:cubicBezTo>
                  <a:cubicBezTo>
                    <a:pt x="356258" y="114938"/>
                    <a:pt x="353842" y="121379"/>
                    <a:pt x="349494" y="126404"/>
                  </a:cubicBezTo>
                  <a:lnTo>
                    <a:pt x="348132" y="127868"/>
                  </a:lnTo>
                  <a:lnTo>
                    <a:pt x="261734" y="214266"/>
                  </a:lnTo>
                  <a:cubicBezTo>
                    <a:pt x="258759" y="217241"/>
                    <a:pt x="253933" y="217241"/>
                    <a:pt x="250958" y="214266"/>
                  </a:cubicBezTo>
                  <a:cubicBezTo>
                    <a:pt x="248252" y="211561"/>
                    <a:pt x="248007" y="207327"/>
                    <a:pt x="250219" y="204344"/>
                  </a:cubicBezTo>
                  <a:lnTo>
                    <a:pt x="250958" y="203489"/>
                  </a:lnTo>
                  <a:lnTo>
                    <a:pt x="337355" y="117092"/>
                  </a:lnTo>
                  <a:cubicBezTo>
                    <a:pt x="337740" y="116707"/>
                    <a:pt x="338097" y="116299"/>
                    <a:pt x="338426" y="115873"/>
                  </a:cubicBezTo>
                  <a:lnTo>
                    <a:pt x="7620" y="115869"/>
                  </a:lnTo>
                  <a:cubicBezTo>
                    <a:pt x="3412" y="115869"/>
                    <a:pt x="0" y="112457"/>
                    <a:pt x="0" y="108249"/>
                  </a:cubicBezTo>
                  <a:cubicBezTo>
                    <a:pt x="0" y="104364"/>
                    <a:pt x="2907" y="101158"/>
                    <a:pt x="6664" y="100688"/>
                  </a:cubicBezTo>
                  <a:lnTo>
                    <a:pt x="7620" y="100629"/>
                  </a:lnTo>
                  <a:lnTo>
                    <a:pt x="338427" y="100626"/>
                  </a:lnTo>
                  <a:lnTo>
                    <a:pt x="337912" y="100000"/>
                  </a:lnTo>
                  <a:lnTo>
                    <a:pt x="337355" y="99406"/>
                  </a:lnTo>
                  <a:lnTo>
                    <a:pt x="250958" y="13008"/>
                  </a:lnTo>
                  <a:cubicBezTo>
                    <a:pt x="247982" y="10033"/>
                    <a:pt x="247982" y="5207"/>
                    <a:pt x="250958" y="22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5D707921-B1A2-25D3-C749-DBA27D854994}"/>
                </a:ext>
              </a:extLst>
            </p:cNvPr>
            <p:cNvSpPr/>
            <p:nvPr/>
          </p:nvSpPr>
          <p:spPr>
            <a:xfrm>
              <a:off x="6926851" y="4197294"/>
              <a:ext cx="456606" cy="385211"/>
            </a:xfrm>
            <a:custGeom>
              <a:avLst/>
              <a:gdLst>
                <a:gd name="connsiteX0" fmla="*/ 203987 w 456606"/>
                <a:gd name="connsiteY0" fmla="*/ 68981 h 385211"/>
                <a:gd name="connsiteX1" fmla="*/ 163424 w 456606"/>
                <a:gd name="connsiteY1" fmla="*/ 15241 h 385211"/>
                <a:gd name="connsiteX2" fmla="*/ 133093 w 456606"/>
                <a:gd name="connsiteY2" fmla="*/ 176 h 385211"/>
                <a:gd name="connsiteX3" fmla="*/ 33584 w 456606"/>
                <a:gd name="connsiteY3" fmla="*/ 176 h 385211"/>
                <a:gd name="connsiteX4" fmla="*/ 9887 w 456606"/>
                <a:gd name="connsiteY4" fmla="*/ 9916 h 385211"/>
                <a:gd name="connsiteX5" fmla="*/ 0 w 456606"/>
                <a:gd name="connsiteY5" fmla="*/ 33579 h 385211"/>
                <a:gd name="connsiteX6" fmla="*/ 0 w 456606"/>
                <a:gd name="connsiteY6" fmla="*/ 85566 h 385211"/>
                <a:gd name="connsiteX7" fmla="*/ 7620 w 456606"/>
                <a:gd name="connsiteY7" fmla="*/ 93186 h 385211"/>
                <a:gd name="connsiteX8" fmla="*/ 15240 w 456606"/>
                <a:gd name="connsiteY8" fmla="*/ 85566 h 385211"/>
                <a:gd name="connsiteX9" fmla="*/ 15240 w 456606"/>
                <a:gd name="connsiteY9" fmla="*/ 33604 h 385211"/>
                <a:gd name="connsiteX10" fmla="*/ 20632 w 456606"/>
                <a:gd name="connsiteY10" fmla="*/ 20723 h 385211"/>
                <a:gd name="connsiteX11" fmla="*/ 33559 w 456606"/>
                <a:gd name="connsiteY11" fmla="*/ 15416 h 385211"/>
                <a:gd name="connsiteX12" fmla="*/ 133093 w 456606"/>
                <a:gd name="connsiteY12" fmla="*/ 15416 h 385211"/>
                <a:gd name="connsiteX13" fmla="*/ 151258 w 456606"/>
                <a:gd name="connsiteY13" fmla="*/ 24419 h 385211"/>
                <a:gd name="connsiteX14" fmla="*/ 192800 w 456606"/>
                <a:gd name="connsiteY14" fmla="*/ 79455 h 385211"/>
                <a:gd name="connsiteX15" fmla="*/ 202356 w 456606"/>
                <a:gd name="connsiteY15" fmla="*/ 84221 h 385211"/>
                <a:gd name="connsiteX16" fmla="*/ 423022 w 456606"/>
                <a:gd name="connsiteY16" fmla="*/ 84221 h 385211"/>
                <a:gd name="connsiteX17" fmla="*/ 441367 w 456606"/>
                <a:gd name="connsiteY17" fmla="*/ 102409 h 385211"/>
                <a:gd name="connsiteX18" fmla="*/ 441367 w 456606"/>
                <a:gd name="connsiteY18" fmla="*/ 351784 h 385211"/>
                <a:gd name="connsiteX19" fmla="*/ 423045 w 456606"/>
                <a:gd name="connsiteY19" fmla="*/ 369971 h 385211"/>
                <a:gd name="connsiteX20" fmla="*/ 33573 w 456606"/>
                <a:gd name="connsiteY20" fmla="*/ 369971 h 385211"/>
                <a:gd name="connsiteX21" fmla="*/ 15240 w 456606"/>
                <a:gd name="connsiteY21" fmla="*/ 351760 h 385211"/>
                <a:gd name="connsiteX22" fmla="*/ 15240 w 456606"/>
                <a:gd name="connsiteY22" fmla="*/ 323040 h 385211"/>
                <a:gd name="connsiteX23" fmla="*/ 7620 w 456606"/>
                <a:gd name="connsiteY23" fmla="*/ 315420 h 385211"/>
                <a:gd name="connsiteX24" fmla="*/ 0 w 456606"/>
                <a:gd name="connsiteY24" fmla="*/ 323040 h 385211"/>
                <a:gd name="connsiteX25" fmla="*/ 0 w 456606"/>
                <a:gd name="connsiteY25" fmla="*/ 351784 h 385211"/>
                <a:gd name="connsiteX26" fmla="*/ 33585 w 456606"/>
                <a:gd name="connsiteY26" fmla="*/ 385211 h 385211"/>
                <a:gd name="connsiteX27" fmla="*/ 423034 w 456606"/>
                <a:gd name="connsiteY27" fmla="*/ 385211 h 385211"/>
                <a:gd name="connsiteX28" fmla="*/ 456607 w 456606"/>
                <a:gd name="connsiteY28" fmla="*/ 351808 h 385211"/>
                <a:gd name="connsiteX29" fmla="*/ 456607 w 456606"/>
                <a:gd name="connsiteY29" fmla="*/ 102385 h 385211"/>
                <a:gd name="connsiteX30" fmla="*/ 422999 w 456606"/>
                <a:gd name="connsiteY30" fmla="*/ 68981 h 385211"/>
                <a:gd name="connsiteX31" fmla="*/ 203987 w 456606"/>
                <a:gd name="connsiteY31" fmla="*/ 68981 h 385211"/>
                <a:gd name="connsiteX32" fmla="*/ 448965 w 456606"/>
                <a:gd name="connsiteY32" fmla="*/ 0 h 385211"/>
                <a:gd name="connsiteX33" fmla="*/ 449008 w 456606"/>
                <a:gd name="connsiteY33" fmla="*/ 15240 h 385211"/>
                <a:gd name="connsiteX34" fmla="*/ 262809 w 456606"/>
                <a:gd name="connsiteY34" fmla="*/ 15768 h 385211"/>
                <a:gd name="connsiteX35" fmla="*/ 262766 w 456606"/>
                <a:gd name="connsiteY35" fmla="*/ 528 h 385211"/>
                <a:gd name="connsiteX36" fmla="*/ 448965 w 456606"/>
                <a:gd name="connsiteY36" fmla="*/ 0 h 385211"/>
                <a:gd name="connsiteX37" fmla="*/ 449008 w 456606"/>
                <a:gd name="connsiteY37" fmla="*/ 15240 h 385211"/>
                <a:gd name="connsiteX38" fmla="*/ 262809 w 456606"/>
                <a:gd name="connsiteY38" fmla="*/ 15768 h 385211"/>
                <a:gd name="connsiteX39" fmla="*/ 262766 w 456606"/>
                <a:gd name="connsiteY39" fmla="*/ 528 h 385211"/>
                <a:gd name="connsiteX40" fmla="*/ 448965 w 456606"/>
                <a:gd name="connsiteY40" fmla="*/ 0 h 385211"/>
                <a:gd name="connsiteX41" fmla="*/ 449008 w 456606"/>
                <a:gd name="connsiteY41" fmla="*/ 15240 h 385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56606" h="385211">
                  <a:moveTo>
                    <a:pt x="203987" y="68981"/>
                  </a:moveTo>
                  <a:lnTo>
                    <a:pt x="163424" y="15241"/>
                  </a:lnTo>
                  <a:cubicBezTo>
                    <a:pt x="156666" y="6278"/>
                    <a:pt x="144363" y="176"/>
                    <a:pt x="133093" y="176"/>
                  </a:cubicBezTo>
                  <a:lnTo>
                    <a:pt x="33584" y="176"/>
                  </a:lnTo>
                  <a:cubicBezTo>
                    <a:pt x="24722" y="148"/>
                    <a:pt x="16181" y="3650"/>
                    <a:pt x="9887" y="9916"/>
                  </a:cubicBezTo>
                  <a:cubicBezTo>
                    <a:pt x="3586" y="16173"/>
                    <a:pt x="30" y="24686"/>
                    <a:pt x="0" y="33579"/>
                  </a:cubicBezTo>
                  <a:lnTo>
                    <a:pt x="0" y="85566"/>
                  </a:lnTo>
                  <a:cubicBezTo>
                    <a:pt x="0" y="89774"/>
                    <a:pt x="3412" y="93186"/>
                    <a:pt x="7620" y="93186"/>
                  </a:cubicBezTo>
                  <a:cubicBezTo>
                    <a:pt x="11829" y="93186"/>
                    <a:pt x="15240" y="89774"/>
                    <a:pt x="15240" y="85566"/>
                  </a:cubicBezTo>
                  <a:lnTo>
                    <a:pt x="15240" y="33604"/>
                  </a:lnTo>
                  <a:cubicBezTo>
                    <a:pt x="15256" y="28777"/>
                    <a:pt x="17195" y="24136"/>
                    <a:pt x="20632" y="20723"/>
                  </a:cubicBezTo>
                  <a:cubicBezTo>
                    <a:pt x="24061" y="17310"/>
                    <a:pt x="28716" y="15401"/>
                    <a:pt x="33559" y="15416"/>
                  </a:cubicBezTo>
                  <a:lnTo>
                    <a:pt x="133093" y="15416"/>
                  </a:lnTo>
                  <a:cubicBezTo>
                    <a:pt x="139591" y="15416"/>
                    <a:pt x="147384" y="19281"/>
                    <a:pt x="151258" y="24419"/>
                  </a:cubicBezTo>
                  <a:lnTo>
                    <a:pt x="192800" y="79455"/>
                  </a:lnTo>
                  <a:cubicBezTo>
                    <a:pt x="194575" y="81903"/>
                    <a:pt x="199229" y="84221"/>
                    <a:pt x="202356" y="84221"/>
                  </a:cubicBezTo>
                  <a:lnTo>
                    <a:pt x="423022" y="84221"/>
                  </a:lnTo>
                  <a:cubicBezTo>
                    <a:pt x="433130" y="84190"/>
                    <a:pt x="441335" y="92335"/>
                    <a:pt x="441367" y="102409"/>
                  </a:cubicBezTo>
                  <a:lnTo>
                    <a:pt x="441367" y="351784"/>
                  </a:lnTo>
                  <a:cubicBezTo>
                    <a:pt x="441335" y="361837"/>
                    <a:pt x="433136" y="369986"/>
                    <a:pt x="423045" y="369971"/>
                  </a:cubicBezTo>
                  <a:lnTo>
                    <a:pt x="33573" y="369971"/>
                  </a:lnTo>
                  <a:cubicBezTo>
                    <a:pt x="23471" y="369986"/>
                    <a:pt x="15272" y="361837"/>
                    <a:pt x="15240" y="351760"/>
                  </a:cubicBezTo>
                  <a:lnTo>
                    <a:pt x="15240" y="323040"/>
                  </a:lnTo>
                  <a:cubicBezTo>
                    <a:pt x="15240" y="318832"/>
                    <a:pt x="11829" y="315420"/>
                    <a:pt x="7620" y="315420"/>
                  </a:cubicBezTo>
                  <a:cubicBezTo>
                    <a:pt x="3412" y="315420"/>
                    <a:pt x="0" y="318832"/>
                    <a:pt x="0" y="323040"/>
                  </a:cubicBezTo>
                  <a:lnTo>
                    <a:pt x="0" y="351784"/>
                  </a:lnTo>
                  <a:cubicBezTo>
                    <a:pt x="58" y="370297"/>
                    <a:pt x="15091" y="385240"/>
                    <a:pt x="33585" y="385211"/>
                  </a:cubicBezTo>
                  <a:lnTo>
                    <a:pt x="423034" y="385211"/>
                  </a:lnTo>
                  <a:cubicBezTo>
                    <a:pt x="441515" y="385240"/>
                    <a:pt x="456549" y="370297"/>
                    <a:pt x="456607" y="351808"/>
                  </a:cubicBezTo>
                  <a:lnTo>
                    <a:pt x="456607" y="102385"/>
                  </a:lnTo>
                  <a:cubicBezTo>
                    <a:pt x="456549" y="83868"/>
                    <a:pt x="441496" y="68923"/>
                    <a:pt x="422999" y="68981"/>
                  </a:cubicBezTo>
                  <a:lnTo>
                    <a:pt x="203987" y="68981"/>
                  </a:lnTo>
                  <a:close/>
                  <a:moveTo>
                    <a:pt x="448965" y="0"/>
                  </a:moveTo>
                  <a:lnTo>
                    <a:pt x="449008" y="15240"/>
                  </a:lnTo>
                  <a:lnTo>
                    <a:pt x="262809" y="15768"/>
                  </a:lnTo>
                  <a:lnTo>
                    <a:pt x="262766" y="528"/>
                  </a:lnTo>
                  <a:lnTo>
                    <a:pt x="448965" y="0"/>
                  </a:lnTo>
                  <a:close/>
                  <a:moveTo>
                    <a:pt x="449008" y="15240"/>
                  </a:moveTo>
                  <a:lnTo>
                    <a:pt x="262809" y="15768"/>
                  </a:lnTo>
                  <a:cubicBezTo>
                    <a:pt x="252649" y="15796"/>
                    <a:pt x="252606" y="556"/>
                    <a:pt x="262766" y="528"/>
                  </a:cubicBezTo>
                  <a:lnTo>
                    <a:pt x="448965" y="0"/>
                  </a:lnTo>
                  <a:cubicBezTo>
                    <a:pt x="459125" y="-29"/>
                    <a:pt x="459168" y="15211"/>
                    <a:pt x="44900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</p:grpSp>
      <p:grpSp>
        <p:nvGrpSpPr>
          <p:cNvPr id="124" name="Graphique 1807">
            <a:extLst>
              <a:ext uri="{FF2B5EF4-FFF2-40B4-BE49-F238E27FC236}">
                <a16:creationId xmlns:a16="http://schemas.microsoft.com/office/drawing/2014/main" id="{85253C2C-CEFF-6BC1-29D7-117C0C24F24E}"/>
              </a:ext>
            </a:extLst>
          </p:cNvPr>
          <p:cNvGrpSpPr/>
          <p:nvPr/>
        </p:nvGrpSpPr>
        <p:grpSpPr>
          <a:xfrm>
            <a:off x="4254922" y="4840210"/>
            <a:ext cx="280987" cy="194787"/>
            <a:chOff x="10492224" y="2241232"/>
            <a:chExt cx="280987" cy="194786"/>
          </a:xfrm>
          <a:noFill/>
        </p:grpSpPr>
        <p:grpSp>
          <p:nvGrpSpPr>
            <p:cNvPr id="125" name="Graphique 1807">
              <a:extLst>
                <a:ext uri="{FF2B5EF4-FFF2-40B4-BE49-F238E27FC236}">
                  <a16:creationId xmlns:a16="http://schemas.microsoft.com/office/drawing/2014/main" id="{4922909B-0283-A72B-65B6-0D8B15193520}"/>
                </a:ext>
              </a:extLst>
            </p:cNvPr>
            <p:cNvGrpSpPr/>
            <p:nvPr/>
          </p:nvGrpSpPr>
          <p:grpSpPr>
            <a:xfrm>
              <a:off x="10505559" y="2336292"/>
              <a:ext cx="43243" cy="50673"/>
              <a:chOff x="10505559" y="2336292"/>
              <a:chExt cx="43243" cy="50673"/>
            </a:xfrm>
            <a:grpFill/>
          </p:grpSpPr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03C654EA-BEF5-B37F-EAAA-43FF6AD7B2CD}"/>
                  </a:ext>
                </a:extLst>
              </p:cNvPr>
              <p:cNvSpPr/>
              <p:nvPr/>
            </p:nvSpPr>
            <p:spPr>
              <a:xfrm>
                <a:off x="10505559" y="2357532"/>
                <a:ext cx="25145" cy="29432"/>
              </a:xfrm>
              <a:custGeom>
                <a:avLst/>
                <a:gdLst>
                  <a:gd name="connsiteX0" fmla="*/ 25146 w 25145"/>
                  <a:gd name="connsiteY0" fmla="*/ 0 h 29432"/>
                  <a:gd name="connsiteX1" fmla="*/ 0 w 25145"/>
                  <a:gd name="connsiteY1" fmla="*/ 29432 h 29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145" h="29432">
                    <a:moveTo>
                      <a:pt x="25146" y="0"/>
                    </a:moveTo>
                    <a:lnTo>
                      <a:pt x="0" y="29432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7A351C7F-38A3-902C-9CFF-279CA1314710}"/>
                  </a:ext>
                </a:extLst>
              </p:cNvPr>
              <p:cNvSpPr/>
              <p:nvPr/>
            </p:nvSpPr>
            <p:spPr>
              <a:xfrm>
                <a:off x="10540897" y="2336292"/>
                <a:ext cx="7905" cy="9239"/>
              </a:xfrm>
              <a:custGeom>
                <a:avLst/>
                <a:gdLst>
                  <a:gd name="connsiteX0" fmla="*/ 7906 w 7905"/>
                  <a:gd name="connsiteY0" fmla="*/ 0 h 9239"/>
                  <a:gd name="connsiteX1" fmla="*/ 0 w 7905"/>
                  <a:gd name="connsiteY1" fmla="*/ 9239 h 9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05" h="9239">
                    <a:moveTo>
                      <a:pt x="7906" y="0"/>
                    </a:moveTo>
                    <a:lnTo>
                      <a:pt x="0" y="9239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126" name="Graphique 1807">
              <a:extLst>
                <a:ext uri="{FF2B5EF4-FFF2-40B4-BE49-F238E27FC236}">
                  <a16:creationId xmlns:a16="http://schemas.microsoft.com/office/drawing/2014/main" id="{6B86885D-9928-B907-2DD4-A6250702DE9F}"/>
                </a:ext>
              </a:extLst>
            </p:cNvPr>
            <p:cNvGrpSpPr/>
            <p:nvPr/>
          </p:nvGrpSpPr>
          <p:grpSpPr>
            <a:xfrm>
              <a:off x="10492224" y="2241232"/>
              <a:ext cx="280987" cy="194786"/>
              <a:chOff x="10492224" y="2241232"/>
              <a:chExt cx="280987" cy="194786"/>
            </a:xfrm>
            <a:grpFill/>
          </p:grpSpPr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2FA547BD-68A4-F946-534B-015D11FFFAB9}"/>
                  </a:ext>
                </a:extLst>
              </p:cNvPr>
              <p:cNvSpPr/>
              <p:nvPr/>
            </p:nvSpPr>
            <p:spPr>
              <a:xfrm>
                <a:off x="10492224" y="2241232"/>
                <a:ext cx="280987" cy="194786"/>
              </a:xfrm>
              <a:custGeom>
                <a:avLst/>
                <a:gdLst>
                  <a:gd name="connsiteX0" fmla="*/ 222314 w 280987"/>
                  <a:gd name="connsiteY0" fmla="*/ 194691 h 194786"/>
                  <a:gd name="connsiteX1" fmla="*/ 11906 w 280987"/>
                  <a:gd name="connsiteY1" fmla="*/ 194691 h 194786"/>
                  <a:gd name="connsiteX2" fmla="*/ 0 w 280987"/>
                  <a:gd name="connsiteY2" fmla="*/ 182785 h 194786"/>
                  <a:gd name="connsiteX3" fmla="*/ 0 w 280987"/>
                  <a:gd name="connsiteY3" fmla="*/ 11906 h 194786"/>
                  <a:gd name="connsiteX4" fmla="*/ 11906 w 280987"/>
                  <a:gd name="connsiteY4" fmla="*/ 0 h 194786"/>
                  <a:gd name="connsiteX5" fmla="*/ 269081 w 280987"/>
                  <a:gd name="connsiteY5" fmla="*/ 0 h 194786"/>
                  <a:gd name="connsiteX6" fmla="*/ 280988 w 280987"/>
                  <a:gd name="connsiteY6" fmla="*/ 11906 h 194786"/>
                  <a:gd name="connsiteX7" fmla="*/ 280988 w 280987"/>
                  <a:gd name="connsiteY7" fmla="*/ 182880 h 194786"/>
                  <a:gd name="connsiteX8" fmla="*/ 269081 w 280987"/>
                  <a:gd name="connsiteY8" fmla="*/ 194786 h 194786"/>
                  <a:gd name="connsiteX9" fmla="*/ 248031 w 280987"/>
                  <a:gd name="connsiteY9" fmla="*/ 194786 h 194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0987" h="194786">
                    <a:moveTo>
                      <a:pt x="222314" y="194691"/>
                    </a:moveTo>
                    <a:lnTo>
                      <a:pt x="11906" y="194691"/>
                    </a:lnTo>
                    <a:cubicBezTo>
                      <a:pt x="5334" y="194691"/>
                      <a:pt x="0" y="189357"/>
                      <a:pt x="0" y="182785"/>
                    </a:cubicBezTo>
                    <a:lnTo>
                      <a:pt x="0" y="11906"/>
                    </a:lnTo>
                    <a:cubicBezTo>
                      <a:pt x="0" y="5334"/>
                      <a:pt x="5334" y="0"/>
                      <a:pt x="11906" y="0"/>
                    </a:cubicBezTo>
                    <a:lnTo>
                      <a:pt x="269081" y="0"/>
                    </a:lnTo>
                    <a:cubicBezTo>
                      <a:pt x="275654" y="0"/>
                      <a:pt x="280988" y="5334"/>
                      <a:pt x="280988" y="11906"/>
                    </a:cubicBezTo>
                    <a:lnTo>
                      <a:pt x="280988" y="182880"/>
                    </a:lnTo>
                    <a:cubicBezTo>
                      <a:pt x="280988" y="189452"/>
                      <a:pt x="275654" y="194786"/>
                      <a:pt x="269081" y="194786"/>
                    </a:cubicBezTo>
                    <a:lnTo>
                      <a:pt x="248031" y="194786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BA8BA29A-2E52-DCFB-580A-9E0A911DE1D5}"/>
                  </a:ext>
                </a:extLst>
              </p:cNvPr>
              <p:cNvSpPr/>
              <p:nvPr/>
            </p:nvSpPr>
            <p:spPr>
              <a:xfrm>
                <a:off x="10492224" y="2253138"/>
                <a:ext cx="280892" cy="115470"/>
              </a:xfrm>
              <a:custGeom>
                <a:avLst/>
                <a:gdLst>
                  <a:gd name="connsiteX0" fmla="*/ 0 w 280892"/>
                  <a:gd name="connsiteY0" fmla="*/ 0 h 115470"/>
                  <a:gd name="connsiteX1" fmla="*/ 119158 w 280892"/>
                  <a:gd name="connsiteY1" fmla="*/ 110204 h 115470"/>
                  <a:gd name="connsiteX2" fmla="*/ 145542 w 280892"/>
                  <a:gd name="connsiteY2" fmla="*/ 110681 h 115470"/>
                  <a:gd name="connsiteX3" fmla="*/ 280892 w 280892"/>
                  <a:gd name="connsiteY3" fmla="*/ 0 h 115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892" h="115470">
                    <a:moveTo>
                      <a:pt x="0" y="0"/>
                    </a:moveTo>
                    <a:lnTo>
                      <a:pt x="119158" y="110204"/>
                    </a:lnTo>
                    <a:cubicBezTo>
                      <a:pt x="119158" y="110204"/>
                      <a:pt x="131921" y="121730"/>
                      <a:pt x="145542" y="110681"/>
                    </a:cubicBezTo>
                    <a:cubicBezTo>
                      <a:pt x="160782" y="98298"/>
                      <a:pt x="280892" y="0"/>
                      <a:pt x="280892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20ACF968-682B-67E6-4BEB-FC8D31A78DF8}"/>
                  </a:ext>
                </a:extLst>
              </p:cNvPr>
              <p:cNvSpPr/>
              <p:nvPr/>
            </p:nvSpPr>
            <p:spPr>
              <a:xfrm>
                <a:off x="10494129" y="2343245"/>
                <a:ext cx="74009" cy="85439"/>
              </a:xfrm>
              <a:custGeom>
                <a:avLst/>
                <a:gdLst>
                  <a:gd name="connsiteX0" fmla="*/ 74009 w 74009"/>
                  <a:gd name="connsiteY0" fmla="*/ 0 h 85439"/>
                  <a:gd name="connsiteX1" fmla="*/ 0 w 74009"/>
                  <a:gd name="connsiteY1" fmla="*/ 85439 h 85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009" h="85439">
                    <a:moveTo>
                      <a:pt x="74009" y="0"/>
                    </a:moveTo>
                    <a:lnTo>
                      <a:pt x="0" y="85439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AA42183D-D180-CB16-48C9-0F36DDAA73A2}"/>
                  </a:ext>
                </a:extLst>
              </p:cNvPr>
              <p:cNvSpPr/>
              <p:nvPr/>
            </p:nvSpPr>
            <p:spPr>
              <a:xfrm>
                <a:off x="10682057" y="2329624"/>
                <a:ext cx="76295" cy="88868"/>
              </a:xfrm>
              <a:custGeom>
                <a:avLst/>
                <a:gdLst>
                  <a:gd name="connsiteX0" fmla="*/ 0 w 76295"/>
                  <a:gd name="connsiteY0" fmla="*/ 0 h 88868"/>
                  <a:gd name="connsiteX1" fmla="*/ 76295 w 76295"/>
                  <a:gd name="connsiteY1" fmla="*/ 88868 h 8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95" h="88868">
                    <a:moveTo>
                      <a:pt x="0" y="0"/>
                    </a:moveTo>
                    <a:lnTo>
                      <a:pt x="76295" y="88868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sp>
        <p:nvSpPr>
          <p:cNvPr id="133" name="Organigramme : Alternative 132">
            <a:extLst>
              <a:ext uri="{FF2B5EF4-FFF2-40B4-BE49-F238E27FC236}">
                <a16:creationId xmlns:a16="http://schemas.microsoft.com/office/drawing/2014/main" id="{0E4E33C9-225D-7436-9E81-D5E640405EFF}"/>
              </a:ext>
            </a:extLst>
          </p:cNvPr>
          <p:cNvSpPr/>
          <p:nvPr/>
        </p:nvSpPr>
        <p:spPr>
          <a:xfrm>
            <a:off x="802239" y="1635949"/>
            <a:ext cx="2372312" cy="1243402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4" name="Organigramme : Alternative 133">
            <a:extLst>
              <a:ext uri="{FF2B5EF4-FFF2-40B4-BE49-F238E27FC236}">
                <a16:creationId xmlns:a16="http://schemas.microsoft.com/office/drawing/2014/main" id="{B256138A-6724-BCE7-7309-AAFD0FBB2672}"/>
              </a:ext>
            </a:extLst>
          </p:cNvPr>
          <p:cNvSpPr/>
          <p:nvPr/>
        </p:nvSpPr>
        <p:spPr>
          <a:xfrm>
            <a:off x="4156009" y="4564780"/>
            <a:ext cx="2372312" cy="1057138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5" name="Organigramme : Alternative 134">
            <a:extLst>
              <a:ext uri="{FF2B5EF4-FFF2-40B4-BE49-F238E27FC236}">
                <a16:creationId xmlns:a16="http://schemas.microsoft.com/office/drawing/2014/main" id="{CBCEC2C0-7968-D470-25B8-2A21F9DE6318}"/>
              </a:ext>
            </a:extLst>
          </p:cNvPr>
          <p:cNvSpPr/>
          <p:nvPr/>
        </p:nvSpPr>
        <p:spPr>
          <a:xfrm>
            <a:off x="871795" y="4597037"/>
            <a:ext cx="2372312" cy="1002978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6" name="Organigramme : Alternative 135">
            <a:extLst>
              <a:ext uri="{FF2B5EF4-FFF2-40B4-BE49-F238E27FC236}">
                <a16:creationId xmlns:a16="http://schemas.microsoft.com/office/drawing/2014/main" id="{BC2B5A6C-E103-8BCC-6761-66D01A597F0A}"/>
              </a:ext>
            </a:extLst>
          </p:cNvPr>
          <p:cNvSpPr/>
          <p:nvPr/>
        </p:nvSpPr>
        <p:spPr>
          <a:xfrm>
            <a:off x="7310588" y="3388810"/>
            <a:ext cx="2372312" cy="981295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7" name="Organigramme : Alternative 136">
            <a:extLst>
              <a:ext uri="{FF2B5EF4-FFF2-40B4-BE49-F238E27FC236}">
                <a16:creationId xmlns:a16="http://schemas.microsoft.com/office/drawing/2014/main" id="{469EC7CF-19FF-9742-C239-669E55E1D983}"/>
              </a:ext>
            </a:extLst>
          </p:cNvPr>
          <p:cNvSpPr/>
          <p:nvPr/>
        </p:nvSpPr>
        <p:spPr>
          <a:xfrm>
            <a:off x="4158534" y="3420704"/>
            <a:ext cx="2372312" cy="949401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8" name="Organigramme : Alternative 137">
            <a:extLst>
              <a:ext uri="{FF2B5EF4-FFF2-40B4-BE49-F238E27FC236}">
                <a16:creationId xmlns:a16="http://schemas.microsoft.com/office/drawing/2014/main" id="{EBB15DA0-6E70-C9EE-8CA8-F181A8A34AE6}"/>
              </a:ext>
            </a:extLst>
          </p:cNvPr>
          <p:cNvSpPr/>
          <p:nvPr/>
        </p:nvSpPr>
        <p:spPr>
          <a:xfrm>
            <a:off x="876756" y="3452336"/>
            <a:ext cx="2372312" cy="917769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9" name="Organigramme : Alternative 138">
            <a:extLst>
              <a:ext uri="{FF2B5EF4-FFF2-40B4-BE49-F238E27FC236}">
                <a16:creationId xmlns:a16="http://schemas.microsoft.com/office/drawing/2014/main" id="{607B589D-DE19-2936-05FA-5399C7B97E63}"/>
              </a:ext>
            </a:extLst>
          </p:cNvPr>
          <p:cNvSpPr/>
          <p:nvPr/>
        </p:nvSpPr>
        <p:spPr>
          <a:xfrm>
            <a:off x="4136433" y="1653291"/>
            <a:ext cx="2332947" cy="1243402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0" name="Organigramme : Alternative 139">
            <a:extLst>
              <a:ext uri="{FF2B5EF4-FFF2-40B4-BE49-F238E27FC236}">
                <a16:creationId xmlns:a16="http://schemas.microsoft.com/office/drawing/2014/main" id="{524C2FA5-6D60-935F-1488-CCC58124B489}"/>
              </a:ext>
            </a:extLst>
          </p:cNvPr>
          <p:cNvSpPr/>
          <p:nvPr/>
        </p:nvSpPr>
        <p:spPr>
          <a:xfrm>
            <a:off x="7320541" y="4575790"/>
            <a:ext cx="2372312" cy="981295"/>
          </a:xfrm>
          <a:prstGeom prst="flowChartAlternateProcess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141" name="Image 140">
            <a:extLst>
              <a:ext uri="{FF2B5EF4-FFF2-40B4-BE49-F238E27FC236}">
                <a16:creationId xmlns:a16="http://schemas.microsoft.com/office/drawing/2014/main" id="{145F5969-E8EE-65BA-8A55-07A5DEA1E3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05160" y="802670"/>
            <a:ext cx="1135380" cy="71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273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10329</TotalTime>
  <Words>771</Words>
  <Application>Microsoft Office PowerPoint</Application>
  <PresentationFormat>Grand écran</PresentationFormat>
  <Paragraphs>174</Paragraphs>
  <Slides>13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Cambria Math</vt:lpstr>
      <vt:lpstr>Montserrat</vt:lpstr>
      <vt:lpstr>Montserrat Black</vt:lpstr>
      <vt:lpstr>Wingdings</vt:lpstr>
      <vt:lpstr>Thème Office</vt:lpstr>
      <vt:lpstr>Presentation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370</cp:revision>
  <dcterms:created xsi:type="dcterms:W3CDTF">2020-06-24T09:20:11Z</dcterms:created>
  <dcterms:modified xsi:type="dcterms:W3CDTF">2023-06-19T17:11:37Z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