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4" r:id="rId5"/>
  </p:sldMasterIdLst>
  <p:notesMasterIdLst>
    <p:notesMasterId r:id="rId16"/>
  </p:notesMasterIdLst>
  <p:sldIdLst>
    <p:sldId id="268" r:id="rId6"/>
    <p:sldId id="269" r:id="rId7"/>
    <p:sldId id="271" r:id="rId8"/>
    <p:sldId id="419" r:id="rId9"/>
    <p:sldId id="418" r:id="rId10"/>
    <p:sldId id="533" r:id="rId11"/>
    <p:sldId id="532" r:id="rId12"/>
    <p:sldId id="534" r:id="rId13"/>
    <p:sldId id="415" r:id="rId14"/>
    <p:sldId id="417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ABD"/>
    <a:srgbClr val="3EAB36"/>
    <a:srgbClr val="558C0E"/>
    <a:srgbClr val="2010D3"/>
    <a:srgbClr val="1D9DD9"/>
    <a:srgbClr val="FFD817"/>
    <a:srgbClr val="E60B15"/>
    <a:srgbClr val="1EA3E2"/>
    <a:srgbClr val="77BF32"/>
    <a:srgbClr val="3F6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A41E66-9D3F-42D9-8AEA-B95FCAAC89E1}" v="10" dt="2024-03-26T15:38:56.2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3" d="100"/>
          <a:sy n="63" d="100"/>
        </p:scale>
        <p:origin x="9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6" d="100"/>
          <a:sy n="46" d="100"/>
        </p:scale>
        <p:origin x="212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FORT Didier [CEGEE]" userId="1ee2bfa2-614f-445e-af1b-d096af47a93d" providerId="ADAL" clId="{6CA41E66-9D3F-42D9-8AEA-B95FCAAC89E1}"/>
    <pc:docChg chg="modSld modMainMaster">
      <pc:chgData name="REFFORT Didier [CEGEE]" userId="1ee2bfa2-614f-445e-af1b-d096af47a93d" providerId="ADAL" clId="{6CA41E66-9D3F-42D9-8AEA-B95FCAAC89E1}" dt="2024-03-26T16:37:21.222" v="13" actId="6549"/>
      <pc:docMkLst>
        <pc:docMk/>
      </pc:docMkLst>
      <pc:sldChg chg="modSp mod">
        <pc:chgData name="REFFORT Didier [CEGEE]" userId="1ee2bfa2-614f-445e-af1b-d096af47a93d" providerId="ADAL" clId="{6CA41E66-9D3F-42D9-8AEA-B95FCAAC89E1}" dt="2024-03-26T16:37:21.222" v="13" actId="6549"/>
        <pc:sldMkLst>
          <pc:docMk/>
          <pc:sldMk cId="4018691443" sldId="268"/>
        </pc:sldMkLst>
        <pc:spChg chg="mod">
          <ac:chgData name="REFFORT Didier [CEGEE]" userId="1ee2bfa2-614f-445e-af1b-d096af47a93d" providerId="ADAL" clId="{6CA41E66-9D3F-42D9-8AEA-B95FCAAC89E1}" dt="2024-03-26T16:37:21.222" v="13" actId="6549"/>
          <ac:spMkLst>
            <pc:docMk/>
            <pc:sldMk cId="4018691443" sldId="268"/>
            <ac:spMk id="3" creationId="{A889D46D-81BD-4B0D-8959-EFD6B3C25377}"/>
          </ac:spMkLst>
        </pc:spChg>
      </pc:sldChg>
      <pc:sldChg chg="modSp mod">
        <pc:chgData name="REFFORT Didier [CEGEE]" userId="1ee2bfa2-614f-445e-af1b-d096af47a93d" providerId="ADAL" clId="{6CA41E66-9D3F-42D9-8AEA-B95FCAAC89E1}" dt="2024-03-26T15:34:25.273" v="5" actId="207"/>
        <pc:sldMkLst>
          <pc:docMk/>
          <pc:sldMk cId="3096812409" sldId="417"/>
        </pc:sldMkLst>
        <pc:spChg chg="mod">
          <ac:chgData name="REFFORT Didier [CEGEE]" userId="1ee2bfa2-614f-445e-af1b-d096af47a93d" providerId="ADAL" clId="{6CA41E66-9D3F-42D9-8AEA-B95FCAAC89E1}" dt="2024-03-26T15:34:25.273" v="5" actId="207"/>
          <ac:spMkLst>
            <pc:docMk/>
            <pc:sldMk cId="3096812409" sldId="417"/>
            <ac:spMk id="9" creationId="{00000000-0000-0000-0000-000000000000}"/>
          </ac:spMkLst>
        </pc:spChg>
      </pc:sldChg>
      <pc:sldMasterChg chg="modSldLayout">
        <pc:chgData name="REFFORT Didier [CEGEE]" userId="1ee2bfa2-614f-445e-af1b-d096af47a93d" providerId="ADAL" clId="{6CA41E66-9D3F-42D9-8AEA-B95FCAAC89E1}" dt="2024-03-25T08:07:21.958" v="3" actId="6549"/>
        <pc:sldMasterMkLst>
          <pc:docMk/>
          <pc:sldMasterMk cId="4183690594" sldId="2147483648"/>
        </pc:sldMasterMkLst>
        <pc:sldLayoutChg chg="modSp mod">
          <pc:chgData name="REFFORT Didier [CEGEE]" userId="1ee2bfa2-614f-445e-af1b-d096af47a93d" providerId="ADAL" clId="{6CA41E66-9D3F-42D9-8AEA-B95FCAAC89E1}" dt="2024-03-25T08:07:21.958" v="3" actId="6549"/>
          <pc:sldLayoutMkLst>
            <pc:docMk/>
            <pc:sldMasterMk cId="4183690594" sldId="2147483648"/>
            <pc:sldLayoutMk cId="4083465071" sldId="2147483675"/>
          </pc:sldLayoutMkLst>
          <pc:spChg chg="mod">
            <ac:chgData name="REFFORT Didier [CEGEE]" userId="1ee2bfa2-614f-445e-af1b-d096af47a93d" providerId="ADAL" clId="{6CA41E66-9D3F-42D9-8AEA-B95FCAAC89E1}" dt="2024-03-25T08:07:21.958" v="3" actId="6549"/>
            <ac:spMkLst>
              <pc:docMk/>
              <pc:sldMasterMk cId="4183690594" sldId="2147483648"/>
              <pc:sldLayoutMk cId="4083465071" sldId="2147483675"/>
              <ac:spMk id="2" creationId="{62D93B1D-DC01-4893-A595-B9340BCAA29B}"/>
            </ac:spMkLst>
          </pc:spChg>
        </pc:sldLayoutChg>
      </pc:sldMasterChg>
    </pc:docChg>
  </pc:docChgLst>
  <pc:docChgLst>
    <pc:chgData name="REFFORT Didier [CEGEE]" userId="1ee2bfa2-614f-445e-af1b-d096af47a93d" providerId="ADAL" clId="{6820E598-93BD-4C61-BF94-AAF64569B345}"/>
    <pc:docChg chg="undo custSel addSld modSld modMainMaster">
      <pc:chgData name="REFFORT Didier [CEGEE]" userId="1ee2bfa2-614f-445e-af1b-d096af47a93d" providerId="ADAL" clId="{6820E598-93BD-4C61-BF94-AAF64569B345}" dt="2024-03-08T09:42:28.634" v="548" actId="5793"/>
      <pc:docMkLst>
        <pc:docMk/>
      </pc:docMkLst>
      <pc:sldChg chg="modSp mod">
        <pc:chgData name="REFFORT Didier [CEGEE]" userId="1ee2bfa2-614f-445e-af1b-d096af47a93d" providerId="ADAL" clId="{6820E598-93BD-4C61-BF94-AAF64569B345}" dt="2024-03-08T08:21:49.475" v="17" actId="6549"/>
        <pc:sldMkLst>
          <pc:docMk/>
          <pc:sldMk cId="4018691443" sldId="268"/>
        </pc:sldMkLst>
        <pc:spChg chg="mod">
          <ac:chgData name="REFFORT Didier [CEGEE]" userId="1ee2bfa2-614f-445e-af1b-d096af47a93d" providerId="ADAL" clId="{6820E598-93BD-4C61-BF94-AAF64569B345}" dt="2024-03-08T08:21:49.475" v="17" actId="6549"/>
          <ac:spMkLst>
            <pc:docMk/>
            <pc:sldMk cId="4018691443" sldId="268"/>
            <ac:spMk id="3" creationId="{A889D46D-81BD-4B0D-8959-EFD6B3C25377}"/>
          </ac:spMkLst>
        </pc:spChg>
      </pc:sldChg>
      <pc:sldChg chg="addSp delSp modSp mod">
        <pc:chgData name="REFFORT Didier [CEGEE]" userId="1ee2bfa2-614f-445e-af1b-d096af47a93d" providerId="ADAL" clId="{6820E598-93BD-4C61-BF94-AAF64569B345}" dt="2024-03-08T09:00:15.070" v="356" actId="403"/>
        <pc:sldMkLst>
          <pc:docMk/>
          <pc:sldMk cId="2111532554" sldId="269"/>
        </pc:sldMkLst>
        <pc:spChg chg="del">
          <ac:chgData name="REFFORT Didier [CEGEE]" userId="1ee2bfa2-614f-445e-af1b-d096af47a93d" providerId="ADAL" clId="{6820E598-93BD-4C61-BF94-AAF64569B345}" dt="2024-03-08T08:24:04.203" v="93" actId="478"/>
          <ac:spMkLst>
            <pc:docMk/>
            <pc:sldMk cId="2111532554" sldId="269"/>
            <ac:spMk id="3" creationId="{CBAF2145-783C-44E2-AE61-8D567AA1C28D}"/>
          </ac:spMkLst>
        </pc:spChg>
        <pc:spChg chg="mod ord">
          <ac:chgData name="REFFORT Didier [CEGEE]" userId="1ee2bfa2-614f-445e-af1b-d096af47a93d" providerId="ADAL" clId="{6820E598-93BD-4C61-BF94-AAF64569B345}" dt="2024-03-08T08:59:27.966" v="350" actId="1076"/>
          <ac:spMkLst>
            <pc:docMk/>
            <pc:sldMk cId="2111532554" sldId="269"/>
            <ac:spMk id="4" creationId="{8B71629B-99CB-4BD6-A92E-38DF9AD55A4A}"/>
          </ac:spMkLst>
        </pc:spChg>
        <pc:spChg chg="mod">
          <ac:chgData name="REFFORT Didier [CEGEE]" userId="1ee2bfa2-614f-445e-af1b-d096af47a93d" providerId="ADAL" clId="{6820E598-93BD-4C61-BF94-AAF64569B345}" dt="2024-03-08T08:56:41.677" v="331" actId="1076"/>
          <ac:spMkLst>
            <pc:docMk/>
            <pc:sldMk cId="2111532554" sldId="269"/>
            <ac:spMk id="12" creationId="{6B853A09-D0D0-44A7-9703-E44A3019057A}"/>
          </ac:spMkLst>
        </pc:spChg>
        <pc:spChg chg="mod ord">
          <ac:chgData name="REFFORT Didier [CEGEE]" userId="1ee2bfa2-614f-445e-af1b-d096af47a93d" providerId="ADAL" clId="{6820E598-93BD-4C61-BF94-AAF64569B345}" dt="2024-03-08T09:00:15.070" v="356" actId="403"/>
          <ac:spMkLst>
            <pc:docMk/>
            <pc:sldMk cId="2111532554" sldId="269"/>
            <ac:spMk id="13" creationId="{E498BA05-2EDB-4F36-BD70-8960BFFCDB5B}"/>
          </ac:spMkLst>
        </pc:spChg>
        <pc:spChg chg="mod ord">
          <ac:chgData name="REFFORT Didier [CEGEE]" userId="1ee2bfa2-614f-445e-af1b-d096af47a93d" providerId="ADAL" clId="{6820E598-93BD-4C61-BF94-AAF64569B345}" dt="2024-03-08T08:59:11.357" v="348" actId="166"/>
          <ac:spMkLst>
            <pc:docMk/>
            <pc:sldMk cId="2111532554" sldId="269"/>
            <ac:spMk id="14" creationId="{D37E5069-2C29-40F3-AC90-E2B17D7AE91F}"/>
          </ac:spMkLst>
        </pc:spChg>
        <pc:spChg chg="mod ord">
          <ac:chgData name="REFFORT Didier [CEGEE]" userId="1ee2bfa2-614f-445e-af1b-d096af47a93d" providerId="ADAL" clId="{6820E598-93BD-4C61-BF94-AAF64569B345}" dt="2024-03-08T08:56:41.677" v="331" actId="1076"/>
          <ac:spMkLst>
            <pc:docMk/>
            <pc:sldMk cId="2111532554" sldId="269"/>
            <ac:spMk id="16" creationId="{DE038FA3-8CBD-485F-81A6-4814B8DC34B1}"/>
          </ac:spMkLst>
        </pc:spChg>
        <pc:picChg chg="del">
          <ac:chgData name="REFFORT Didier [CEGEE]" userId="1ee2bfa2-614f-445e-af1b-d096af47a93d" providerId="ADAL" clId="{6820E598-93BD-4C61-BF94-AAF64569B345}" dt="2024-03-08T08:22:22.894" v="18" actId="478"/>
          <ac:picMkLst>
            <pc:docMk/>
            <pc:sldMk cId="2111532554" sldId="269"/>
            <ac:picMk id="5" creationId="{04D66407-0C3A-35D0-F85D-A4C5C463B38C}"/>
          </ac:picMkLst>
        </pc:picChg>
        <pc:picChg chg="add del mod">
          <ac:chgData name="REFFORT Didier [CEGEE]" userId="1ee2bfa2-614f-445e-af1b-d096af47a93d" providerId="ADAL" clId="{6820E598-93BD-4C61-BF94-AAF64569B345}" dt="2024-03-08T08:26:28.698" v="97" actId="478"/>
          <ac:picMkLst>
            <pc:docMk/>
            <pc:sldMk cId="2111532554" sldId="269"/>
            <ac:picMk id="6" creationId="{D8A90664-AF48-7B1B-8542-733D1D7823BC}"/>
          </ac:picMkLst>
        </pc:picChg>
        <pc:picChg chg="add mod ord">
          <ac:chgData name="REFFORT Didier [CEGEE]" userId="1ee2bfa2-614f-445e-af1b-d096af47a93d" providerId="ADAL" clId="{6820E598-93BD-4C61-BF94-AAF64569B345}" dt="2024-03-08T08:56:41.677" v="331" actId="1076"/>
          <ac:picMkLst>
            <pc:docMk/>
            <pc:sldMk cId="2111532554" sldId="269"/>
            <ac:picMk id="8" creationId="{2DACEA4D-6199-4C3A-5A35-A75042C9FD0F}"/>
          </ac:picMkLst>
        </pc:picChg>
        <pc:picChg chg="mod ord">
          <ac:chgData name="REFFORT Didier [CEGEE]" userId="1ee2bfa2-614f-445e-af1b-d096af47a93d" providerId="ADAL" clId="{6820E598-93BD-4C61-BF94-AAF64569B345}" dt="2024-03-08T08:58:55.798" v="346" actId="166"/>
          <ac:picMkLst>
            <pc:docMk/>
            <pc:sldMk cId="2111532554" sldId="269"/>
            <ac:picMk id="11" creationId="{C3F4E2CF-BBA8-4DC5-A0D9-11652C63912C}"/>
          </ac:picMkLst>
        </pc:picChg>
      </pc:sldChg>
      <pc:sldChg chg="addSp delSp modSp mod">
        <pc:chgData name="REFFORT Didier [CEGEE]" userId="1ee2bfa2-614f-445e-af1b-d096af47a93d" providerId="ADAL" clId="{6820E598-93BD-4C61-BF94-AAF64569B345}" dt="2024-03-08T09:17:39.060" v="449" actId="14100"/>
        <pc:sldMkLst>
          <pc:docMk/>
          <pc:sldMk cId="2654970028" sldId="271"/>
        </pc:sldMkLst>
        <pc:spChg chg="del">
          <ac:chgData name="REFFORT Didier [CEGEE]" userId="1ee2bfa2-614f-445e-af1b-d096af47a93d" providerId="ADAL" clId="{6820E598-93BD-4C61-BF94-AAF64569B345}" dt="2024-03-08T08:38:54.445" v="211" actId="478"/>
          <ac:spMkLst>
            <pc:docMk/>
            <pc:sldMk cId="2654970028" sldId="271"/>
            <ac:spMk id="7" creationId="{9FF49D14-CC70-44B7-9337-7675BA241EE0}"/>
          </ac:spMkLst>
        </pc:spChg>
        <pc:spChg chg="add mod">
          <ac:chgData name="REFFORT Didier [CEGEE]" userId="1ee2bfa2-614f-445e-af1b-d096af47a93d" providerId="ADAL" clId="{6820E598-93BD-4C61-BF94-AAF64569B345}" dt="2024-03-08T08:39:17.914" v="216" actId="1076"/>
          <ac:spMkLst>
            <pc:docMk/>
            <pc:sldMk cId="2654970028" sldId="271"/>
            <ac:spMk id="9" creationId="{F6E46371-6025-18A3-D823-8450872C2E1B}"/>
          </ac:spMkLst>
        </pc:spChg>
        <pc:spChg chg="add mod">
          <ac:chgData name="REFFORT Didier [CEGEE]" userId="1ee2bfa2-614f-445e-af1b-d096af47a93d" providerId="ADAL" clId="{6820E598-93BD-4C61-BF94-AAF64569B345}" dt="2024-03-08T09:12:08.369" v="413" actId="1076"/>
          <ac:spMkLst>
            <pc:docMk/>
            <pc:sldMk cId="2654970028" sldId="271"/>
            <ac:spMk id="11" creationId="{77F9FACB-AEDA-D404-28B3-919D0DE3A70A}"/>
          </ac:spMkLst>
        </pc:spChg>
        <pc:spChg chg="mod">
          <ac:chgData name="REFFORT Didier [CEGEE]" userId="1ee2bfa2-614f-445e-af1b-d096af47a93d" providerId="ADAL" clId="{6820E598-93BD-4C61-BF94-AAF64569B345}" dt="2024-03-08T08:33:40.303" v="161" actId="20577"/>
          <ac:spMkLst>
            <pc:docMk/>
            <pc:sldMk cId="2654970028" sldId="271"/>
            <ac:spMk id="13" creationId="{EB04B3FC-F68C-403C-8CBB-C670307D08E4}"/>
          </ac:spMkLst>
        </pc:spChg>
        <pc:spChg chg="add mod">
          <ac:chgData name="REFFORT Didier [CEGEE]" userId="1ee2bfa2-614f-445e-af1b-d096af47a93d" providerId="ADAL" clId="{6820E598-93BD-4C61-BF94-AAF64569B345}" dt="2024-03-08T08:39:25.720" v="217" actId="1076"/>
          <ac:spMkLst>
            <pc:docMk/>
            <pc:sldMk cId="2654970028" sldId="271"/>
            <ac:spMk id="14" creationId="{56113115-D7C4-15DF-A38E-0C11710D413F}"/>
          </ac:spMkLst>
        </pc:spChg>
        <pc:spChg chg="add mod">
          <ac:chgData name="REFFORT Didier [CEGEE]" userId="1ee2bfa2-614f-445e-af1b-d096af47a93d" providerId="ADAL" clId="{6820E598-93BD-4C61-BF94-AAF64569B345}" dt="2024-03-08T09:17:39.060" v="449" actId="14100"/>
          <ac:spMkLst>
            <pc:docMk/>
            <pc:sldMk cId="2654970028" sldId="271"/>
            <ac:spMk id="16" creationId="{70C18842-E0FA-22E5-7533-A6DB511FA937}"/>
          </ac:spMkLst>
        </pc:spChg>
        <pc:spChg chg="del">
          <ac:chgData name="REFFORT Didier [CEGEE]" userId="1ee2bfa2-614f-445e-af1b-d096af47a93d" providerId="ADAL" clId="{6820E598-93BD-4C61-BF94-AAF64569B345}" dt="2024-03-08T08:38:57.070" v="212" actId="478"/>
          <ac:spMkLst>
            <pc:docMk/>
            <pc:sldMk cId="2654970028" sldId="271"/>
            <ac:spMk id="17" creationId="{C7F0B87A-2B58-45EC-9907-4F85C941157C}"/>
          </ac:spMkLst>
        </pc:spChg>
        <pc:picChg chg="add mod">
          <ac:chgData name="REFFORT Didier [CEGEE]" userId="1ee2bfa2-614f-445e-af1b-d096af47a93d" providerId="ADAL" clId="{6820E598-93BD-4C61-BF94-AAF64569B345}" dt="2024-03-08T09:13:55.333" v="418" actId="1076"/>
          <ac:picMkLst>
            <pc:docMk/>
            <pc:sldMk cId="2654970028" sldId="271"/>
            <ac:picMk id="4" creationId="{BCE5B30D-4BE4-4B6F-374D-BEB79268662F}"/>
          </ac:picMkLst>
        </pc:picChg>
        <pc:picChg chg="del">
          <ac:chgData name="REFFORT Didier [CEGEE]" userId="1ee2bfa2-614f-445e-af1b-d096af47a93d" providerId="ADAL" clId="{6820E598-93BD-4C61-BF94-AAF64569B345}" dt="2024-03-08T08:35:10.022" v="177" actId="478"/>
          <ac:picMkLst>
            <pc:docMk/>
            <pc:sldMk cId="2654970028" sldId="271"/>
            <ac:picMk id="6" creationId="{920B2457-573D-9ABB-771C-876FCF0FB314}"/>
          </ac:picMkLst>
        </pc:picChg>
        <pc:picChg chg="add mod">
          <ac:chgData name="REFFORT Didier [CEGEE]" userId="1ee2bfa2-614f-445e-af1b-d096af47a93d" providerId="ADAL" clId="{6820E598-93BD-4C61-BF94-AAF64569B345}" dt="2024-03-08T09:13:51.153" v="417" actId="14100"/>
          <ac:picMkLst>
            <pc:docMk/>
            <pc:sldMk cId="2654970028" sldId="271"/>
            <ac:picMk id="8" creationId="{BB5F1B73-7072-8932-5986-ACF91AC22466}"/>
          </ac:picMkLst>
        </pc:picChg>
        <pc:picChg chg="del">
          <ac:chgData name="REFFORT Didier [CEGEE]" userId="1ee2bfa2-614f-445e-af1b-d096af47a93d" providerId="ADAL" clId="{6820E598-93BD-4C61-BF94-AAF64569B345}" dt="2024-03-08T08:35:50.283" v="187" actId="478"/>
          <ac:picMkLst>
            <pc:docMk/>
            <pc:sldMk cId="2654970028" sldId="271"/>
            <ac:picMk id="10" creationId="{F504CFCA-0266-4952-5E5F-69767D06A31B}"/>
          </ac:picMkLst>
        </pc:picChg>
        <pc:picChg chg="mod">
          <ac:chgData name="REFFORT Didier [CEGEE]" userId="1ee2bfa2-614f-445e-af1b-d096af47a93d" providerId="ADAL" clId="{6820E598-93BD-4C61-BF94-AAF64569B345}" dt="2024-03-08T08:57:46.406" v="334" actId="14100"/>
          <ac:picMkLst>
            <pc:docMk/>
            <pc:sldMk cId="2654970028" sldId="271"/>
            <ac:picMk id="12" creationId="{9226DC62-2B16-9F00-2568-709EA2027DC5}"/>
          </ac:picMkLst>
        </pc:picChg>
      </pc:sldChg>
      <pc:sldChg chg="addSp delSp modSp mod">
        <pc:chgData name="REFFORT Didier [CEGEE]" userId="1ee2bfa2-614f-445e-af1b-d096af47a93d" providerId="ADAL" clId="{6820E598-93BD-4C61-BF94-AAF64569B345}" dt="2024-03-08T08:46:05.127" v="255" actId="20577"/>
        <pc:sldMkLst>
          <pc:docMk/>
          <pc:sldMk cId="2087298014" sldId="415"/>
        </pc:sldMkLst>
        <pc:spChg chg="add mod">
          <ac:chgData name="REFFORT Didier [CEGEE]" userId="1ee2bfa2-614f-445e-af1b-d096af47a93d" providerId="ADAL" clId="{6820E598-93BD-4C61-BF94-AAF64569B345}" dt="2024-03-08T08:34:49.512" v="174"/>
          <ac:spMkLst>
            <pc:docMk/>
            <pc:sldMk cId="2087298014" sldId="415"/>
            <ac:spMk id="3" creationId="{055B96BF-2612-BC3E-A333-287B3BB52B70}"/>
          </ac:spMkLst>
        </pc:spChg>
        <pc:spChg chg="mod">
          <ac:chgData name="REFFORT Didier [CEGEE]" userId="1ee2bfa2-614f-445e-af1b-d096af47a93d" providerId="ADAL" clId="{6820E598-93BD-4C61-BF94-AAF64569B345}" dt="2024-03-08T08:46:05.127" v="255" actId="20577"/>
          <ac:spMkLst>
            <pc:docMk/>
            <pc:sldMk cId="2087298014" sldId="415"/>
            <ac:spMk id="10" creationId="{00000000-0000-0000-0000-000000000000}"/>
          </ac:spMkLst>
        </pc:spChg>
        <pc:spChg chg="del">
          <ac:chgData name="REFFORT Didier [CEGEE]" userId="1ee2bfa2-614f-445e-af1b-d096af47a93d" providerId="ADAL" clId="{6820E598-93BD-4C61-BF94-AAF64569B345}" dt="2024-03-08T08:34:47.790" v="173" actId="478"/>
          <ac:spMkLst>
            <pc:docMk/>
            <pc:sldMk cId="2087298014" sldId="415"/>
            <ac:spMk id="11" creationId="{1077D619-3DDB-4E6C-81D4-76DF150742F8}"/>
          </ac:spMkLst>
        </pc:spChg>
      </pc:sldChg>
      <pc:sldChg chg="addSp delSp modSp mod">
        <pc:chgData name="REFFORT Didier [CEGEE]" userId="1ee2bfa2-614f-445e-af1b-d096af47a93d" providerId="ADAL" clId="{6820E598-93BD-4C61-BF94-AAF64569B345}" dt="2024-03-08T09:42:28.634" v="548" actId="5793"/>
        <pc:sldMkLst>
          <pc:docMk/>
          <pc:sldMk cId="3096812409" sldId="417"/>
        </pc:sldMkLst>
        <pc:spChg chg="mod">
          <ac:chgData name="REFFORT Didier [CEGEE]" userId="1ee2bfa2-614f-445e-af1b-d096af47a93d" providerId="ADAL" clId="{6820E598-93BD-4C61-BF94-AAF64569B345}" dt="2024-03-08T09:30:42.262" v="498" actId="20577"/>
          <ac:spMkLst>
            <pc:docMk/>
            <pc:sldMk cId="3096812409" sldId="417"/>
            <ac:spMk id="2" creationId="{00000000-0000-0000-0000-000000000000}"/>
          </ac:spMkLst>
        </pc:spChg>
        <pc:spChg chg="mod">
          <ac:chgData name="REFFORT Didier [CEGEE]" userId="1ee2bfa2-614f-445e-af1b-d096af47a93d" providerId="ADAL" clId="{6820E598-93BD-4C61-BF94-AAF64569B345}" dt="2024-03-08T09:42:28.634" v="548" actId="5793"/>
          <ac:spMkLst>
            <pc:docMk/>
            <pc:sldMk cId="3096812409" sldId="417"/>
            <ac:spMk id="9" creationId="{00000000-0000-0000-0000-000000000000}"/>
          </ac:spMkLst>
        </pc:spChg>
        <pc:spChg chg="add mod">
          <ac:chgData name="REFFORT Didier [CEGEE]" userId="1ee2bfa2-614f-445e-af1b-d096af47a93d" providerId="ADAL" clId="{6820E598-93BD-4C61-BF94-AAF64569B345}" dt="2024-03-08T08:34:56.048" v="176"/>
          <ac:spMkLst>
            <pc:docMk/>
            <pc:sldMk cId="3096812409" sldId="417"/>
            <ac:spMk id="10" creationId="{7C212CEE-FB94-5E5F-9495-988054BBD8CA}"/>
          </ac:spMkLst>
        </pc:spChg>
        <pc:spChg chg="del">
          <ac:chgData name="REFFORT Didier [CEGEE]" userId="1ee2bfa2-614f-445e-af1b-d096af47a93d" providerId="ADAL" clId="{6820E598-93BD-4C61-BF94-AAF64569B345}" dt="2024-03-08T08:34:54.169" v="175" actId="478"/>
          <ac:spMkLst>
            <pc:docMk/>
            <pc:sldMk cId="3096812409" sldId="417"/>
            <ac:spMk id="17" creationId="{33292B77-1CE3-44F9-A8E7-88E3546E4E3D}"/>
          </ac:spMkLst>
        </pc:spChg>
        <pc:picChg chg="mod">
          <ac:chgData name="REFFORT Didier [CEGEE]" userId="1ee2bfa2-614f-445e-af1b-d096af47a93d" providerId="ADAL" clId="{6820E598-93BD-4C61-BF94-AAF64569B345}" dt="2024-03-08T09:41:53.148" v="547" actId="1076"/>
          <ac:picMkLst>
            <pc:docMk/>
            <pc:sldMk cId="3096812409" sldId="417"/>
            <ac:picMk id="8" creationId="{C4AA75CF-B3D3-E9B4-BA01-1EE0F06A6874}"/>
          </ac:picMkLst>
        </pc:picChg>
      </pc:sldChg>
      <pc:sldChg chg="addSp delSp modSp mod">
        <pc:chgData name="REFFORT Didier [CEGEE]" userId="1ee2bfa2-614f-445e-af1b-d096af47a93d" providerId="ADAL" clId="{6820E598-93BD-4C61-BF94-AAF64569B345}" dt="2024-03-08T08:56:13.545" v="330" actId="167"/>
        <pc:sldMkLst>
          <pc:docMk/>
          <pc:sldMk cId="1289039190" sldId="418"/>
        </pc:sldMkLst>
        <pc:spChg chg="add mod">
          <ac:chgData name="REFFORT Didier [CEGEE]" userId="1ee2bfa2-614f-445e-af1b-d096af47a93d" providerId="ADAL" clId="{6820E598-93BD-4C61-BF94-AAF64569B345}" dt="2024-03-08T08:34:24.433" v="168"/>
          <ac:spMkLst>
            <pc:docMk/>
            <pc:sldMk cId="1289039190" sldId="418"/>
            <ac:spMk id="3" creationId="{7C711B4B-14BA-4348-3FBA-A271BB114CC5}"/>
          </ac:spMkLst>
        </pc:spChg>
        <pc:spChg chg="del">
          <ac:chgData name="REFFORT Didier [CEGEE]" userId="1ee2bfa2-614f-445e-af1b-d096af47a93d" providerId="ADAL" clId="{6820E598-93BD-4C61-BF94-AAF64569B345}" dt="2024-03-08T08:34:22.959" v="167" actId="478"/>
          <ac:spMkLst>
            <pc:docMk/>
            <pc:sldMk cId="1289039190" sldId="418"/>
            <ac:spMk id="32" creationId="{DF52AADF-ED12-4071-AF92-409922819999}"/>
          </ac:spMkLst>
        </pc:spChg>
        <pc:picChg chg="del">
          <ac:chgData name="REFFORT Didier [CEGEE]" userId="1ee2bfa2-614f-445e-af1b-d096af47a93d" providerId="ADAL" clId="{6820E598-93BD-4C61-BF94-AAF64569B345}" dt="2024-03-08T08:55:49.344" v="326" actId="478"/>
          <ac:picMkLst>
            <pc:docMk/>
            <pc:sldMk cId="1289039190" sldId="418"/>
            <ac:picMk id="4" creationId="{EEC734EC-E5C9-4BFF-A947-5C222143448A}"/>
          </ac:picMkLst>
        </pc:picChg>
        <pc:picChg chg="add mod ord">
          <ac:chgData name="REFFORT Didier [CEGEE]" userId="1ee2bfa2-614f-445e-af1b-d096af47a93d" providerId="ADAL" clId="{6820E598-93BD-4C61-BF94-AAF64569B345}" dt="2024-03-08T08:56:13.545" v="330" actId="167"/>
          <ac:picMkLst>
            <pc:docMk/>
            <pc:sldMk cId="1289039190" sldId="418"/>
            <ac:picMk id="6" creationId="{C8F1ABF3-6C58-8364-1174-8F3DE3929C22}"/>
          </ac:picMkLst>
        </pc:picChg>
      </pc:sldChg>
      <pc:sldChg chg="addSp delSp modSp mod">
        <pc:chgData name="REFFORT Didier [CEGEE]" userId="1ee2bfa2-614f-445e-af1b-d096af47a93d" providerId="ADAL" clId="{6820E598-93BD-4C61-BF94-AAF64569B345}" dt="2024-03-08T08:57:58.484" v="336" actId="14100"/>
        <pc:sldMkLst>
          <pc:docMk/>
          <pc:sldMk cId="2053987683" sldId="419"/>
        </pc:sldMkLst>
        <pc:spChg chg="add mod">
          <ac:chgData name="REFFORT Didier [CEGEE]" userId="1ee2bfa2-614f-445e-af1b-d096af47a93d" providerId="ADAL" clId="{6820E598-93BD-4C61-BF94-AAF64569B345}" dt="2024-03-08T08:34:05.651" v="163"/>
          <ac:spMkLst>
            <pc:docMk/>
            <pc:sldMk cId="2053987683" sldId="419"/>
            <ac:spMk id="3" creationId="{DC7A1207-6ECF-97AB-0898-D18F3920ED88}"/>
          </ac:spMkLst>
        </pc:spChg>
        <pc:spChg chg="add del mod">
          <ac:chgData name="REFFORT Didier [CEGEE]" userId="1ee2bfa2-614f-445e-af1b-d096af47a93d" providerId="ADAL" clId="{6820E598-93BD-4C61-BF94-AAF64569B345}" dt="2024-03-08T08:34:18.557" v="166" actId="478"/>
          <ac:spMkLst>
            <pc:docMk/>
            <pc:sldMk cId="2053987683" sldId="419"/>
            <ac:spMk id="5" creationId="{31CDCEA5-4D60-739F-4EB1-11B1F24045A5}"/>
          </ac:spMkLst>
        </pc:spChg>
        <pc:spChg chg="add mod">
          <ac:chgData name="REFFORT Didier [CEGEE]" userId="1ee2bfa2-614f-445e-af1b-d096af47a93d" providerId="ADAL" clId="{6820E598-93BD-4C61-BF94-AAF64569B345}" dt="2024-03-08T08:38:02.889" v="208" actId="1076"/>
          <ac:spMkLst>
            <pc:docMk/>
            <pc:sldMk cId="2053987683" sldId="419"/>
            <ac:spMk id="9" creationId="{A8EB6077-DE33-B20C-AA47-F5EFC47C0DCA}"/>
          </ac:spMkLst>
        </pc:spChg>
        <pc:spChg chg="del mod">
          <ac:chgData name="REFFORT Didier [CEGEE]" userId="1ee2bfa2-614f-445e-af1b-d096af47a93d" providerId="ADAL" clId="{6820E598-93BD-4C61-BF94-AAF64569B345}" dt="2024-03-08T08:34:08.205" v="164" actId="478"/>
          <ac:spMkLst>
            <pc:docMk/>
            <pc:sldMk cId="2053987683" sldId="419"/>
            <ac:spMk id="12" creationId="{F03F8A30-25C3-42FC-867E-C7E1E17CE9AB}"/>
          </ac:spMkLst>
        </pc:spChg>
        <pc:spChg chg="mod">
          <ac:chgData name="REFFORT Didier [CEGEE]" userId="1ee2bfa2-614f-445e-af1b-d096af47a93d" providerId="ADAL" clId="{6820E598-93BD-4C61-BF94-AAF64569B345}" dt="2024-03-08T08:37:28.017" v="203" actId="1076"/>
          <ac:spMkLst>
            <pc:docMk/>
            <pc:sldMk cId="2053987683" sldId="419"/>
            <ac:spMk id="15" creationId="{07D705D5-4203-A9AA-252B-4B5C3F9F143D}"/>
          </ac:spMkLst>
        </pc:spChg>
        <pc:spChg chg="mod">
          <ac:chgData name="REFFORT Didier [CEGEE]" userId="1ee2bfa2-614f-445e-af1b-d096af47a93d" providerId="ADAL" clId="{6820E598-93BD-4C61-BF94-AAF64569B345}" dt="2024-03-08T08:38:20.232" v="209" actId="1076"/>
          <ac:spMkLst>
            <pc:docMk/>
            <pc:sldMk cId="2053987683" sldId="419"/>
            <ac:spMk id="16" creationId="{EADBD536-EC2F-7ACB-4E5C-90E6A7F399C6}"/>
          </ac:spMkLst>
        </pc:spChg>
        <pc:picChg chg="del">
          <ac:chgData name="REFFORT Didier [CEGEE]" userId="1ee2bfa2-614f-445e-af1b-d096af47a93d" providerId="ADAL" clId="{6820E598-93BD-4C61-BF94-AAF64569B345}" dt="2024-03-08T08:36:24.715" v="190" actId="478"/>
          <ac:picMkLst>
            <pc:docMk/>
            <pc:sldMk cId="2053987683" sldId="419"/>
            <ac:picMk id="6" creationId="{FA3CBCF5-7A81-FF4D-983A-366D81C2EA68}"/>
          </ac:picMkLst>
        </pc:picChg>
        <pc:picChg chg="add mod ord">
          <ac:chgData name="REFFORT Didier [CEGEE]" userId="1ee2bfa2-614f-445e-af1b-d096af47a93d" providerId="ADAL" clId="{6820E598-93BD-4C61-BF94-AAF64569B345}" dt="2024-03-08T08:36:52.900" v="196" actId="167"/>
          <ac:picMkLst>
            <pc:docMk/>
            <pc:sldMk cId="2053987683" sldId="419"/>
            <ac:picMk id="8" creationId="{D52CDB94-6653-1E9F-5CB0-EBB1D748E4A8}"/>
          </ac:picMkLst>
        </pc:picChg>
        <pc:picChg chg="add mod">
          <ac:chgData name="REFFORT Didier [CEGEE]" userId="1ee2bfa2-614f-445e-af1b-d096af47a93d" providerId="ADAL" clId="{6820E598-93BD-4C61-BF94-AAF64569B345}" dt="2024-03-08T08:40:25.497" v="221" actId="1076"/>
          <ac:picMkLst>
            <pc:docMk/>
            <pc:sldMk cId="2053987683" sldId="419"/>
            <ac:picMk id="11" creationId="{841C9F58-6018-7470-29FB-F24ADE77120C}"/>
          </ac:picMkLst>
        </pc:picChg>
        <pc:picChg chg="del">
          <ac:chgData name="REFFORT Didier [CEGEE]" userId="1ee2bfa2-614f-445e-af1b-d096af47a93d" providerId="ADAL" clId="{6820E598-93BD-4C61-BF94-AAF64569B345}" dt="2024-03-08T08:39:56.518" v="219" actId="478"/>
          <ac:picMkLst>
            <pc:docMk/>
            <pc:sldMk cId="2053987683" sldId="419"/>
            <ac:picMk id="13" creationId="{98EDB9A3-76D9-0775-932C-69684C0A63DB}"/>
          </ac:picMkLst>
        </pc:picChg>
        <pc:picChg chg="mod">
          <ac:chgData name="REFFORT Didier [CEGEE]" userId="1ee2bfa2-614f-445e-af1b-d096af47a93d" providerId="ADAL" clId="{6820E598-93BD-4C61-BF94-AAF64569B345}" dt="2024-03-08T08:57:58.484" v="336" actId="14100"/>
          <ac:picMkLst>
            <pc:docMk/>
            <pc:sldMk cId="2053987683" sldId="419"/>
            <ac:picMk id="14" creationId="{AF7F754A-F8D3-A85A-9EA1-CAD6BE13D303}"/>
          </ac:picMkLst>
        </pc:picChg>
      </pc:sldChg>
      <pc:sldChg chg="addSp delSp modSp mod">
        <pc:chgData name="REFFORT Didier [CEGEE]" userId="1ee2bfa2-614f-445e-af1b-d096af47a93d" providerId="ADAL" clId="{6820E598-93BD-4C61-BF94-AAF64569B345}" dt="2024-03-08T08:34:43.003" v="172"/>
        <pc:sldMkLst>
          <pc:docMk/>
          <pc:sldMk cId="2734015328" sldId="532"/>
        </pc:sldMkLst>
        <pc:spChg chg="add mod">
          <ac:chgData name="REFFORT Didier [CEGEE]" userId="1ee2bfa2-614f-445e-af1b-d096af47a93d" providerId="ADAL" clId="{6820E598-93BD-4C61-BF94-AAF64569B345}" dt="2024-03-08T08:34:43.003" v="172"/>
          <ac:spMkLst>
            <pc:docMk/>
            <pc:sldMk cId="2734015328" sldId="532"/>
            <ac:spMk id="2" creationId="{5837EE68-3250-B6C2-C680-A152F762D9FE}"/>
          </ac:spMkLst>
        </pc:spChg>
        <pc:spChg chg="del">
          <ac:chgData name="REFFORT Didier [CEGEE]" userId="1ee2bfa2-614f-445e-af1b-d096af47a93d" providerId="ADAL" clId="{6820E598-93BD-4C61-BF94-AAF64569B345}" dt="2024-03-08T08:34:38.889" v="171" actId="478"/>
          <ac:spMkLst>
            <pc:docMk/>
            <pc:sldMk cId="2734015328" sldId="532"/>
            <ac:spMk id="41" creationId="{0050C3DC-9624-4B22-B91F-7A4FD3B0B971}"/>
          </ac:spMkLst>
        </pc:spChg>
      </pc:sldChg>
      <pc:sldChg chg="addSp delSp modSp mod">
        <pc:chgData name="REFFORT Didier [CEGEE]" userId="1ee2bfa2-614f-445e-af1b-d096af47a93d" providerId="ADAL" clId="{6820E598-93BD-4C61-BF94-AAF64569B345}" dt="2024-03-08T09:09:36.321" v="408" actId="207"/>
        <pc:sldMkLst>
          <pc:docMk/>
          <pc:sldMk cId="2560058598" sldId="533"/>
        </pc:sldMkLst>
        <pc:spChg chg="add mod">
          <ac:chgData name="REFFORT Didier [CEGEE]" userId="1ee2bfa2-614f-445e-af1b-d096af47a93d" providerId="ADAL" clId="{6820E598-93BD-4C61-BF94-AAF64569B345}" dt="2024-03-08T08:34:33.819" v="170"/>
          <ac:spMkLst>
            <pc:docMk/>
            <pc:sldMk cId="2560058598" sldId="533"/>
            <ac:spMk id="2" creationId="{DA3CBA9D-E746-E198-361E-486D2C74D0F4}"/>
          </ac:spMkLst>
        </pc:spChg>
        <pc:spChg chg="del">
          <ac:chgData name="REFFORT Didier [CEGEE]" userId="1ee2bfa2-614f-445e-af1b-d096af47a93d" providerId="ADAL" clId="{6820E598-93BD-4C61-BF94-AAF64569B345}" dt="2024-03-08T08:34:32.343" v="169" actId="478"/>
          <ac:spMkLst>
            <pc:docMk/>
            <pc:sldMk cId="2560058598" sldId="533"/>
            <ac:spMk id="4" creationId="{330EA4DB-D288-4F1B-9C86-E59F568A1376}"/>
          </ac:spMkLst>
        </pc:spChg>
        <pc:spChg chg="add mod">
          <ac:chgData name="REFFORT Didier [CEGEE]" userId="1ee2bfa2-614f-445e-af1b-d096af47a93d" providerId="ADAL" clId="{6820E598-93BD-4C61-BF94-AAF64569B345}" dt="2024-03-08T09:09:36.321" v="408" actId="207"/>
          <ac:spMkLst>
            <pc:docMk/>
            <pc:sldMk cId="2560058598" sldId="533"/>
            <ac:spMk id="6" creationId="{61FE024E-E50B-723C-C880-68641F33A160}"/>
          </ac:spMkLst>
        </pc:spChg>
        <pc:spChg chg="del mod">
          <ac:chgData name="REFFORT Didier [CEGEE]" userId="1ee2bfa2-614f-445e-af1b-d096af47a93d" providerId="ADAL" clId="{6820E598-93BD-4C61-BF94-AAF64569B345}" dt="2024-03-08T09:07:29.440" v="388"/>
          <ac:spMkLst>
            <pc:docMk/>
            <pc:sldMk cId="2560058598" sldId="533"/>
            <ac:spMk id="9" creationId="{20189566-E443-4202-A424-C183750CD8DA}"/>
          </ac:spMkLst>
        </pc:spChg>
        <pc:spChg chg="mod">
          <ac:chgData name="REFFORT Didier [CEGEE]" userId="1ee2bfa2-614f-445e-af1b-d096af47a93d" providerId="ADAL" clId="{6820E598-93BD-4C61-BF94-AAF64569B345}" dt="2024-03-08T09:04:12.579" v="385" actId="6549"/>
          <ac:spMkLst>
            <pc:docMk/>
            <pc:sldMk cId="2560058598" sldId="533"/>
            <ac:spMk id="12" creationId="{4DF74C20-7D7E-472E-973A-8469014BD5AD}"/>
          </ac:spMkLst>
        </pc:spChg>
        <pc:spChg chg="mod">
          <ac:chgData name="REFFORT Didier [CEGEE]" userId="1ee2bfa2-614f-445e-af1b-d096af47a93d" providerId="ADAL" clId="{6820E598-93BD-4C61-BF94-AAF64569B345}" dt="2024-03-08T08:51:33.127" v="309" actId="20577"/>
          <ac:spMkLst>
            <pc:docMk/>
            <pc:sldMk cId="2560058598" sldId="533"/>
            <ac:spMk id="14" creationId="{A4E7AA3F-0D72-4123-B0DE-F571293B2351}"/>
          </ac:spMkLst>
        </pc:spChg>
        <pc:spChg chg="mod">
          <ac:chgData name="REFFORT Didier [CEGEE]" userId="1ee2bfa2-614f-445e-af1b-d096af47a93d" providerId="ADAL" clId="{6820E598-93BD-4C61-BF94-AAF64569B345}" dt="2024-03-08T08:55:17.757" v="325" actId="20577"/>
          <ac:spMkLst>
            <pc:docMk/>
            <pc:sldMk cId="2560058598" sldId="533"/>
            <ac:spMk id="15" creationId="{DDEED22F-E455-4726-8621-376EBC099107}"/>
          </ac:spMkLst>
        </pc:spChg>
      </pc:sldChg>
      <pc:sldChg chg="addSp delSp modSp add mod">
        <pc:chgData name="REFFORT Didier [CEGEE]" userId="1ee2bfa2-614f-445e-af1b-d096af47a93d" providerId="ADAL" clId="{6820E598-93BD-4C61-BF94-AAF64569B345}" dt="2024-03-08T09:28:47.478" v="479" actId="14100"/>
        <pc:sldMkLst>
          <pc:docMk/>
          <pc:sldMk cId="3529935178" sldId="534"/>
        </pc:sldMkLst>
        <pc:spChg chg="add mod">
          <ac:chgData name="REFFORT Didier [CEGEE]" userId="1ee2bfa2-614f-445e-af1b-d096af47a93d" providerId="ADAL" clId="{6820E598-93BD-4C61-BF94-AAF64569B345}" dt="2024-03-08T09:25:49.687" v="455" actId="1076"/>
          <ac:spMkLst>
            <pc:docMk/>
            <pc:sldMk cId="3529935178" sldId="534"/>
            <ac:spMk id="4" creationId="{82E98607-CCF4-13CF-4117-0771F56ED7EF}"/>
          </ac:spMkLst>
        </pc:spChg>
        <pc:spChg chg="add mod">
          <ac:chgData name="REFFORT Didier [CEGEE]" userId="1ee2bfa2-614f-445e-af1b-d096af47a93d" providerId="ADAL" clId="{6820E598-93BD-4C61-BF94-AAF64569B345}" dt="2024-03-08T09:27:07.903" v="463" actId="1582"/>
          <ac:spMkLst>
            <pc:docMk/>
            <pc:sldMk cId="3529935178" sldId="534"/>
            <ac:spMk id="8" creationId="{4DB82728-3A3E-452D-483D-AA87938CA5A8}"/>
          </ac:spMkLst>
        </pc:spChg>
        <pc:spChg chg="add mod">
          <ac:chgData name="REFFORT Didier [CEGEE]" userId="1ee2bfa2-614f-445e-af1b-d096af47a93d" providerId="ADAL" clId="{6820E598-93BD-4C61-BF94-AAF64569B345}" dt="2024-03-08T09:28:47.478" v="479" actId="14100"/>
          <ac:spMkLst>
            <pc:docMk/>
            <pc:sldMk cId="3529935178" sldId="534"/>
            <ac:spMk id="9" creationId="{E8952265-4014-811B-3BB9-DAE271F59C89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10" creationId="{FAA3AAD3-E5F9-4662-AC47-4ADF1443DB51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11" creationId="{A9C78F6A-DFF1-46C1-8FA3-7AD0C17FB827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12" creationId="{C880BC71-2D26-4FF6-B05C-A06DDED64861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13" creationId="{95E34F65-667A-4407-B000-3CC96F3BC364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14" creationId="{F45A6104-D068-45A5-8C1D-F2EC778CD1B2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15" creationId="{A696CD9C-6754-46E8-9296-C9569413CC49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16" creationId="{1CE0646D-D751-4B09-A850-8F28E8073B2E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18" creationId="{5B1C51E7-8033-4D89-A57C-AEE44E315C13}"/>
          </ac:spMkLst>
        </pc:spChg>
        <pc:spChg chg="add mod">
          <ac:chgData name="REFFORT Didier [CEGEE]" userId="1ee2bfa2-614f-445e-af1b-d096af47a93d" providerId="ADAL" clId="{6820E598-93BD-4C61-BF94-AAF64569B345}" dt="2024-03-08T09:28:15.175" v="478" actId="1035"/>
          <ac:spMkLst>
            <pc:docMk/>
            <pc:sldMk cId="3529935178" sldId="534"/>
            <ac:spMk id="20" creationId="{87D5AFC6-0325-B033-752F-EA78783ED62F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21" creationId="{C08B14D6-2FD6-4830-95A6-748B5E931189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23" creationId="{A950BA81-FBE2-4F2C-800F-181FE4E83638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25" creationId="{77A62CBB-9573-4D27-A640-71D18790B3B8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27" creationId="{D4D3F045-F281-4162-A472-0508EEC61658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29" creationId="{FBE5C3A7-29A1-4BEF-9B1C-16DCC0429D5C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30" creationId="{F2AC305A-F20E-42A8-B939-BC8A9E6EE4E7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32" creationId="{FBA17B74-0A7C-4F0C-B67D-7524F8780042}"/>
          </ac:spMkLst>
        </pc:spChg>
        <pc:spChg chg="del">
          <ac:chgData name="REFFORT Didier [CEGEE]" userId="1ee2bfa2-614f-445e-af1b-d096af47a93d" providerId="ADAL" clId="{6820E598-93BD-4C61-BF94-AAF64569B345}" dt="2024-03-08T09:24:39.688" v="451" actId="478"/>
          <ac:spMkLst>
            <pc:docMk/>
            <pc:sldMk cId="3529935178" sldId="534"/>
            <ac:spMk id="37" creationId="{E85770DC-F74B-4592-A1C7-44A7578DDF98}"/>
          </ac:spMkLst>
        </pc:spChg>
        <pc:spChg chg="mod">
          <ac:chgData name="REFFORT Didier [CEGEE]" userId="1ee2bfa2-614f-445e-af1b-d096af47a93d" providerId="ADAL" clId="{6820E598-93BD-4C61-BF94-AAF64569B345}" dt="2024-03-08T09:25:04.642" v="453" actId="6549"/>
          <ac:spMkLst>
            <pc:docMk/>
            <pc:sldMk cId="3529935178" sldId="534"/>
            <ac:spMk id="38" creationId="{9587F71F-25C9-4CF5-B6CA-9F0C26DDD12E}"/>
          </ac:spMkLst>
        </pc:spChg>
        <pc:spChg chg="add mod">
          <ac:chgData name="REFFORT Didier [CEGEE]" userId="1ee2bfa2-614f-445e-af1b-d096af47a93d" providerId="ADAL" clId="{6820E598-93BD-4C61-BF94-AAF64569B345}" dt="2024-03-08T09:28:10.803" v="477" actId="1035"/>
          <ac:spMkLst>
            <pc:docMk/>
            <pc:sldMk cId="3529935178" sldId="534"/>
            <ac:spMk id="39" creationId="{84D10706-721F-5EBB-1C5D-38C605EB208B}"/>
          </ac:spMkLst>
        </pc:sp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6" creationId="{C4B81A9C-6979-4DF8-B19D-BA17B4C43CDC}"/>
          </ac:picMkLst>
        </pc:picChg>
        <pc:picChg chg="add mod">
          <ac:chgData name="REFFORT Didier [CEGEE]" userId="1ee2bfa2-614f-445e-af1b-d096af47a93d" providerId="ADAL" clId="{6820E598-93BD-4C61-BF94-AAF64569B345}" dt="2024-03-08T09:26:19.742" v="458" actId="1076"/>
          <ac:picMkLst>
            <pc:docMk/>
            <pc:sldMk cId="3529935178" sldId="534"/>
            <ac:picMk id="7" creationId="{A1D2AE21-EC7C-83F4-8051-8A7903F7E596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17" creationId="{39D8244E-599F-48B7-A230-8B3515F309AF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19" creationId="{D3664F73-07D4-4F20-A621-11EEDAB031B8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22" creationId="{DF190130-CA40-403A-A4EE-36ACB1B77CB3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24" creationId="{9A7C78CA-1827-4C7E-98E5-B9C70F2EB345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26" creationId="{94716CD8-F6A9-4615-98A7-B91CAC692742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28" creationId="{EC95B681-B2E3-4FC0-8A2B-7E370A24783B}"/>
          </ac:picMkLst>
        </pc:picChg>
        <pc:picChg chg="del">
          <ac:chgData name="REFFORT Didier [CEGEE]" userId="1ee2bfa2-614f-445e-af1b-d096af47a93d" providerId="ADAL" clId="{6820E598-93BD-4C61-BF94-AAF64569B345}" dt="2024-03-08T09:26:22.691" v="459" actId="478"/>
          <ac:picMkLst>
            <pc:docMk/>
            <pc:sldMk cId="3529935178" sldId="534"/>
            <ac:picMk id="31" creationId="{C7531C01-D3BF-4222-8A37-02AE4B470992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33" creationId="{4FB6E883-FB5D-4D3A-BD9D-F542100B6BCF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34" creationId="{F76A406D-AB26-4722-AE68-42E4D41CA68E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35" creationId="{AC79C70C-2341-4AB5-9787-C98A5C140D9B}"/>
          </ac:picMkLst>
        </pc:picChg>
        <pc:picChg chg="del">
          <ac:chgData name="REFFORT Didier [CEGEE]" userId="1ee2bfa2-614f-445e-af1b-d096af47a93d" providerId="ADAL" clId="{6820E598-93BD-4C61-BF94-AAF64569B345}" dt="2024-03-08T09:24:39.688" v="451" actId="478"/>
          <ac:picMkLst>
            <pc:docMk/>
            <pc:sldMk cId="3529935178" sldId="534"/>
            <ac:picMk id="36" creationId="{9B0B095B-362D-49A6-9067-247C4F055D83}"/>
          </ac:picMkLst>
        </pc:picChg>
      </pc:sldChg>
      <pc:sldMasterChg chg="modSldLayout">
        <pc:chgData name="REFFORT Didier [CEGEE]" userId="1ee2bfa2-614f-445e-af1b-d096af47a93d" providerId="ADAL" clId="{6820E598-93BD-4C61-BF94-AAF64569B345}" dt="2024-03-08T09:29:56.458" v="485" actId="20577"/>
        <pc:sldMasterMkLst>
          <pc:docMk/>
          <pc:sldMasterMk cId="4183690594" sldId="2147483648"/>
        </pc:sldMasterMkLst>
        <pc:sldLayoutChg chg="modSp mod">
          <pc:chgData name="REFFORT Didier [CEGEE]" userId="1ee2bfa2-614f-445e-af1b-d096af47a93d" providerId="ADAL" clId="{6820E598-93BD-4C61-BF94-AAF64569B345}" dt="2024-03-08T09:29:56.458" v="485" actId="20577"/>
          <pc:sldLayoutMkLst>
            <pc:docMk/>
            <pc:sldMasterMk cId="4183690594" sldId="2147483648"/>
            <pc:sldLayoutMk cId="4083465071" sldId="2147483675"/>
          </pc:sldLayoutMkLst>
          <pc:spChg chg="mod">
            <ac:chgData name="REFFORT Didier [CEGEE]" userId="1ee2bfa2-614f-445e-af1b-d096af47a93d" providerId="ADAL" clId="{6820E598-93BD-4C61-BF94-AAF64569B345}" dt="2024-03-08T09:29:56.458" v="485" actId="20577"/>
            <ac:spMkLst>
              <pc:docMk/>
              <pc:sldMasterMk cId="4183690594" sldId="2147483648"/>
              <pc:sldLayoutMk cId="4083465071" sldId="2147483675"/>
              <ac:spMk id="2" creationId="{62D93B1D-DC01-4893-A595-B9340BCAA29B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26/03/2024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B6E3E-140C-411A-87D3-856606D25FE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752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430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292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803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141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C0AB7-84EE-46A7-ACC8-EBAB79331247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89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5195241" y="6488276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S12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367864B5-ACED-42C9-9790-4A552B257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61840" y="60129"/>
            <a:ext cx="2503212" cy="231775"/>
          </a:xfrm>
          <a:prstGeom prst="rect">
            <a:avLst/>
          </a:prstGeom>
        </p:spPr>
        <p:txBody>
          <a:bodyPr/>
          <a:lstStyle/>
          <a:p>
            <a:r>
              <a:rPr lang="fr-FR" sz="2000" dirty="0">
                <a:solidFill>
                  <a:srgbClr val="00B050"/>
                </a:solidFill>
                <a:latin typeface="Montserrat Black" panose="00000A00000000000000" pitchFamily="2" charset="0"/>
              </a:rPr>
              <a:t>TRÉSO CLIMAT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42910638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5.wdp"/><Relationship Id="rId18" Type="http://schemas.openxmlformats.org/officeDocument/2006/relationships/image" Target="../media/image24.png"/><Relationship Id="rId3" Type="http://schemas.openxmlformats.org/officeDocument/2006/relationships/image" Target="../media/image15.png"/><Relationship Id="rId21" Type="http://schemas.microsoft.com/office/2007/relationships/hdphoto" Target="../media/hdphoto9.wdp"/><Relationship Id="rId7" Type="http://schemas.openxmlformats.org/officeDocument/2006/relationships/hyperlink" Target="https://lei-france.insee.fr/articles/demande-de-lei" TargetMode="External"/><Relationship Id="rId12" Type="http://schemas.openxmlformats.org/officeDocument/2006/relationships/image" Target="../media/image21.png"/><Relationship Id="rId17" Type="http://schemas.microsoft.com/office/2007/relationships/hdphoto" Target="../media/hdphoto7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hyperlink" Target="https://lei-france.insee.fr/faq" TargetMode="External"/><Relationship Id="rId15" Type="http://schemas.microsoft.com/office/2007/relationships/hdphoto" Target="../media/hdphoto6.wdp"/><Relationship Id="rId10" Type="http://schemas.openxmlformats.org/officeDocument/2006/relationships/image" Target="../media/image20.png"/><Relationship Id="rId19" Type="http://schemas.microsoft.com/office/2007/relationships/hdphoto" Target="../media/hdphoto8.wdp"/><Relationship Id="rId4" Type="http://schemas.openxmlformats.org/officeDocument/2006/relationships/image" Target="../media/image16.png"/><Relationship Id="rId9" Type="http://schemas.openxmlformats.org/officeDocument/2006/relationships/image" Target="../media/image19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wp-admin/admin-ajax.php?juwpfisadmin=false&amp;action=wpfd&amp;task=file.download&amp;wpfd_category_id=1914&amp;wpfd_file_id=32990&amp;token=4e9e067744e8b09dd4b1c5ad31800f6e&amp;preview=1" TargetMode="External"/><Relationship Id="rId13" Type="http://schemas.openxmlformats.org/officeDocument/2006/relationships/image" Target="../media/image27.png"/><Relationship Id="rId18" Type="http://schemas.openxmlformats.org/officeDocument/2006/relationships/image" Target="../media/image31.png"/><Relationship Id="rId3" Type="http://schemas.openxmlformats.org/officeDocument/2006/relationships/hyperlink" Target="http://commerciaux.celca.caisse-epargne.fr/wp-admin/admin-ajax.php?juwpfisadmin=false&amp;action=wpfd&amp;task=file.download&amp;wpfd_category_id=1914&amp;wpfd_file_id=32987&amp;token=4e9e067744e8b09dd4b1c5ad31800f6e&amp;preview=1" TargetMode="External"/><Relationship Id="rId7" Type="http://schemas.openxmlformats.org/officeDocument/2006/relationships/hyperlink" Target="http://commerciaux.celca.caisse-epargne.fr/wp-admin/admin-ajax.php?juwpfisadmin=false&amp;action=wpfd&amp;task=file.download&amp;wpfd_category_id=1914&amp;wpfd_file_id=32981&amp;token=4e9e067744e8b09dd4b1c5ad31800f6e&amp;preview=1" TargetMode="External"/><Relationship Id="rId12" Type="http://schemas.openxmlformats.org/officeDocument/2006/relationships/hyperlink" Target="http://commerciaux.celca.caisse-epargne.fr/download/1914/titre-de-creance/32982/declaration-liee-a-la-souscription-tc_80-ans-et-plus-vf-4.docx" TargetMode="External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commerciaux.celca.caisse-epargne.fr/wp-admin/admin-ajax.php?juwpfisadmin=false&amp;action=wpfd&amp;task=file.download&amp;wpfd_category_id=1914&amp;wpfd_file_id=32984&amp;token=4e9e067744e8b09dd4b1c5ad31800f6e&amp;preview=1" TargetMode="External"/><Relationship Id="rId11" Type="http://schemas.openxmlformats.org/officeDocument/2006/relationships/hyperlink" Target="http://commerciaux.celca.caisse-epargne.fr/download/1914/titre-de-creance/27994/process-lei.pptx" TargetMode="External"/><Relationship Id="rId5" Type="http://schemas.openxmlformats.org/officeDocument/2006/relationships/hyperlink" Target="http://commerciaux.celca.caisse-epargne.fr/wp-admin/admin-ajax.php?juwpfisadmin=false&amp;action=wpfd&amp;task=file.download&amp;wpfd_category_id=1914&amp;wpfd_file_id=32985&amp;token=4e9e067744e8b09dd4b1c5ad31800f6e&amp;preview=1" TargetMode="External"/><Relationship Id="rId15" Type="http://schemas.openxmlformats.org/officeDocument/2006/relationships/image" Target="../media/image28.png"/><Relationship Id="rId10" Type="http://schemas.openxmlformats.org/officeDocument/2006/relationships/hyperlink" Target="http://commerciaux.celca.caisse-epargne.fr/wp-admin/admin-ajax.php?juwpfisadmin=false&amp;action=wpfd&amp;task=file.download&amp;wpfd_category_id=1914&amp;wpfd_file_id=32980&amp;token=4e9e067744e8b09dd4b1c5ad31800f6e&amp;preview=1" TargetMode="External"/><Relationship Id="rId4" Type="http://schemas.openxmlformats.org/officeDocument/2006/relationships/hyperlink" Target="http://commerciaux.celca.caisse-epargne.fr/wp-admin/admin-ajax.php?juwpfisadmin=false&amp;action=wpfd&amp;task=file.download&amp;wpfd_category_id=1914&amp;wpfd_file_id=32986&amp;token=4e9e067744e8b09dd4b1c5ad31800f6e&amp;preview=1" TargetMode="External"/><Relationship Id="rId9" Type="http://schemas.openxmlformats.org/officeDocument/2006/relationships/hyperlink" Target="http://commerciaux.celca.caisse-epargne.fr/wp-admin/admin-ajax.php?juwpfisadmin=false&amp;action=wpfd&amp;task=file.download&amp;wpfd_category_id=1914&amp;wpfd_file_id=32983&amp;token=4e9e067744e8b09dd4b1c5ad31800f6e&amp;preview=1" TargetMode="External"/><Relationship Id="rId14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1468" y="6486198"/>
            <a:ext cx="7893700" cy="30488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fr-FR" dirty="0"/>
              <a:t>Edition </a:t>
            </a:r>
            <a:r>
              <a:rPr lang="fr-FR"/>
              <a:t>du  26/03/2024 S12 </a:t>
            </a:r>
            <a:r>
              <a:rPr lang="fr-FR" dirty="0"/>
              <a:t>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DACEA4D-6199-4C3A-5A35-A75042C9F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85" y="1272917"/>
            <a:ext cx="11272910" cy="46986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E038FA3-8CBD-485F-81A6-4814B8DC34B1}"/>
              </a:ext>
            </a:extLst>
          </p:cNvPr>
          <p:cNvSpPr/>
          <p:nvPr/>
        </p:nvSpPr>
        <p:spPr>
          <a:xfrm>
            <a:off x="5969780" y="1272917"/>
            <a:ext cx="5735515" cy="4698609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l"/>
            <a:endParaRPr lang="fr-FR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fr-FR" sz="1800" b="0" i="0" u="none" strike="noStrike" baseline="0" dirty="0">
              <a:latin typeface="Arial" panose="020B0604020202020204" pitchFamily="34" charset="0"/>
            </a:endParaRPr>
          </a:p>
          <a:p>
            <a:r>
              <a:rPr lang="fr-FR" sz="1800" b="0" i="0" u="none" strike="noStrike" baseline="0" dirty="0">
                <a:latin typeface="Arial" panose="020B0604020202020204" pitchFamily="34" charset="0"/>
              </a:rPr>
              <a:t> 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853A09-D0D0-44A7-9703-E44A3019057A}"/>
              </a:ext>
            </a:extLst>
          </p:cNvPr>
          <p:cNvSpPr/>
          <p:nvPr/>
        </p:nvSpPr>
        <p:spPr>
          <a:xfrm>
            <a:off x="6325743" y="1408396"/>
            <a:ext cx="491486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Lancement de l’offre</a:t>
            </a:r>
            <a:r>
              <a:rPr lang="fr-FR" sz="2800" b="1" dirty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3F4E2CF-BBA8-4DC5-A0D9-11652C639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59142">
            <a:off x="7066701" y="3020698"/>
            <a:ext cx="3800921" cy="192314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37E5069-2C29-40F3-AC90-E2B17D7AE91F}"/>
              </a:ext>
            </a:extLst>
          </p:cNvPr>
          <p:cNvSpPr/>
          <p:nvPr/>
        </p:nvSpPr>
        <p:spPr>
          <a:xfrm>
            <a:off x="6338177" y="2214681"/>
            <a:ext cx="4998720" cy="8617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600" dirty="0">
                <a:ln w="0">
                  <a:noFill/>
                </a:ln>
                <a:solidFill>
                  <a:srgbClr val="00B050"/>
                </a:solidFill>
                <a:latin typeface="Montserrat Black" panose="00000A00000000000000" pitchFamily="2" charset="0"/>
                <a:cs typeface="Aharoni" panose="02010803020104030203" pitchFamily="2" charset="-79"/>
              </a:rPr>
              <a:t>VIZION TRESO</a:t>
            </a:r>
            <a:endParaRPr lang="fr-FR" sz="1200" dirty="0">
              <a:ln w="0">
                <a:noFill/>
              </a:ln>
              <a:solidFill>
                <a:srgbClr val="00B050"/>
              </a:solidFill>
              <a:latin typeface="Montserrat Black" panose="00000A00000000000000" pitchFamily="2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200" b="1" dirty="0">
                <a:latin typeface="Arial" panose="020B0604020202020204" pitchFamily="34" charset="0"/>
              </a:rPr>
              <a:t>Solution de placement protégée à 100% à l’échéance</a:t>
            </a:r>
            <a:endParaRPr lang="fr-FR" sz="3600" dirty="0">
              <a:solidFill>
                <a:srgbClr val="000000"/>
              </a:solidFill>
              <a:latin typeface="Montserrat Black" panose="00000A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71629B-99CB-4BD6-A92E-38DF9AD55A4A}"/>
              </a:ext>
            </a:extLst>
          </p:cNvPr>
          <p:cNvSpPr/>
          <p:nvPr/>
        </p:nvSpPr>
        <p:spPr>
          <a:xfrm>
            <a:off x="6325742" y="5198402"/>
            <a:ext cx="528283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0000"/>
                </a:solidFill>
              </a:rPr>
              <a:t>Une offre  accessible aux personnes morales et  également aux personnes physiques</a:t>
            </a: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98BA05-2EDB-4F36-BD70-8960BFFCDB5B}"/>
              </a:ext>
            </a:extLst>
          </p:cNvPr>
          <p:cNvSpPr/>
          <p:nvPr/>
        </p:nvSpPr>
        <p:spPr>
          <a:xfrm rot="20984993">
            <a:off x="7191344" y="3238229"/>
            <a:ext cx="329238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200" dirty="0">
              <a:solidFill>
                <a:srgbClr val="000000">
                  <a:lumMod val="75000"/>
                  <a:lumOff val="25000"/>
                </a:srgbClr>
              </a:solidFill>
              <a:latin typeface="Univers LT Std"/>
            </a:endParaRPr>
          </a:p>
          <a:p>
            <a:pPr algn="ctr"/>
            <a:r>
              <a:rPr lang="fr-FR" dirty="0">
                <a:solidFill>
                  <a:srgbClr val="000000">
                    <a:lumMod val="75000"/>
                    <a:lumOff val="25000"/>
                  </a:srgbClr>
                </a:solidFill>
                <a:latin typeface="Univers LT Std"/>
              </a:rPr>
              <a:t> </a:t>
            </a:r>
            <a:r>
              <a:rPr lang="fr-FR" b="1" dirty="0">
                <a:solidFill>
                  <a:prstClr val="white"/>
                </a:solidFill>
                <a:latin typeface="Abadi" panose="020B0604020104020204" pitchFamily="34" charset="0"/>
              </a:rPr>
              <a:t>Période de souscription </a:t>
            </a:r>
            <a:r>
              <a:rPr lang="fr-FR" sz="1600" b="1" dirty="0">
                <a:solidFill>
                  <a:prstClr val="white"/>
                </a:solidFill>
                <a:latin typeface="Abadi" panose="020B0604020104020204" pitchFamily="34" charset="0"/>
              </a:rPr>
              <a:t>:</a:t>
            </a:r>
          </a:p>
          <a:p>
            <a:pPr algn="ctr"/>
            <a:r>
              <a:rPr lang="fr-FR" sz="1600" b="1" dirty="0">
                <a:solidFill>
                  <a:prstClr val="white"/>
                </a:solidFill>
                <a:latin typeface="Abadi" panose="020B0604020104020204" pitchFamily="34" charset="0"/>
              </a:rPr>
              <a:t> </a:t>
            </a:r>
            <a:r>
              <a:rPr lang="fr-FR" b="1" dirty="0">
                <a:solidFill>
                  <a:prstClr val="white"/>
                </a:solidFill>
                <a:latin typeface="Abadi" panose="020B0604020104020204" pitchFamily="34" charset="0"/>
              </a:rPr>
              <a:t>D</a:t>
            </a:r>
            <a:r>
              <a:rPr lang="fr-FR" sz="1600" b="1" dirty="0">
                <a:solidFill>
                  <a:prstClr val="white"/>
                </a:solidFill>
                <a:latin typeface="Abadi" panose="020B0604020104020204" pitchFamily="34" charset="0"/>
              </a:rPr>
              <a:t>u 11 mars 2024</a:t>
            </a:r>
          </a:p>
          <a:p>
            <a:pPr algn="ctr"/>
            <a:r>
              <a:rPr lang="fr-FR" sz="1600" b="1" dirty="0">
                <a:solidFill>
                  <a:prstClr val="white"/>
                </a:solidFill>
                <a:latin typeface="Abadi" panose="020B0604020104020204" pitchFamily="34" charset="0"/>
              </a:rPr>
              <a:t> au </a:t>
            </a:r>
          </a:p>
          <a:p>
            <a:pPr algn="ctr"/>
            <a:r>
              <a:rPr lang="fr-FR" sz="1600" b="1" dirty="0">
                <a:solidFill>
                  <a:prstClr val="white"/>
                </a:solidFill>
                <a:latin typeface="Abadi" panose="020B0604020104020204" pitchFamily="34" charset="0"/>
              </a:rPr>
              <a:t>28 juin 2024</a:t>
            </a:r>
            <a:endParaRPr lang="fr-FR" sz="1600" dirty="0">
              <a:solidFill>
                <a:prstClr val="white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9226DC62-2B16-9F00-2568-709EA2027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08" y="2363222"/>
            <a:ext cx="2676415" cy="18708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26941" y="178752"/>
            <a:ext cx="10133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TRÉSO CLIMAT EN QUELQUES MOTS</a:t>
            </a:r>
          </a:p>
          <a:p>
            <a:r>
              <a:rPr lang="fr-FR" sz="1600" b="1" dirty="0">
                <a:solidFill>
                  <a:srgbClr val="000000"/>
                </a:solidFill>
                <a:latin typeface="Montserrat" panose="00000500000000000000" pitchFamily="2" charset="0"/>
              </a:rPr>
              <a:t>Une formule simple à remboursement automatique</a:t>
            </a:r>
            <a:endParaRPr lang="fr-FR" sz="1600" b="1" dirty="0"/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EB04B3FC-F68C-403C-8CBB-C670307D0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2000" dirty="0">
                <a:solidFill>
                  <a:srgbClr val="00B050"/>
                </a:solidFill>
                <a:latin typeface="Montserrat Black" panose="00000A00000000000000" pitchFamily="2" charset="0"/>
              </a:rPr>
              <a:t>VIZION TRESO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E5B30D-4BE4-4B6F-374D-BEB792686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583" y="716100"/>
            <a:ext cx="8300690" cy="42140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5F1B73-7072-8932-5986-ACF91AC22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9" y="5151844"/>
            <a:ext cx="11812834" cy="123438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6E46371-6025-18A3-D823-8450872C2E1B}"/>
              </a:ext>
            </a:extLst>
          </p:cNvPr>
          <p:cNvSpPr txBox="1"/>
          <p:nvPr/>
        </p:nvSpPr>
        <p:spPr>
          <a:xfrm>
            <a:off x="2167712" y="1254967"/>
            <a:ext cx="854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Soit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F9FACB-AEDA-D404-28B3-919D0DE3A70A}"/>
              </a:ext>
            </a:extLst>
          </p:cNvPr>
          <p:cNvSpPr txBox="1"/>
          <p:nvPr/>
        </p:nvSpPr>
        <p:spPr>
          <a:xfrm>
            <a:off x="147152" y="1096691"/>
            <a:ext cx="24138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2</a:t>
            </a:r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 hypothèses de remboursement 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6113115-D7C4-15DF-A38E-0C11710D413F}"/>
              </a:ext>
            </a:extLst>
          </p:cNvPr>
          <p:cNvSpPr/>
          <p:nvPr/>
        </p:nvSpPr>
        <p:spPr>
          <a:xfrm>
            <a:off x="3058666" y="1381951"/>
            <a:ext cx="362593" cy="2912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C18842-E0FA-22E5-7533-A6DB511FA937}"/>
              </a:ext>
            </a:extLst>
          </p:cNvPr>
          <p:cNvSpPr txBox="1"/>
          <p:nvPr/>
        </p:nvSpPr>
        <p:spPr>
          <a:xfrm>
            <a:off x="3917757" y="4926250"/>
            <a:ext cx="82656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006ABD"/>
                </a:solidFill>
              </a:rPr>
              <a:t>Dates d’Évaluation de Remboursement Automatique Anticipé : 16 juillet 2027 ; 15 octobre 2027 ; 21 janvier 2028 ; 21 avril 2028 ; 21 juillet 2028 ; 20 octobre 2028 ; 19 janvier 2029 ; 20 avril 2029 ; 20 juillet 2029 ; 19 octobre 2029 ; 18 janvier 2030 ; 18 avril 2030.</a:t>
            </a:r>
          </a:p>
        </p:txBody>
      </p:sp>
    </p:spTree>
    <p:extLst>
      <p:ext uri="{BB962C8B-B14F-4D97-AF65-F5344CB8AC3E}">
        <p14:creationId xmlns:p14="http://schemas.microsoft.com/office/powerpoint/2010/main" val="2654970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52CDB94-6653-1E9F-5CB0-EBB1D748E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998" y="805160"/>
            <a:ext cx="7997093" cy="408934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D67233-EF46-4B69-A185-0D33D229CA9C}"/>
              </a:ext>
            </a:extLst>
          </p:cNvPr>
          <p:cNvSpPr/>
          <p:nvPr/>
        </p:nvSpPr>
        <p:spPr>
          <a:xfrm>
            <a:off x="1044358" y="143918"/>
            <a:ext cx="10133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  <a:latin typeface="Montserrat" panose="00000500000000000000" pitchFamily="2" charset="0"/>
              </a:rPr>
              <a:t>TRÉSO CLIMAT EN QUELQUES MOTS</a:t>
            </a:r>
          </a:p>
          <a:p>
            <a:r>
              <a:rPr lang="fr-FR" sz="1600" b="1" dirty="0">
                <a:solidFill>
                  <a:srgbClr val="000000"/>
                </a:solidFill>
                <a:latin typeface="Montserrat" panose="00000500000000000000" pitchFamily="2" charset="0"/>
              </a:rPr>
              <a:t>Une formule simple à remboursement automatique</a:t>
            </a:r>
            <a:endParaRPr lang="fr-FR" sz="1600" b="1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F7F754A-F8D3-A85A-9EA1-CAD6BE13D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9" y="2280954"/>
            <a:ext cx="2794109" cy="195309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7D705D5-4203-A9AA-252B-4B5C3F9F143D}"/>
              </a:ext>
            </a:extLst>
          </p:cNvPr>
          <p:cNvSpPr txBox="1"/>
          <p:nvPr/>
        </p:nvSpPr>
        <p:spPr>
          <a:xfrm>
            <a:off x="4065460" y="1041895"/>
            <a:ext cx="854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Soit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DBD536-EC2F-7ACB-4E5C-90E6A7F399C6}"/>
              </a:ext>
            </a:extLst>
          </p:cNvPr>
          <p:cNvSpPr txBox="1"/>
          <p:nvPr/>
        </p:nvSpPr>
        <p:spPr>
          <a:xfrm>
            <a:off x="524370" y="1145262"/>
            <a:ext cx="3937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" panose="020B0604020104020204" pitchFamily="34" charset="0"/>
              </a:rPr>
              <a:t>2 hypothèses de remboursement 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DC7A1207-6ECF-97AB-0898-D18F3920ED88}"/>
              </a:ext>
            </a:extLst>
          </p:cNvPr>
          <p:cNvSpPr txBox="1">
            <a:spLocks/>
          </p:cNvSpPr>
          <p:nvPr/>
        </p:nvSpPr>
        <p:spPr>
          <a:xfrm>
            <a:off x="9761840" y="60129"/>
            <a:ext cx="2503212" cy="231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B050"/>
                </a:solidFill>
                <a:latin typeface="Montserrat Black" panose="00000A00000000000000" pitchFamily="2" charset="0"/>
              </a:rPr>
              <a:t>VIZION TRESO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A8EB6077-DE33-B20C-AA47-F5EFC47C0DCA}"/>
              </a:ext>
            </a:extLst>
          </p:cNvPr>
          <p:cNvSpPr/>
          <p:nvPr/>
        </p:nvSpPr>
        <p:spPr>
          <a:xfrm>
            <a:off x="4919702" y="1157878"/>
            <a:ext cx="362593" cy="2912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1C9F58-6018-7470-29FB-F24ADE771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9" y="5092764"/>
            <a:ext cx="12012701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87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8F1ABF3-6C58-8364-1174-8F3DE3929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347" y="1096685"/>
            <a:ext cx="10214973" cy="49965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114EF7-87F6-41A8-A13B-22BA71544E5C}"/>
              </a:ext>
            </a:extLst>
          </p:cNvPr>
          <p:cNvSpPr/>
          <p:nvPr/>
        </p:nvSpPr>
        <p:spPr>
          <a:xfrm>
            <a:off x="1226820" y="14165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Montserrat" panose="00000500000000000000" pitchFamily="2" charset="0"/>
              </a:rPr>
              <a:t>POINTS FORTS ET POINTS FAIBLES</a:t>
            </a:r>
          </a:p>
          <a:p>
            <a:r>
              <a:rPr lang="fr-FR" b="1" dirty="0">
                <a:latin typeface="Montserrat" panose="00000500000000000000" pitchFamily="2" charset="0"/>
              </a:rPr>
              <a:t>Pour les clients</a:t>
            </a:r>
          </a:p>
        </p:txBody>
      </p:sp>
      <p:sp>
        <p:nvSpPr>
          <p:cNvPr id="20" name="Rectangle à coins arrondis 19"/>
          <p:cNvSpPr/>
          <p:nvPr/>
        </p:nvSpPr>
        <p:spPr>
          <a:xfrm rot="21056379">
            <a:off x="5382308" y="630790"/>
            <a:ext cx="1605261" cy="47554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PROTECTION DU CAPITAL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100% à maturité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7C711B4B-14BA-4348-3FBA-A271BB114C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61840" y="60129"/>
            <a:ext cx="2503212" cy="231775"/>
          </a:xfrm>
        </p:spPr>
        <p:txBody>
          <a:bodyPr/>
          <a:lstStyle/>
          <a:p>
            <a:r>
              <a:rPr lang="fr-FR" sz="2000" dirty="0">
                <a:solidFill>
                  <a:srgbClr val="00B050"/>
                </a:solidFill>
                <a:latin typeface="Montserrat Black" panose="00000A00000000000000" pitchFamily="2" charset="0"/>
              </a:rPr>
              <a:t>VIZION TRESO</a:t>
            </a:r>
          </a:p>
        </p:txBody>
      </p:sp>
    </p:spTree>
    <p:extLst>
      <p:ext uri="{BB962C8B-B14F-4D97-AF65-F5344CB8AC3E}">
        <p14:creationId xmlns:p14="http://schemas.microsoft.com/office/powerpoint/2010/main" val="1289039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68FEDCB-44D9-4DDE-8F3C-AF2C5B841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7" y="783772"/>
            <a:ext cx="1856875" cy="10769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BB9353-9EF1-4F7D-B4F6-4A049140DF2F}"/>
              </a:ext>
            </a:extLst>
          </p:cNvPr>
          <p:cNvSpPr/>
          <p:nvPr/>
        </p:nvSpPr>
        <p:spPr>
          <a:xfrm>
            <a:off x="1127760" y="140092"/>
            <a:ext cx="6096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Montserrat" panose="00000500000000000000" pitchFamily="2" charset="0"/>
              </a:rPr>
              <a:t>INFORMATIONS SUR L’OBLIGATION VERTE </a:t>
            </a:r>
            <a:r>
              <a:rPr lang="fr-FR" sz="1600" b="1" dirty="0">
                <a:solidFill>
                  <a:srgbClr val="000000"/>
                </a:solidFill>
                <a:latin typeface="Montserrat" panose="00000500000000000000" pitchFamily="2" charset="0"/>
              </a:rPr>
              <a:t>Définition</a:t>
            </a:r>
          </a:p>
          <a:p>
            <a:r>
              <a:rPr lang="fr-FR" sz="5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D716AD-95D0-4E14-832A-C8A2A782D1B5}"/>
              </a:ext>
            </a:extLst>
          </p:cNvPr>
          <p:cNvSpPr/>
          <p:nvPr/>
        </p:nvSpPr>
        <p:spPr>
          <a:xfrm>
            <a:off x="1129750" y="1689854"/>
            <a:ext cx="36695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u="sng" dirty="0">
                <a:solidFill>
                  <a:srgbClr val="000000"/>
                </a:solidFill>
                <a:latin typeface="Montserrat" panose="00000500000000000000" pitchFamily="2" charset="0"/>
              </a:rPr>
              <a:t>Qu’est-ce qu’un titre de créance </a:t>
            </a:r>
            <a:r>
              <a:rPr lang="fr-FR" sz="1400" u="sng" dirty="0">
                <a:solidFill>
                  <a:srgbClr val="558C0E"/>
                </a:solidFill>
                <a:latin typeface="Montserrat" panose="00000500000000000000" pitchFamily="2" charset="0"/>
              </a:rPr>
              <a:t>vert</a:t>
            </a:r>
            <a:r>
              <a:rPr lang="fr-FR" sz="1400" u="sng" dirty="0">
                <a:solidFill>
                  <a:srgbClr val="000000"/>
                </a:solidFill>
                <a:latin typeface="Montserrat" panose="00000500000000000000" pitchFamily="2" charset="0"/>
              </a:rPr>
              <a:t>?</a:t>
            </a:r>
            <a:endParaRPr lang="fr-FR" sz="1400" u="sng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F74C20-7D7E-472E-973A-8469014BD5AD}"/>
              </a:ext>
            </a:extLst>
          </p:cNvPr>
          <p:cNvSpPr/>
          <p:nvPr/>
        </p:nvSpPr>
        <p:spPr>
          <a:xfrm>
            <a:off x="1562100" y="2008213"/>
            <a:ext cx="103174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100" dirty="0">
                <a:solidFill>
                  <a:srgbClr val="000000"/>
                </a:solidFill>
                <a:latin typeface="Montserrat" panose="00000500000000000000" pitchFamily="2" charset="0"/>
              </a:rPr>
              <a:t>Il s’agit d’un titre de créance destiné à financer ou refinancer des prêts éligibles à des projets verts à l'impact environnemental positif.</a:t>
            </a:r>
          </a:p>
          <a:p>
            <a:pPr algn="just"/>
            <a:endParaRPr lang="fr-FR" sz="1100" dirty="0">
              <a:latin typeface="Montserrat" panose="000005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100" dirty="0">
                <a:latin typeface="Montserrat" panose="00000500000000000000" pitchFamily="2" charset="0"/>
              </a:rPr>
              <a:t>Il respecte des lignes directrices préconisant la transparence et la publication d’informations sur 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100" dirty="0">
                <a:latin typeface="Montserrat" panose="00000500000000000000" pitchFamily="2" charset="0"/>
              </a:rPr>
              <a:t>l’utilisation et la gestion des fonds,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100" dirty="0">
                <a:latin typeface="Montserrat" panose="00000500000000000000" pitchFamily="2" charset="0"/>
              </a:rPr>
              <a:t>le processus de sélection et d’évaluation des projets,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100" dirty="0">
                <a:latin typeface="Montserrat" panose="00000500000000000000" pitchFamily="2" charset="0"/>
              </a:rPr>
              <a:t>le reporting.</a:t>
            </a:r>
          </a:p>
          <a:p>
            <a:pPr algn="just"/>
            <a:endParaRPr lang="fr-FR" sz="1100" dirty="0">
              <a:latin typeface="Montserrat" panose="000005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100" dirty="0">
                <a:latin typeface="Montserrat" panose="00000500000000000000" pitchFamily="2" charset="0"/>
              </a:rPr>
              <a:t>Les projets sont sélectionnés avec soin sur la base de critères d’éligibilité et de méthodologie définis par l’émetteur.</a:t>
            </a:r>
          </a:p>
          <a:p>
            <a:pPr algn="just"/>
            <a:endParaRPr lang="fr-FR" sz="1100" dirty="0">
              <a:latin typeface="Montserrat" panose="000005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100" dirty="0">
                <a:solidFill>
                  <a:srgbClr val="000000"/>
                </a:solidFill>
                <a:latin typeface="Montserrat" panose="00000500000000000000" pitchFamily="2" charset="0"/>
              </a:rPr>
              <a:t>Il est émis par une institution (entreprise, collectivité ou état). Dans le cadre de VIZION TRESO, il s’agit de la banque Natixis (l’émetteur).</a:t>
            </a:r>
            <a:endParaRPr lang="fr-FR" sz="1100" dirty="0">
              <a:latin typeface="Montserrat" panose="000005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E7AA3F-0D72-4123-B0DE-F571293B2351}"/>
              </a:ext>
            </a:extLst>
          </p:cNvPr>
          <p:cNvSpPr/>
          <p:nvPr/>
        </p:nvSpPr>
        <p:spPr>
          <a:xfrm>
            <a:off x="1501140" y="4446508"/>
            <a:ext cx="9753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000000"/>
                </a:solidFill>
                <a:latin typeface="Montserrat" panose="00000500000000000000" pitchFamily="2" charset="0"/>
              </a:rPr>
              <a:t>L’indice </a:t>
            </a:r>
            <a:r>
              <a:rPr lang="en-US" sz="1100" dirty="0">
                <a:solidFill>
                  <a:srgbClr val="000000"/>
                </a:solidFill>
                <a:latin typeface="Montserrat" panose="00000500000000000000" pitchFamily="2" charset="0"/>
              </a:rPr>
              <a:t>iEdge ESG Transatlantic SDG EW 50 decrement 5 NTR </a:t>
            </a:r>
            <a:r>
              <a:rPr lang="fr-FR" sz="1100" dirty="0">
                <a:solidFill>
                  <a:srgbClr val="000000"/>
                </a:solidFill>
                <a:latin typeface="Montserrat" panose="00000500000000000000" pitchFamily="2" charset="0"/>
              </a:rPr>
              <a:t>est composé de 50 entreprises, 35 de la zone euro et 15 nord-américaines, sélectionnées pour leur contribution aux objectifs de développement durable</a:t>
            </a:r>
          </a:p>
          <a:p>
            <a:endParaRPr lang="fr-FR" sz="1100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endParaRPr lang="fr-FR" sz="1100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>
                <a:solidFill>
                  <a:srgbClr val="000000"/>
                </a:solidFill>
                <a:latin typeface="Montserrat" panose="00000500000000000000" pitchFamily="2" charset="0"/>
              </a:rPr>
              <a:t>Ces 50 valeurs de l’indice sont équipondérées chacune représente 1 50 e du poids de l’indice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1100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100" dirty="0">
                <a:solidFill>
                  <a:srgbClr val="000000"/>
                </a:solidFill>
                <a:latin typeface="Montserrat" panose="00000500000000000000" pitchFamily="2" charset="0"/>
              </a:rPr>
              <a:t>Les entreprises sélectionnées répondent également positivement à une analyse sectorielle et de controverses sur chacun des 3 piliers ESG ( Environnement, Social, Gouvernance)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EED22F-E455-4726-8621-376EBC099107}"/>
              </a:ext>
            </a:extLst>
          </p:cNvPr>
          <p:cNvSpPr/>
          <p:nvPr/>
        </p:nvSpPr>
        <p:spPr>
          <a:xfrm>
            <a:off x="1186707" y="4044732"/>
            <a:ext cx="5211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1400" u="sng" dirty="0">
                <a:solidFill>
                  <a:srgbClr val="000000"/>
                </a:solidFill>
                <a:latin typeface="Montserrat" panose="00000500000000000000" pitchFamily="2" charset="0"/>
              </a:rPr>
              <a:t>Pour en savoir plus sur l’indice de référence </a:t>
            </a:r>
            <a:r>
              <a:rPr lang="fr-FR" sz="1400" u="sng" dirty="0">
                <a:solidFill>
                  <a:srgbClr val="3EAB36"/>
                </a:solidFill>
                <a:latin typeface="Montserrat" panose="00000500000000000000" pitchFamily="2" charset="0"/>
              </a:rPr>
              <a:t>Vizion Tréso</a:t>
            </a:r>
            <a:endParaRPr lang="fr-FR" sz="1400" u="sng" dirty="0">
              <a:solidFill>
                <a:srgbClr val="3EAB36"/>
              </a:solidFill>
            </a:endParaRPr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DA3CBA9D-E746-E198-361E-486D2C74D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61840" y="60129"/>
            <a:ext cx="2503212" cy="231775"/>
          </a:xfrm>
        </p:spPr>
        <p:txBody>
          <a:bodyPr/>
          <a:lstStyle/>
          <a:p>
            <a:r>
              <a:rPr lang="fr-FR" sz="2000" dirty="0">
                <a:solidFill>
                  <a:srgbClr val="00B050"/>
                </a:solidFill>
                <a:latin typeface="Montserrat Black" panose="00000A00000000000000" pitchFamily="2" charset="0"/>
              </a:rPr>
              <a:t>VIZION TRESO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FE024E-E50B-723C-C880-68641F33A160}"/>
              </a:ext>
            </a:extLst>
          </p:cNvPr>
          <p:cNvSpPr txBox="1"/>
          <p:nvPr/>
        </p:nvSpPr>
        <p:spPr>
          <a:xfrm>
            <a:off x="1464072" y="843171"/>
            <a:ext cx="96333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100" dirty="0">
                <a:latin typeface="Montserrat Light" panose="00000400000000000000" pitchFamily="2" charset="0"/>
              </a:rPr>
              <a:t>Le réchauffement climatique est une réalité à laquelle chaque citoyen est confronté. Une démarche proactive pour réduire les émissions de gaz à effet de serre est absolument nécessaire. La nouvelle offre </a:t>
            </a:r>
            <a:r>
              <a:rPr lang="fr-FR" sz="1100" dirty="0">
                <a:solidFill>
                  <a:srgbClr val="3EAB36"/>
                </a:solidFill>
                <a:latin typeface="Montserrat Light" panose="00000400000000000000" pitchFamily="2" charset="0"/>
              </a:rPr>
              <a:t>Vizion Tréso </a:t>
            </a:r>
            <a:r>
              <a:rPr lang="fr-FR" sz="1100" dirty="0">
                <a:latin typeface="Montserrat Light" panose="00000400000000000000" pitchFamily="2" charset="0"/>
              </a:rPr>
              <a:t>est un titre de créance vert qui s’inscrit dans cette démarche et permet aux investisseurs de s’engager en faveur de la</a:t>
            </a:r>
          </a:p>
          <a:p>
            <a:pPr algn="just"/>
            <a:r>
              <a:rPr lang="fr-FR" sz="1100" dirty="0">
                <a:latin typeface="Montserrat Light" panose="00000400000000000000" pitchFamily="2" charset="0"/>
              </a:rPr>
              <a:t>transition énergétique.</a:t>
            </a:r>
          </a:p>
        </p:txBody>
      </p:sp>
    </p:spTree>
    <p:extLst>
      <p:ext uri="{BB962C8B-B14F-4D97-AF65-F5344CB8AC3E}">
        <p14:creationId xmlns:p14="http://schemas.microsoft.com/office/powerpoint/2010/main" val="2560058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AA3AAD3-E5F9-4662-AC47-4ADF1443DB51}"/>
              </a:ext>
            </a:extLst>
          </p:cNvPr>
          <p:cNvSpPr/>
          <p:nvPr/>
        </p:nvSpPr>
        <p:spPr>
          <a:xfrm>
            <a:off x="7728618" y="4246811"/>
            <a:ext cx="4126973" cy="18012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C78F6A-DFF1-46C1-8FA3-7AD0C17FB827}"/>
              </a:ext>
            </a:extLst>
          </p:cNvPr>
          <p:cNvSpPr/>
          <p:nvPr/>
        </p:nvSpPr>
        <p:spPr>
          <a:xfrm>
            <a:off x="3505898" y="4238799"/>
            <a:ext cx="3961259" cy="18012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80BC71-2D26-4FF6-B05C-A06DDED64861}"/>
              </a:ext>
            </a:extLst>
          </p:cNvPr>
          <p:cNvSpPr/>
          <p:nvPr/>
        </p:nvSpPr>
        <p:spPr>
          <a:xfrm>
            <a:off x="373264" y="4271483"/>
            <a:ext cx="2879183" cy="1784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E34F65-667A-4407-B000-3CC96F3BC364}"/>
              </a:ext>
            </a:extLst>
          </p:cNvPr>
          <p:cNvSpPr/>
          <p:nvPr/>
        </p:nvSpPr>
        <p:spPr>
          <a:xfrm>
            <a:off x="7718573" y="1645920"/>
            <a:ext cx="4126973" cy="2353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5A6104-D068-45A5-8C1D-F2EC778CD1B2}"/>
              </a:ext>
            </a:extLst>
          </p:cNvPr>
          <p:cNvSpPr/>
          <p:nvPr/>
        </p:nvSpPr>
        <p:spPr>
          <a:xfrm>
            <a:off x="3510940" y="1652537"/>
            <a:ext cx="3948695" cy="23229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96CD9C-6754-46E8-9296-C9569413CC49}"/>
              </a:ext>
            </a:extLst>
          </p:cNvPr>
          <p:cNvSpPr/>
          <p:nvPr/>
        </p:nvSpPr>
        <p:spPr>
          <a:xfrm>
            <a:off x="372495" y="1645920"/>
            <a:ext cx="2879951" cy="23378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CE0646D-D751-4B09-A850-8F28E8073B2E}"/>
              </a:ext>
            </a:extLst>
          </p:cNvPr>
          <p:cNvSpPr txBox="1"/>
          <p:nvPr/>
        </p:nvSpPr>
        <p:spPr>
          <a:xfrm>
            <a:off x="302610" y="1013433"/>
            <a:ext cx="9175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</a:rPr>
              <a:t>Comment votre client peut-il obtenir simplement son identifiant d’entité juridique ?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9D8244E-599F-48B7-A230-8B3515F30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387" y="1953728"/>
            <a:ext cx="3948695" cy="199576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B1C51E7-8033-4D89-A57C-AEE44E315C13}"/>
              </a:ext>
            </a:extLst>
          </p:cNvPr>
          <p:cNvSpPr txBox="1"/>
          <p:nvPr/>
        </p:nvSpPr>
        <p:spPr>
          <a:xfrm>
            <a:off x="463783" y="1733177"/>
            <a:ext cx="2658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" panose="00000500000000000000" pitchFamily="2" charset="0"/>
              </a:rPr>
              <a:t>Quand le LEI est-il obligatoire ?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3664F73-07D4-4F20-A621-11EEDAB03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5192" y="4322148"/>
            <a:ext cx="3962243" cy="152840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08B14D6-2FD6-4830-95A6-748B5E931189}"/>
              </a:ext>
            </a:extLst>
          </p:cNvPr>
          <p:cNvSpPr txBox="1"/>
          <p:nvPr/>
        </p:nvSpPr>
        <p:spPr>
          <a:xfrm>
            <a:off x="553634" y="4354141"/>
            <a:ext cx="3223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" panose="00000500000000000000" pitchFamily="2" charset="0"/>
              </a:rPr>
              <a:t>Quel délai d’attribution ?</a:t>
            </a:r>
          </a:p>
        </p:txBody>
      </p:sp>
      <p:pic>
        <p:nvPicPr>
          <p:cNvPr id="22" name="Image 21">
            <a:hlinkClick r:id="rId5"/>
            <a:extLst>
              <a:ext uri="{FF2B5EF4-FFF2-40B4-BE49-F238E27FC236}">
                <a16:creationId xmlns:a16="http://schemas.microsoft.com/office/drawing/2014/main" id="{DF190130-CA40-403A-A4EE-36ACB1B77C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1641"/>
          <a:stretch/>
        </p:blipFill>
        <p:spPr>
          <a:xfrm>
            <a:off x="3879639" y="4752745"/>
            <a:ext cx="3113476" cy="1230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950BA81-FBE2-4F2C-800F-181FE4E83638}"/>
              </a:ext>
            </a:extLst>
          </p:cNvPr>
          <p:cNvSpPr txBox="1"/>
          <p:nvPr/>
        </p:nvSpPr>
        <p:spPr>
          <a:xfrm>
            <a:off x="3695019" y="1748170"/>
            <a:ext cx="37559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" panose="00000500000000000000" pitchFamily="2" charset="0"/>
              </a:rPr>
              <a:t>Où votre client doit-il demander son LEI ?</a:t>
            </a:r>
          </a:p>
        </p:txBody>
      </p:sp>
      <p:pic>
        <p:nvPicPr>
          <p:cNvPr id="24" name="Image 23">
            <a:hlinkClick r:id="rId7"/>
            <a:extLst>
              <a:ext uri="{FF2B5EF4-FFF2-40B4-BE49-F238E27FC236}">
                <a16:creationId xmlns:a16="http://schemas.microsoft.com/office/drawing/2014/main" id="{9A7C78CA-1827-4C7E-98E5-B9C70F2EB3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1255" y="2483196"/>
            <a:ext cx="3755907" cy="498493"/>
          </a:xfrm>
          <a:prstGeom prst="rect">
            <a:avLst/>
          </a:prstGeom>
          <a:ln w="12700"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7A62CBB-9573-4D27-A640-71D18790B3B8}"/>
              </a:ext>
            </a:extLst>
          </p:cNvPr>
          <p:cNvSpPr/>
          <p:nvPr/>
        </p:nvSpPr>
        <p:spPr>
          <a:xfrm>
            <a:off x="3631255" y="3387845"/>
            <a:ext cx="38042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https://lei-france.insee.fr/articles/demande-de-lei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4716CD8-F6A9-4615-98A7-B91CAC6927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022699">
            <a:off x="10740371" y="879264"/>
            <a:ext cx="1344792" cy="644229"/>
          </a:xfrm>
          <a:prstGeom prst="rect">
            <a:avLst/>
          </a:prstGeom>
          <a:ln w="19050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4D3F045-F281-4162-A472-0508EEC61658}"/>
              </a:ext>
            </a:extLst>
          </p:cNvPr>
          <p:cNvSpPr/>
          <p:nvPr/>
        </p:nvSpPr>
        <p:spPr>
          <a:xfrm>
            <a:off x="387721" y="2168512"/>
            <a:ext cx="28363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</a:rPr>
              <a:t>Depuis janvier 2018, les LEI sont obligatoires pour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</a:rPr>
              <a:t>toutes les sociétés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</a:rPr>
              <a:t> qui souhaitent réaliser des transactions sur des instruments financiers cotés en Bourse.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95B681-B2E3-4FC0-8A2B-7E370A24783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30" b="95556" l="7143" r="82143">
                        <a14:foregroundMark x1="20238" y1="23704" x2="20238" y2="23704"/>
                        <a14:foregroundMark x1="33333" y1="17778" x2="33333" y2="17778"/>
                        <a14:foregroundMark x1="39286" y1="19259" x2="39286" y2="19259"/>
                        <a14:foregroundMark x1="52381" y1="47407" x2="52381" y2="47407"/>
                        <a14:foregroundMark x1="64286" y1="51111" x2="64286" y2="51111"/>
                        <a14:foregroundMark x1="82143" y1="54074" x2="82143" y2="54074"/>
                        <a14:foregroundMark x1="80952" y1="68889" x2="80952" y2="68889"/>
                        <a14:foregroundMark x1="14286" y1="73333" x2="14286" y2="73333"/>
                        <a14:foregroundMark x1="42857" y1="88148" x2="42857" y2="88148"/>
                        <a14:foregroundMark x1="60714" y1="95556" x2="60714" y2="95556"/>
                        <a14:foregroundMark x1="71429" y1="94074" x2="71429" y2="94074"/>
                        <a14:foregroundMark x1="72619" y1="88889" x2="72619" y2="88889"/>
                        <a14:foregroundMark x1="75000" y1="84444" x2="75000" y2="84444"/>
                        <a14:foregroundMark x1="38095" y1="52593" x2="38095" y2="52593"/>
                        <a14:foregroundMark x1="21429" y1="38519" x2="21429" y2="38519"/>
                        <a14:foregroundMark x1="21429" y1="22222" x2="21429" y2="22222"/>
                        <a14:foregroundMark x1="39286" y1="68148" x2="39286" y2="68148"/>
                        <a14:foregroundMark x1="21429" y1="55556" x2="21429" y2="55556"/>
                      </a14:backgroundRemoval>
                    </a14:imgEffect>
                  </a14:imgLayer>
                </a14:imgProps>
              </a:ext>
            </a:extLst>
          </a:blip>
          <a:srcRect r="16303"/>
          <a:stretch/>
        </p:blipFill>
        <p:spPr>
          <a:xfrm>
            <a:off x="11721736" y="1229148"/>
            <a:ext cx="409304" cy="785937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BE5C3A7-29A1-4BEF-9B1C-16DCC0429D5C}"/>
              </a:ext>
            </a:extLst>
          </p:cNvPr>
          <p:cNvSpPr txBox="1"/>
          <p:nvPr/>
        </p:nvSpPr>
        <p:spPr>
          <a:xfrm>
            <a:off x="3799338" y="4247594"/>
            <a:ext cx="3113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" panose="00000500000000000000" pitchFamily="2" charset="0"/>
              </a:rPr>
              <a:t>Une FAQ à disposition de votre client sur le site de l’ Insee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2AC305A-F20E-42A8-B939-BC8A9E6EE4E7}"/>
              </a:ext>
            </a:extLst>
          </p:cNvPr>
          <p:cNvSpPr txBox="1"/>
          <p:nvPr/>
        </p:nvSpPr>
        <p:spPr>
          <a:xfrm>
            <a:off x="9248463" y="1670278"/>
            <a:ext cx="3223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ontserrat" panose="00000500000000000000" pitchFamily="2" charset="0"/>
              </a:rPr>
              <a:t>Quel tarif ?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7531C01-D3BF-4222-8A37-02AE4B4709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125" b="95486" l="9600" r="88800">
                        <a14:foregroundMark x1="52800" y1="32639" x2="52800" y2="32639"/>
                        <a14:foregroundMark x1="66400" y1="29514" x2="66400" y2="29514"/>
                        <a14:foregroundMark x1="68000" y1="32292" x2="68000" y2="32292"/>
                        <a14:foregroundMark x1="72000" y1="35417" x2="72000" y2="35417"/>
                        <a14:foregroundMark x1="72800" y1="37847" x2="72800" y2="38889"/>
                        <a14:foregroundMark x1="52800" y1="35417" x2="52800" y2="35417"/>
                        <a14:foregroundMark x1="60800" y1="37153" x2="60800" y2="37153"/>
                        <a14:foregroundMark x1="49600" y1="40625" x2="49600" y2="40625"/>
                        <a14:foregroundMark x1="20800" y1="50000" x2="20800" y2="50000"/>
                        <a14:foregroundMark x1="39200" y1="50000" x2="39200" y2="50000"/>
                        <a14:foregroundMark x1="48000" y1="47222" x2="48000" y2="47222"/>
                        <a14:foregroundMark x1="43200" y1="49653" x2="43200" y2="49653"/>
                        <a14:foregroundMark x1="51200" y1="44792" x2="51200" y2="44792"/>
                        <a14:foregroundMark x1="56800" y1="53125" x2="56800" y2="53125"/>
                        <a14:foregroundMark x1="64800" y1="56597" x2="64800" y2="56597"/>
                        <a14:foregroundMark x1="53600" y1="60764" x2="53600" y2="60764"/>
                        <a14:foregroundMark x1="45600" y1="65278" x2="45600" y2="65278"/>
                        <a14:foregroundMark x1="15200" y1="93056" x2="15200" y2="93056"/>
                        <a14:foregroundMark x1="27200" y1="89931" x2="27200" y2="89931"/>
                        <a14:foregroundMark x1="64000" y1="93750" x2="64000" y2="93750"/>
                        <a14:foregroundMark x1="44000" y1="72917" x2="44000" y2="72917"/>
                        <a14:foregroundMark x1="30400" y1="80903" x2="30400" y2="80903"/>
                        <a14:foregroundMark x1="40800" y1="73264" x2="40800" y2="73264"/>
                        <a14:foregroundMark x1="68000" y1="7639" x2="68000" y2="7639"/>
                        <a14:foregroundMark x1="71200" y1="3472" x2="71200" y2="3472"/>
                        <a14:foregroundMark x1="64000" y1="3819" x2="64000" y2="3819"/>
                        <a14:foregroundMark x1="38400" y1="22917" x2="38400" y2="22917"/>
                        <a14:foregroundMark x1="36800" y1="18056" x2="36800" y2="18056"/>
                        <a14:foregroundMark x1="88000" y1="14931" x2="88000" y2="14931"/>
                        <a14:foregroundMark x1="88000" y1="22917" x2="88000" y2="22917"/>
                        <a14:foregroundMark x1="27200" y1="93056" x2="27200" y2="93056"/>
                        <a14:foregroundMark x1="59200" y1="93403" x2="59200" y2="93403"/>
                        <a14:foregroundMark x1="64800" y1="92361" x2="64800" y2="92361"/>
                        <a14:foregroundMark x1="68800" y1="95486" x2="68800" y2="95486"/>
                        <a14:foregroundMark x1="22400" y1="95486" x2="22400" y2="95486"/>
                        <a14:foregroundMark x1="27200" y1="93403" x2="27200" y2="93403"/>
                        <a14:foregroundMark x1="62400" y1="57639" x2="62400" y2="57639"/>
                        <a14:foregroundMark x1="20000" y1="93403" x2="20000" y2="93403"/>
                        <a14:foregroundMark x1="20800" y1="95139" x2="20800" y2="95139"/>
                        <a14:foregroundMark x1="24000" y1="95139" x2="24000" y2="95139"/>
                        <a14:foregroundMark x1="20800" y1="95139" x2="20800" y2="95139"/>
                        <a14:foregroundMark x1="20800" y1="95139" x2="20800" y2="95139"/>
                        <a14:backgroundMark x1="43200" y1="46875" x2="43200" y2="46875"/>
                        <a14:backgroundMark x1="51200" y1="53819" x2="51200" y2="538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15360" y="4531331"/>
            <a:ext cx="998219" cy="1865305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FBA17B74-0A7C-4F0C-B67D-7524F8780042}"/>
              </a:ext>
            </a:extLst>
          </p:cNvPr>
          <p:cNvSpPr/>
          <p:nvPr/>
        </p:nvSpPr>
        <p:spPr>
          <a:xfrm>
            <a:off x="394143" y="4704603"/>
            <a:ext cx="2792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</a:rPr>
              <a:t>Le délai de réception du code de confirmation par courrier est </a:t>
            </a: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</a:rPr>
              <a:t>variable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</a:rPr>
              <a:t> (sous 48 h en moyenne)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4FB6E883-FB5D-4D3A-BD9D-F542100B6BC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6667" l="9896" r="89583">
                        <a14:foregroundMark x1="54167" y1="14000" x2="54167" y2="14000"/>
                        <a14:foregroundMark x1="85938" y1="27333" x2="85938" y2="27333"/>
                        <a14:foregroundMark x1="65104" y1="90000" x2="65104" y2="90000"/>
                        <a14:foregroundMark x1="72917" y1="96667" x2="72917" y2="96667"/>
                        <a14:foregroundMark x1="9896" y1="28000" x2="9896" y2="28000"/>
                        <a14:foregroundMark x1="23438" y1="32000" x2="23438" y2="32000"/>
                        <a14:foregroundMark x1="42188" y1="38000" x2="42188" y2="38000"/>
                        <a14:foregroundMark x1="51563" y1="38667" x2="51563" y2="38667"/>
                        <a14:foregroundMark x1="86979" y1="28667" x2="86979" y2="28667"/>
                        <a14:foregroundMark x1="74479" y1="17333" x2="74479" y2="17333"/>
                        <a14:foregroundMark x1="69271" y1="72667" x2="69271" y2="72667"/>
                        <a14:foregroundMark x1="76042" y1="67333" x2="76042" y2="67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82649" y="4062015"/>
            <a:ext cx="616765" cy="48184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76A406D-AB26-4722-AE68-42E4D41CA68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697" b="90303" l="8871" r="95565">
                        <a14:foregroundMark x1="48790" y1="38788" x2="48790" y2="38788"/>
                        <a14:foregroundMark x1="86290" y1="36970" x2="86290" y2="36970"/>
                        <a14:foregroundMark x1="75806" y1="32727" x2="75806" y2="32727"/>
                        <a14:foregroundMark x1="75806" y1="32727" x2="75806" y2="32727"/>
                        <a14:foregroundMark x1="79839" y1="32727" x2="90323" y2="43030"/>
                        <a14:foregroundMark x1="90323" y1="43030" x2="95968" y2="61818"/>
                        <a14:foregroundMark x1="95968" y1="61818" x2="92742" y2="80606"/>
                        <a14:foregroundMark x1="92742" y1="80606" x2="82258" y2="91515"/>
                        <a14:foregroundMark x1="82258" y1="91515" x2="72581" y2="90909"/>
                        <a14:foregroundMark x1="93952" y1="75758" x2="93952" y2="75758"/>
                        <a14:foregroundMark x1="85887" y1="35758" x2="85887" y2="35758"/>
                        <a14:foregroundMark x1="92742" y1="46061" x2="92742" y2="46061"/>
                        <a14:foregroundMark x1="89113" y1="41212" x2="80242" y2="35152"/>
                        <a14:foregroundMark x1="89113" y1="39394" x2="95565" y2="61212"/>
                        <a14:foregroundMark x1="87097" y1="37576" x2="91129" y2="44848"/>
                        <a14:foregroundMark x1="85484" y1="58788" x2="85484" y2="58788"/>
                        <a14:foregroundMark x1="90726" y1="62424" x2="90726" y2="62424"/>
                        <a14:foregroundMark x1="88710" y1="50909" x2="88710" y2="50909"/>
                        <a14:foregroundMark x1="83065" y1="43636" x2="83065" y2="43636"/>
                        <a14:foregroundMark x1="73790" y1="40000" x2="73790" y2="40000"/>
                        <a14:foregroundMark x1="77016" y1="38182" x2="77016" y2="38788"/>
                        <a14:foregroundMark x1="77016" y1="41818" x2="77016" y2="41818"/>
                        <a14:foregroundMark x1="76613" y1="86061" x2="76613" y2="86061"/>
                        <a14:foregroundMark x1="82661" y1="81818" x2="82661" y2="81818"/>
                        <a14:foregroundMark x1="88710" y1="73333" x2="88710" y2="73333"/>
                        <a14:foregroundMark x1="54839" y1="90303" x2="54839" y2="90303"/>
                        <a14:foregroundMark x1="27016" y1="57576" x2="27016" y2="575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5448" y="4010313"/>
            <a:ext cx="775100" cy="515691"/>
          </a:xfrm>
          <a:prstGeom prst="rect">
            <a:avLst/>
          </a:prstGeom>
        </p:spPr>
      </p:pic>
      <p:pic>
        <p:nvPicPr>
          <p:cNvPr id="35" name="Image 34">
            <a:hlinkClick r:id="rId7"/>
            <a:extLst>
              <a:ext uri="{FF2B5EF4-FFF2-40B4-BE49-F238E27FC236}">
                <a16:creationId xmlns:a16="http://schemas.microsoft.com/office/drawing/2014/main" id="{AC79C70C-2341-4AB5-9787-C98A5C140D9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35" b="89381" l="5766" r="90744">
                        <a14:foregroundMark x1="5918" y1="30088" x2="9256" y2="71681"/>
                        <a14:foregroundMark x1="39150" y1="42035" x2="39150" y2="42035"/>
                        <a14:foregroundMark x1="38392" y1="42478" x2="38695" y2="43805"/>
                        <a14:foregroundMark x1="38847" y1="43805" x2="38847" y2="43805"/>
                        <a14:foregroundMark x1="38088" y1="45575" x2="42792" y2="54425"/>
                        <a14:foregroundMark x1="40516" y1="39823" x2="43096" y2="39823"/>
                        <a14:foregroundMark x1="45675" y1="42035" x2="45675" y2="42035"/>
                        <a14:foregroundMark x1="48407" y1="47345" x2="48407" y2="47345"/>
                        <a14:foregroundMark x1="53414" y1="50885" x2="53414" y2="50885"/>
                        <a14:foregroundMark x1="51442" y1="46018" x2="51442" y2="46018"/>
                        <a14:foregroundMark x1="54932" y1="53097" x2="54932" y2="53097"/>
                        <a14:foregroundMark x1="57663" y1="52655" x2="57663" y2="52655"/>
                        <a14:foregroundMark x1="61305" y1="50885" x2="61305" y2="50885"/>
                        <a14:foregroundMark x1="63278" y1="50442" x2="63278" y2="50442"/>
                        <a14:foregroundMark x1="65706" y1="47788" x2="65706" y2="47788"/>
                        <a14:foregroundMark x1="67223" y1="51770" x2="67223" y2="51770"/>
                        <a14:foregroundMark x1="69651" y1="50885" x2="69651" y2="50885"/>
                        <a14:foregroundMark x1="76480" y1="50885" x2="76024" y2="50885"/>
                        <a14:foregroundMark x1="80880" y1="45133" x2="80880" y2="45133"/>
                        <a14:foregroundMark x1="78907" y1="52212" x2="79666" y2="47345"/>
                        <a14:foregroundMark x1="84674" y1="48673" x2="84674" y2="48673"/>
                        <a14:foregroundMark x1="90744" y1="39823" x2="90744" y2="39823"/>
                        <a14:foregroundMark x1="20334" y1="42920" x2="20334" y2="42920"/>
                        <a14:foregroundMark x1="20334" y1="52655" x2="18058" y2="31416"/>
                        <a14:foregroundMark x1="18058" y1="31416" x2="17299" y2="57080"/>
                        <a14:foregroundMark x1="17299" y1="57080" x2="22610" y2="54425"/>
                        <a14:foregroundMark x1="22155" y1="62832" x2="26859" y2="80088"/>
                        <a14:foregroundMark x1="26859" y1="80088" x2="26707" y2="81416"/>
                        <a14:foregroundMark x1="18209" y1="64602" x2="25493" y2="56637"/>
                        <a14:foregroundMark x1="25493" y1="56637" x2="22307" y2="46460"/>
                        <a14:foregroundMark x1="13961" y1="24336" x2="16085" y2="68142"/>
                        <a14:foregroundMark x1="9712" y1="11504" x2="9712" y2="11504"/>
                        <a14:foregroundMark x1="27162" y1="84956" x2="27162" y2="84956"/>
                        <a14:foregroundMark x1="24886" y1="82743" x2="24886" y2="82743"/>
                        <a14:foregroundMark x1="28376" y1="88496" x2="28376" y2="88496"/>
                        <a14:foregroundMark x1="12898" y1="16814" x2="12898" y2="168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5247" y="2850288"/>
            <a:ext cx="1178332" cy="404102"/>
          </a:xfrm>
          <a:prstGeom prst="rect">
            <a:avLst/>
          </a:prstGeom>
        </p:spPr>
      </p:pic>
      <p:pic>
        <p:nvPicPr>
          <p:cNvPr id="36" name="Image 35">
            <a:hlinkClick r:id="rId5"/>
            <a:extLst>
              <a:ext uri="{FF2B5EF4-FFF2-40B4-BE49-F238E27FC236}">
                <a16:creationId xmlns:a16="http://schemas.microsoft.com/office/drawing/2014/main" id="{9B0B095B-362D-49A6-9067-247C4F055D8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35" b="89381" l="5766" r="90744">
                        <a14:foregroundMark x1="5918" y1="30088" x2="9256" y2="71681"/>
                        <a14:foregroundMark x1="39150" y1="42035" x2="39150" y2="42035"/>
                        <a14:foregroundMark x1="38392" y1="42478" x2="38695" y2="43805"/>
                        <a14:foregroundMark x1="38847" y1="43805" x2="38847" y2="43805"/>
                        <a14:foregroundMark x1="38088" y1="45575" x2="42792" y2="54425"/>
                        <a14:foregroundMark x1="40516" y1="39823" x2="43096" y2="39823"/>
                        <a14:foregroundMark x1="45675" y1="42035" x2="45675" y2="42035"/>
                        <a14:foregroundMark x1="48407" y1="47345" x2="48407" y2="47345"/>
                        <a14:foregroundMark x1="53414" y1="50885" x2="53414" y2="50885"/>
                        <a14:foregroundMark x1="51442" y1="46018" x2="51442" y2="46018"/>
                        <a14:foregroundMark x1="54932" y1="53097" x2="54932" y2="53097"/>
                        <a14:foregroundMark x1="57663" y1="52655" x2="57663" y2="52655"/>
                        <a14:foregroundMark x1="61305" y1="50885" x2="61305" y2="50885"/>
                        <a14:foregroundMark x1="63278" y1="50442" x2="63278" y2="50442"/>
                        <a14:foregroundMark x1="65706" y1="47788" x2="65706" y2="47788"/>
                        <a14:foregroundMark x1="67223" y1="51770" x2="67223" y2="51770"/>
                        <a14:foregroundMark x1="69651" y1="50885" x2="69651" y2="50885"/>
                        <a14:foregroundMark x1="76480" y1="50885" x2="76024" y2="50885"/>
                        <a14:foregroundMark x1="80880" y1="45133" x2="80880" y2="45133"/>
                        <a14:foregroundMark x1="78907" y1="52212" x2="79666" y2="47345"/>
                        <a14:foregroundMark x1="84674" y1="48673" x2="84674" y2="48673"/>
                        <a14:foregroundMark x1="90744" y1="39823" x2="90744" y2="39823"/>
                        <a14:foregroundMark x1="20334" y1="42920" x2="20334" y2="42920"/>
                        <a14:foregroundMark x1="20334" y1="52655" x2="18058" y2="31416"/>
                        <a14:foregroundMark x1="18058" y1="31416" x2="17299" y2="57080"/>
                        <a14:foregroundMark x1="17299" y1="57080" x2="22610" y2="54425"/>
                        <a14:foregroundMark x1="22155" y1="62832" x2="26859" y2="80088"/>
                        <a14:foregroundMark x1="26859" y1="80088" x2="26707" y2="81416"/>
                        <a14:foregroundMark x1="18209" y1="64602" x2="25493" y2="56637"/>
                        <a14:foregroundMark x1="25493" y1="56637" x2="22307" y2="46460"/>
                        <a14:foregroundMark x1="13961" y1="24336" x2="16085" y2="68142"/>
                        <a14:foregroundMark x1="9712" y1="11504" x2="9712" y2="11504"/>
                        <a14:foregroundMark x1="27162" y1="84956" x2="27162" y2="84956"/>
                        <a14:foregroundMark x1="24886" y1="82743" x2="24886" y2="82743"/>
                        <a14:foregroundMark x1="28376" y1="88496" x2="28376" y2="88496"/>
                        <a14:foregroundMark x1="12898" y1="16814" x2="12898" y2="168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9119" y="5565155"/>
            <a:ext cx="1107963" cy="379969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85770DC-F74B-4592-A1C7-44A7578DDF98}"/>
              </a:ext>
            </a:extLst>
          </p:cNvPr>
          <p:cNvSpPr/>
          <p:nvPr/>
        </p:nvSpPr>
        <p:spPr>
          <a:xfrm>
            <a:off x="601562" y="3491320"/>
            <a:ext cx="2520943" cy="24131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Emprunt BPCE et Green Bond concernés</a:t>
            </a:r>
          </a:p>
        </p:txBody>
      </p:sp>
      <p:sp>
        <p:nvSpPr>
          <p:cNvPr id="38" name="Espace réservé du texte 3">
            <a:extLst>
              <a:ext uri="{FF2B5EF4-FFF2-40B4-BE49-F238E27FC236}">
                <a16:creationId xmlns:a16="http://schemas.microsoft.com/office/drawing/2014/main" id="{9587F71F-25C9-4CF5-B6CA-9F0C26DDD12E}"/>
              </a:ext>
            </a:extLst>
          </p:cNvPr>
          <p:cNvSpPr txBox="1">
            <a:spLocks/>
          </p:cNvSpPr>
          <p:nvPr/>
        </p:nvSpPr>
        <p:spPr>
          <a:xfrm>
            <a:off x="987252" y="265597"/>
            <a:ext cx="10980738" cy="6283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3E454A">
                  <a:lumMod val="75000"/>
                  <a:lumOff val="2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PROCESS LEI </a:t>
            </a: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</a:rPr>
              <a:t>(Legal Entity Identifier)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: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B81A9C-6979-4DF8-B19D-BA17B4C43C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>
                        <a14:foregroundMark x1="78431" y1="71591" x2="78431" y2="71591"/>
                        <a14:foregroundMark x1="55882" y1="61364" x2="55882" y2="61364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0842" y="1334331"/>
            <a:ext cx="642599" cy="554400"/>
          </a:xfrm>
          <a:prstGeom prst="rect">
            <a:avLst/>
          </a:prstGeom>
        </p:spPr>
      </p:pic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5837EE68-3250-B6C2-C680-A152F762D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61840" y="60129"/>
            <a:ext cx="2503212" cy="231775"/>
          </a:xfrm>
        </p:spPr>
        <p:txBody>
          <a:bodyPr/>
          <a:lstStyle/>
          <a:p>
            <a:r>
              <a:rPr lang="fr-FR" sz="2000" dirty="0">
                <a:solidFill>
                  <a:srgbClr val="00B050"/>
                </a:solidFill>
                <a:latin typeface="Montserrat Black" panose="00000A00000000000000" pitchFamily="2" charset="0"/>
              </a:rPr>
              <a:t>VIZION TRESO</a:t>
            </a:r>
          </a:p>
        </p:txBody>
      </p:sp>
    </p:spTree>
    <p:extLst>
      <p:ext uri="{BB962C8B-B14F-4D97-AF65-F5344CB8AC3E}">
        <p14:creationId xmlns:p14="http://schemas.microsoft.com/office/powerpoint/2010/main" val="2734015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ce réservé du texte 3">
            <a:extLst>
              <a:ext uri="{FF2B5EF4-FFF2-40B4-BE49-F238E27FC236}">
                <a16:creationId xmlns:a16="http://schemas.microsoft.com/office/drawing/2014/main" id="{9587F71F-25C9-4CF5-B6CA-9F0C26DDD12E}"/>
              </a:ext>
            </a:extLst>
          </p:cNvPr>
          <p:cNvSpPr txBox="1">
            <a:spLocks/>
          </p:cNvSpPr>
          <p:nvPr/>
        </p:nvSpPr>
        <p:spPr>
          <a:xfrm>
            <a:off x="987252" y="265597"/>
            <a:ext cx="10980738" cy="6283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Char char=""/>
              <a:defRPr sz="1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3E454A">
                  <a:lumMod val="75000"/>
                  <a:lumOff val="2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3E454A">
                    <a:lumMod val="75000"/>
                  </a:srgb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MODALITÉS DE MISE EN MARCHÉ</a:t>
            </a:r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5837EE68-3250-B6C2-C680-A152F762D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61840" y="60129"/>
            <a:ext cx="2503212" cy="231775"/>
          </a:xfrm>
        </p:spPr>
        <p:txBody>
          <a:bodyPr/>
          <a:lstStyle/>
          <a:p>
            <a:r>
              <a:rPr lang="fr-FR" sz="2000" dirty="0">
                <a:solidFill>
                  <a:srgbClr val="00B050"/>
                </a:solidFill>
                <a:latin typeface="Montserrat Black" panose="00000A00000000000000" pitchFamily="2" charset="0"/>
              </a:rPr>
              <a:t>VIZION TRESO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E98607-CCF4-13CF-4117-0771F56ED7EF}"/>
              </a:ext>
            </a:extLst>
          </p:cNvPr>
          <p:cNvSpPr txBox="1"/>
          <p:nvPr/>
        </p:nvSpPr>
        <p:spPr>
          <a:xfrm>
            <a:off x="987252" y="730062"/>
            <a:ext cx="615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Montserrat" panose="00000500000000000000" pitchFamily="2" charset="0"/>
              </a:rPr>
              <a:t>Éligibilité et souscriptions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D2AE21-EC7C-83F4-8051-8A7903F7E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01" y="1099394"/>
            <a:ext cx="10218345" cy="506751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B82728-3A3E-452D-483D-AA87938CA5A8}"/>
              </a:ext>
            </a:extLst>
          </p:cNvPr>
          <p:cNvSpPr/>
          <p:nvPr/>
        </p:nvSpPr>
        <p:spPr>
          <a:xfrm>
            <a:off x="923453" y="4028792"/>
            <a:ext cx="823866" cy="64279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952265-4014-811B-3BB9-DAE271F59C89}"/>
              </a:ext>
            </a:extLst>
          </p:cNvPr>
          <p:cNvSpPr/>
          <p:nvPr/>
        </p:nvSpPr>
        <p:spPr>
          <a:xfrm>
            <a:off x="923453" y="2118511"/>
            <a:ext cx="823866" cy="3440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D5AFC6-0325-B033-752F-EA78783ED62F}"/>
              </a:ext>
            </a:extLst>
          </p:cNvPr>
          <p:cNvSpPr/>
          <p:nvPr/>
        </p:nvSpPr>
        <p:spPr>
          <a:xfrm>
            <a:off x="2444435" y="1245152"/>
            <a:ext cx="823866" cy="20546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4D10706-721F-5EBB-1C5D-38C605EB208B}"/>
              </a:ext>
            </a:extLst>
          </p:cNvPr>
          <p:cNvSpPr/>
          <p:nvPr/>
        </p:nvSpPr>
        <p:spPr>
          <a:xfrm>
            <a:off x="6283106" y="1245152"/>
            <a:ext cx="2417274" cy="19641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935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8059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56063" y="456849"/>
            <a:ext cx="3946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ontserrat Black" panose="00000A00000000000000" pitchFamily="2" charset="0"/>
                <a:ea typeface="Calibri" panose="020F0502020204030204" pitchFamily="34" charset="0"/>
              </a:rPr>
              <a:t>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Black" panose="00000A00000000000000" pitchFamily="2" charset="0"/>
                <a:ea typeface="Calibri" panose="020F0502020204030204" pitchFamily="34" charset="0"/>
              </a:rPr>
              <a:t>es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Black" panose="00000A00000000000000" pitchFamily="2" charset="0"/>
                <a:ea typeface="Calibri" panose="020F0502020204030204" pitchFamily="34" charset="0"/>
              </a:rPr>
              <a:t>caractéristiques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Black" panose="00000A00000000000000" pitchFamily="2" charset="0"/>
                <a:ea typeface="Calibri" panose="020F0502020204030204" pitchFamily="34" charset="0"/>
              </a:rPr>
              <a:t> principales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tserrat Black" panose="00000A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7328" y="1563920"/>
            <a:ext cx="11127234" cy="366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Cible client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: Offre à destination des personnes morales mais accessible également aux personnes physiques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Forme juridique : Obligation verte de droit français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Garantie du capital : Garantie à hauteur de 100 % à l’échéance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Formule simple avec un rendement / risque connu à l’avance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Deux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rendez-vous, à la 3° et 6° années pour bénéficier d’une prise automatique de plus-value si elle se présente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La période de commercialisation s’étend jusqu’au </a:t>
            </a:r>
            <a:r>
              <a:rPr lang="fr-FR" sz="1200" b="1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du 11 mars 2024 AU 28 JUIN2024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Prix nominal 1000 Euros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Maturité de 6 ans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Profil client  : C1 minimum/débutant. Profil risque R1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Commission de souscription et de rachat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néant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.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Néanmoins, en cas de sortie en cours de vie des frais de courtage peuvent s’appliquer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PNB : commission de placement maximale de 2,00 %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Eligibilité : Assurance-vie, contrats de capitalisation, CTO</a:t>
            </a:r>
          </a:p>
          <a:p>
            <a:pPr marL="285750" lvl="0" indent="-28575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Basé sur l’indice </a:t>
            </a:r>
            <a:r>
              <a:rPr lang="en-US" sz="1200" dirty="0" err="1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Indice</a:t>
            </a:r>
            <a:r>
              <a:rPr lang="en-US" sz="1200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iEdge ESG Transatlantic SDG 50 EW decrement 5% NTR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55B96BF-2612-BC3E-A333-287B3BB52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61840" y="60129"/>
            <a:ext cx="2503212" cy="231775"/>
          </a:xfrm>
        </p:spPr>
        <p:txBody>
          <a:bodyPr/>
          <a:lstStyle/>
          <a:p>
            <a:r>
              <a:rPr lang="fr-FR" sz="2000" dirty="0">
                <a:solidFill>
                  <a:srgbClr val="00B050"/>
                </a:solidFill>
                <a:latin typeface="Montserrat Black" panose="00000A00000000000000" pitchFamily="2" charset="0"/>
              </a:rPr>
              <a:t>VIZION TRESO</a:t>
            </a:r>
          </a:p>
        </p:txBody>
      </p:sp>
    </p:spTree>
    <p:extLst>
      <p:ext uri="{BB962C8B-B14F-4D97-AF65-F5344CB8AC3E}">
        <p14:creationId xmlns:p14="http://schemas.microsoft.com/office/powerpoint/2010/main" val="2087298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612998" y="4132279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8059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0129" y="1008377"/>
            <a:ext cx="114354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Calibri" panose="020F0502020204030204" pitchFamily="34" charset="0"/>
              </a:rPr>
              <a:t>Retrouvez la documentation concernant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VIZION TRESO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Calibri" panose="020F0502020204030204" pitchFamily="34" charset="0"/>
              </a:rPr>
              <a:t>sous la Rubrique des Commerciaux rubrique </a:t>
            </a:r>
            <a:r>
              <a:rPr kumimoji="0" lang="fr-FR" sz="14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Calibri" panose="020F0502020204030204" pitchFamily="34" charset="0"/>
              </a:rPr>
              <a:t>Epargne/Titres de cr</a:t>
            </a:r>
            <a:r>
              <a:rPr lang="fr-FR" sz="1400" i="1" dirty="0" err="1">
                <a:solidFill>
                  <a:srgbClr val="000000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éance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cs typeface="Calibri" panose="020F0502020204030204" pitchFamily="34" charset="0"/>
              </a:rPr>
              <a:t> ou en cliquant ci-dessous.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1993" y="1478707"/>
            <a:ext cx="8138963" cy="4988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Note d’information Vizion Tréso en cliquant 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hlinkClick r:id="rId3"/>
              </a:rPr>
              <a:t>ici</a:t>
            </a:r>
            <a:endParaRPr lang="pt-BR" sz="12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algn="just">
              <a:buClr>
                <a:srgbClr val="C00000"/>
              </a:buClr>
              <a:defRPr/>
            </a:pPr>
            <a:endParaRPr lang="pt-BR" sz="12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Présentation de l’offre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(</a:t>
            </a: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kit conseiller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à usage interne-Ne pas diffuser)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en cliquant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hlinkClick r:id="rId4"/>
              </a:rPr>
              <a:t>ici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Brochure commerciale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(à remettre au client)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en cliquant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hlinkClick r:id="rId5"/>
              </a:rPr>
              <a:t>ici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lvl="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DIC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(à remettre au client) </a:t>
            </a:r>
            <a:r>
              <a:rPr lang="fr-FR" sz="1200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en cliquant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hlinkClick r:id="rId6"/>
              </a:rPr>
              <a:t>ici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Bulletin de souscription CTO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(à n’utiliser que si PLATINE n’est pas disponible)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en cliquant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hlinkClick r:id="rId7"/>
              </a:rPr>
              <a:t>ici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lvl="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Fiche d’information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Assurance-vie/Capi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(à remettre au client)</a:t>
            </a:r>
            <a:r>
              <a:rPr lang="fr-FR" sz="1200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en cliquant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hlinkClick r:id="rId8"/>
              </a:rPr>
              <a:t>ici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200" dirty="0">
              <a:solidFill>
                <a:srgbClr val="000000"/>
              </a:solidFill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lvl="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Documentation annexe instruments financiers (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à faire signer en cas de souscription manuscrite Ass-Vie)</a:t>
            </a:r>
            <a:r>
              <a:rPr lang="fr-FR" sz="1200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en cliquant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hlinkClick r:id="rId9"/>
              </a:rPr>
              <a:t>ici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lvl="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Dispositions particulières CNP 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( à faire signer par le client)</a:t>
            </a:r>
            <a:r>
              <a:rPr lang="fr-FR" sz="1200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en cliquant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hlinkClick r:id="rId10"/>
              </a:rPr>
              <a:t>ici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lvl="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PROCESS LEI </a:t>
            </a:r>
            <a:r>
              <a:rPr kumimoji="0" lang="pt-BR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(Legal Entity Identifier) </a:t>
            </a:r>
            <a:r>
              <a:rPr lang="fr-FR" sz="1200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en cliquant </a:t>
            </a:r>
            <a:r>
              <a:rPr kumimoji="0" lang="pt-BR" sz="1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hlinkClick r:id="rId11"/>
              </a:rPr>
              <a:t>ici</a:t>
            </a:r>
            <a:endParaRPr kumimoji="0" lang="pt-BR" sz="12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lvl="0" algn="just">
              <a:spcAft>
                <a:spcPts val="75"/>
              </a:spcAft>
              <a:buClr>
                <a:srgbClr val="C00000"/>
              </a:buClr>
            </a:pPr>
            <a:endParaRPr lang="pt-BR" sz="1200" u="sng" dirty="0">
              <a:solidFill>
                <a:srgbClr val="FF0000"/>
              </a:solidFill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Déclaration liée à la souscription 80 ans et plus 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Calibri" panose="020F0502020204030204" pitchFamily="34" charset="0"/>
                <a:hlinkClick r:id="rId12"/>
              </a:rPr>
              <a:t>ici</a:t>
            </a:r>
            <a:endParaRPr lang="pt-BR" sz="12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L="285750" lvl="0" indent="-285750" algn="just">
              <a:spcAft>
                <a:spcPts val="75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kumimoji="0" lang="pt-BR" sz="1200" b="0" i="0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71C221-3E6B-4482-B210-5E4643D1B5FA}"/>
              </a:ext>
            </a:extLst>
          </p:cNvPr>
          <p:cNvSpPr/>
          <p:nvPr/>
        </p:nvSpPr>
        <p:spPr>
          <a:xfrm>
            <a:off x="9750861" y="3357976"/>
            <a:ext cx="21940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SI VOUS AVEZ DES QUESTIONS, VOUS POUVEZ CONTACTER NATIXIS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PAR TÉLÉPHONE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01 58 55 92 98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OU PAR E-MAIL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animation@natixis.com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B89802-9A70-462F-8139-0B7BB826CE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980" b="92079" l="6757" r="89865">
                        <a14:foregroundMark x1="50676" y1="37624" x2="50676" y2="37624"/>
                        <a14:foregroundMark x1="12162" y1="23762" x2="12162" y2="23762"/>
                        <a14:foregroundMark x1="37162" y1="4950" x2="37162" y2="4950"/>
                        <a14:foregroundMark x1="8108" y1="38614" x2="8108" y2="38614"/>
                        <a14:foregroundMark x1="28378" y1="91089" x2="28378" y2="91089"/>
                        <a14:foregroundMark x1="66216" y1="83168" x2="66216" y2="83168"/>
                        <a14:foregroundMark x1="40541" y1="92079" x2="40541" y2="92079"/>
                        <a14:foregroundMark x1="44595" y1="79208" x2="44595" y2="792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13301" y="3434794"/>
            <a:ext cx="750068" cy="5275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A3F90F-8066-4F69-B950-7F5791A4D72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551" r="5267"/>
          <a:stretch/>
        </p:blipFill>
        <p:spPr>
          <a:xfrm>
            <a:off x="9087690" y="4246065"/>
            <a:ext cx="528998" cy="5304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24648D6-3131-4C7D-A918-0B852D302B4E}"/>
              </a:ext>
            </a:extLst>
          </p:cNvPr>
          <p:cNvSpPr/>
          <p:nvPr/>
        </p:nvSpPr>
        <p:spPr>
          <a:xfrm>
            <a:off x="9763369" y="2860184"/>
            <a:ext cx="1084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/>
                <a:pattFill prst="dkUpDiag">
                  <a:fgClr>
                    <a:prstClr val="white">
                      <a:lumMod val="50000"/>
                    </a:prstClr>
                  </a:fgClr>
                  <a:bgClr>
                    <a:srgbClr val="000000">
                      <a:lumMod val="75000"/>
                      <a:lumOff val="25000"/>
                    </a:srgbClr>
                  </a:bgClr>
                </a:pattFill>
                <a:effectLst>
                  <a:outerShdw blurRad="38100" dist="19050" dir="2700000" algn="tl" rotWithShape="0">
                    <a:srgbClr val="000000">
                      <a:lumMod val="50000"/>
                      <a:alpha val="40000"/>
                    </a:srgbClr>
                  </a:outerShdw>
                </a:effectLst>
                <a:uLnTx/>
                <a:uFillTx/>
                <a:latin typeface="Arial Narrow"/>
                <a:ea typeface="+mn-ea"/>
                <a:cs typeface="+mn-cs"/>
              </a:rPr>
              <a:t>CONTACT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AB87C3-B7EA-419C-8E76-79EC32F30F74}"/>
              </a:ext>
            </a:extLst>
          </p:cNvPr>
          <p:cNvSpPr/>
          <p:nvPr/>
        </p:nvSpPr>
        <p:spPr>
          <a:xfrm>
            <a:off x="8942734" y="2760418"/>
            <a:ext cx="2942414" cy="2304422"/>
          </a:xfrm>
          <a:prstGeom prst="rect">
            <a:avLst/>
          </a:prstGeom>
          <a:noFill/>
          <a:ln w="19050">
            <a:solidFill>
              <a:srgbClr val="2010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FCFEDB-CADE-419D-8DA5-345F1055E523}"/>
              </a:ext>
            </a:extLst>
          </p:cNvPr>
          <p:cNvSpPr/>
          <p:nvPr/>
        </p:nvSpPr>
        <p:spPr>
          <a:xfrm>
            <a:off x="1156063" y="456849"/>
            <a:ext cx="4676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ontserrat Black" panose="00000A00000000000000" pitchFamily="2" charset="0"/>
                <a:ea typeface="Calibri" panose="020F0502020204030204" pitchFamily="34" charset="0"/>
              </a:rPr>
              <a:t>La </a:t>
            </a:r>
            <a:r>
              <a:rPr lang="fr-FR" sz="1600" b="1" dirty="0">
                <a:solidFill>
                  <a:srgbClr val="000000"/>
                </a:solidFill>
                <a:latin typeface="Montserrat Black" panose="00000A00000000000000" pitchFamily="2" charset="0"/>
                <a:ea typeface="Calibri" panose="020F0502020204030204" pitchFamily="34" charset="0"/>
              </a:rPr>
              <a:t>documentation</a:t>
            </a:r>
            <a:r>
              <a:rPr lang="fr-FR" b="1" dirty="0">
                <a:solidFill>
                  <a:srgbClr val="000000"/>
                </a:solidFill>
                <a:latin typeface="Montserrat Black" panose="00000A00000000000000" pitchFamily="2" charset="0"/>
                <a:ea typeface="Calibri" panose="020F0502020204030204" pitchFamily="34" charset="0"/>
              </a:rPr>
              <a:t> à votre disposition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tserrat Black" panose="00000A00000000000000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70FBBE3-16DE-450A-8610-30930778DC9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02153" y="2819399"/>
            <a:ext cx="455017" cy="46789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57F8AC0-F239-619A-9877-7A296C633452}"/>
              </a:ext>
            </a:extLst>
          </p:cNvPr>
          <p:cNvSpPr txBox="1"/>
          <p:nvPr/>
        </p:nvSpPr>
        <p:spPr>
          <a:xfrm>
            <a:off x="1280161" y="5669280"/>
            <a:ext cx="10789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>
                <a:latin typeface="Montserrat" panose="00000500000000000000" pitchFamily="2" charset="0"/>
              </a:rPr>
              <a:t>Toutes les informations sur l’archivage, la numérisation, le devoir de conseil, les modalités de commercialisation, les vérifications d’usage…sont à retrouver dans la note d’information.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4AA75CF-B3D3-E9B4-BA01-1EE0F06A687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60979" y="5379280"/>
            <a:ext cx="635021" cy="36070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D13E42-F681-EF5F-98F3-A5C3536CF2A1}"/>
              </a:ext>
            </a:extLst>
          </p:cNvPr>
          <p:cNvPicPr>
            <a:picLocks noChangeAspect="1"/>
          </p:cNvPicPr>
          <p:nvPr/>
        </p:nvPicPr>
        <p:blipFill>
          <a:blip r:embed="rId18">
            <a:grayscl/>
          </a:blip>
          <a:stretch>
            <a:fillRect/>
          </a:stretch>
        </p:blipFill>
        <p:spPr>
          <a:xfrm>
            <a:off x="10928858" y="1630679"/>
            <a:ext cx="905002" cy="1090765"/>
          </a:xfrm>
          <a:prstGeom prst="rect">
            <a:avLst/>
          </a:prstGeom>
        </p:spPr>
      </p:pic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7C212CEE-FB94-5E5F-9495-988054BBD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61840" y="60129"/>
            <a:ext cx="2503212" cy="231775"/>
          </a:xfrm>
        </p:spPr>
        <p:txBody>
          <a:bodyPr/>
          <a:lstStyle/>
          <a:p>
            <a:r>
              <a:rPr lang="fr-FR" sz="2000" dirty="0">
                <a:solidFill>
                  <a:srgbClr val="00B050"/>
                </a:solidFill>
                <a:latin typeface="Montserrat Black" panose="00000A00000000000000" pitchFamily="2" charset="0"/>
              </a:rPr>
              <a:t>VIZION TRESO</a:t>
            </a:r>
          </a:p>
        </p:txBody>
      </p:sp>
    </p:spTree>
    <p:extLst>
      <p:ext uri="{BB962C8B-B14F-4D97-AF65-F5344CB8AC3E}">
        <p14:creationId xmlns:p14="http://schemas.microsoft.com/office/powerpoint/2010/main" val="30968124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2256E142290C448B749FFC681C15DC" ma:contentTypeVersion="12" ma:contentTypeDescription="Create a new document." ma:contentTypeScope="" ma:versionID="8a80532a97272022569073fac2ae7617">
  <xsd:schema xmlns:xsd="http://www.w3.org/2001/XMLSchema" xmlns:xs="http://www.w3.org/2001/XMLSchema" xmlns:p="http://schemas.microsoft.com/office/2006/metadata/properties" xmlns:ns3="4ed548e1-9252-4383-89e4-daa065924a31" xmlns:ns4="907edc36-f8c7-4079-91bc-0258a5bfee00" targetNamespace="http://schemas.microsoft.com/office/2006/metadata/properties" ma:root="true" ma:fieldsID="3b9e121c9fd0529081bdc10d715a972c" ns3:_="" ns4:_="">
    <xsd:import namespace="4ed548e1-9252-4383-89e4-daa065924a31"/>
    <xsd:import namespace="907edc36-f8c7-4079-91bc-0258a5bfee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d548e1-9252-4383-89e4-daa065924a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7edc36-f8c7-4079-91bc-0258a5bfee0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ed548e1-9252-4383-89e4-daa065924a31" xsi:nil="true"/>
  </documentManagement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4B8DE2-A2E6-4BBA-96EB-A9A5CE9AA1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d548e1-9252-4383-89e4-daa065924a31"/>
    <ds:schemaRef ds:uri="907edc36-f8c7-4079-91bc-0258a5bfee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907edc36-f8c7-4079-91bc-0258a5bfee00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4ed548e1-9252-4383-89e4-daa065924a31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7178</TotalTime>
  <Words>947</Words>
  <Application>Microsoft Office PowerPoint</Application>
  <PresentationFormat>Grand écran</PresentationFormat>
  <Paragraphs>123</Paragraphs>
  <Slides>10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2" baseType="lpstr">
      <vt:lpstr>Abadi</vt:lpstr>
      <vt:lpstr>Arial</vt:lpstr>
      <vt:lpstr>Arial Black</vt:lpstr>
      <vt:lpstr>Arial Narrow</vt:lpstr>
      <vt:lpstr>Calibri</vt:lpstr>
      <vt:lpstr>Montserrat</vt:lpstr>
      <vt:lpstr>Montserrat Black</vt:lpstr>
      <vt:lpstr>Montserrat Light</vt:lpstr>
      <vt:lpstr>Univers LT Std</vt:lpstr>
      <vt:lpstr>Wingdings</vt:lpstr>
      <vt:lpstr>Thème Office</vt:lpstr>
      <vt:lpstr>1-MODELE PART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339</cp:revision>
  <dcterms:created xsi:type="dcterms:W3CDTF">2020-06-24T09:20:11Z</dcterms:created>
  <dcterms:modified xsi:type="dcterms:W3CDTF">2024-03-26T16:37:22Z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0x010100D12256E142290C448B749FFC681C15DC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