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89" r:id="rId9"/>
    <p:sldId id="290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31/03/2022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.news.im.natixis.com/?qs=5bfd525aa2c64f710354da7b3e6f40ed5b628f333501a0711f3024b260f71e6843d2637c03676b9f2a24f2f76c64521285d41af85b3cf909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m2.neo.caisse-epargne.fr/nl/jsp/m.jsp?c=%40niQd9w9VwAYWZQZjDUN7q6fBUOjo%2BTZl1KI0Ygrzc4o%3D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106/la-lettre-hebdomadaire-de-vega-im_28-mars-2022.pdf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14 du Lundi 4 au  Samedi 9 avril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7087" y="2488755"/>
            <a:ext cx="857877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fusion absorption d’Ecureuil Actions Européennes dans DNCA Actions Européennes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N°80  Mars 2022 : </a:t>
            </a:r>
            <a:r>
              <a:rPr lang="fr-FR" dirty="0">
                <a:latin typeface="Calibri" panose="020F0502020204030204" pitchFamily="34" charset="0"/>
              </a:rPr>
              <a:t>le Replay de  l’émission sur la retraite au service de la fiscalité et comment préparer ma succession.</a:t>
            </a:r>
            <a:r>
              <a:rPr lang="fr-FR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28 mars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6"/>
          </p:nvPr>
        </p:nvSpPr>
        <p:spPr>
          <a:xfrm>
            <a:off x="10988298" y="2486652"/>
            <a:ext cx="1163470" cy="74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MOBILIERES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26846"/>
            <a:ext cx="10979084" cy="9584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FUSION ABSORPTION ECUREUIL ACTIONS EUROPENNES DANS DNCA ACTIONS EUROPENNES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88298" y="326847"/>
            <a:ext cx="1145317" cy="1478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88298" y="2927838"/>
            <a:ext cx="1145317" cy="3496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2F0D3B-7BE0-4A51-8BB6-B1574FAE4A72}"/>
              </a:ext>
            </a:extLst>
          </p:cNvPr>
          <p:cNvSpPr txBox="1"/>
          <p:nvPr/>
        </p:nvSpPr>
        <p:spPr>
          <a:xfrm>
            <a:off x="1625120" y="4216947"/>
            <a:ext cx="309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Retrouvez la lettre aux porteurs en cliquant sur l’image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BBF3EA-16E6-4EDA-A1E7-D794C40E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30" y="408275"/>
            <a:ext cx="1314450" cy="3333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D0A925-24A0-4AF4-9315-4DE9BD19435D}"/>
              </a:ext>
            </a:extLst>
          </p:cNvPr>
          <p:cNvSpPr txBox="1"/>
          <p:nvPr/>
        </p:nvSpPr>
        <p:spPr>
          <a:xfrm>
            <a:off x="58385" y="1416180"/>
            <a:ext cx="110714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</a:rPr>
              <a:t>Contexte  et mise en œuvre </a:t>
            </a:r>
            <a:r>
              <a:rPr lang="fr-FR" sz="1600" dirty="0"/>
              <a:t>: DNCA a décidé de procéder à la fusion/absorption du FCP </a:t>
            </a:r>
            <a:r>
              <a:rPr lang="fr-FR" sz="1600" b="1" dirty="0"/>
              <a:t>Ecureuil Actions Européennes </a:t>
            </a:r>
          </a:p>
          <a:p>
            <a:r>
              <a:rPr lang="fr-FR" sz="1600" dirty="0"/>
              <a:t>par son fonds maître, </a:t>
            </a:r>
            <a:r>
              <a:rPr lang="fr-FR" sz="1600" b="1" dirty="0"/>
              <a:t>DNCA Actions Européennes</a:t>
            </a:r>
            <a:r>
              <a:rPr lang="fr-FR" sz="1600" dirty="0"/>
              <a:t>.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Cette opération est motivée par la réorganisation de la gamme de fonds actions proposée par DNCA Finance.</a:t>
            </a:r>
          </a:p>
          <a:p>
            <a:r>
              <a:rPr lang="fr-FR" sz="16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7030A0"/>
                </a:solidFill>
              </a:rPr>
              <a:t>Date de réalisation </a:t>
            </a:r>
            <a:r>
              <a:rPr lang="fr-FR" sz="1600" dirty="0"/>
              <a:t>:  le 13/05/2022 sur la valeur liquidative du 12/05/2022.</a:t>
            </a:r>
            <a:br>
              <a:rPr lang="fr-FR" sz="1600" dirty="0"/>
            </a:br>
            <a:endParaRPr lang="fr-FR" sz="1600" dirty="0"/>
          </a:p>
          <a:p>
            <a:r>
              <a:rPr lang="fr-FR" sz="1600" dirty="0"/>
              <a:t>Pour le bon déroulement de l'opération les demandes de souscriptions et de rachats seront bloquées à partir du 6/05/2022 12h30 jusqu'au 12/05/2022.</a:t>
            </a:r>
            <a:br>
              <a:rPr lang="fr-FR" sz="1600" dirty="0"/>
            </a:br>
            <a:br>
              <a:rPr lang="fr-FR" sz="1600" dirty="0"/>
            </a:br>
            <a:r>
              <a:rPr lang="fr-FR" sz="1600" dirty="0"/>
              <a:t> 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5BE12015-DE3D-46DF-8267-AB4FA7DFD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177" y="3667153"/>
            <a:ext cx="1731940" cy="25375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7137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N°80 MARS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95589" y="1430596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Mars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le Replay de  l’émission sur la retraite au service de la fiscalité et comment préparer ma succession.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C98485-90CA-4B60-A306-B81143747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8044" y="2417159"/>
            <a:ext cx="3222995" cy="4107466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5015088" y="4506348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28 MARS 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F052831D-EB13-4662-8DD9-C2944A1912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5065" y="2115634"/>
            <a:ext cx="2734364" cy="370363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25556</TotalTime>
  <Words>352</Words>
  <Application>Microsoft Office PowerPoint</Application>
  <PresentationFormat>Grand écran</PresentationFormat>
  <Paragraphs>46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1361</cp:revision>
  <dcterms:created xsi:type="dcterms:W3CDTF">2020-06-24T09:20:11Z</dcterms:created>
  <dcterms:modified xsi:type="dcterms:W3CDTF">2022-03-31T08:55:50Z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