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1"/>
  </p:notesMasterIdLst>
  <p:handoutMasterIdLst>
    <p:handoutMasterId r:id="rId12"/>
  </p:handoutMasterIdLst>
  <p:sldIdLst>
    <p:sldId id="256" r:id="rId6"/>
    <p:sldId id="257" r:id="rId7"/>
    <p:sldId id="283" r:id="rId8"/>
    <p:sldId id="286" r:id="rId9"/>
    <p:sldId id="281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82A56"/>
    <a:srgbClr val="C31632"/>
    <a:srgbClr val="E7302A"/>
    <a:srgbClr val="FF9999"/>
    <a:srgbClr val="D11921"/>
    <a:srgbClr val="EC1B24"/>
    <a:srgbClr val="0000FF"/>
    <a:srgbClr val="D6C377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9" autoAdjust="0"/>
  </p:normalViewPr>
  <p:slideViewPr>
    <p:cSldViewPr snapToGrid="0">
      <p:cViewPr varScale="1">
        <p:scale>
          <a:sx n="109" d="100"/>
          <a:sy n="109" d="100"/>
        </p:scale>
        <p:origin x="67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13/04/2022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13/04/2022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5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5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5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13/04/2022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roupebpce-my.sharepoint.com/:v:/g/personal/stefano_lettieri_vega-im_com/EYVGMCwS-5pBhkrqUKeZ8NcBt61RKo8tob2fOjKD6vVxew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://commerciaux.celca.caisse-epargne.fr/download/1176/documents-hors-arbo-2/26245/webex-vega-im_2022-04-08_vce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26244/la-lettre-hebdomadaire-de-vega-im_11-avril-2022.pdf" TargetMode="External"/><Relationship Id="rId5" Type="http://schemas.openxmlformats.org/officeDocument/2006/relationships/image" Target="../media/image24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16 du Lundi 18 au  Samedi 23 avril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480610-1BB9-4136-929D-98A153657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53" y="675747"/>
            <a:ext cx="1243807" cy="111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83269" y="3597119"/>
            <a:ext cx="8578776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VEGA IM </a:t>
            </a:r>
            <a:r>
              <a:rPr lang="fr-FR" dirty="0"/>
              <a:t>: Réécoute de la </a:t>
            </a:r>
            <a:r>
              <a:rPr lang="fr-FR" dirty="0" err="1"/>
              <a:t>webex</a:t>
            </a:r>
            <a:r>
              <a:rPr lang="fr-FR" dirty="0"/>
              <a:t> GSM du vendredi 8 avril et support de présentation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11 avril 2022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7F966-BD1B-4984-933D-CC707E61F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527" y="720521"/>
            <a:ext cx="2861396" cy="235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309" y="167532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762" y="196619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14" y="5229225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41C5D4-68B9-4DD3-A701-C67581988E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39" y="2455271"/>
            <a:ext cx="4760392" cy="28110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F0B882-AB0E-49A4-B580-34C242EFC0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932" y="2455271"/>
            <a:ext cx="5953089" cy="273314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9440" y="1860921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1028530" y="2519796"/>
            <a:ext cx="1163470" cy="7473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MOBILIERES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26846"/>
            <a:ext cx="10979084" cy="95840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VEGA IM GSM du Vendredi 8 avril  2022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45317" cy="1474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51861" y="2939405"/>
            <a:ext cx="1076795" cy="34628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772" y="151587"/>
            <a:ext cx="1739170" cy="60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178723" y="1800970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VEGA IM du vendredi 8 avril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le support de présentation et l’enregistrement . </a:t>
            </a:r>
          </a:p>
        </p:txBody>
      </p:sp>
      <p:sp>
        <p:nvSpPr>
          <p:cNvPr id="21" name="ZoneTexte 20">
            <a:hlinkClick r:id="rId3"/>
          </p:cNvPr>
          <p:cNvSpPr txBox="1"/>
          <p:nvPr/>
        </p:nvSpPr>
        <p:spPr>
          <a:xfrm>
            <a:off x="483618" y="414386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005BE6A3-88A5-445F-9766-DD6BB2A68E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2844" y="3004038"/>
            <a:ext cx="3994768" cy="3027091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8C0130-9413-4247-9201-B1B4902F8FB1}"/>
              </a:ext>
            </a:extLst>
          </p:cNvPr>
          <p:cNvSpPr txBox="1"/>
          <p:nvPr/>
        </p:nvSpPr>
        <p:spPr>
          <a:xfrm>
            <a:off x="1836106" y="3466044"/>
            <a:ext cx="2093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6"/>
              </a:rPr>
              <a:t>Lien de réécoute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7762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11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AVRIL  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486E64DB-6E19-42AD-A0CB-0CD807123D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5206" y="2124094"/>
            <a:ext cx="2989789" cy="3980818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26548</TotalTime>
  <Words>192</Words>
  <Application>Microsoft Office PowerPoint</Application>
  <PresentationFormat>Grand écran</PresentationFormat>
  <Paragraphs>33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1394</cp:revision>
  <dcterms:created xsi:type="dcterms:W3CDTF">2020-06-24T09:20:11Z</dcterms:created>
  <dcterms:modified xsi:type="dcterms:W3CDTF">2022-04-13T12:47:24Z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