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4" r:id="rId9"/>
    <p:sldId id="286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05/05/2022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176/documents-hors-arbo-2/26555/05-2022-courrier-mise-en-liquidation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roupebpce-my.sharepoint.com/:v:/r/personal/romain_dehlinger_natixis_com/Documents/Recordings/Thematics%20Safety-20220505_090234-Enregistrement%20de%20la%20r%C3%A9union.mp4?csf=1&amp;web=1&amp;e=xsEfCc" TargetMode="Externa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551/la-lettre-hebdomadaire-de-vega-im_2-mai-2022.pdf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19 du Lundi 9 au  Samedi 14 mai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FCPI: </a:t>
            </a:r>
            <a:r>
              <a:rPr lang="fr-FR" dirty="0"/>
              <a:t>SIPAREX XANGE VENTURE : Mise en liquidation du fonds SIPAREX INNOVATION 2014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 err="1"/>
              <a:t>Ré-écoute</a:t>
            </a:r>
            <a:r>
              <a:rPr lang="fr-FR" dirty="0"/>
              <a:t>  de la </a:t>
            </a:r>
            <a:r>
              <a:rPr lang="fr-FR" dirty="0" err="1"/>
              <a:t>webex</a:t>
            </a:r>
            <a:r>
              <a:rPr lang="fr-FR" dirty="0"/>
              <a:t> THEMATICS  SAFETY  du jeudi 5 mai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2 mai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MISE EN LIQUIDATION SIPAREX INNOVATION 2014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2"/>
          </p:cNvPr>
          <p:cNvSpPr txBox="1"/>
          <p:nvPr/>
        </p:nvSpPr>
        <p:spPr>
          <a:xfrm>
            <a:off x="852834" y="2963008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024554"/>
            <a:ext cx="1082796" cy="3399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26" name="Image 3">
            <a:extLst>
              <a:ext uri="{FF2B5EF4-FFF2-40B4-BE49-F238E27FC236}">
                <a16:creationId xmlns:a16="http://schemas.microsoft.com/office/drawing/2014/main" id="{AD19884B-FAE1-4EAE-A29E-18E579390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643" y="571500"/>
            <a:ext cx="1545716" cy="487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1B0DF37C-C6C5-481C-AFF2-0EFEC2D7B47E}"/>
              </a:ext>
            </a:extLst>
          </p:cNvPr>
          <p:cNvSpPr txBox="1">
            <a:spLocks/>
          </p:cNvSpPr>
          <p:nvPr/>
        </p:nvSpPr>
        <p:spPr>
          <a:xfrm>
            <a:off x="11062821" y="2489063"/>
            <a:ext cx="1082796" cy="47394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FCPI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15F3B-A9E9-4734-9243-C02569FCDEF7}"/>
              </a:ext>
            </a:extLst>
          </p:cNvPr>
          <p:cNvSpPr/>
          <p:nvPr/>
        </p:nvSpPr>
        <p:spPr>
          <a:xfrm>
            <a:off x="10988298" y="182694"/>
            <a:ext cx="1157319" cy="16345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3A2FE262-36EC-41D6-9C6B-5E4F99A26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038" y="2963008"/>
            <a:ext cx="2111056" cy="311467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A25FAB-D665-4718-84D5-457A24223804}"/>
              </a:ext>
            </a:extLst>
          </p:cNvPr>
          <p:cNvSpPr txBox="1"/>
          <p:nvPr/>
        </p:nvSpPr>
        <p:spPr>
          <a:xfrm>
            <a:off x="738534" y="1639956"/>
            <a:ext cx="9689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FCPI </a:t>
            </a:r>
            <a:r>
              <a:rPr lang="fr-FR" dirty="0" err="1"/>
              <a:t>Siparex</a:t>
            </a:r>
            <a:r>
              <a:rPr lang="fr-FR" dirty="0"/>
              <a:t> Innovation 2014  va être mis en liquidation à compter du 12 mai 2022.</a:t>
            </a:r>
          </a:p>
          <a:p>
            <a:r>
              <a:rPr lang="fr-FR" dirty="0"/>
              <a:t>La mise en liquidation bloque les rachats de parts dérogatoires à compter de cette même date.</a:t>
            </a:r>
          </a:p>
          <a:p>
            <a:r>
              <a:rPr lang="fr-FR" dirty="0"/>
              <a:t>Retrouvez le courrier qui a été adressé aux porteurs de parts,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59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Ré-écoute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THEMATICS SAFETY du jeudi  5 mai   2022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60454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THEMATICS SAFETY du jeudi 5 MAI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437455" y="293940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93318F-4CA9-44BA-AF7B-F6465B136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17" y="2414643"/>
            <a:ext cx="5008053" cy="35641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6049C3-091C-40EE-A595-F56D81877D25}"/>
              </a:ext>
            </a:extLst>
          </p:cNvPr>
          <p:cNvSpPr txBox="1"/>
          <p:nvPr/>
        </p:nvSpPr>
        <p:spPr>
          <a:xfrm>
            <a:off x="6545543" y="4033031"/>
            <a:ext cx="226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Lecture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 MAI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367C8809-41ED-4312-99F8-C22F2ECE50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621" y="2127986"/>
            <a:ext cx="2979775" cy="397303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27377</TotalTime>
  <Words>266</Words>
  <Application>Microsoft Office PowerPoint</Application>
  <PresentationFormat>Grand écran</PresentationFormat>
  <Paragraphs>47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1443</cp:revision>
  <dcterms:created xsi:type="dcterms:W3CDTF">2020-06-24T09:20:11Z</dcterms:created>
  <dcterms:modified xsi:type="dcterms:W3CDTF">2022-05-05T07:55:21Z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