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284" r:id="rId9"/>
    <p:sldId id="285" r:id="rId10"/>
    <p:sldId id="28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2A56"/>
    <a:srgbClr val="C31632"/>
    <a:srgbClr val="E7302A"/>
    <a:srgbClr val="FF9999"/>
    <a:srgbClr val="D11921"/>
    <a:srgbClr val="EC1B24"/>
    <a:srgbClr val="0000FF"/>
    <a:srgbClr val="D6C377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109" d="100"/>
          <a:sy n="109" d="100"/>
        </p:scale>
        <p:origin x="67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12/05/2022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12/05/2022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6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12/05/2022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26629/la-lettre-hebdomadaire-de-vega-im_9-mai-2022.pdf" TargetMode="External"/><Relationship Id="rId5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20 du Lundi 16 au  Samedi 21 mai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634" y="2932102"/>
            <a:ext cx="8578776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: </a:t>
            </a:r>
            <a:r>
              <a:rPr lang="fr-FR" dirty="0"/>
              <a:t>Performances des OG et  GSM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9 mai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09" y="167532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762" y="196619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14" y="5229225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41C5D4-68B9-4DD3-A701-C67581988E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39" y="2455271"/>
            <a:ext cx="4760392" cy="28110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F0B882-AB0E-49A4-B580-34C242EFC0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932" y="2455271"/>
            <a:ext cx="5953089" cy="27331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T 1 -2022 (1/2)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OG-GSM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505D33-56CD-4325-9F53-25415D884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545" y="1184734"/>
            <a:ext cx="6928761" cy="523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20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T 1 -2022 (2/2)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OG-GSM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38AEF2-D39F-414A-9591-8BA9538EF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908" y="1296521"/>
            <a:ext cx="6893169" cy="516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9 MAI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F2A62072-AB65-47B5-B218-9480C3949B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3464" y="1947739"/>
            <a:ext cx="3419475" cy="4476750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27385</TotalTime>
  <Words>168</Words>
  <Application>Microsoft Office PowerPoint</Application>
  <PresentationFormat>Grand écran</PresentationFormat>
  <Paragraphs>33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1447</cp:revision>
  <dcterms:created xsi:type="dcterms:W3CDTF">2020-06-24T09:20:11Z</dcterms:created>
  <dcterms:modified xsi:type="dcterms:W3CDTF">2022-05-12T07:12:14Z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