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7" r:id="rId7"/>
    <p:sldId id="283" r:id="rId8"/>
    <p:sldId id="285" r:id="rId9"/>
    <p:sldId id="290" r:id="rId10"/>
    <p:sldId id="286" r:id="rId11"/>
    <p:sldId id="284" r:id="rId12"/>
    <p:sldId id="281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19/05/2022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19/05/2022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8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19/05/2022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hyperlink" Target="http://commerciaux.celca.caisse-epargne.fr/download/1176/documents-hors-arbo-2/26699/kit-decheance-millesime-excellence-vi.pdf" TargetMode="External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groupebpce-my.sharepoint.com/:v:/r/personal/romain_dehlinger_natixis_com/Documents/Recordings/Allocation%20Pilot%C3%A9e%20Equilibre%20%26%20Offensive-20220519_090154-Enregistrement%20de%20la%20r%C3%A9union.mp4?csf=1&amp;web=1&amp;e=hLiEUd" TargetMode="Externa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hyperlink" Target="http://commerciaux.celca.caisse-epargne.fr/download/1176/documents-hors-arbo-2/26698/gsm-faq_vf.pdf" TargetMode="Externa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26697/la-lettre-hebdomadaire-de-vega-im_16-mai-2022.pdf" TargetMode="External"/><Relationship Id="rId5" Type="http://schemas.openxmlformats.org/officeDocument/2006/relationships/image" Target="../media/image29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21 du Lundi 23 au  Samedi 28 mai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Échéance Millésime Excellence VI kit de remboursement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Fiscalité: Vision Patrimoine </a:t>
            </a:r>
            <a:r>
              <a:rPr lang="fr-FR" dirty="0"/>
              <a:t>Gestion des abonnements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 </a:t>
            </a:r>
            <a:r>
              <a:rPr lang="fr-FR" dirty="0" err="1"/>
              <a:t>Ré-écoute</a:t>
            </a:r>
            <a:r>
              <a:rPr lang="fr-FR" dirty="0"/>
              <a:t>  de la </a:t>
            </a:r>
            <a:r>
              <a:rPr lang="fr-FR" dirty="0" err="1"/>
              <a:t>webex</a:t>
            </a:r>
            <a:r>
              <a:rPr lang="fr-FR" dirty="0"/>
              <a:t> Allocation pilotée équilibre et offensive </a:t>
            </a:r>
            <a:r>
              <a:rPr lang="fr-FR"/>
              <a:t>du jeudi 19 mai 2022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Gestion sous mandat c’est quoi ? FAQ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16 mai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09" y="167532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762" y="196619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41C5D4-68B9-4DD3-A701-C67581988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9" y="2455271"/>
            <a:ext cx="4760392" cy="28110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F0B882-AB0E-49A4-B580-34C242EFC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932" y="2455271"/>
            <a:ext cx="5953089" cy="27331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ECHEANCE  FINALE DE MILLESIMIE EXCELLENCE VI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6525260" y="176575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83026"/>
            <a:ext cx="1082796" cy="3241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F94A3B98-19A7-4F3B-9CE4-5B0BE8CB8312}"/>
              </a:ext>
            </a:extLst>
          </p:cNvPr>
          <p:cNvSpPr txBox="1">
            <a:spLocks/>
          </p:cNvSpPr>
          <p:nvPr/>
        </p:nvSpPr>
        <p:spPr>
          <a:xfrm>
            <a:off x="11039630" y="250770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FAF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D0B8D2-D6C5-4416-A613-7399B17AD9DB}"/>
              </a:ext>
            </a:extLst>
          </p:cNvPr>
          <p:cNvSpPr/>
          <p:nvPr/>
        </p:nvSpPr>
        <p:spPr>
          <a:xfrm>
            <a:off x="11053459" y="238242"/>
            <a:ext cx="1082796" cy="15662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1B229D29-8272-45E9-BE7C-8092F3826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5260" y="3283026"/>
            <a:ext cx="3326745" cy="247599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613148-1FFC-4567-A5CB-34936E3666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8632" y="394107"/>
            <a:ext cx="784021" cy="779382"/>
          </a:xfrm>
          <a:prstGeom prst="rect">
            <a:avLst/>
          </a:prstGeom>
        </p:spPr>
      </p:pic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8B407720-0B2B-4DFE-827F-2647A39B89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749001"/>
              </p:ext>
            </p:extLst>
          </p:nvPr>
        </p:nvGraphicFramePr>
        <p:xfrm>
          <a:off x="820070" y="1310268"/>
          <a:ext cx="45037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" r:id="rId7" imgW="5731674" imgH="6895483" progId="Word.Document.12">
                  <p:embed/>
                </p:oleObj>
              </mc:Choice>
              <mc:Fallback>
                <p:oleObj name="Document" r:id="rId7" imgW="5731674" imgH="68954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0070" y="1310268"/>
                        <a:ext cx="45037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Image 11">
            <a:extLst>
              <a:ext uri="{FF2B5EF4-FFF2-40B4-BE49-F238E27FC236}">
                <a16:creationId xmlns:a16="http://schemas.microsoft.com/office/drawing/2014/main" id="{9B153722-D6B5-41EA-87A4-444FCC31E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1475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10">
            <a:extLst>
              <a:ext uri="{FF2B5EF4-FFF2-40B4-BE49-F238E27FC236}">
                <a16:creationId xmlns:a16="http://schemas.microsoft.com/office/drawing/2014/main" id="{5111F625-CBB5-4D5D-A327-CC4772016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1000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4">
            <a:extLst>
              <a:ext uri="{FF2B5EF4-FFF2-40B4-BE49-F238E27FC236}">
                <a16:creationId xmlns:a16="http://schemas.microsoft.com/office/drawing/2014/main" id="{39B945CA-C1EC-4D16-AAA4-CB7AFC584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957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401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ABONNEMENT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58AF92DF-4505-4FFA-AF27-AAD705E500A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9172">
            <a:off x="796084" y="1471898"/>
            <a:ext cx="23812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4EBE8F-5E3C-48D8-B806-5FE817F23B22}"/>
              </a:ext>
            </a:extLst>
          </p:cNvPr>
          <p:cNvSpPr txBox="1"/>
          <p:nvPr/>
        </p:nvSpPr>
        <p:spPr>
          <a:xfrm>
            <a:off x="67725" y="3262962"/>
            <a:ext cx="10626880" cy="1208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Afin que vos clients patrimoniaux puissent être abonnés et recevoir Vision Patrimoine, merci de vous assurer que l’opt-in est activé et que leur adresse mail est bien renseignée lors de vos entretiens.</a:t>
            </a:r>
          </a:p>
        </p:txBody>
      </p:sp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1028530" y="2519796"/>
            <a:ext cx="1163470" cy="747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1704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Ré-écoute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ALLOCATION PILOTEE EQUILIBRE &amp; OFFENSIVE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51861" y="2939405"/>
            <a:ext cx="1076795" cy="3462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772" y="151587"/>
            <a:ext cx="1739170" cy="60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178723" y="1604549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NIMI Allocation Pilotée Equilibre &amp; offensive du jeudi 19 MAI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</p:txBody>
      </p:sp>
      <p:sp>
        <p:nvSpPr>
          <p:cNvPr id="21" name="ZoneTexte 20">
            <a:hlinkClick r:id="rId3"/>
          </p:cNvPr>
          <p:cNvSpPr txBox="1"/>
          <p:nvPr/>
        </p:nvSpPr>
        <p:spPr>
          <a:xfrm>
            <a:off x="525739" y="333599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F7186E-07B5-4405-BF24-54A9D1521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249" y="2611537"/>
            <a:ext cx="6172523" cy="356263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6049C3-091C-40EE-A595-F56D81877D25}"/>
              </a:ext>
            </a:extLst>
          </p:cNvPr>
          <p:cNvSpPr txBox="1"/>
          <p:nvPr/>
        </p:nvSpPr>
        <p:spPr>
          <a:xfrm>
            <a:off x="6096000" y="2754739"/>
            <a:ext cx="226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Lecture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762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GESTION SOUS MANDAT  C’EST QUOI ? FAQ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334" y="250770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3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83026"/>
            <a:ext cx="1082796" cy="3241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F94A3B98-19A7-4F3B-9CE4-5B0BE8CB8312}"/>
              </a:ext>
            </a:extLst>
          </p:cNvPr>
          <p:cNvSpPr txBox="1">
            <a:spLocks/>
          </p:cNvSpPr>
          <p:nvPr/>
        </p:nvSpPr>
        <p:spPr>
          <a:xfrm>
            <a:off x="11039630" y="250770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D0B8D2-D6C5-4416-A613-7399B17AD9DB}"/>
              </a:ext>
            </a:extLst>
          </p:cNvPr>
          <p:cNvSpPr/>
          <p:nvPr/>
        </p:nvSpPr>
        <p:spPr>
          <a:xfrm>
            <a:off x="11053459" y="238242"/>
            <a:ext cx="1082796" cy="15662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58136143-4C11-4AE0-ABA0-C5EE3FFF86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9636" y="1804518"/>
            <a:ext cx="3247037" cy="4368937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24621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16 MAI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412042E8-FF9F-4EFA-B4C4-5F3B8DE19A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7515" y="2430820"/>
            <a:ext cx="2704977" cy="367956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27903</TotalTime>
  <Words>325</Words>
  <Application>Microsoft Office PowerPoint</Application>
  <PresentationFormat>Grand écran</PresentationFormat>
  <Paragraphs>62</Paragraphs>
  <Slides>8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1458</cp:revision>
  <dcterms:created xsi:type="dcterms:W3CDTF">2020-06-24T09:20:11Z</dcterms:created>
  <dcterms:modified xsi:type="dcterms:W3CDTF">2022-05-19T13:58:26Z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