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83" r:id="rId8"/>
    <p:sldId id="292" r:id="rId9"/>
    <p:sldId id="291" r:id="rId10"/>
    <p:sldId id="28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2A56"/>
    <a:srgbClr val="C31632"/>
    <a:srgbClr val="E7302A"/>
    <a:srgbClr val="FF9999"/>
    <a:srgbClr val="D11921"/>
    <a:srgbClr val="EC1B24"/>
    <a:srgbClr val="0000FF"/>
    <a:srgbClr val="D6C377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6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6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03/06/2022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commerciaux.celca.caisse-epargne.fr/download/1176/documents-hors-arbo-2/26840/20220524-ce_nouveautes-lea_v3-4-002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oxi90.com/ENTOXWI56/FC95E5013FDB4C048E2B2DF6D57EA264.php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26841/la-lettre-hebdomadaire-de-vega-im_30-mai-2022.pdf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23 du Lundi 6 au  Samedi 11 juin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FISCALITE: </a:t>
            </a:r>
            <a:r>
              <a:rPr lang="fr-FR" dirty="0"/>
              <a:t>Vision Patrimoine N°82 Mai 2022: </a:t>
            </a:r>
            <a:r>
              <a:rPr lang="fr-FR" dirty="0">
                <a:latin typeface="Calibri" panose="020F0502020204030204" pitchFamily="34" charset="0"/>
              </a:rPr>
              <a:t>Webinaire: Est-ce le bon moment pour investir dans l’immobilier locatif ? Les impôts et le droit à l’erreur.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OUTILS:  LEA </a:t>
            </a:r>
            <a:r>
              <a:rPr lang="fr-FR" dirty="0">
                <a:latin typeface="Calibri" panose="020F0502020204030204" pitchFamily="34" charset="0"/>
              </a:rPr>
              <a:t>montée de version le 13 juin 2022: support des évolutions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30 mai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74" y="1860921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689" y="2214978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14" y="5229225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9440" y="1860921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92B57C-92C9-4C29-AD8A-C07D6CD1B3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6714" y="2571062"/>
            <a:ext cx="5293906" cy="21060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A777A3-2BC4-4520-BA6E-8087467BFD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036" y="2624901"/>
            <a:ext cx="4953000" cy="206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400" dirty="0"/>
              <a:t>OUTILS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MONTEE DE VERSION LEA V3.4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C6718AA-BBF6-40E6-A712-44E96C6D1B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044874" y="389009"/>
            <a:ext cx="895349" cy="7872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384881-DBBB-4AA0-B07B-41CD7D0C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618" y="2982231"/>
            <a:ext cx="4839856" cy="272021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7030A0"/>
            </a:solidFill>
          </a:ln>
        </p:spPr>
      </p:pic>
      <p:sp>
        <p:nvSpPr>
          <p:cNvPr id="8" name="Ellipse 7"/>
          <p:cNvSpPr/>
          <p:nvPr/>
        </p:nvSpPr>
        <p:spPr>
          <a:xfrm>
            <a:off x="5621547" y="3678250"/>
            <a:ext cx="948906" cy="432960"/>
          </a:xfrm>
          <a:prstGeom prst="ellipse">
            <a:avLst/>
          </a:prstGeom>
          <a:solidFill>
            <a:srgbClr val="C3163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4"/>
              </a:rPr>
              <a:t>CLIC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3D42C9-4B42-4A30-92A7-5C9D80C17975}"/>
              </a:ext>
            </a:extLst>
          </p:cNvPr>
          <p:cNvSpPr txBox="1"/>
          <p:nvPr/>
        </p:nvSpPr>
        <p:spPr>
          <a:xfrm>
            <a:off x="67725" y="1516312"/>
            <a:ext cx="10683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Une nouvelle version de LEA sera mise en production le 13 juin prochain, retrouvez le support présentant les nouvelles règles de gestion, des versements programmées lors d’un transfert Pacte/</a:t>
            </a:r>
            <a:r>
              <a:rPr lang="fr-FR" dirty="0" err="1"/>
              <a:t>Fourgous</a:t>
            </a:r>
            <a:r>
              <a:rPr lang="fr-FR" dirty="0"/>
              <a:t>, et les modifications apportées à la synthèse PDF.</a:t>
            </a:r>
          </a:p>
        </p:txBody>
      </p:sp>
    </p:spTree>
    <p:extLst>
      <p:ext uri="{BB962C8B-B14F-4D97-AF65-F5344CB8AC3E}">
        <p14:creationId xmlns:p14="http://schemas.microsoft.com/office/powerpoint/2010/main" val="4274052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N°82 MAI 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7725" y="1235858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Mai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Webinaire: Est-ce le bon moment pour investir dans l’immobilier locatif ? Les impôts et le droit à l’erreur.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892EA9E-095C-4B96-9AC4-7903943A8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174" y="2815478"/>
            <a:ext cx="4752542" cy="309988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B0B4C8-01BE-4D0C-906C-35D9A52F8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762" y="2721812"/>
            <a:ext cx="3833412" cy="3255512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3486451" y="3932462"/>
            <a:ext cx="948906" cy="432960"/>
          </a:xfrm>
          <a:prstGeom prst="ellipse">
            <a:avLst/>
          </a:prstGeom>
          <a:solidFill>
            <a:srgbClr val="C3163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6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77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30 MAI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92152381-E91E-4093-B90B-DD44FE39FF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0303" y="2017391"/>
            <a:ext cx="3182440" cy="4214999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28107</TotalTime>
  <Words>282</Words>
  <Application>Microsoft Office PowerPoint</Application>
  <PresentationFormat>Grand écran</PresentationFormat>
  <Paragraphs>37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1471</cp:revision>
  <dcterms:created xsi:type="dcterms:W3CDTF">2020-06-24T09:20:11Z</dcterms:created>
  <dcterms:modified xsi:type="dcterms:W3CDTF">2022-06-03T07:00:42Z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