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88" r:id="rId9"/>
    <p:sldId id="286" r:id="rId10"/>
    <p:sldId id="287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10/06/2022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10/06/2022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7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10/06/2022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6918/webinaire-fiscalite-2022.pdf" TargetMode="External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vimeo.com/717986423/72d6bf9127" TargetMode="Externa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26908/2022-06-08-seeyond-europe-mv-et-sglobalmv-ce-grand-est-europe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176/documents-hors-arbo-2/26909/conduite-au-changement-souscription-assurance-vie-nwm-v2.doc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890/la-lettre-hebdomadaire-de-vega-im_6-juin-2022-1.pdf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24 du Lundi 13 au  Samedi 18 juin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Fiscalité: </a:t>
            </a:r>
            <a:r>
              <a:rPr lang="fr-FR" dirty="0"/>
              <a:t>Panorama de l’actualité fiscale 2022, replay et support de formation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</a:t>
            </a:r>
            <a:r>
              <a:rPr lang="fr-FR" dirty="0"/>
              <a:t>: support de la </a:t>
            </a:r>
            <a:r>
              <a:rPr lang="fr-FR" dirty="0" err="1"/>
              <a:t>webex</a:t>
            </a:r>
            <a:r>
              <a:rPr lang="fr-FR" dirty="0"/>
              <a:t> du jeudi 9 juin, </a:t>
            </a:r>
            <a:r>
              <a:rPr lang="fr-FR" dirty="0" err="1"/>
              <a:t>Seeyond</a:t>
            </a:r>
            <a:r>
              <a:rPr lang="fr-FR" dirty="0"/>
              <a:t> Europe MV et S Global MV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TEORA : </a:t>
            </a:r>
            <a:r>
              <a:rPr lang="fr-FR" dirty="0"/>
              <a:t>contrats </a:t>
            </a:r>
            <a:r>
              <a:rPr lang="fr-FR" dirty="0" err="1"/>
              <a:t>Dédiance</a:t>
            </a:r>
            <a:r>
              <a:rPr lang="fr-FR" dirty="0"/>
              <a:t> procédure temporaire de souscription du 13 au 26 juin </a:t>
            </a:r>
            <a:r>
              <a:rPr lang="fr-FR" kern="0" dirty="0"/>
              <a:t>2022 et modalités de contournement de l’incident sur signature et ajout de pièces jointes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6 juin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92B57C-92C9-4C29-AD8A-C07D6CD1B3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714" y="2571062"/>
            <a:ext cx="5293906" cy="21060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A777A3-2BC4-4520-BA6E-8087467BF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036" y="2624901"/>
            <a:ext cx="4953000" cy="20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8342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FISCALITE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PANORAMA DE L'ACTUALITE FISCALE 2022 - WEBCONFERENCE EN REPLAY ET SUPPORT DE FORMATION  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32541" y="180097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Webexconférence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sur le Panorama de l’actualité fiscale les 2 et 7 juin derniers,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replay disponible jusqu’au 07 juillet, ainsi que le support de formation. </a:t>
            </a:r>
          </a:p>
        </p:txBody>
      </p:sp>
      <p:sp>
        <p:nvSpPr>
          <p:cNvPr id="21" name="ZoneTexte 20">
            <a:hlinkClick r:id="rId2"/>
          </p:cNvPr>
          <p:cNvSpPr txBox="1"/>
          <p:nvPr/>
        </p:nvSpPr>
        <p:spPr>
          <a:xfrm>
            <a:off x="2327759" y="39531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hlinkClick r:id="rId3"/>
            <a:extLst>
              <a:ext uri="{FF2B5EF4-FFF2-40B4-BE49-F238E27FC236}">
                <a16:creationId xmlns:a16="http://schemas.microsoft.com/office/drawing/2014/main" id="{3FAF6136-C880-4068-9356-1AAC5854F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379" y="3231093"/>
            <a:ext cx="4718862" cy="2632583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D7B1B285-B4B4-4361-BCEF-1A1A58405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2611" y="2709363"/>
            <a:ext cx="316807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5"/>
              </a:rPr>
              <a:t>https://vimeo.com/717986423/72d6bf9127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D7B716A0-AEE8-4788-8982-FB502698F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75" y="2627835"/>
            <a:ext cx="3500582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CONTENU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 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Nouveautés issues de la loi de finances, de l’actualité législative, jurisprudentielle et doctrinale.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Impôt sur les revenus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Revenus fonciers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Défiscalisation immobilière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Revenus de capitaux mobiliers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Plus-value immobilière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Assurance vie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1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8756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0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SEEYOND EUROPE MV et SGLOBAL MV du jeudi 9 juin 2022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60454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SEEYOND du jeudi 9 juin  2022, 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support de présentation.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525739" y="333599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86D4EC42-F17C-4163-A5D4-B6C77DA2A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6877" y="2939405"/>
            <a:ext cx="5241548" cy="300424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ASSURANCE VIE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33" y="380887"/>
            <a:ext cx="11022299" cy="124970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CONTRATS  DEDIANCE  PROCEDURE TEMPORAIRE DE SOUSCRIPTION  ET INCIDENT SUR LE STATUT DU CONTRAT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SIGNATURE, PIECES A JOINDRE )  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97840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257853" y="1965692"/>
            <a:ext cx="103137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portail d’accès à la souscription des contrats </a:t>
            </a:r>
            <a:r>
              <a:rPr lang="fr-F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Dédiance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sera modifié 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temporairement </a:t>
            </a:r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compter du 13 juin.</a:t>
            </a:r>
          </a:p>
          <a:p>
            <a:r>
              <a:rPr lang="fr-FR" dirty="0"/>
              <a:t>Du 13/06 au 26/06, il conviendra d’effectuer les souscriptions des contrats </a:t>
            </a:r>
            <a:r>
              <a:rPr lang="fr-FR" dirty="0" err="1"/>
              <a:t>Dédiance</a:t>
            </a:r>
            <a:r>
              <a:rPr lang="fr-FR" dirty="0"/>
              <a:t> 1818 et </a:t>
            </a:r>
            <a:r>
              <a:rPr lang="fr-FR" dirty="0" err="1"/>
              <a:t>Dédiance</a:t>
            </a:r>
            <a:r>
              <a:rPr lang="fr-FR" dirty="0"/>
              <a:t> CAP </a:t>
            </a:r>
            <a:r>
              <a:rPr lang="fr-FR" dirty="0">
                <a:solidFill>
                  <a:srgbClr val="C00000"/>
                </a:solidFill>
              </a:rPr>
              <a:t>1818 </a:t>
            </a:r>
            <a:r>
              <a:rPr lang="fr-FR" b="1" u="sng" dirty="0">
                <a:solidFill>
                  <a:srgbClr val="C00000"/>
                </a:solidFill>
              </a:rPr>
              <a:t>exclusivement via PCM,</a:t>
            </a:r>
            <a:r>
              <a:rPr lang="fr-FR" b="1" u="sng" dirty="0"/>
              <a:t> </a:t>
            </a:r>
            <a:r>
              <a:rPr lang="fr-FR" dirty="0"/>
              <a:t>en effet le  chargement des documents/pièces en passant initialement par le portail </a:t>
            </a:r>
            <a:r>
              <a:rPr lang="fr-FR" dirty="0" err="1"/>
              <a:t>Mysys</a:t>
            </a:r>
            <a:r>
              <a:rPr lang="fr-FR" dirty="0"/>
              <a:t> est impossible .</a:t>
            </a:r>
          </a:p>
          <a:p>
            <a:endParaRPr lang="fr-FR" dirty="0"/>
          </a:p>
          <a:p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retour à la normale via les 2 portails est prévu le 27/06 </a:t>
            </a:r>
          </a:p>
          <a:p>
            <a:endParaRPr lang="fr-F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 Incident sur la mise à jour du statut du  contrat est actuellement identifié </a:t>
            </a:r>
          </a:p>
          <a:p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 empêche la signature du contrat et de joindre des pièces  en cours, dans l’attente</a:t>
            </a:r>
          </a:p>
          <a:p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la correction, retrouvez les détails des écrans de saisie pour contourner le problème</a:t>
            </a:r>
          </a:p>
          <a:p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dans le document en pièce jointe</a:t>
            </a:r>
          </a:p>
          <a:p>
            <a:endParaRPr lang="fr-F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hlinkClick r:id="rId2"/>
          </p:cNvPr>
          <p:cNvSpPr txBox="1"/>
          <p:nvPr/>
        </p:nvSpPr>
        <p:spPr>
          <a:xfrm>
            <a:off x="6339774" y="4881367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42FC12-652A-4CB6-A327-237769FE6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878" y="62775"/>
            <a:ext cx="1511876" cy="785909"/>
          </a:xfrm>
          <a:prstGeom prst="rect">
            <a:avLst/>
          </a:prstGeom>
        </p:spPr>
      </p:pic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25AE9926-9CA1-4E14-A278-6C545FEB2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687" y="4050195"/>
            <a:ext cx="1484192" cy="220992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58B6B84B-A3E3-4564-A56D-746D60B1D12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379" y="1310054"/>
            <a:ext cx="1710467" cy="59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475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06 JUIN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F98C8BF5-CA3D-47D8-8806-5E55BC211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4709" y="2035768"/>
            <a:ext cx="3015989" cy="405099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28261</TotalTime>
  <Words>505</Words>
  <Application>Microsoft Office PowerPoint</Application>
  <PresentationFormat>Grand écran</PresentationFormat>
  <Paragraphs>75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1489</cp:revision>
  <dcterms:created xsi:type="dcterms:W3CDTF">2020-06-24T09:20:11Z</dcterms:created>
  <dcterms:modified xsi:type="dcterms:W3CDTF">2022-06-10T06:44:50Z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