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86" r:id="rId9"/>
    <p:sldId id="284" r:id="rId10"/>
    <p:sldId id="287" r:id="rId11"/>
    <p:sldId id="285" r:id="rId12"/>
    <p:sldId id="28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4" d="100"/>
          <a:sy n="104" d="100"/>
        </p:scale>
        <p:origin x="8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16/06/2022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16/06/2022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052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1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018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8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16/06/2022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eri-assurances-bpce.harvest.fr/per/per/bpce/?reseau=c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view.news.im.natixis.com/?qs=4eb73224d31f840ac0c932cf881545883508cdd5b89c21f38cf13e9e45d5c83c917529c120463f828492b4383d8be217018365a55b858414f17578777fe63644b06b477e55c03c84937b9b0b0290b2aa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eric_decourval_vega-im_com/ER6TBXHgzmFBquHz0rCV6WsBUycxai168SoiV_0vu9TyEA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1176/documents-hors-arbo-2/26970/webex-vega-im_2022-06-10_vce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hyperlink" Target="http://commerciaux.celca.caisse-epargne.fr/download/1648/lettre-hebdomadaire-vega-investment-managers/26969/la-lettre-hebdomadaire-de-vega-im_13-juin-2022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25 du Lundi 20 au  Samedi 25 juin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PERI mise à disposition du nouveau lien de simulation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Flash info sur l’évolution récente des marchés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</a:t>
            </a:r>
            <a:r>
              <a:rPr lang="fr-FR" dirty="0" err="1"/>
              <a:t>webex</a:t>
            </a:r>
            <a:r>
              <a:rPr lang="fr-FR" dirty="0"/>
              <a:t> du 10 juin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réécoute de la </a:t>
            </a:r>
            <a:r>
              <a:rPr lang="fr-FR" dirty="0" err="1"/>
              <a:t>webex</a:t>
            </a:r>
            <a:r>
              <a:rPr lang="fr-FR" dirty="0"/>
              <a:t> sur le focus trimestriel orientations de gestion du 16 juin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13 juin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74" y="1860921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89" y="2214978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92B57C-92C9-4C29-AD8A-C07D6CD1B3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714" y="2571062"/>
            <a:ext cx="5293906" cy="21060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A777A3-2BC4-4520-BA6E-8087467BF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036" y="2624901"/>
            <a:ext cx="4953000" cy="206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PERI NOUVEAU LIEN DE SIMULATION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98625" y="2937164"/>
            <a:ext cx="1142817" cy="3487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9A6AD1-1B0E-4917-AFF8-ED996FA255DA}"/>
              </a:ext>
            </a:extLst>
          </p:cNvPr>
          <p:cNvSpPr/>
          <p:nvPr/>
        </p:nvSpPr>
        <p:spPr>
          <a:xfrm>
            <a:off x="11028636" y="290394"/>
            <a:ext cx="1142816" cy="1482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60605D4A-DB7F-4BCE-8806-23DE4813CE84}"/>
              </a:ext>
            </a:extLst>
          </p:cNvPr>
          <p:cNvSpPr txBox="1">
            <a:spLocks/>
          </p:cNvSpPr>
          <p:nvPr/>
        </p:nvSpPr>
        <p:spPr>
          <a:xfrm>
            <a:off x="11058646" y="243730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PERI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11F5CB-C38E-4C82-B259-7257FFE68E30}"/>
              </a:ext>
            </a:extLst>
          </p:cNvPr>
          <p:cNvSpPr txBox="1"/>
          <p:nvPr/>
        </p:nvSpPr>
        <p:spPr>
          <a:xfrm>
            <a:off x="729673" y="2967335"/>
            <a:ext cx="10123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le nouveau lien   : </a:t>
            </a:r>
            <a:r>
              <a:rPr lang="fr-FR" dirty="0">
                <a:hlinkClick r:id="rId3"/>
              </a:rPr>
              <a:t>https://peri-assurances-bpce.harvest.fr/per/per/bpce/?reseau=ce</a:t>
            </a:r>
            <a:endParaRPr lang="fr-FR" dirty="0"/>
          </a:p>
          <a:p>
            <a:endParaRPr lang="fr-FR" dirty="0"/>
          </a:p>
          <a:p>
            <a:r>
              <a:rPr lang="fr-FR" dirty="0"/>
              <a:t>(lien à  copier et enregistrer dans vos favoris google chrome  pour un accès rapide).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491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FLASH INFO EVOLUTIONS DES MARCHES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16F4D2-AD44-4828-8E52-DAA2C876A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251" y="580531"/>
            <a:ext cx="1390650" cy="400050"/>
          </a:xfrm>
          <a:prstGeom prst="rect">
            <a:avLst/>
          </a:prstGeom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77E52C7A-3315-44B4-8043-DDCBA7F640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1747" y="1715531"/>
            <a:ext cx="4298908" cy="45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99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Focus trimestriel  ORIENTATIONS DE GESTION  du  jeudi 16 juin 2022 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59985D-4821-4116-ADEE-AF5CBAC66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4031" y="103964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21306932-EB9F-4D4B-ADC1-4ABCAE0B7E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557" y="2617892"/>
            <a:ext cx="4346036" cy="315633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VEGA IM sur le focus trimestriel OG  du jeudi 16 juin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WEBEX DU 10 JUIN 2022 support de présentation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DE6DD20E-3F46-4FCB-AFE6-7517CF098D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3148" y="2008812"/>
            <a:ext cx="5295755" cy="40023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9985D-4821-4116-ADEE-AF5CBAC661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88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13 JUIN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9DAF75E8-9EB8-497C-82FF-5C5CC1A7EF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9814" y="1950509"/>
            <a:ext cx="3305986" cy="4405307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28448</TotalTime>
  <Words>370</Words>
  <Application>Microsoft Office PowerPoint</Application>
  <PresentationFormat>Grand écran</PresentationFormat>
  <Paragraphs>67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1505</cp:revision>
  <dcterms:created xsi:type="dcterms:W3CDTF">2020-06-24T09:20:11Z</dcterms:created>
  <dcterms:modified xsi:type="dcterms:W3CDTF">2022-06-16T10:01:54Z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