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83" r:id="rId8"/>
    <p:sldId id="284" r:id="rId9"/>
    <p:sldId id="28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B82A56"/>
    <a:srgbClr val="C31632"/>
    <a:srgbClr val="E7302A"/>
    <a:srgbClr val="FF9999"/>
    <a:srgbClr val="D11921"/>
    <a:srgbClr val="EC1B24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93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5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5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5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7129/quoi-de-neuf-lot42-partie1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27128/la-lettre-hebdomadaire-de-vega-im_27-juin-2022-1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27 du Lundi 4 au  Samedi 9 juillet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Gestion déléguée extension de services PUMA à compter du 4 juillet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 27 juin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92B57C-92C9-4C29-AD8A-C07D6CD1B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714" y="2571062"/>
            <a:ext cx="5293906" cy="21060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667235-A6AB-4069-9BCA-7A40966EBC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140" y="2909165"/>
            <a:ext cx="4237232" cy="154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GESTION DELEGUEE EXTENSION DE SERVICES PUMA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3888134" y="4261557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49608" y="3075709"/>
            <a:ext cx="1242392" cy="3448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7ADC2510-1016-4AD9-B883-A98CCF5E444A}"/>
              </a:ext>
            </a:extLst>
          </p:cNvPr>
          <p:cNvSpPr txBox="1">
            <a:spLocks/>
          </p:cNvSpPr>
          <p:nvPr/>
        </p:nvSpPr>
        <p:spPr>
          <a:xfrm>
            <a:off x="11074416" y="2438765"/>
            <a:ext cx="1049381" cy="58664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6DEAAA-5A1A-452C-A6CD-37CBD6D8E75E}"/>
              </a:ext>
            </a:extLst>
          </p:cNvPr>
          <p:cNvSpPr/>
          <p:nvPr/>
        </p:nvSpPr>
        <p:spPr>
          <a:xfrm>
            <a:off x="11006214" y="147193"/>
            <a:ext cx="1185786" cy="21249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12D633-29E3-41D7-A09E-F4ECF83CCF1F}"/>
              </a:ext>
            </a:extLst>
          </p:cNvPr>
          <p:cNvSpPr txBox="1"/>
          <p:nvPr/>
        </p:nvSpPr>
        <p:spPr>
          <a:xfrm>
            <a:off x="554181" y="1397675"/>
            <a:ext cx="95411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Un nouveau lot PUMA sera livré à partir du 04/07/2022 avec de nouvelles fonctionnalités:</a:t>
            </a:r>
          </a:p>
          <a:p>
            <a:r>
              <a:rPr lang="fr-FR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Extension du Service de Gestion Déléguée (GEDEL) aux actes d’arbitrage sur Nuance 3D.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Suppression du premier arbitrage gratuit.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Suppression de l’avenant de transformation euro croissance.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Mise à jour de la liste des supports sur les notices sans changement de numéro.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r>
              <a:rPr lang="fr-FR" dirty="0"/>
              <a:t>Retrouvez tous les détails dans le Quoi de Neuf sur Puma</a:t>
            </a:r>
          </a:p>
          <a:p>
            <a:endParaRPr lang="fr-FR" dirty="0"/>
          </a:p>
        </p:txBody>
      </p:sp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F3ECC18E-315C-4808-AA56-B19FFA6B8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4061" y="3601163"/>
            <a:ext cx="2009318" cy="2585323"/>
          </a:xfrm>
          <a:prstGeom prst="rect">
            <a:avLst/>
          </a:prstGeom>
          <a:ln>
            <a:solidFill>
              <a:srgbClr val="E3322C"/>
            </a:solidFill>
          </a:ln>
        </p:spPr>
      </p:pic>
    </p:spTree>
    <p:extLst>
      <p:ext uri="{BB962C8B-B14F-4D97-AF65-F5344CB8AC3E}">
        <p14:creationId xmlns:p14="http://schemas.microsoft.com/office/powerpoint/2010/main" val="306699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27 JUIN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A3196A00-4AC4-4BEE-A825-2B4E17701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5788" y="2115239"/>
            <a:ext cx="2991411" cy="389027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28529</TotalTime>
  <Words>227</Words>
  <Application>Microsoft Office PowerPoint</Application>
  <PresentationFormat>Grand écran</PresentationFormat>
  <Paragraphs>41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1514</cp:revision>
  <dcterms:created xsi:type="dcterms:W3CDTF">2020-06-24T09:20:11Z</dcterms:created>
  <dcterms:modified xsi:type="dcterms:W3CDTF">2022-06-29T08:48:34Z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