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84" r:id="rId9"/>
    <p:sldId id="285" r:id="rId10"/>
    <p:sldId id="282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B82A56"/>
    <a:srgbClr val="C31632"/>
    <a:srgbClr val="E7302A"/>
    <a:srgbClr val="FF9999"/>
    <a:srgbClr val="D11921"/>
    <a:srgbClr val="EC1B24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489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00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7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176/documents-hors-arbo-2/27328/en-direct_gestion-pilotee_t2-2022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hyperlink" Target="http://commerciaux.celca.caisse-epargne.fr/download/1648/lettre-hebdomadaire-vega-investment-managers/27325/la-lettre-hebdomadaire-de-vega-im_18-juillet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30 du Lundi 25 au  Samedi 30 juillet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Les performances GSM et OG au 30 juin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: </a:t>
            </a:r>
            <a:r>
              <a:rPr lang="fr-FR" dirty="0"/>
              <a:t>En direct  Gestion Pilotée T2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 18 juillet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67235-A6AB-4069-9BCA-7A40966EBC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140" y="2909165"/>
            <a:ext cx="4237232" cy="154351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GSM/OG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GSM/OG AU 30 JUIN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2022 (1/2)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F915B4-8272-4134-9E3D-73347BDD5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409" y="1199297"/>
            <a:ext cx="7443324" cy="57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65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2547" y="2518309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GSM/OG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GSM/OG AU 30 JUIN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2022 (2/2)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3177684"/>
            <a:ext cx="1189723" cy="3346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AA78-B9D4-482F-A993-89823C480800}"/>
              </a:ext>
            </a:extLst>
          </p:cNvPr>
          <p:cNvSpPr/>
          <p:nvPr/>
        </p:nvSpPr>
        <p:spPr>
          <a:xfrm>
            <a:off x="11032547" y="3687"/>
            <a:ext cx="1189723" cy="1682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D6F9BD5-6E07-410A-86D7-A1301FE71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328" y="1199296"/>
            <a:ext cx="7711708" cy="565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0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 GESTION PILOTEE  N°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  Trimestre 2-2022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384" y="468313"/>
            <a:ext cx="1590675" cy="62865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 rot="16200000">
            <a:off x="-373895" y="373896"/>
            <a:ext cx="127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F6EAF20E-13F9-444B-8636-C9E97349C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7425" y="1690913"/>
            <a:ext cx="3219665" cy="433977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8926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18 JUILLET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A280BDED-7B00-4046-AF53-1AC58CA2C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0029" y="2161169"/>
            <a:ext cx="3011941" cy="403790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29066</TotalTime>
  <Words>220</Words>
  <Application>Microsoft Office PowerPoint</Application>
  <PresentationFormat>Grand écran</PresentationFormat>
  <Paragraphs>45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1534</cp:revision>
  <dcterms:created xsi:type="dcterms:W3CDTF">2020-06-24T09:20:11Z</dcterms:created>
  <dcterms:modified xsi:type="dcterms:W3CDTF">2022-07-22T07:22:11Z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