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89" r:id="rId9"/>
    <p:sldId id="288" r:id="rId10"/>
    <p:sldId id="287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EC1B24"/>
    <a:srgbClr val="E3322C"/>
    <a:srgbClr val="B82A56"/>
    <a:srgbClr val="C31632"/>
    <a:srgbClr val="E7302A"/>
    <a:srgbClr val="FF9999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15/09/2022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15/09/2022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107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092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7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7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hyperlink" Target="http://commerciaux.celca.caisse-epargne.fr/download/2096/irisea-sante/27209/iriseasante_kit_ce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lW21jSV4y2c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-my.sharepoint.com/:v:/g/personal/eric_decourval_vega-im_com/Ef9QJujg6_dJhxs4Y1As4jABDDFewgr0MTQwCr0ddhZsXQ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hyperlink" Target="http://commerciaux.celca.caisse-epargne.fr/download/1648/lettre-hebdomadaire-vega-investment-managers/27858/la-lettre-hebdomadaire-de-vega-im_12-septembre-2022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38 du Lundi 19 au  Samedi 24 septembre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74911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NIMI </a:t>
            </a:r>
            <a:r>
              <a:rPr lang="fr-FR" dirty="0"/>
              <a:t>support de présentation de la </a:t>
            </a:r>
            <a:r>
              <a:rPr lang="fr-FR" dirty="0" err="1"/>
              <a:t>webex</a:t>
            </a:r>
            <a:r>
              <a:rPr lang="fr-FR" dirty="0"/>
              <a:t> sur </a:t>
            </a:r>
            <a:r>
              <a:rPr lang="fr-FR" dirty="0" err="1"/>
              <a:t>Iriséa</a:t>
            </a:r>
            <a:r>
              <a:rPr lang="fr-FR" dirty="0"/>
              <a:t> Santé du jeudi 15 septembre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GSM du vendredi 9 septembre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Orientation de gestion du mercredi 14 septembre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12 septembre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507541"/>
            <a:ext cx="1082796" cy="480408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FAF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Support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NIMI FAF IRISEA SANTE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38016"/>
            <a:ext cx="1129177" cy="3436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NIMII sur le fonds à formule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Iriséa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Santé du jeudi 15 septembre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support de présentation.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076F2E-84DF-4E88-BC55-79F93D0713BA}"/>
              </a:ext>
            </a:extLst>
          </p:cNvPr>
          <p:cNvSpPr/>
          <p:nvPr/>
        </p:nvSpPr>
        <p:spPr>
          <a:xfrm>
            <a:off x="11039630" y="121629"/>
            <a:ext cx="1105987" cy="1609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DE946689-259D-432B-99A1-5E52A8A54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2707" y="2501220"/>
            <a:ext cx="5131775" cy="343654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B40850-8683-4BC7-9AA4-52CF25A6E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348" y="515552"/>
            <a:ext cx="2024615" cy="53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0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GSM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Véga sur la GSM   du vendredi 9 septembre 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36C395-9244-4649-A6F3-20696E5E7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7CC74A8C-FE9F-43C2-9C6E-F35F26C1FD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986" y="2669882"/>
            <a:ext cx="5337364" cy="3190868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233238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Orientation de Gestion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Véga sur les OG par Eric Decourval du mercredi 14 septembre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36C395-9244-4649-A6F3-20696E5E7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E0363B48-4C08-4586-858E-076757B00E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687" y="2494577"/>
            <a:ext cx="500062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12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SEPTEMBRE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6ACFA98F-E511-406C-A0A0-187DE0D54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6774" y="2203374"/>
            <a:ext cx="2814078" cy="3772645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30931</TotalTime>
  <Words>367</Words>
  <Application>Microsoft Office PowerPoint</Application>
  <PresentationFormat>Grand écran</PresentationFormat>
  <Paragraphs>59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1616</cp:revision>
  <dcterms:created xsi:type="dcterms:W3CDTF">2020-06-24T09:20:11Z</dcterms:created>
  <dcterms:modified xsi:type="dcterms:W3CDTF">2022-09-15T07:57:13Z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