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5" r:id="rId9"/>
    <p:sldId id="284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EC1B24"/>
    <a:srgbClr val="E3322C"/>
    <a:srgbClr val="B82A56"/>
    <a:srgbClr val="C31632"/>
    <a:srgbClr val="E7302A"/>
    <a:srgbClr val="FF9999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33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037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s://wetransfer.com/downloads/2d8cfe8e4f76882570451af728d8437120220922132556/ae377c3b2effcb701ea7196589c8c6d820220922132556/9684b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://commerciaux.celca.caisse-epargne.fr/download/1176/documents-hors-arbo-2/27929/2022-06-30-odyssee-venture-lettre-semestrielle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hyperlink" Target="http://commerciaux.celca.caisse-epargne.fr/download/1648/lettre-hebdomadaire-vega-investment-managers/27921/la-lettre-hebdomadaire-de-vega-im_19-septembre-202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87287" y="5196851"/>
            <a:ext cx="13133154" cy="556592"/>
          </a:xfrm>
        </p:spPr>
        <p:txBody>
          <a:bodyPr/>
          <a:lstStyle/>
          <a:p>
            <a:r>
              <a:rPr lang="fr-FR" sz="2600" dirty="0"/>
              <a:t>2022 – Semaine 39 du Lundi 26 septembre au  Samedi 1er octobre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74911"/>
            <a:ext cx="857877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PERI:</a:t>
            </a:r>
            <a:r>
              <a:rPr lang="fr-FR" dirty="0"/>
              <a:t> HARVEST Réécoute de la </a:t>
            </a:r>
            <a:r>
              <a:rPr lang="fr-FR" dirty="0" err="1"/>
              <a:t>webex</a:t>
            </a:r>
            <a:r>
              <a:rPr lang="fr-FR" dirty="0"/>
              <a:t> du jeudi 22 septembre sur </a:t>
            </a:r>
            <a:r>
              <a:rPr lang="fr-FR"/>
              <a:t>le PERI dans BIG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FIP/FCPI: ODYSSEE VENTURE </a:t>
            </a:r>
            <a:r>
              <a:rPr lang="fr-FR" dirty="0"/>
              <a:t>: lettre semestrielle des fonds au 30/06/2022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19 septembre 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74972-9263-45A9-B85F-6C6DF5A96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57" y="2643111"/>
            <a:ext cx="4727840" cy="20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PERI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Harvest sur le PERI dans BIG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505269" y="32542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HARVEST sur le PERI du jeudi 22 septembre 2022 retrouvez  l’enregistrement . </a:t>
            </a:r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BC4DFB88-81C2-4569-B169-66F568B84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9132" y="2177573"/>
            <a:ext cx="6327424" cy="413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1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SEMESTRIELLE  DES FONDS AU 30/06/2022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422" y="2456201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450C902F-2F15-47E0-A0AA-0D90A79227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072" y="1954066"/>
            <a:ext cx="2673688" cy="38017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88CEF7-807D-47F4-90F8-CEFF73EFC3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2222" y="440898"/>
            <a:ext cx="1905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3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19 SEPTEMBRE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8A613BBD-730B-4184-AE8B-0061CA284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6829" y="2103751"/>
            <a:ext cx="2798341" cy="415325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31030</TotalTime>
  <Words>218</Words>
  <Application>Microsoft Office PowerPoint</Application>
  <PresentationFormat>Grand écran</PresentationFormat>
  <Paragraphs>44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1626</cp:revision>
  <dcterms:created xsi:type="dcterms:W3CDTF">2020-06-24T09:20:11Z</dcterms:created>
  <dcterms:modified xsi:type="dcterms:W3CDTF">2022-09-22T14:15:02Z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