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94" r:id="rId9"/>
    <p:sldId id="295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EC1B24"/>
    <a:srgbClr val="E3322C"/>
    <a:srgbClr val="B82A56"/>
    <a:srgbClr val="C31632"/>
    <a:srgbClr val="E7302A"/>
    <a:srgbClr val="FF9999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32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30/09/2022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30/09/2022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775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184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30/09/2022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176/documents-hors-arbo-2/27791/tatou-sur-nuances-3d_gedel_v0-1_202209.pdf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hyperlink" Target="http://commerciaux.celca.caisse-epargne.fr/download/1176/documents-hors-arbo-2/27972/tatou-sur-nuances-privilege_v1-_202209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hyperlink" Target="http://commerciaux.celca.caisse-epargne.fr/download/1176/documents-hors-arbo-2/27789/kitreseaugarantiebrutefg_cnp.pptx" TargetMode="External"/><Relationship Id="rId4" Type="http://schemas.openxmlformats.org/officeDocument/2006/relationships/image" Target="../media/image19.jpg"/><Relationship Id="rId9" Type="http://schemas.openxmlformats.org/officeDocument/2006/relationships/hyperlink" Target="http://commerciaux.celca.caisse-epargne.fr/download/1176/documents-hors-arbo-2/27790/tatou-sur-nuances-plus_v1-5_202209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7976/webinaire-ce-gee-28-09-2022_.pptx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648/lettre-hebdomadaire-vega-investment-managers/27968/la-lettre-hebdomadaire-de-vega-im_26-septembre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1861" y="5240919"/>
            <a:ext cx="13133154" cy="556592"/>
          </a:xfrm>
        </p:spPr>
        <p:txBody>
          <a:bodyPr/>
          <a:lstStyle/>
          <a:p>
            <a:r>
              <a:rPr lang="fr-FR" dirty="0"/>
              <a:t>2022 – Semaine 40 du Lundi 3  Samedi 8 octobre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D846B-9FAB-49E7-8EAE-71F323F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129" y="5769307"/>
            <a:ext cx="1822049" cy="10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CNP: </a:t>
            </a:r>
            <a:r>
              <a:rPr lang="fr-FR" dirty="0"/>
              <a:t>Evolution de la garantie de fonds en euros à compter du 26/09, mises à jour des procédures Tatou sur Nuances 3D, Nuances Plus &amp; Nuances Privilège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</a:t>
            </a:r>
            <a:r>
              <a:rPr lang="fr-FR" dirty="0"/>
              <a:t>VEGA IM présentation de Marc Riez lors du webinaire clients du 28/09/2022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26 septembre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 DE LA GARANTIE DES FONDS EUROS A COMPTER DU 26/09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40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895" y="664258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648487">
            <a:off x="9686240" y="553304"/>
            <a:ext cx="1191583" cy="498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B6CC57E-BF2D-48C2-9CA2-6E7B70B257B2}"/>
              </a:ext>
            </a:extLst>
          </p:cNvPr>
          <p:cNvSpPr txBox="1"/>
          <p:nvPr/>
        </p:nvSpPr>
        <p:spPr>
          <a:xfrm>
            <a:off x="0" y="1291966"/>
            <a:ext cx="10914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Suite aux évolutions récentes (Garantie Brute,   fin du transfert </a:t>
            </a:r>
            <a:r>
              <a:rPr lang="fr-FR" dirty="0" err="1"/>
              <a:t>Fourgous</a:t>
            </a:r>
            <a:r>
              <a:rPr lang="fr-FR" dirty="0"/>
              <a:t> et de la commercialisation de Nuances Privilège), retrouvez  les procédures Tatou  actualisées.  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33EF6D6-9A97-4B80-8625-1B46C5DBB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600" y="1938297"/>
            <a:ext cx="1436109" cy="2057780"/>
          </a:xfrm>
          <a:prstGeom prst="rect">
            <a:avLst/>
          </a:prstGeom>
          <a:ln>
            <a:solidFill>
              <a:srgbClr val="D11921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108F0F1-7D47-4183-8C23-B23A647F6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9000" y="1928196"/>
            <a:ext cx="1448518" cy="205778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DC0574-093D-418A-8BE5-C7670DF4C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0096" y="4463698"/>
            <a:ext cx="2953829" cy="1807261"/>
          </a:xfrm>
          <a:prstGeom prst="rect">
            <a:avLst/>
          </a:prstGeom>
          <a:ln>
            <a:solidFill>
              <a:srgbClr val="D11921"/>
            </a:solidFill>
          </a:ln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D4AE8128-B72A-4D75-ACD6-7200777425E4}"/>
              </a:ext>
            </a:extLst>
          </p:cNvPr>
          <p:cNvSpPr/>
          <p:nvPr/>
        </p:nvSpPr>
        <p:spPr>
          <a:xfrm>
            <a:off x="2002739" y="3311013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8"/>
              </a:rPr>
              <a:t>CLIC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03A8EC0-A205-4FD3-97B6-83B955465FBC}"/>
              </a:ext>
            </a:extLst>
          </p:cNvPr>
          <p:cNvSpPr/>
          <p:nvPr/>
        </p:nvSpPr>
        <p:spPr>
          <a:xfrm>
            <a:off x="4851849" y="3366670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9"/>
              </a:rPr>
              <a:t>CLIC</a:t>
            </a:r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56885AE-A62D-4751-A960-75CEC43B19DD}"/>
              </a:ext>
            </a:extLst>
          </p:cNvPr>
          <p:cNvSpPr/>
          <p:nvPr/>
        </p:nvSpPr>
        <p:spPr>
          <a:xfrm>
            <a:off x="3918788" y="5566034"/>
            <a:ext cx="933061" cy="4827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10"/>
              </a:rPr>
              <a:t>CLIC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E2A5C4-FCCA-4E97-877F-762D6500F2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8978" y="1938297"/>
            <a:ext cx="1427398" cy="207119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498C09CF-BDA2-4B67-81BF-C404DC667001}"/>
              </a:ext>
            </a:extLst>
          </p:cNvPr>
          <p:cNvSpPr/>
          <p:nvPr/>
        </p:nvSpPr>
        <p:spPr>
          <a:xfrm>
            <a:off x="7896146" y="3477721"/>
            <a:ext cx="933061" cy="482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12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7103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PRESENTATION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MARC RIEZ  WEBINAIRE CLIENTS DU 28/09/2022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204" y="368300"/>
            <a:ext cx="1570880" cy="528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F09199-EF9A-4699-A167-8CA15A506C46}"/>
              </a:ext>
            </a:extLst>
          </p:cNvPr>
          <p:cNvSpPr txBox="1"/>
          <p:nvPr/>
        </p:nvSpPr>
        <p:spPr>
          <a:xfrm>
            <a:off x="523221" y="1474848"/>
            <a:ext cx="9262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présentation marché qui a été réalisée par Marc Riez , DG de Véga IM à nos clients lors du Webinaire du mercredi 28 septembre 2022</a:t>
            </a:r>
          </a:p>
        </p:txBody>
      </p:sp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31075AA5-CD5F-4C05-B674-8492F4B48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6678" y="2541240"/>
            <a:ext cx="4847626" cy="364965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7465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26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SEPTEMBRE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BC1D524A-C93F-4A47-AC1D-F28CF4BBD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1574" y="2139235"/>
            <a:ext cx="2575020" cy="374153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31113</TotalTime>
  <Words>268</Words>
  <Application>Microsoft Office PowerPoint</Application>
  <PresentationFormat>Grand écran</PresentationFormat>
  <Paragraphs>45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1636</cp:revision>
  <dcterms:created xsi:type="dcterms:W3CDTF">2020-06-24T09:20:11Z</dcterms:created>
  <dcterms:modified xsi:type="dcterms:W3CDTF">2022-09-30T06:30:03Z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