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91" r:id="rId9"/>
    <p:sldId id="285" r:id="rId10"/>
    <p:sldId id="284" r:id="rId11"/>
    <p:sldId id="28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D11921"/>
    <a:srgbClr val="EC1B24"/>
    <a:srgbClr val="E3322C"/>
    <a:srgbClr val="B82A56"/>
    <a:srgbClr val="C31632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12/10/2022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12/10/2022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932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46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7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12/10/2022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xi90.com/ENTOXWI56/85E5EA2B571D4E4799C9BF9313B3B09E.php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8097/presentation-des-evolutions-dei-espace-assureur-cnp-assurances.pptx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://commerciaux.celca.caisse-epargne.fr/download/1176/documents-hors-arbo-2/28096/fi-2022-20-nouveautes-selfcare-sel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://commerciaux.celca.caisse-epargne.fr/download/1176/documents-hors-arbo-2/28094/plaquette-ce_assurance-vie-luxembourgeoise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hyperlink" Target="http://commerciaux.celca.caisse-epargne.fr/download/1648/lettre-hebdomadaire-vega-investment-managers/28100/la-lettre-hebdomadaire-de-vega-im_10-octobre-202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1861" y="5240919"/>
            <a:ext cx="13133154" cy="556592"/>
          </a:xfrm>
        </p:spPr>
        <p:txBody>
          <a:bodyPr/>
          <a:lstStyle/>
          <a:p>
            <a:r>
              <a:rPr lang="fr-FR" dirty="0"/>
              <a:t>2022 – Semaine 42 du Lundi 17 au Samedi 22 octobre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2D846B-9FAB-49E7-8EAE-71F323FEC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474" y="6061759"/>
            <a:ext cx="1332598" cy="7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42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74911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Fiscalité: </a:t>
            </a:r>
            <a:r>
              <a:rPr lang="fr-FR" dirty="0"/>
              <a:t>Vision Patrimoine N°86 : </a:t>
            </a:r>
            <a:r>
              <a:rPr lang="fr-FR" dirty="0">
                <a:latin typeface="Calibri" panose="020F0502020204030204" pitchFamily="34" charset="0"/>
              </a:rPr>
              <a:t>Webinaire: comment alléger votre fiscalité d’ici la fin de l’année? Replay : quel choix pour votre épargne dans un environnement qui évolue ,</a:t>
            </a:r>
          </a:p>
          <a:p>
            <a:r>
              <a:rPr lang="fr-FR" dirty="0">
                <a:latin typeface="Calibri" panose="020F0502020204030204" pitchFamily="34" charset="0"/>
              </a:rPr>
              <a:t>      immobilier locatif: est ce encore le moment pour investir en Pinel?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 Natixis life: </a:t>
            </a:r>
            <a:r>
              <a:rPr lang="fr-FR" dirty="0"/>
              <a:t>plaquette commerciale de l’offre luxembourgeoise à destination des clients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CNP: </a:t>
            </a:r>
            <a:r>
              <a:rPr lang="fr-FR" dirty="0"/>
              <a:t>nouveautés </a:t>
            </a:r>
            <a:r>
              <a:rPr lang="fr-FR" dirty="0" err="1"/>
              <a:t>Selfcare</a:t>
            </a:r>
            <a:r>
              <a:rPr lang="fr-FR" dirty="0"/>
              <a:t> versements réguliers et signature électronique à compter du 13/10/2022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10 octobre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B74972-9263-45A9-B85F-6C6DF5A96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57" y="2643111"/>
            <a:ext cx="4727840" cy="20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N°86 OCTOBRE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33580" y="1195829"/>
            <a:ext cx="1088349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</a:rPr>
              <a:t>Retrouvez les publications du mois d’octobre de Vision Patrimoine à</a:t>
            </a:r>
            <a:r>
              <a:rPr lang="fr-FR" baseline="0" dirty="0">
                <a:latin typeface="Calibri" panose="020F0502020204030204" pitchFamily="34" charset="0"/>
              </a:rPr>
              <a:t> la </a:t>
            </a:r>
            <a:r>
              <a:rPr lang="fr-FR" dirty="0">
                <a:latin typeface="Calibri" panose="020F0502020204030204" pitchFamily="34" charset="0"/>
              </a:rPr>
              <a:t> Une : Webinaire:  comment alléger votre fiscalité d’ici la fin de l’année? Replay du mois quel choix pour votre épargne dans un environnement qui évolue , immobilier locatif: est ce encore le moment pour investir en Pinel?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6CB755-6015-40B0-AF01-E962F68F2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935" y="2782929"/>
            <a:ext cx="4169224" cy="36517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15C492-9A90-4B43-8C45-89AF1217B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263" y="2683550"/>
            <a:ext cx="3811548" cy="3476527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2610094" y="3894730"/>
            <a:ext cx="948906" cy="432960"/>
          </a:xfrm>
          <a:prstGeom prst="ellipse">
            <a:avLst/>
          </a:prstGeom>
          <a:solidFill>
            <a:srgbClr val="C3163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6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774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116955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ASSURANCE VIE NOUVEAUTES SELFCARE  CNP : VERSEMENTS REGULIERS ET SIGNATURE ELECTRONIQUE A COMPTER DU 13/10/2022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-279629" y="3937966"/>
            <a:ext cx="55018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 flash info détaillant les modalités, ainsi qu’une présentation sur les évolutions du DEI et de la signature électronique pour accompagner vos clients.</a:t>
            </a:r>
          </a:p>
          <a:p>
            <a:pPr algn="ctr"/>
            <a:endParaRPr lang="fr-FR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cliquez sur les  images  </a:t>
            </a:r>
            <a:r>
              <a:rPr lang="fr-FR" sz="1600" b="1" i="1" dirty="0">
                <a:solidFill>
                  <a:srgbClr val="6C6B36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37475"/>
            <a:ext cx="1129177" cy="33679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55660985-E24A-4949-A69E-442CA24059BC}"/>
              </a:ext>
            </a:extLst>
          </p:cNvPr>
          <p:cNvSpPr txBox="1">
            <a:spLocks/>
          </p:cNvSpPr>
          <p:nvPr/>
        </p:nvSpPr>
        <p:spPr>
          <a:xfrm>
            <a:off x="11050649" y="249726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CA977-AC2B-46B1-A76D-753F5AB18854}"/>
              </a:ext>
            </a:extLst>
          </p:cNvPr>
          <p:cNvSpPr/>
          <p:nvPr/>
        </p:nvSpPr>
        <p:spPr>
          <a:xfrm>
            <a:off x="11014871" y="121199"/>
            <a:ext cx="1129177" cy="1586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hlinkClick r:id="rId4"/>
            <a:extLst>
              <a:ext uri="{FF2B5EF4-FFF2-40B4-BE49-F238E27FC236}">
                <a16:creationId xmlns:a16="http://schemas.microsoft.com/office/drawing/2014/main" id="{9EE66C55-BABD-40A1-AD97-C5E1321DC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275" y="3099338"/>
            <a:ext cx="1910193" cy="271338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AF3023-10CF-443C-AB64-5DB5B8879085}"/>
              </a:ext>
            </a:extLst>
          </p:cNvPr>
          <p:cNvSpPr txBox="1"/>
          <p:nvPr/>
        </p:nvSpPr>
        <p:spPr>
          <a:xfrm>
            <a:off x="46383" y="1593708"/>
            <a:ext cx="109141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parcours </a:t>
            </a:r>
            <a:r>
              <a:rPr lang="fr-FR" dirty="0" err="1"/>
              <a:t>selfcare</a:t>
            </a:r>
            <a:r>
              <a:rPr lang="fr-FR" dirty="0"/>
              <a:t> de CNP Assurances évoluent à partir du 13/10/2022 , ils vont permettre  aux clients : </a:t>
            </a:r>
          </a:p>
          <a:p>
            <a:r>
              <a:rPr lang="fr-FR" dirty="0"/>
              <a:t> 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b="1" dirty="0"/>
              <a:t>La mise en place de versements réguliers </a:t>
            </a:r>
            <a:r>
              <a:rPr lang="fr-FR" dirty="0"/>
              <a:t> au moyen d’une sécurisation des actes avec un protocole de  </a:t>
            </a:r>
            <a:r>
              <a:rPr lang="fr-FR" b="1" dirty="0"/>
              <a:t>Signature Electronique</a:t>
            </a:r>
            <a:r>
              <a:rPr lang="fr-FR" dirty="0"/>
              <a:t> en 3 étapes :</a:t>
            </a:r>
          </a:p>
          <a:p>
            <a:r>
              <a:rPr lang="fr-FR" dirty="0"/>
              <a:t> 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Authentification du client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Recueil de la signature électronique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Téléchargement des documents signés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9090DF27-9421-48E2-B1EA-8D4071D9EB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7480" y="3302789"/>
            <a:ext cx="3258586" cy="205510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3A1285-E6CC-4288-92B0-58A4710664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0201" y="102488"/>
            <a:ext cx="130492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2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PLAQUETTE  CLIENT ASSURANCE VIE LUXEMBOURGEOISE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37475"/>
            <a:ext cx="1129177" cy="33679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E5445098-0E3A-4ECA-BDD8-7B45E99A4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647" y="3235604"/>
            <a:ext cx="2311178" cy="301283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55660985-E24A-4949-A69E-442CA24059BC}"/>
              </a:ext>
            </a:extLst>
          </p:cNvPr>
          <p:cNvSpPr txBox="1">
            <a:spLocks/>
          </p:cNvSpPr>
          <p:nvPr/>
        </p:nvSpPr>
        <p:spPr>
          <a:xfrm>
            <a:off x="11050649" y="249726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ASSURANCE VIE LUXEMBOURGEOISE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CA977-AC2B-46B1-A76D-753F5AB18854}"/>
              </a:ext>
            </a:extLst>
          </p:cNvPr>
          <p:cNvSpPr/>
          <p:nvPr/>
        </p:nvSpPr>
        <p:spPr>
          <a:xfrm>
            <a:off x="11014871" y="121199"/>
            <a:ext cx="1129177" cy="1586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7DC509-8830-4E03-8FFE-EC59BEB48D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345" y="422423"/>
            <a:ext cx="1711001" cy="72275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7022BF41-CA2F-478F-9C4B-7F4B6FB0C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74" y="1498462"/>
            <a:ext cx="1082653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Ecureuil Vie met  à votre disposition une plaquette commerciale afin d’apporter une réponse aux besoins de supports client pour promouvoir l’assurance vie luxembourgeoise.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dirty="0">
                <a:ea typeface="Calibri" panose="020F0502020204030204" pitchFamily="34" charset="0"/>
              </a:rPr>
              <a:t>Cette </a:t>
            </a:r>
            <a:r>
              <a:rPr kumimoji="0" lang="fr-FR" altLang="fr-FR" sz="16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</a:rPr>
              <a:t> brochure complète vous est proposée pour remise à votre client à la suite de votre entretien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600" b="1" dirty="0"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b="1" dirty="0">
                <a:solidFill>
                  <a:srgbClr val="FF0000"/>
                </a:solidFill>
                <a:ea typeface="Calibri" panose="020F0502020204030204" pitchFamily="34" charset="0"/>
              </a:rPr>
              <a:t>Pour rappel , la commercialisation de l’offre Natixis Life  est exclusivement réservée aux  CAGP et aux banquiers privés. 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 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905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10 OCTOBRE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1AA49BF3-5368-44ED-86CF-F32141CBCD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7100" y="2150609"/>
            <a:ext cx="2744782" cy="397158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31905</TotalTime>
  <Words>485</Words>
  <Application>Microsoft Office PowerPoint</Application>
  <PresentationFormat>Grand écran</PresentationFormat>
  <Paragraphs>69</Paragraphs>
  <Slides>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1674</cp:revision>
  <dcterms:created xsi:type="dcterms:W3CDTF">2020-06-24T09:20:11Z</dcterms:created>
  <dcterms:modified xsi:type="dcterms:W3CDTF">2022-10-12T08:51:01Z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