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84" r:id="rId9"/>
    <p:sldId id="282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D11921"/>
    <a:srgbClr val="EC1B24"/>
    <a:srgbClr val="E3322C"/>
    <a:srgbClr val="B82A56"/>
    <a:srgbClr val="C31632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77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6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hyperlink" Target="https://youtu.be/5oxmVml77o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http://commerciaux.celca.caisse-epargne.fr/download/1176/documents-hors-arbo-2/28206/webex-vega-im_2022-10-14_vce.pdf" TargetMode="Externa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://commerciaux.celca.caisse-epargne.fr/download/1176/documents-hors-arbo-2/28176/en-direct_gestion-pilotee_t3-2022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hyperlink" Target="http://commerciaux.celca.caisse-epargne.fr/download/1648/lettre-hebdomadaire-vega-investment-managers/28210/la-lettre-hebdomadaire-de-vega-im_17-octobre-2022-1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1861" y="5240919"/>
            <a:ext cx="13133154" cy="556592"/>
          </a:xfrm>
        </p:spPr>
        <p:txBody>
          <a:bodyPr/>
          <a:lstStyle/>
          <a:p>
            <a:r>
              <a:rPr lang="fr-FR" dirty="0"/>
              <a:t>2022 – Semaine 43 du Lundi 24 au Samedi 29 octobre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2D846B-9FAB-49E7-8EAE-71F323FEC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474" y="6061759"/>
            <a:ext cx="1332598" cy="7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43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2574911"/>
            <a:ext cx="8578776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Réécoute de la </a:t>
            </a:r>
            <a:r>
              <a:rPr lang="fr-FR" dirty="0" err="1"/>
              <a:t>webex</a:t>
            </a:r>
            <a:r>
              <a:rPr lang="fr-FR" dirty="0"/>
              <a:t> GSM du vendredi 14 octobre et support de présentation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En Direct des Gestions pilotées N°19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17 octobre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B74972-9263-45A9-B85F-6C6DF5A960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357" y="2643111"/>
            <a:ext cx="4727840" cy="20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GSM VEGA du vendredi 14 octobre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3044863" y="39825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489188"/>
            <a:ext cx="1129177" cy="3035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78A1DFF-FB68-4485-A45B-A0676CA83350}"/>
              </a:ext>
            </a:extLst>
          </p:cNvPr>
          <p:cNvSpPr txBox="1">
            <a:spLocks/>
          </p:cNvSpPr>
          <p:nvPr/>
        </p:nvSpPr>
        <p:spPr>
          <a:xfrm>
            <a:off x="11039630" y="2707188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764987-E8ED-4B21-9E00-56314B3E077C}"/>
              </a:ext>
            </a:extLst>
          </p:cNvPr>
          <p:cNvSpPr/>
          <p:nvPr/>
        </p:nvSpPr>
        <p:spPr>
          <a:xfrm>
            <a:off x="11016439" y="122237"/>
            <a:ext cx="1129177" cy="1517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3FE4CC3-719A-4FC9-BD7A-5E4F2D7A6549}"/>
              </a:ext>
            </a:extLst>
          </p:cNvPr>
          <p:cNvSpPr txBox="1"/>
          <p:nvPr/>
        </p:nvSpPr>
        <p:spPr>
          <a:xfrm>
            <a:off x="46383" y="141756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VEGA du vendredi 14 octobre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et le support de présentation . 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  <p:pic>
        <p:nvPicPr>
          <p:cNvPr id="2" name="Image 1">
            <a:hlinkClick r:id="rId5"/>
            <a:extLst>
              <a:ext uri="{FF2B5EF4-FFF2-40B4-BE49-F238E27FC236}">
                <a16:creationId xmlns:a16="http://schemas.microsoft.com/office/drawing/2014/main" id="{9D1F4A48-1337-447F-A40A-BA88410BD8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9840" y="2707188"/>
            <a:ext cx="4669477" cy="3491437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71480B-5F8D-48BA-B2D0-CF9408A6244E}"/>
              </a:ext>
            </a:extLst>
          </p:cNvPr>
          <p:cNvSpPr/>
          <p:nvPr/>
        </p:nvSpPr>
        <p:spPr>
          <a:xfrm>
            <a:off x="633712" y="3617092"/>
            <a:ext cx="3300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hlinkClick r:id="rId7"/>
              </a:rPr>
              <a:t>https://youtu.be/5oxmVml77o8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CB4623-796F-4325-8FE9-3204A9FDBF87}"/>
              </a:ext>
            </a:extLst>
          </p:cNvPr>
          <p:cNvSpPr txBox="1"/>
          <p:nvPr/>
        </p:nvSpPr>
        <p:spPr>
          <a:xfrm>
            <a:off x="561860" y="3127139"/>
            <a:ext cx="2148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Lien de Réécoute </a:t>
            </a:r>
          </a:p>
        </p:txBody>
      </p:sp>
    </p:spTree>
    <p:extLst>
      <p:ext uri="{BB962C8B-B14F-4D97-AF65-F5344CB8AC3E}">
        <p14:creationId xmlns:p14="http://schemas.microsoft.com/office/powerpoint/2010/main" val="873517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 GESTION PILOTEE  N°19  T3- 2022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384" y="468313"/>
            <a:ext cx="1590675" cy="62865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 rot="16200000">
            <a:off x="-373895" y="373896"/>
            <a:ext cx="127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98A671A4-EBEB-45D0-9EFF-BFD9E41F71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7216" y="1634725"/>
            <a:ext cx="3345229" cy="4452151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18926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17 OCTOBRE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54B06DAB-1868-477A-ABC6-FA60734BCA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6427" y="2236278"/>
            <a:ext cx="2704977" cy="3829883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31958</TotalTime>
  <Words>267</Words>
  <Application>Microsoft Office PowerPoint</Application>
  <PresentationFormat>Grand écran</PresentationFormat>
  <Paragraphs>48</Paragraphs>
  <Slides>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1683</cp:revision>
  <dcterms:created xsi:type="dcterms:W3CDTF">2020-06-24T09:20:11Z</dcterms:created>
  <dcterms:modified xsi:type="dcterms:W3CDTF">2022-10-19T07:04:07Z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