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7" r:id="rId7"/>
    <p:sldId id="283" r:id="rId8"/>
    <p:sldId id="285" r:id="rId9"/>
    <p:sldId id="284" r:id="rId10"/>
    <p:sldId id="281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3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632"/>
    <a:srgbClr val="E7302A"/>
    <a:srgbClr val="FF0000"/>
    <a:srgbClr val="0000FF"/>
    <a:srgbClr val="D11921"/>
    <a:srgbClr val="EC1B24"/>
    <a:srgbClr val="E3322C"/>
    <a:srgbClr val="B82A56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23/11/2022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23/11/2022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169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6593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6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23/11/2022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hyperlink" Target="http://commerciaux.celca.caisse-epargne.fr/download/1176/documents-hors-arbo-2/28509/fi-2022-21-commercialisation-emprunt.pdf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Ws5SC9iNcyw" TargetMode="External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28508/webex-vega-im_2022-11-18_vce.pdf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hyperlink" Target="http://commerciaux.celca.caisse-epargne.fr/download/1648/lettre-hebdomadaire-vega-investment-managers/28507/la-lettre-hebdomadaire-de-vega-im_21-novembre-2022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sz="2600" dirty="0"/>
              <a:t>2022 – Semaine 48 du Lundi 28 novembre au Samedi 3 décembre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48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71161" y="2551837"/>
            <a:ext cx="8578776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Emprunt: Flash info Ecureuil Vie : </a:t>
            </a:r>
            <a:r>
              <a:rPr lang="fr-FR" dirty="0"/>
              <a:t>Conditions de commercialisation EMPRUNT BPCE JANVIER 2028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du 18/11 et support de présentation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21 novembre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5671" y="1884923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688614D-494C-4176-801D-D4DB90D03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7167" y="2430956"/>
            <a:ext cx="4795597" cy="23382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ED9C131-1EB2-4EBB-8276-8FE6DA16A1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918" y="2764982"/>
            <a:ext cx="4478717" cy="164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lvl="0"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EMPRUNT BPCE JANVIER 2028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256384"/>
            <a:ext cx="1129177" cy="32682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0D29943-95D0-400A-8281-91F786D4697F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toutes les conditions de commercialisation dans les contrats BPCE VIE et CNP dans le Flash d’Ecureuil Vie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193756CE-0FC3-4E3F-AA00-0C1B3FDDE0C6}"/>
              </a:ext>
            </a:extLst>
          </p:cNvPr>
          <p:cNvSpPr txBox="1">
            <a:spLocks/>
          </p:cNvSpPr>
          <p:nvPr/>
        </p:nvSpPr>
        <p:spPr>
          <a:xfrm>
            <a:off x="11086011" y="2485581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EMPRUNT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95CE256-AD9E-42D3-AB8F-C0501CA6E746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hlinkClick r:id="rId5"/>
            <a:extLst>
              <a:ext uri="{FF2B5EF4-FFF2-40B4-BE49-F238E27FC236}">
                <a16:creationId xmlns:a16="http://schemas.microsoft.com/office/drawing/2014/main" id="{99685608-CA3C-44DB-B391-9DF4423893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2820" y="2282160"/>
            <a:ext cx="2652192" cy="3704836"/>
          </a:xfrm>
          <a:prstGeom prst="rect">
            <a:avLst/>
          </a:prstGeom>
          <a:ln>
            <a:solidFill>
              <a:srgbClr val="C31632"/>
            </a:solidFill>
          </a:ln>
        </p:spPr>
      </p:pic>
    </p:spTree>
    <p:extLst>
      <p:ext uri="{BB962C8B-B14F-4D97-AF65-F5344CB8AC3E}">
        <p14:creationId xmlns:p14="http://schemas.microsoft.com/office/powerpoint/2010/main" val="3737478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lvl="0"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VEGA GSM  du 18/11/22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14" y="3164520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256384"/>
            <a:ext cx="1129177" cy="32682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92C05A2A-E81C-498F-945D-5AF9177703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3587" y="2385402"/>
            <a:ext cx="4660482" cy="3466685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0D29943-95D0-400A-8281-91F786D4697F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GSM de Véga du vendredi 18 novembre 2022 retrouvez  le support de présentation  et le lien de réécoute . 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193756CE-0FC3-4E3F-AA00-0C1B3FDDE0C6}"/>
              </a:ext>
            </a:extLst>
          </p:cNvPr>
          <p:cNvSpPr txBox="1">
            <a:spLocks/>
          </p:cNvSpPr>
          <p:nvPr/>
        </p:nvSpPr>
        <p:spPr>
          <a:xfrm>
            <a:off x="11086011" y="2485581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GSM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95CE256-AD9E-42D3-AB8F-C0501CA6E746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3A79D3-E40B-4CE6-8252-15BA568265AB}"/>
              </a:ext>
            </a:extLst>
          </p:cNvPr>
          <p:cNvSpPr/>
          <p:nvPr/>
        </p:nvSpPr>
        <p:spPr>
          <a:xfrm>
            <a:off x="387153" y="2266964"/>
            <a:ext cx="3352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hlinkClick r:id="rId8"/>
              </a:rPr>
              <a:t>https://youtu.be/Ws5SC9iNcyw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3103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21 NOVEMBRE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7AEFDCE9-3D0D-4478-8C0D-52DDA1156C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4514" y="2264537"/>
            <a:ext cx="2654523" cy="3830005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33903</TotalTime>
  <Words>253</Words>
  <Application>Microsoft Office PowerPoint</Application>
  <PresentationFormat>Grand écran</PresentationFormat>
  <Paragraphs>48</Paragraphs>
  <Slides>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1769</cp:revision>
  <dcterms:created xsi:type="dcterms:W3CDTF">2020-06-24T09:20:11Z</dcterms:created>
  <dcterms:modified xsi:type="dcterms:W3CDTF">2022-11-23T09:46:54Z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