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91" r:id="rId9"/>
    <p:sldId id="455" r:id="rId10"/>
    <p:sldId id="456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61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8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623/cegee-cg-cat-23-juin-2018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romain_dehlinger_natixis_com/Eapq7o7PqhFAuMJPgKpFw78BoVL2qPgmEY6uvPEQrLWUiA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s://app.2emotion.com/externalpreview/gwIBiPMDGaH5uN4TMi0r" TargetMode="Externa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28833/la-lettre-hebdomadaire-de-vega-im_2-janvier-202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02 du Lundi 09 au Samedi 14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80296"/>
            <a:ext cx="85787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PEMIUM </a:t>
            </a:r>
            <a:r>
              <a:rPr lang="fr-FR" dirty="0"/>
              <a:t>: augmentation des taux au 1</a:t>
            </a:r>
            <a:r>
              <a:rPr lang="fr-FR" baseline="30000" dirty="0"/>
              <a:t>er</a:t>
            </a:r>
            <a:r>
              <a:rPr lang="fr-FR" dirty="0"/>
              <a:t>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jeudi 5 janvier 2023 sur Natixis ESG PEA (ex-</a:t>
            </a:r>
            <a:r>
              <a:rPr lang="fr-FR" dirty="0" err="1"/>
              <a:t>Selectiz</a:t>
            </a:r>
            <a:r>
              <a:rPr lang="fr-FR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Vidéo Bilan 2022 et perspectives 2023 par Marc Riez , DG Véga IM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02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5054253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999" y="18944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488" y="1894496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5E4FAB-6A7B-4897-82F4-0E1159848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439" y="2368708"/>
            <a:ext cx="5062601" cy="26384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F78D38-8B56-4548-8D24-91BEBF581D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42" y="2557586"/>
            <a:ext cx="4814431" cy="331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CAT Premium : augmentation des taux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novembre, nous avons mis en marché 3 CAT premium d’une maturité de 6, 12 ou 24 mois.</a:t>
            </a: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Au 1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janvier 2023, les taux applicables ont été significativement augmentés .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289996"/>
              </p:ext>
            </p:extLst>
          </p:nvPr>
        </p:nvGraphicFramePr>
        <p:xfrm>
          <a:off x="397996" y="2945813"/>
          <a:ext cx="10183092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73">
                  <a:extLst>
                    <a:ext uri="{9D8B030D-6E8A-4147-A177-3AD203B41FA5}">
                      <a16:colId xmlns:a16="http://schemas.microsoft.com/office/drawing/2014/main" val="992020091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1941858790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622491888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543021492"/>
                    </a:ext>
                  </a:extLst>
                </a:gridCol>
              </a:tblGrid>
              <a:tr h="346621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6 MOIS</a:t>
                      </a:r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12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24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08481"/>
                  </a:ext>
                </a:extLst>
              </a:tr>
              <a:tr h="210449">
                <a:tc>
                  <a:txBody>
                    <a:bodyPr/>
                    <a:lstStyle/>
                    <a:p>
                      <a:r>
                        <a:rPr lang="fr-FR" sz="1100" b="1" dirty="0"/>
                        <a:t>Taux fixe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2,50%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8717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Seuils et plafonds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Mini : 200 K€  Maxi : 5 000 K€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Mini : 200 K€  Maxi : 5 000 K€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Mini : 200 K€  Maxi : 5 000 K€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550268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Pénalités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60 % en cas de sortie avant l’échéance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strike="noStrike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dirty="0"/>
                        <a:t>60 % en cas de sortie avant l’échéance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 en cas de sortie anticipée avant 12 mois puis 40 % entre 12 et 24 mois.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73132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528094">
            <a:off x="8268208" y="642096"/>
            <a:ext cx="2485505" cy="64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Uniquement argent frais ou en défensif</a:t>
            </a:r>
          </a:p>
        </p:txBody>
      </p:sp>
      <p:sp>
        <p:nvSpPr>
          <p:cNvPr id="2" name="Explosion : 14 points 1">
            <a:extLst>
              <a:ext uri="{FF2B5EF4-FFF2-40B4-BE49-F238E27FC236}">
                <a16:creationId xmlns:a16="http://schemas.microsoft.com/office/drawing/2014/main" id="{BFA50A99-FAEE-46C9-8550-6464EBDA7263}"/>
              </a:ext>
            </a:extLst>
          </p:cNvPr>
          <p:cNvSpPr/>
          <p:nvPr/>
        </p:nvSpPr>
        <p:spPr>
          <a:xfrm rot="268081">
            <a:off x="7217525" y="1523466"/>
            <a:ext cx="3711297" cy="143516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rgbClr val="FF0000"/>
                </a:solidFill>
              </a:rPr>
              <a:t>Augmentation des taux de rendement</a:t>
            </a:r>
          </a:p>
        </p:txBody>
      </p:sp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DA238676-60D2-4F75-994A-A21A7DA5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8622">
            <a:off x="7422906" y="4913355"/>
            <a:ext cx="1116881" cy="15877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A218C3-9C00-4114-859F-835293966E02}"/>
              </a:ext>
            </a:extLst>
          </p:cNvPr>
          <p:cNvSpPr/>
          <p:nvPr/>
        </p:nvSpPr>
        <p:spPr>
          <a:xfrm>
            <a:off x="7598359" y="5660511"/>
            <a:ext cx="638175" cy="2227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6C13DE-B1C4-4C79-B812-B764E1C67691}"/>
              </a:ext>
            </a:extLst>
          </p:cNvPr>
          <p:cNvSpPr txBox="1"/>
          <p:nvPr/>
        </p:nvSpPr>
        <p:spPr>
          <a:xfrm>
            <a:off x="1636649" y="5318998"/>
            <a:ext cx="405104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Conditions générales à remettre au client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32A6BF6-EEF3-4AAA-A68C-C77D4021516D}"/>
              </a:ext>
            </a:extLst>
          </p:cNvPr>
          <p:cNvSpPr/>
          <p:nvPr/>
        </p:nvSpPr>
        <p:spPr>
          <a:xfrm>
            <a:off x="5939275" y="5373050"/>
            <a:ext cx="1030692" cy="26122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74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5 janvier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NATIXIS ESG PEA (ex-SELECTIZ)  du jeudi 5 janvier 2023 retrouvez  le support de présentation  et le lien de réécoute 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305" y="150034"/>
            <a:ext cx="2171700" cy="666750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89B2E9DF-A52B-45D6-B927-A6AF2FEA5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621" y="2223658"/>
            <a:ext cx="6771110" cy="368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Vidéo Marc Riez  bilan 2022 et perspectives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41" y="3926865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374526" y="126496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/>
              <a:t>Retrouverez ci-dessous la vidéo bilan 2022 et perspectives 2023 par  Marc RIEZ, DG  de Véga IM.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155" y="310713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EAB97191-C8A5-4BAC-9E4D-AB1C3CCE5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873" y="2126515"/>
            <a:ext cx="4759309" cy="41615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ACF503-F7B0-4250-BD7D-4F489CD98FD9}"/>
              </a:ext>
            </a:extLst>
          </p:cNvPr>
          <p:cNvSpPr/>
          <p:nvPr/>
        </p:nvSpPr>
        <p:spPr>
          <a:xfrm>
            <a:off x="4837905" y="5352574"/>
            <a:ext cx="4067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2Ξmotion | Marc Riez - Décembre 2022</a:t>
            </a:r>
            <a:endParaRPr lang="fr-FR" dirty="0"/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2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02 JANVIER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CB7F6606-A709-41B5-B897-3253D54C46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0" y="2070050"/>
            <a:ext cx="2924978" cy="42116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35295</TotalTime>
  <Words>433</Words>
  <Application>Microsoft Office PowerPoint</Application>
  <PresentationFormat>Grand écran</PresentationFormat>
  <Paragraphs>78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1868</cp:revision>
  <dcterms:created xsi:type="dcterms:W3CDTF">2020-06-24T09:20:11Z</dcterms:created>
  <dcterms:modified xsi:type="dcterms:W3CDTF">2023-01-06T07:44:50Z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