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460" r:id="rId9"/>
    <p:sldId id="459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3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20/01/2023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135/20230117-faq-relation-unique-cagp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romain_dehlinger_natixis_com/EZkaLVKTUkhHqU6ikBE4pVYBXZul9Mjj37Rclh8NJcg2jg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29071/la-lettre-hebdomadaire-de-vega-im_16-janvier-2023-1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04 du Lundi 23 au Samedi 28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2866" y="3126267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OSTRUM AM  : </a:t>
            </a:r>
            <a:r>
              <a:rPr lang="fr-FR" dirty="0" err="1"/>
              <a:t>Webex</a:t>
            </a:r>
            <a:r>
              <a:rPr lang="fr-FR" dirty="0"/>
              <a:t> du jeudi 19 janvier :  réécoute SEEYOND GLOBAL SUSTAINABLE MINVOL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</a:t>
            </a:r>
            <a:r>
              <a:rPr lang="fr-FR" dirty="0"/>
              <a:t>: retrouvez la FAQ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16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5054253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A0DF97-168C-45E6-99E3-7BDF8FBD6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00" y="2669669"/>
            <a:ext cx="4841730" cy="31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3AE121A9-D5E7-4821-9A5F-0169F18A4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9557" y="1659640"/>
            <a:ext cx="3231376" cy="47007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19 janvier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SEEYOND GLOBAL SUSTAINABLE MINVOL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OSTRUM AM sur SEEYOND GLOBAL MINVOL du jeudi 19 janvier 2023 , retrouvez  le lien de réécoute.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305" y="150034"/>
            <a:ext cx="2171700" cy="666750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848E7D61-1043-4508-A04F-501B675DA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265" y="2512992"/>
            <a:ext cx="6666030" cy="35970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280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16 JANVIER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5605F8C6-9CEF-4FF9-B590-83279D3A8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2358" y="2243116"/>
            <a:ext cx="2705779" cy="390834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36249</TotalTime>
  <Words>216</Words>
  <Application>Microsoft Office PowerPoint</Application>
  <PresentationFormat>Grand écran</PresentationFormat>
  <Paragraphs>45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1915</cp:revision>
  <dcterms:created xsi:type="dcterms:W3CDTF">2020-06-24T09:20:11Z</dcterms:created>
  <dcterms:modified xsi:type="dcterms:W3CDTF">2023-01-20T15:27:02Z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