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99" r:id="rId5"/>
  </p:sldMasterIdLst>
  <p:notesMasterIdLst>
    <p:notesMasterId r:id="rId12"/>
  </p:notesMasterIdLst>
  <p:handoutMasterIdLst>
    <p:handoutMasterId r:id="rId13"/>
  </p:handoutMasterIdLst>
  <p:sldIdLst>
    <p:sldId id="256" r:id="rId6"/>
    <p:sldId id="257" r:id="rId7"/>
    <p:sldId id="283" r:id="rId8"/>
    <p:sldId id="460" r:id="rId9"/>
    <p:sldId id="456" r:id="rId10"/>
    <p:sldId id="281" r:id="rId1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SSAN Nathalie [CEGEE]" initials="CN[" lastIdx="4" clrIdx="0">
    <p:extLst>
      <p:ext uri="{19B8F6BF-5375-455C-9EA6-DF929625EA0E}">
        <p15:presenceInfo xmlns:p15="http://schemas.microsoft.com/office/powerpoint/2012/main" userId="S::nathalie.cassan@cegee.caisse-epargne.fr::5ce85adf-a9f4-45e5-a64f-fe6829c64e2e" providerId="AD"/>
      </p:ext>
    </p:extLst>
  </p:cmAuthor>
  <p:cmAuthor id="2" name="MAUSY Claude [CEGEE]" initials="MC[" lastIdx="1" clrIdx="1">
    <p:extLst>
      <p:ext uri="{19B8F6BF-5375-455C-9EA6-DF929625EA0E}">
        <p15:presenceInfo xmlns:p15="http://schemas.microsoft.com/office/powerpoint/2012/main" userId="S-1-5-21-3736707515-2145877865-3703829272-250176" providerId="AD"/>
      </p:ext>
    </p:extLst>
  </p:cmAuthor>
  <p:cmAuthor id="3" name="MAUSY Claude [CEGEE]" initials="MC[ [2]" lastIdx="1" clrIdx="2">
    <p:extLst>
      <p:ext uri="{19B8F6BF-5375-455C-9EA6-DF929625EA0E}">
        <p15:presenceInfo xmlns:p15="http://schemas.microsoft.com/office/powerpoint/2012/main" userId="S::claude.mausy@cegee.caisse-epargne.fr::a5d570c3-a1d5-4cad-89af-100046ea3b3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322C"/>
    <a:srgbClr val="E7302A"/>
    <a:srgbClr val="C31632"/>
    <a:srgbClr val="FF0000"/>
    <a:srgbClr val="0000FF"/>
    <a:srgbClr val="D11921"/>
    <a:srgbClr val="EC1B24"/>
    <a:srgbClr val="B82A56"/>
    <a:srgbClr val="FF9999"/>
    <a:srgbClr val="D6C3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6" autoAdjust="0"/>
    <p:restoredTop sz="93488" autoAdjust="0"/>
  </p:normalViewPr>
  <p:slideViewPr>
    <p:cSldViewPr snapToGrid="0">
      <p:cViewPr varScale="1">
        <p:scale>
          <a:sx n="108" d="100"/>
          <a:sy n="108" d="100"/>
        </p:scale>
        <p:origin x="714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4465F-45E9-4EF7-B690-F2491EE3087C}" type="datetimeFigureOut">
              <a:rPr lang="fr-FR" smtClean="0"/>
              <a:t>16/02/2023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58741-799E-4631-8EE8-F96F4B3B7A2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06040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4FB842-C8F5-4C46-93BF-46CEE6F3579C}" type="datetimeFigureOut">
              <a:rPr lang="fr-FR" smtClean="0"/>
              <a:t>16/02/2023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8D8E4B-F491-42B7-9A47-2840A9B4D7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8973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03828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04721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17875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36561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hyperlink" Target="http://www.google.fr/url?sa=i&amp;rct=j&amp;q=&amp;esrc=s&amp;source=images&amp;cd=&amp;cad=rja&amp;uact=8&amp;ved=2ahUKEwivho7C5fPbAhUIsBQKHe7MDxcQjRx6BAgBEAU&amp;url=http://www.mairieplouharnel.fr/fr/information/90282/revue-presse&amp;psig=AOvVaw2QXAJ4rFXXEcuSlXXHniG0&amp;ust=1530187139610424" TargetMode="Externa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2.wdp"/><Relationship Id="rId7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1" y="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343110" y="5098177"/>
            <a:ext cx="2589793" cy="297898"/>
          </a:xfrm>
        </p:spPr>
        <p:txBody>
          <a:bodyPr anchor="ctr">
            <a:noAutofit/>
          </a:bodyPr>
          <a:lstStyle>
            <a:lvl1pPr marL="0" indent="0" algn="l">
              <a:buNone/>
              <a:defRPr sz="2800" b="1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SEMAINE 09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5489" y="6249277"/>
            <a:ext cx="410574" cy="410574"/>
          </a:xfrm>
          <a:prstGeom prst="rect">
            <a:avLst/>
          </a:prstGeom>
        </p:spPr>
      </p:pic>
      <p:sp>
        <p:nvSpPr>
          <p:cNvPr id="27" name="Rectangle 26"/>
          <p:cNvSpPr/>
          <p:nvPr userDrawn="1"/>
        </p:nvSpPr>
        <p:spPr>
          <a:xfrm>
            <a:off x="1332934" y="4688687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Rectangle 27"/>
          <p:cNvSpPr/>
          <p:nvPr userDrawn="1"/>
        </p:nvSpPr>
        <p:spPr>
          <a:xfrm>
            <a:off x="0" y="0"/>
            <a:ext cx="803275" cy="1815152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0" hasCustomPrompt="1"/>
          </p:nvPr>
        </p:nvSpPr>
        <p:spPr>
          <a:xfrm>
            <a:off x="4157858" y="5098177"/>
            <a:ext cx="7312918" cy="492125"/>
          </a:xfrm>
        </p:spPr>
        <p:txBody>
          <a:bodyPr/>
          <a:lstStyle>
            <a:lvl1pPr>
              <a:defRPr baseline="0"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Du lundi 1 er au samedi 06 mars 2021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265489" y="6237288"/>
            <a:ext cx="410574" cy="422563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 rotWithShape="1"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" t="3674" r="78532" b="7528"/>
          <a:stretch/>
        </p:blipFill>
        <p:spPr>
          <a:xfrm>
            <a:off x="11309256" y="6278699"/>
            <a:ext cx="325602" cy="325602"/>
          </a:xfrm>
          <a:prstGeom prst="rect">
            <a:avLst/>
          </a:prstGeom>
        </p:spPr>
      </p:pic>
      <p:pic>
        <p:nvPicPr>
          <p:cNvPr id="12" name="Picture 4" descr="Résultat de recherche d'images pour &quot;revue de presse&quot;">
            <a:hlinkClick r:id="rId4"/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601" y="2099200"/>
            <a:ext cx="12192000" cy="2872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e 12"/>
          <p:cNvGrpSpPr/>
          <p:nvPr userDrawn="1"/>
        </p:nvGrpSpPr>
        <p:grpSpPr>
          <a:xfrm>
            <a:off x="-685734" y="2522977"/>
            <a:ext cx="1823968" cy="1791757"/>
            <a:chOff x="-623910" y="1669672"/>
            <a:chExt cx="1683663" cy="1791757"/>
          </a:xfrm>
          <a:solidFill>
            <a:srgbClr val="C00000"/>
          </a:solidFill>
        </p:grpSpPr>
        <p:sp>
          <p:nvSpPr>
            <p:cNvPr id="14" name="Forme en L 1"/>
            <p:cNvSpPr>
              <a:spLocks noChangeAspect="1"/>
            </p:cNvSpPr>
            <p:nvPr/>
          </p:nvSpPr>
          <p:spPr>
            <a:xfrm rot="18903027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D6C377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Corde 14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D6C377"/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6" name="ZoneTexte 15"/>
          <p:cNvSpPr txBox="1"/>
          <p:nvPr userDrawn="1"/>
        </p:nvSpPr>
        <p:spPr>
          <a:xfrm>
            <a:off x="2032676" y="527676"/>
            <a:ext cx="87129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La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azette </a:t>
            </a:r>
            <a:r>
              <a:rPr lang="fr-FR" sz="4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du</a:t>
            </a:r>
            <a:r>
              <a:rPr lang="fr-F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atrimoine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254954" y="6163685"/>
            <a:ext cx="1711785" cy="55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1668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7" y="0"/>
            <a:ext cx="278892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543717" y="2794207"/>
            <a:ext cx="2733367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32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5063318"/>
            <a:ext cx="803275" cy="1794681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496128" y="871540"/>
            <a:ext cx="1861240" cy="1635902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 userDrawn="1"/>
        </p:nvSpPr>
        <p:spPr>
          <a:xfrm>
            <a:off x="1607759" y="2285945"/>
            <a:ext cx="1145684" cy="479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0647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5179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VISION PATRIMOINE N°66</a:t>
            </a:r>
            <a:r>
              <a:rPr lang="fr-FR" sz="2400" b="1" kern="0" baseline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Février 2021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ZoneTexte 19">
            <a:hlinkClick r:id="rId7"/>
          </p:cNvPr>
          <p:cNvSpPr txBox="1"/>
          <p:nvPr userDrawn="1"/>
        </p:nvSpPr>
        <p:spPr>
          <a:xfrm>
            <a:off x="181943" y="3344081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9306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368301"/>
            <a:ext cx="12192000" cy="6084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5" hasCustomPrompt="1"/>
          </p:nvPr>
        </p:nvSpPr>
        <p:spPr>
          <a:xfrm>
            <a:off x="1346762" y="368300"/>
            <a:ext cx="9638323" cy="828676"/>
          </a:xfrm>
          <a:solidFill>
            <a:schemeClr val="bg1">
              <a:lumMod val="65000"/>
            </a:schemeClr>
          </a:solidFill>
        </p:spPr>
        <p:txBody>
          <a:bodyPr anchor="ctr">
            <a:normAutofit/>
          </a:bodyPr>
          <a:lstStyle>
            <a:lvl1pPr marL="36000" indent="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None/>
              <a:defRPr sz="1400" b="1" i="1" baseline="0">
                <a:solidFill>
                  <a:schemeClr val="bg1"/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Résumé du sujet en quelques phrases, pour comprendre rapidement le sujet traité. </a:t>
            </a:r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368300"/>
            <a:ext cx="1352908" cy="828675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35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717359" y="1484313"/>
            <a:ext cx="10065936" cy="4499296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6" hasCustomPrompt="1"/>
          </p:nvPr>
        </p:nvSpPr>
        <p:spPr>
          <a:xfrm>
            <a:off x="515938" y="60465"/>
            <a:ext cx="10469148" cy="389455"/>
          </a:xfrm>
        </p:spPr>
        <p:txBody>
          <a:bodyPr>
            <a:normAutofit/>
          </a:bodyPr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Montserrat Black" panose="00000A00000000000000" pitchFamily="2" charset="0"/>
              </a:defRPr>
            </a:lvl1pPr>
          </a:lstStyle>
          <a:p>
            <a:pPr lvl="0"/>
            <a:r>
              <a:rPr lang="fr-FR" dirty="0"/>
              <a:t>Titre de ma slide</a:t>
            </a:r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 userDrawn="1"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4874" y="1677926"/>
            <a:ext cx="767100" cy="767100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sp>
        <p:nvSpPr>
          <p:cNvPr id="38" name="Espace réservé du texte 6"/>
          <p:cNvSpPr>
            <a:spLocks noGrp="1"/>
          </p:cNvSpPr>
          <p:nvPr>
            <p:ph type="body" sz="quarter" idx="28" hasCustomPrompt="1"/>
          </p:nvPr>
        </p:nvSpPr>
        <p:spPr>
          <a:xfrm>
            <a:off x="11062823" y="2489063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Produit</a:t>
            </a:r>
          </a:p>
        </p:txBody>
      </p:sp>
      <p:sp>
        <p:nvSpPr>
          <p:cNvPr id="39" name="Espace réservé du texte 6"/>
          <p:cNvSpPr>
            <a:spLocks noGrp="1"/>
          </p:cNvSpPr>
          <p:nvPr>
            <p:ph type="body" sz="quarter" idx="29" hasCustomPrompt="1"/>
          </p:nvPr>
        </p:nvSpPr>
        <p:spPr>
          <a:xfrm>
            <a:off x="11072837" y="980582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Thématique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sp>
        <p:nvSpPr>
          <p:cNvPr id="42" name="ZoneTexte 41"/>
          <p:cNvSpPr txBox="1"/>
          <p:nvPr userDrawn="1"/>
        </p:nvSpPr>
        <p:spPr>
          <a:xfrm>
            <a:off x="10985085" y="2275508"/>
            <a:ext cx="1206915" cy="217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 PRODUIT</a:t>
            </a:r>
          </a:p>
        </p:txBody>
      </p:sp>
      <p:cxnSp>
        <p:nvCxnSpPr>
          <p:cNvPr id="30" name="Connecteur droit 29"/>
          <p:cNvCxnSpPr/>
          <p:nvPr userDrawn="1"/>
        </p:nvCxnSpPr>
        <p:spPr>
          <a:xfrm flipH="1">
            <a:off x="10982599" y="368300"/>
            <a:ext cx="2486" cy="608215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3340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29CF1-B408-4B39-B7DC-AFEAD84F45F7}" type="datetimeFigureOut">
              <a:rPr lang="fr-FR" smtClean="0"/>
              <a:t>16/02/2023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99A734-6F6A-4747-8496-1727BE0D69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338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697" r:id="rId3"/>
    <p:sldLayoutId id="2147483698" r:id="rId4"/>
    <p:sldLayoutId id="214748371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8.png"/><Relationship Id="rId4" Type="http://schemas.openxmlformats.org/officeDocument/2006/relationships/hyperlink" Target="http://commerciaux.celca.caisse-epargne.fr/download/1176/documents-hors-arbo-2/29382/20230203-faq-relation-unique-cagp-2.docx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.png"/><Relationship Id="rId5" Type="http://schemas.openxmlformats.org/officeDocument/2006/relationships/hyperlink" Target="https://app.2emotion.com/externalpreview/Oc_OfItxy8aBGp17n6I6" TargetMode="External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9.png"/><Relationship Id="rId7" Type="http://schemas.openxmlformats.org/officeDocument/2006/relationships/hyperlink" Target="http://commerciaux.celca.caisse-epargne.fr/download/1648/lettre-hebdomadaire-vega-investment-managers/29371/la-lettre-hebdomadaire-de-vega-im_13-fevrier-2023.pdf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png"/><Relationship Id="rId5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176270" y="5223163"/>
            <a:ext cx="13133154" cy="556592"/>
          </a:xfrm>
        </p:spPr>
        <p:txBody>
          <a:bodyPr/>
          <a:lstStyle/>
          <a:p>
            <a:r>
              <a:rPr lang="fr-FR" dirty="0"/>
              <a:t>2023 – Semaine 08 du Lundi 20 au Samedi 25 février</a:t>
            </a:r>
          </a:p>
        </p:txBody>
      </p:sp>
    </p:spTree>
    <p:extLst>
      <p:ext uri="{BB962C8B-B14F-4D97-AF65-F5344CB8AC3E}">
        <p14:creationId xmlns:p14="http://schemas.microsoft.com/office/powerpoint/2010/main" val="853978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3"/>
          <p:cNvSpPr txBox="1">
            <a:spLocks/>
          </p:cNvSpPr>
          <p:nvPr/>
        </p:nvSpPr>
        <p:spPr>
          <a:xfrm>
            <a:off x="3030885" y="6498618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 08</a:t>
            </a:r>
          </a:p>
        </p:txBody>
      </p:sp>
      <p:sp>
        <p:nvSpPr>
          <p:cNvPr id="3" name="Espace réservé du numéro de diapositive 1"/>
          <p:cNvSpPr txBox="1">
            <a:spLocks/>
          </p:cNvSpPr>
          <p:nvPr/>
        </p:nvSpPr>
        <p:spPr>
          <a:xfrm>
            <a:off x="11276532" y="6474557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2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371161" y="3230518"/>
            <a:ext cx="8578776" cy="175432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SCPI OUVERTES : </a:t>
            </a:r>
            <a:r>
              <a:rPr lang="fr-FR" dirty="0"/>
              <a:t>à date chez CNP &amp; BPCE VIE (HORS  TEORA BY NWM) &amp; SCPI en direct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RELATION UNIQUE </a:t>
            </a:r>
            <a:r>
              <a:rPr lang="fr-FR" dirty="0"/>
              <a:t>: FAQ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: VEGA IM </a:t>
            </a:r>
            <a:r>
              <a:rPr lang="fr-FR" dirty="0"/>
              <a:t>: Vidéo éléments de marché  2023 par Marc Riez , DG Véga IM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: VEGA IM </a:t>
            </a:r>
            <a:r>
              <a:rPr lang="fr-FR" dirty="0"/>
              <a:t>:  La lettre HEBDO du 13 février 2023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69833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S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CPI OUVERTES A DATE CHEZ  CNP &amp; BPCE VIE (HORS TEORA BY NWM) &amp; SCPI EN  DIRECT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988298" y="3261528"/>
            <a:ext cx="1134369" cy="31849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2099965-D0A3-47AD-B902-59282BF11C8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5561" y="1863168"/>
            <a:ext cx="1043608" cy="779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1398" y="2126086"/>
            <a:ext cx="1208879" cy="348848"/>
          </a:xfrm>
          <a:prstGeom prst="rect">
            <a:avLst/>
          </a:prstGeom>
        </p:spPr>
      </p:pic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08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3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28156" y="256664"/>
            <a:ext cx="1120771" cy="1493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6" name="Picture 2" descr="Toujours indiquer l’entité titulaire jointe en cas de souscription pour une personne mariée sous un régime communautaire ou pacsée en régime d’indivision, SAUF si remploi de fonds propres.&#10;Pour rappel la signature du conjoint ou partenaire de Pacs est d’ailleurs nécessaire sur le bulletin dans ces cas de figure &#10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1540" y="5125450"/>
            <a:ext cx="49530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05F56B2-AF29-47D7-BAF0-58C87E14F2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55566" y="1664895"/>
            <a:ext cx="1452679" cy="42709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4B6D0DD-149F-4F6B-B454-25971F04D5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41861" y="1649622"/>
            <a:ext cx="1452679" cy="427092"/>
          </a:xfrm>
          <a:prstGeom prst="rect">
            <a:avLst/>
          </a:prstGeom>
        </p:spPr>
      </p:pic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FAAC8D67-87C4-44F5-9099-FA9EF0091AB0}"/>
              </a:ext>
            </a:extLst>
          </p:cNvPr>
          <p:cNvSpPr txBox="1">
            <a:spLocks/>
          </p:cNvSpPr>
          <p:nvPr/>
        </p:nvSpPr>
        <p:spPr>
          <a:xfrm>
            <a:off x="11028156" y="2489675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SCPI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23FDE5B-550C-43D9-9F20-6738E25468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77761" y="2330027"/>
            <a:ext cx="5408291" cy="2724226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42F9431-CD1C-4FE2-9A3D-995DA5D2A7E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927" y="2578709"/>
            <a:ext cx="5013955" cy="3617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485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FAQ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ZoneTexte 12">
            <a:hlinkClick r:id="rId3"/>
          </p:cNvPr>
          <p:cNvSpPr txBox="1"/>
          <p:nvPr/>
        </p:nvSpPr>
        <p:spPr>
          <a:xfrm>
            <a:off x="738534" y="401000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08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4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9AFFD75-F176-4EFB-9987-D048AB51202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1062822" y="2489063"/>
            <a:ext cx="1051439" cy="332018"/>
          </a:xfrm>
        </p:spPr>
        <p:txBody>
          <a:bodyPr/>
          <a:lstStyle/>
          <a:p>
            <a:pPr marL="0" indent="0">
              <a:buNone/>
            </a:pPr>
            <a:r>
              <a:rPr lang="fr-FR" sz="1200" dirty="0"/>
              <a:t>Valeurs mobilières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3D30EE3-E2D5-43B1-9730-2982E8C21079}"/>
              </a:ext>
            </a:extLst>
          </p:cNvPr>
          <p:cNvSpPr/>
          <p:nvPr/>
        </p:nvSpPr>
        <p:spPr>
          <a:xfrm>
            <a:off x="11023952" y="1526960"/>
            <a:ext cx="1129177" cy="48831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space réservé du texte 3">
            <a:extLst>
              <a:ext uri="{FF2B5EF4-FFF2-40B4-BE49-F238E27FC236}">
                <a16:creationId xmlns:a16="http://schemas.microsoft.com/office/drawing/2014/main" id="{A58255D9-3F8E-47AF-ACCE-14A130F57E8C}"/>
              </a:ext>
            </a:extLst>
          </p:cNvPr>
          <p:cNvSpPr txBox="1">
            <a:spLocks/>
          </p:cNvSpPr>
          <p:nvPr/>
        </p:nvSpPr>
        <p:spPr>
          <a:xfrm>
            <a:off x="11101690" y="1085545"/>
            <a:ext cx="1051439" cy="332018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200" dirty="0"/>
              <a:t>Relation unique</a:t>
            </a:r>
          </a:p>
        </p:txBody>
      </p:sp>
      <p:pic>
        <p:nvPicPr>
          <p:cNvPr id="2" name="Image 1">
            <a:hlinkClick r:id="rId4"/>
            <a:extLst>
              <a:ext uri="{FF2B5EF4-FFF2-40B4-BE49-F238E27FC236}">
                <a16:creationId xmlns:a16="http://schemas.microsoft.com/office/drawing/2014/main" id="{1F0706A4-5C5F-4B92-BED1-5A1A088605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68710" y="1417563"/>
            <a:ext cx="3211804" cy="4530081"/>
          </a:xfrm>
          <a:prstGeom prst="rect">
            <a:avLst/>
          </a:prstGeom>
          <a:solidFill>
            <a:schemeClr val="accent2"/>
          </a:solidFill>
          <a:ln>
            <a:solidFill>
              <a:schemeClr val="accent5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6457789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Vidéo Marc Riez  éléments de marché 2023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041" y="3926865"/>
            <a:ext cx="1219200" cy="1000125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1039630" y="2489063"/>
            <a:ext cx="1051439" cy="39709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08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5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9AFFD75-F176-4EFB-9987-D048AB51202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1600" dirty="0"/>
              <a:t>GSM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B5EF6D1-92AA-4EFA-81A4-C6F223AA071A}"/>
              </a:ext>
            </a:extLst>
          </p:cNvPr>
          <p:cNvSpPr/>
          <p:nvPr/>
        </p:nvSpPr>
        <p:spPr>
          <a:xfrm>
            <a:off x="11016440" y="71561"/>
            <a:ext cx="1129177" cy="16919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97CFD68-B244-4538-A2ED-BCB2CDFB769B}"/>
              </a:ext>
            </a:extLst>
          </p:cNvPr>
          <p:cNvSpPr txBox="1"/>
          <p:nvPr/>
        </p:nvSpPr>
        <p:spPr>
          <a:xfrm>
            <a:off x="374526" y="1264969"/>
            <a:ext cx="10313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fr-FR" dirty="0"/>
              <a:t>Retrouverez ci-dessous la vidéo éléments de marché  2023 par Marc RIEZ, DG  de Véga IM.</a:t>
            </a: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60155" y="310713"/>
            <a:ext cx="1570880" cy="528672"/>
          </a:xfrm>
          <a:prstGeom prst="rect">
            <a:avLst/>
          </a:prstGeom>
        </p:spPr>
      </p:pic>
      <p:pic>
        <p:nvPicPr>
          <p:cNvPr id="5" name="Image 4">
            <a:hlinkClick r:id="rId5"/>
            <a:extLst>
              <a:ext uri="{FF2B5EF4-FFF2-40B4-BE49-F238E27FC236}">
                <a16:creationId xmlns:a16="http://schemas.microsoft.com/office/drawing/2014/main" id="{3E0908E4-81DE-4BB4-AC8F-5A75534C16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35236" y="2094820"/>
            <a:ext cx="3995005" cy="3976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266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LA LETTRE HEBDO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DU 13 FEVRIER 2023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21" y="2489063"/>
            <a:ext cx="1219200" cy="1000125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3511" y="1309217"/>
            <a:ext cx="4943475" cy="495300"/>
          </a:xfrm>
          <a:prstGeom prst="rect">
            <a:avLst/>
          </a:prstGeom>
        </p:spPr>
      </p:pic>
      <p:sp>
        <p:nvSpPr>
          <p:cNvPr id="13" name="ZoneTexte 12">
            <a:hlinkClick r:id="rId5"/>
          </p:cNvPr>
          <p:cNvSpPr txBox="1"/>
          <p:nvPr/>
        </p:nvSpPr>
        <p:spPr>
          <a:xfrm>
            <a:off x="738534" y="401000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1560007"/>
            <a:ext cx="1129177" cy="48999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>
                <a:solidFill>
                  <a:schemeClr val="bg1">
                    <a:lumMod val="50000"/>
                  </a:schemeClr>
                </a:solidFill>
              </a:rPr>
              <a:t> 08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6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48437" y="519462"/>
            <a:ext cx="1570880" cy="528672"/>
          </a:xfrm>
          <a:prstGeom prst="rect">
            <a:avLst/>
          </a:prstGeom>
        </p:spPr>
      </p:pic>
      <p:pic>
        <p:nvPicPr>
          <p:cNvPr id="2" name="Image 1">
            <a:hlinkClick r:id="rId7"/>
            <a:extLst>
              <a:ext uri="{FF2B5EF4-FFF2-40B4-BE49-F238E27FC236}">
                <a16:creationId xmlns:a16="http://schemas.microsoft.com/office/drawing/2014/main" id="{BE533B2F-5DE7-4066-815B-08F44619868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54229" y="2246825"/>
            <a:ext cx="2578723" cy="3735356"/>
          </a:xfrm>
          <a:prstGeom prst="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503917462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ion personnalisée">
  <a:themeElements>
    <a:clrScheme name="Rouge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haredContentType xmlns="Microsoft.SharePoint.Taxonomy.ContentTypeSync" SourceId="c52eb4dc-0ef3-4aa8-8e03-025dbf6c8637" ContentTypeId="0x0101" PreviousValue="false"/>
</file>

<file path=customXml/itemProps1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B1515AA-57AE-4459-BE05-37022DA03708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402bd0e2-1d78-4f7d-9dde-91cd55d66e87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38218</TotalTime>
  <Words>194</Words>
  <Application>Microsoft Office PowerPoint</Application>
  <PresentationFormat>Grand écran</PresentationFormat>
  <Paragraphs>42</Paragraphs>
  <Slides>6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5" baseType="lpstr">
      <vt:lpstr>Arial</vt:lpstr>
      <vt:lpstr>Arial Black</vt:lpstr>
      <vt:lpstr>Calibri</vt:lpstr>
      <vt:lpstr>Calibri Light</vt:lpstr>
      <vt:lpstr>Montserrat</vt:lpstr>
      <vt:lpstr>Montserrat Black</vt:lpstr>
      <vt:lpstr>Segoe Print</vt:lpstr>
      <vt:lpstr>Wingdings</vt:lpstr>
      <vt:lpstr>Conception personnalisée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CASSAN Nathalie [CEGEE]</cp:lastModifiedBy>
  <cp:revision>2013</cp:revision>
  <dcterms:created xsi:type="dcterms:W3CDTF">2020-06-24T09:20:11Z</dcterms:created>
  <dcterms:modified xsi:type="dcterms:W3CDTF">2023-02-16T07:40:54Z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0x0101008B0DE9E3EEC639499EC5C362D51B0CB3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2023-01-17T13:40:48Z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