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83" r:id="rId8"/>
    <p:sldId id="460" r:id="rId9"/>
    <p:sldId id="462" r:id="rId10"/>
    <p:sldId id="461" r:id="rId11"/>
    <p:sldId id="285" r:id="rId12"/>
    <p:sldId id="281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E3322C"/>
    <a:srgbClr val="E7302A"/>
    <a:srgbClr val="FF0000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47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668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176/documents-hors-arbo-2/29382/20230203-faq-relation-unique-cagp-2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commerciaux.celca.caisse-epargne.fr/download/1176/documents-hors-arbo-2/29455/fiche-memo-rendements-2022-2.pdf" TargetMode="External"/><Relationship Id="rId4" Type="http://schemas.openxmlformats.org/officeDocument/2006/relationships/hyperlink" Target="http://commerciaux.celca.caisse-epargne.fr/download/1176/documents-hors-arbo-2/29454/dossier-taux-de-rendements-2022-des-fonds-euros-en-assurance-vie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hyperlink" Target="http://commerciaux.celca.caisse-epargne.fr/download/1648/lettre-hebdomadaire-vega-investment-managers/29443/la-lettre-hebdomadaire-de-vega-im_20-fevrier-2023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09 du Lundi 27 février au Samedi 4 mars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09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3230518"/>
            <a:ext cx="8578776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 UNIQUE </a:t>
            </a:r>
            <a:r>
              <a:rPr lang="fr-FR" dirty="0"/>
              <a:t>: FAQ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: </a:t>
            </a:r>
            <a:r>
              <a:rPr lang="fr-FR" dirty="0"/>
              <a:t>Taux de rendement des fonds en euros  2022: dossier complet et fiche Mémo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 / Valeurs  mobilières : VEGA IM </a:t>
            </a:r>
            <a:r>
              <a:rPr lang="fr-FR" dirty="0"/>
              <a:t>:  Performances des OG /GSM au 30 janvier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20 février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2F9431-CD1C-4FE2-9A3D-995DA5D2A7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927" y="2578709"/>
            <a:ext cx="5013955" cy="36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FAQ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526960"/>
            <a:ext cx="1129177" cy="4883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1F0706A4-5C5F-4B92-BED1-5A1A088605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8710" y="1417563"/>
            <a:ext cx="3211804" cy="4530081"/>
          </a:xfrm>
          <a:prstGeom prst="rect">
            <a:avLst/>
          </a:prstGeom>
          <a:solidFill>
            <a:schemeClr val="accent2"/>
          </a:solidFill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577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650744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</a:t>
            </a:r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TAUX DE RENDEMENT DES FONDS EN EUROS 2022:  DOSSIER COMPLET &amp; FICHE MEM0 </a:t>
            </a:r>
            <a:endParaRPr lang="fr-FR" sz="2200" b="1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83027"/>
            <a:ext cx="1134369" cy="31634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311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68E9F0-6B73-4AC7-94B8-31B520108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851" y="1570029"/>
            <a:ext cx="2966483" cy="4774765"/>
          </a:xfrm>
          <a:prstGeom prst="rect">
            <a:avLst/>
          </a:prstGeom>
          <a:ln>
            <a:solidFill>
              <a:srgbClr val="C31632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C4DAB3-55DF-46D7-A5C8-61B0EE4DB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81" y="2659777"/>
            <a:ext cx="5489676" cy="3145599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5924F4-5AE1-46A9-BC0F-B56B61044975}"/>
              </a:ext>
            </a:extLst>
          </p:cNvPr>
          <p:cNvSpPr txBox="1"/>
          <p:nvPr/>
        </p:nvSpPr>
        <p:spPr>
          <a:xfrm>
            <a:off x="85060" y="1606372"/>
            <a:ext cx="7591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la stratégie des fonds en euros et les taux de rendements</a:t>
            </a:r>
          </a:p>
          <a:p>
            <a:r>
              <a:rPr lang="fr-FR" dirty="0"/>
              <a:t> servis en détails, ainsi que le dispositif d’accompagnement.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27BC672-5758-4CE8-989E-01278E5DBCC2}"/>
              </a:ext>
            </a:extLst>
          </p:cNvPr>
          <p:cNvSpPr/>
          <p:nvPr/>
        </p:nvSpPr>
        <p:spPr>
          <a:xfrm>
            <a:off x="4295553" y="2966484"/>
            <a:ext cx="1020726" cy="4625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4"/>
              </a:rPr>
              <a:t>CLIC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67EF0A3-68F1-4E91-8E00-589DC28B17A3}"/>
              </a:ext>
            </a:extLst>
          </p:cNvPr>
          <p:cNvSpPr txBox="1"/>
          <p:nvPr/>
        </p:nvSpPr>
        <p:spPr>
          <a:xfrm>
            <a:off x="8027041" y="1237040"/>
            <a:ext cx="246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Fiche mémo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4B18611-8AAD-40A3-AA0C-91EE8985A1BC}"/>
              </a:ext>
            </a:extLst>
          </p:cNvPr>
          <p:cNvSpPr/>
          <p:nvPr/>
        </p:nvSpPr>
        <p:spPr>
          <a:xfrm>
            <a:off x="8500729" y="5574118"/>
            <a:ext cx="1020726" cy="462516"/>
          </a:xfrm>
          <a:prstGeom prst="ellipse">
            <a:avLst/>
          </a:prstGeom>
          <a:solidFill>
            <a:srgbClr val="C316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5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6404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30/01/2023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095" y="466185"/>
            <a:ext cx="1570880" cy="52867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08878A-7320-4A49-86B6-8E831A505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635" y="1222779"/>
            <a:ext cx="7039527" cy="517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92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OG –GSM  31/01/2023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OG-GSM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DA39909-8BD7-43DA-ABF3-AA38B937D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199296"/>
            <a:ext cx="7214327" cy="532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20 FEVRIER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09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4498BA28-3965-49BA-BEAE-FF5A053726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0513" y="2069025"/>
            <a:ext cx="2961300" cy="416985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38723</TotalTime>
  <Words>262</Words>
  <Application>Microsoft Office PowerPoint</Application>
  <PresentationFormat>Grand écran</PresentationFormat>
  <Paragraphs>58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2025</cp:revision>
  <dcterms:created xsi:type="dcterms:W3CDTF">2020-06-24T09:20:11Z</dcterms:created>
  <dcterms:modified xsi:type="dcterms:W3CDTF">2023-02-24T07:11:55Z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