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6"/>
  </p:notesMasterIdLst>
  <p:handoutMasterIdLst>
    <p:handoutMasterId r:id="rId17"/>
  </p:handoutMasterIdLst>
  <p:sldIdLst>
    <p:sldId id="256" r:id="rId6"/>
    <p:sldId id="257" r:id="rId7"/>
    <p:sldId id="283" r:id="rId8"/>
    <p:sldId id="460" r:id="rId9"/>
    <p:sldId id="461" r:id="rId10"/>
    <p:sldId id="459" r:id="rId11"/>
    <p:sldId id="462" r:id="rId12"/>
    <p:sldId id="285" r:id="rId13"/>
    <p:sldId id="463" r:id="rId14"/>
    <p:sldId id="284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B24"/>
    <a:srgbClr val="FF0000"/>
    <a:srgbClr val="D11921"/>
    <a:srgbClr val="B82A56"/>
    <a:srgbClr val="C31632"/>
    <a:srgbClr val="E3322C"/>
    <a:srgbClr val="E7302A"/>
    <a:srgbClr val="0000FF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06/06/2023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06/06/2023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269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604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875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4309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668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06/06/2023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emf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0438/im-346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0439/im-347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0414/pres-gp-juin.ppt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hyperlink" Target="https://click.news.im.natixis.com/?qs=4826ae979d65d8befa4b73d0c6ce822a64607b2732b5f77da8b49104a5a2a030321c99ce03343152450d3ae59927759d92b1649eb8acbcb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2.png"/><Relationship Id="rId7" Type="http://schemas.openxmlformats.org/officeDocument/2006/relationships/hyperlink" Target="http://commerciaux.celca.caisse-epargne.fr/download/1648/lettre-hebdomadaire-vega-investment-managers/30447/la-lettre-hebdomadaire-de-vega-im_5-juin-2023-1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24 du Lundi 12 au Samedi 17 juin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24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387012" y="2680433"/>
            <a:ext cx="8804987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</a:t>
            </a:r>
            <a:r>
              <a:rPr lang="fr-FR" dirty="0"/>
              <a:t>Les nouveautés PUMA à compter du 26/06/23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</a:t>
            </a:r>
            <a:r>
              <a:rPr lang="fr-FR" dirty="0"/>
              <a:t>Les nouveautés ISI à compter du 03/07/23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</a:t>
            </a:r>
            <a:r>
              <a:rPr lang="fr-FR" dirty="0"/>
              <a:t>Le processus et les bonnes pratiques par Nadège VIAUD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NIMI : </a:t>
            </a:r>
            <a:r>
              <a:rPr lang="fr-FR" sz="1800" kern="0" dirty="0">
                <a:latin typeface="Calibri"/>
              </a:rPr>
              <a:t>Perspectives mi-année 2023 : inscription à l’événement digital du 29 juin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IM: </a:t>
            </a:r>
            <a:r>
              <a:rPr lang="fr-FR" dirty="0"/>
              <a:t>Performances des OG/GSM au 31/05/2023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5 juin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C8262CB-60DC-2585-5391-C58E54D4E1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265" y="2643111"/>
            <a:ext cx="4708023" cy="322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LES NOUVEAUTES PUMA A COMPTER DU 26/06/23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00BA8C5-3DCE-996F-196F-0B8AF91A0D09}"/>
              </a:ext>
            </a:extLst>
          </p:cNvPr>
          <p:cNvSpPr txBox="1"/>
          <p:nvPr/>
        </p:nvSpPr>
        <p:spPr>
          <a:xfrm>
            <a:off x="793101" y="3677206"/>
            <a:ext cx="3704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Retrouvez le détail dans le Flash métier en cliquant sur l’image</a:t>
            </a:r>
          </a:p>
        </p:txBody>
      </p:sp>
      <p:pic>
        <p:nvPicPr>
          <p:cNvPr id="3" name="Image 2">
            <a:hlinkClick r:id="rId3"/>
            <a:extLst>
              <a:ext uri="{FF2B5EF4-FFF2-40B4-BE49-F238E27FC236}">
                <a16:creationId xmlns:a16="http://schemas.microsoft.com/office/drawing/2014/main" id="{3D90DC6E-62BB-AE27-131E-D2ECA6BF1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3640" y="2222848"/>
            <a:ext cx="3116424" cy="420137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43399D2-05E6-0C6B-B81D-633C2102DDD5}"/>
              </a:ext>
            </a:extLst>
          </p:cNvPr>
          <p:cNvSpPr txBox="1"/>
          <p:nvPr/>
        </p:nvSpPr>
        <p:spPr>
          <a:xfrm>
            <a:off x="0" y="1334135"/>
            <a:ext cx="111763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 Ouverture de l’adhésion par transfert  ASV Nuances 2 vers Nuances Plus et Nuances 3D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Adhésion par transfert ASV Nuances Plus avec mise en place d’une option d’arbitrage automatique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Avenant d’arbitrage automatique sur Nuances Plus et Nuances Privilège : ajout de l’option arbitrage des plus-value</a:t>
            </a:r>
          </a:p>
        </p:txBody>
      </p:sp>
    </p:spTree>
    <p:extLst>
      <p:ext uri="{BB962C8B-B14F-4D97-AF65-F5344CB8AC3E}">
        <p14:creationId xmlns:p14="http://schemas.microsoft.com/office/powerpoint/2010/main" val="617107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LES NOUVEAUTES ISI A COMPTER DU 03/07/23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00BA8C5-3DCE-996F-196F-0B8AF91A0D09}"/>
              </a:ext>
            </a:extLst>
          </p:cNvPr>
          <p:cNvSpPr txBox="1"/>
          <p:nvPr/>
        </p:nvSpPr>
        <p:spPr>
          <a:xfrm>
            <a:off x="2024743" y="3520039"/>
            <a:ext cx="2369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Retrouvez le détail dans le Flash métier en cliquant sur l’image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43399D2-05E6-0C6B-B81D-633C2102DDD5}"/>
              </a:ext>
            </a:extLst>
          </p:cNvPr>
          <p:cNvSpPr txBox="1"/>
          <p:nvPr/>
        </p:nvSpPr>
        <p:spPr>
          <a:xfrm>
            <a:off x="0" y="1334135"/>
            <a:ext cx="60492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 Nuances Plus : option d’arbitrage automatique à l’adhésion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Transfert  ASV (PACTE)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PEP Transmission </a:t>
            </a:r>
          </a:p>
        </p:txBody>
      </p:sp>
      <p:pic>
        <p:nvPicPr>
          <p:cNvPr id="5" name="Image 4">
            <a:hlinkClick r:id="rId3"/>
            <a:extLst>
              <a:ext uri="{FF2B5EF4-FFF2-40B4-BE49-F238E27FC236}">
                <a16:creationId xmlns:a16="http://schemas.microsoft.com/office/drawing/2014/main" id="{76690661-304D-273C-0A5A-3CB77F1C6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018" y="1765484"/>
            <a:ext cx="3172397" cy="457000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12348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LE PROCESSUS ET LES BONNES PRATIQUES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00BA8C5-3DCE-996F-196F-0B8AF91A0D09}"/>
              </a:ext>
            </a:extLst>
          </p:cNvPr>
          <p:cNvSpPr txBox="1"/>
          <p:nvPr/>
        </p:nvSpPr>
        <p:spPr>
          <a:xfrm>
            <a:off x="933061" y="3834882"/>
            <a:ext cx="236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Cliquez sur l’image</a:t>
            </a:r>
          </a:p>
        </p:txBody>
      </p:sp>
      <p:pic>
        <p:nvPicPr>
          <p:cNvPr id="5" name="Image 4">
            <a:hlinkClick r:id="rId3"/>
            <a:extLst>
              <a:ext uri="{FF2B5EF4-FFF2-40B4-BE49-F238E27FC236}">
                <a16:creationId xmlns:a16="http://schemas.microsoft.com/office/drawing/2014/main" id="{F6751198-3879-82A9-14BB-B5EBC0A4A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8152" y="1943001"/>
            <a:ext cx="5963009" cy="331228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06640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Perspectives mi-année 2023 - Natixis IM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422" y="2928937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5B4528-BE1C-873F-0AD3-72E4666AB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5946" y="512335"/>
            <a:ext cx="1628775" cy="5429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EDDA11-DDAA-FED3-4FAA-996D2CF15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4652" y="1310268"/>
            <a:ext cx="3149779" cy="3200400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D3F10E-C248-F1AD-7202-F20BDC3022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4653" y="4510668"/>
            <a:ext cx="3170211" cy="1158539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18" name="Image 17">
            <a:hlinkClick r:id="rId7"/>
            <a:extLst>
              <a:ext uri="{FF2B5EF4-FFF2-40B4-BE49-F238E27FC236}">
                <a16:creationId xmlns:a16="http://schemas.microsoft.com/office/drawing/2014/main" id="{A8A8BB3C-7EE5-3BFC-2D21-F5D365F5BD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4653" y="5732020"/>
            <a:ext cx="3218326" cy="636637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21657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OG –GSM  31/05/2023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200400"/>
            <a:ext cx="1008273" cy="32240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05AD4DA-89B3-4F59-8816-2F4A82D136C9}"/>
              </a:ext>
            </a:extLst>
          </p:cNvPr>
          <p:cNvSpPr txBox="1">
            <a:spLocks/>
          </p:cNvSpPr>
          <p:nvPr/>
        </p:nvSpPr>
        <p:spPr>
          <a:xfrm>
            <a:off x="11062821" y="2485690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OG-GSM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E92984-5CA2-48E9-8506-6C2EE83DE9C6}"/>
              </a:ext>
            </a:extLst>
          </p:cNvPr>
          <p:cNvSpPr/>
          <p:nvPr/>
        </p:nvSpPr>
        <p:spPr>
          <a:xfrm>
            <a:off x="11062820" y="71561"/>
            <a:ext cx="1082796" cy="1695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B045F9-00C8-10F5-A486-E821C071E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355" y="1199296"/>
            <a:ext cx="7199082" cy="529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9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DES ORIENTATIONS DE GESTION AU 31/05/2023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0" y="2600986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5095" y="466185"/>
            <a:ext cx="1570880" cy="5286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E7A300-915D-71E0-4082-9AE0367AF7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221" y="1206445"/>
            <a:ext cx="7067390" cy="521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92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5 JUIN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6A9A2A96-BA00-E0A1-CB9D-F99675C8C7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3878" y="1833303"/>
            <a:ext cx="3102740" cy="4429274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42958</TotalTime>
  <Words>387</Words>
  <Application>Microsoft Office PowerPoint</Application>
  <PresentationFormat>Grand écran</PresentationFormat>
  <Paragraphs>73</Paragraphs>
  <Slides>10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2250</cp:revision>
  <dcterms:created xsi:type="dcterms:W3CDTF">2020-06-24T09:20:11Z</dcterms:created>
  <dcterms:modified xsi:type="dcterms:W3CDTF">2023-06-06T12:20:50Z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