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285" r:id="rId9"/>
    <p:sldId id="282" r:id="rId10"/>
    <p:sldId id="28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FF0000"/>
    <a:srgbClr val="D11921"/>
    <a:srgbClr val="B82A56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12" d="100"/>
          <a:sy n="112" d="100"/>
        </p:scale>
        <p:origin x="552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20/07/2023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20/07/2023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20/07/2023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espacedefi.fr/contenu/aew-patrimoine-guide-de-la-scpi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hyperlink" Target="http://commerciaux.celca.caisse-epargne.fr/download/1176/documents-hors-arbo-2/30725/en-direct_gestion-pilotee_t2-2023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hyperlink" Target="http://commerciaux.celca.caisse-epargne.fr/download/1648/lettre-hebdomadaire-vega-investment-managers/30724/la-lettre-hebdomadaire-de-vega-im_18-juillet-2023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30 du Lundi 24 au Samedi 29 juillet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30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740913" y="2803020"/>
            <a:ext cx="7944740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DIRECT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AEW PATRIMOINE</a:t>
            </a:r>
            <a:r>
              <a:rPr lang="fr-FR" dirty="0"/>
              <a:t>: Guide des SCPI dans Espace DEFI et vidéos de présentation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IM: </a:t>
            </a:r>
            <a:r>
              <a:rPr lang="fr-FR" dirty="0"/>
              <a:t>En Direct des Gestions Pilotées  N°22 T2-2023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18 juillet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3828C2-583F-0052-969E-8465CE83AE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651" y="2731412"/>
            <a:ext cx="4685919" cy="341352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GUIDE DE LA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834" y="421580"/>
            <a:ext cx="2090181" cy="614521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91C4D8-B6C1-2535-CD61-DBC60678CB10}"/>
              </a:ext>
            </a:extLst>
          </p:cNvPr>
          <p:cNvSpPr txBox="1"/>
          <p:nvPr/>
        </p:nvSpPr>
        <p:spPr>
          <a:xfrm>
            <a:off x="606829" y="1394724"/>
            <a:ext cx="98339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Retrouvez le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lien qui vous mènera vers l’Espace DEFI où vous pourrez accéder à un guide interactif,  qui vous donnera un grand nombre de définitions et d’explications ainsi que des vidéos de présentation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5C9AADF-FB85-184E-C9C7-34B0E47A9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007" y="2513481"/>
            <a:ext cx="6346724" cy="3417737"/>
          </a:xfrm>
          <a:prstGeom prst="rect">
            <a:avLst/>
          </a:prstGeom>
          <a:ln>
            <a:solidFill>
              <a:srgbClr val="EC1B24"/>
            </a:solidFill>
          </a:ln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589D0C71-66FC-E9FF-C07E-968B052B7D97}"/>
              </a:ext>
            </a:extLst>
          </p:cNvPr>
          <p:cNvSpPr/>
          <p:nvPr/>
        </p:nvSpPr>
        <p:spPr>
          <a:xfrm>
            <a:off x="4515674" y="3261528"/>
            <a:ext cx="856211" cy="515389"/>
          </a:xfrm>
          <a:prstGeom prst="ellipse">
            <a:avLst/>
          </a:prstGeom>
          <a:solidFill>
            <a:srgbClr val="EC1B24"/>
          </a:solidFill>
          <a:ln>
            <a:solidFill>
              <a:srgbClr val="EC1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highlight>
                  <a:srgbClr val="EC1B24"/>
                </a:highlight>
                <a:hlinkClick r:id="rId4"/>
              </a:rPr>
              <a:t>CLIC</a:t>
            </a:r>
            <a:endParaRPr lang="fr-FR" dirty="0">
              <a:solidFill>
                <a:schemeClr val="bg1"/>
              </a:solidFill>
              <a:highlight>
                <a:srgbClr val="EC1B24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52132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DIRECT GESTION PILOTEE  N°22  T2- 2023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384" y="468313"/>
            <a:ext cx="1590675" cy="62865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 rot="16200000">
            <a:off x="-373895" y="373896"/>
            <a:ext cx="127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E7E90A55-5759-4A0E-9087-46746A7A76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0870" y="1639956"/>
            <a:ext cx="2936689" cy="3931608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18926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18 JUILLET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0AA6EE21-A969-9A44-8355-5E460D3FDF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4801" y="2028839"/>
            <a:ext cx="3067052" cy="443767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43925</TotalTime>
  <Words>238</Words>
  <Application>Microsoft Office PowerPoint</Application>
  <PresentationFormat>Grand écran</PresentationFormat>
  <Paragraphs>42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2322</cp:revision>
  <dcterms:created xsi:type="dcterms:W3CDTF">2020-06-24T09:20:11Z</dcterms:created>
  <dcterms:modified xsi:type="dcterms:W3CDTF">2023-07-20T11:36:46Z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