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83" r:id="rId8"/>
    <p:sldId id="286" r:id="rId9"/>
    <p:sldId id="287" r:id="rId10"/>
    <p:sldId id="285" r:id="rId11"/>
    <p:sldId id="284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B24"/>
    <a:srgbClr val="FF0000"/>
    <a:srgbClr val="D11921"/>
    <a:srgbClr val="B82A56"/>
    <a:srgbClr val="C31632"/>
    <a:srgbClr val="E3322C"/>
    <a:srgbClr val="E7302A"/>
    <a:srgbClr val="0000FF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20" d="100"/>
          <a:sy n="120" d="100"/>
        </p:scale>
        <p:origin x="26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332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148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483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02/08/2023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hyperlink" Target="http://commerciaux.celca.caisse-epargne.fr/download/1176/documents-hors-arbo-2/30778/faq-ace_valeur-pp-post-fusion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0810/aew-patrimoine_note-faq-scpi_072023_ce.pdf" TargetMode="External"/><Relationship Id="rId5" Type="http://schemas.openxmlformats.org/officeDocument/2006/relationships/image" Target="../media/image14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emf"/><Relationship Id="rId5" Type="http://schemas.openxmlformats.org/officeDocument/2006/relationships/image" Target="../media/image23.png"/><Relationship Id="rId4" Type="http://schemas.openxmlformats.org/officeDocument/2006/relationships/hyperlink" Target="http://commerciaux.celca.caisse-epargne.fr/download/1176/documents-hors-arbo-2/30780/kit-ce-rappel-anticipe-alize-3-2.pdf" TargetMode="External"/><Relationship Id="rId9" Type="http://schemas.openxmlformats.org/officeDocument/2006/relationships/hyperlink" Target="http://commerciaux.celca.caisse-epargne.fr/download/1176/documents-hors-arbo-2/30807/aew-patrimoine-note-faq-scpi-2023-08-01.pd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hyperlink" Target="http://commerciaux.celca.caisse-epargne.fr/download/1648/lettre-hebdomadaire-vega-investment-managers/30809/la-lettre-hebdomadaire-de-vega-im_31-juillet-2023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32 du Lundi 7 au Samedi 12 août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32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668494" y="2882533"/>
            <a:ext cx="7944740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DIRECT : AEW PATRIMOINE : </a:t>
            </a:r>
            <a:r>
              <a:rPr lang="fr-FR" dirty="0"/>
              <a:t>FAQ fusion PIERRE PLUS &amp; ACTIPIERRE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DIRECT &amp; ASSURANCE VIE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AEW PATRIMOINE : </a:t>
            </a:r>
            <a:r>
              <a:rPr lang="fr-FR" dirty="0"/>
              <a:t>note de conjoncture SCPI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NATIXIS BGC:  </a:t>
            </a:r>
            <a:r>
              <a:rPr lang="fr-FR" dirty="0"/>
              <a:t>ALIZE3  : remboursement anticipé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31 juillet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97F7F55-3F79-E0CD-C730-595A214699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398" y="2617694"/>
            <a:ext cx="4671830" cy="353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29" y="2489063"/>
            <a:ext cx="1105987" cy="529667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SCPI en direct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FAQ FUSION PIERRE  PLUS ET ACTIPIERRE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-130146" y="3879620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980944"/>
            <a:ext cx="1105987" cy="34790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2" name="Image 1">
            <a:hlinkClick r:id="rId5"/>
            <a:extLst>
              <a:ext uri="{FF2B5EF4-FFF2-40B4-BE49-F238E27FC236}">
                <a16:creationId xmlns:a16="http://schemas.microsoft.com/office/drawing/2014/main" id="{83C1677B-7FAA-7BB3-AA62-0B20E72FE3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3781" y="1753487"/>
            <a:ext cx="7312828" cy="4116812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CE7F9A0-7CA8-8757-DF84-EA1357705054}"/>
              </a:ext>
            </a:extLst>
          </p:cNvPr>
          <p:cNvSpPr/>
          <p:nvPr/>
        </p:nvSpPr>
        <p:spPr>
          <a:xfrm>
            <a:off x="11028034" y="71561"/>
            <a:ext cx="1163966" cy="17538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D46CEBF-6903-37D6-D5F4-B1FC31180B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3560" y="191775"/>
            <a:ext cx="2510594" cy="73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08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568271"/>
            <a:ext cx="1105986" cy="450459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SCPI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NOTE DE CONJONCTURE SCPI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-130146" y="3879620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980944"/>
            <a:ext cx="1105987" cy="34790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E7F9A0-7CA8-8757-DF84-EA1357705054}"/>
              </a:ext>
            </a:extLst>
          </p:cNvPr>
          <p:cNvSpPr/>
          <p:nvPr/>
        </p:nvSpPr>
        <p:spPr>
          <a:xfrm>
            <a:off x="11028034" y="71561"/>
            <a:ext cx="1163966" cy="17538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D46CEBF-6903-37D6-D5F4-B1FC31180B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3560" y="191775"/>
            <a:ext cx="2510594" cy="738124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3719C66-0D9D-281D-73CC-0D83818C017F}"/>
              </a:ext>
            </a:extLst>
          </p:cNvPr>
          <p:cNvSpPr/>
          <p:nvPr/>
        </p:nvSpPr>
        <p:spPr>
          <a:xfrm rot="875232">
            <a:off x="7863839" y="2289976"/>
            <a:ext cx="2759103" cy="914400"/>
          </a:xfrm>
          <a:prstGeom prst="roundRect">
            <a:avLst/>
          </a:prstGeom>
          <a:solidFill>
            <a:srgbClr val="EC1B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USAGE STRICTEMENT INTERNE</a:t>
            </a:r>
          </a:p>
        </p:txBody>
      </p:sp>
      <p:pic>
        <p:nvPicPr>
          <p:cNvPr id="10" name="Image 9">
            <a:hlinkClick r:id="rId6"/>
            <a:extLst>
              <a:ext uri="{FF2B5EF4-FFF2-40B4-BE49-F238E27FC236}">
                <a16:creationId xmlns:a16="http://schemas.microsoft.com/office/drawing/2014/main" id="{E7FA5542-3559-6A9A-5D2C-BE48EF58F0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9794" y="1204002"/>
            <a:ext cx="4032136" cy="52359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2433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91704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16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REMBOURSEMENT ANTICIPE 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99816"/>
            <a:ext cx="1129177" cy="33601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C7FA9AD-DE0E-0B70-BDFB-71D2F5DFC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619" y="1375271"/>
            <a:ext cx="3967268" cy="2259240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1B837D80-1A57-5B69-97E6-732935BE2CDB}"/>
              </a:ext>
            </a:extLst>
          </p:cNvPr>
          <p:cNvSpPr/>
          <p:nvPr/>
        </p:nvSpPr>
        <p:spPr>
          <a:xfrm>
            <a:off x="1113940" y="2140845"/>
            <a:ext cx="1010653" cy="4973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A9E6B88-5DF9-8A05-9D59-03414D0D6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967" y="414778"/>
            <a:ext cx="5890065" cy="8240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E1B2D37-2162-5F35-BF99-4217B264C8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7321" y="1911382"/>
            <a:ext cx="4832790" cy="388707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E7CDA87-0D74-757A-7E6B-800D2ABDAE7E}"/>
              </a:ext>
            </a:extLst>
          </p:cNvPr>
          <p:cNvSpPr txBox="1">
            <a:spLocks/>
          </p:cNvSpPr>
          <p:nvPr/>
        </p:nvSpPr>
        <p:spPr>
          <a:xfrm>
            <a:off x="11039630" y="245886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FAF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79D9BF-144D-6BB5-CE84-9F1C2F8644C6}"/>
              </a:ext>
            </a:extLst>
          </p:cNvPr>
          <p:cNvSpPr/>
          <p:nvPr/>
        </p:nvSpPr>
        <p:spPr>
          <a:xfrm>
            <a:off x="11039630" y="68818"/>
            <a:ext cx="1129177" cy="17051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hlinkClick r:id="rId7"/>
          </p:cNvPr>
          <p:cNvSpPr txBox="1"/>
          <p:nvPr/>
        </p:nvSpPr>
        <p:spPr>
          <a:xfrm>
            <a:off x="-238548" y="3895726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images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C946ACB-43F6-068B-3E97-01DFCD5712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5778" y="3724436"/>
            <a:ext cx="2058173" cy="29218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Ellipse 21">
            <a:extLst>
              <a:ext uri="{FF2B5EF4-FFF2-40B4-BE49-F238E27FC236}">
                <a16:creationId xmlns:a16="http://schemas.microsoft.com/office/drawing/2014/main" id="{A7232F70-AF59-9DE6-A451-CC57ED3F0715}"/>
              </a:ext>
            </a:extLst>
          </p:cNvPr>
          <p:cNvSpPr/>
          <p:nvPr/>
        </p:nvSpPr>
        <p:spPr>
          <a:xfrm>
            <a:off x="3238871" y="4329523"/>
            <a:ext cx="1010653" cy="4973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hlinkClick r:id="rId9"/>
              </a:rPr>
              <a:t>CLIC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257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31 JUILLET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AFCA7515-7BC1-EEE0-975F-07AEEDBD63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9229" y="2204730"/>
            <a:ext cx="2550795" cy="361054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44298</TotalTime>
  <Words>240</Words>
  <Application>Microsoft Office PowerPoint</Application>
  <PresentationFormat>Grand écran</PresentationFormat>
  <Paragraphs>59</Paragraphs>
  <Slides>7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2346</cp:revision>
  <dcterms:created xsi:type="dcterms:W3CDTF">2020-06-24T09:20:11Z</dcterms:created>
  <dcterms:modified xsi:type="dcterms:W3CDTF">2023-08-02T11:53:41Z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