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7" r:id="rId7"/>
    <p:sldId id="283" r:id="rId8"/>
    <p:sldId id="289" r:id="rId9"/>
    <p:sldId id="28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A56"/>
    <a:srgbClr val="FF0000"/>
    <a:srgbClr val="EC1B24"/>
    <a:srgbClr val="D11921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12" d="100"/>
          <a:sy n="112" d="100"/>
        </p:scale>
        <p:origin x="55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06/09/2023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06/09/2023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06/09/2023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7" Type="http://schemas.openxmlformats.org/officeDocument/2006/relationships/hyperlink" Target="http://m2.neo.caisse-epargne.fr/nl/jsp/m.jsp?c=%40LNT97X2qCLKn19NUTJ8XWKlgglwPC%2FY2boMCDCCqkZ0%3D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hyperlink" Target="http://commerciaux.celca.caisse-epargne.fr/download/1648/lettre-hebdomadaire-vega-investment-managers/31031/la-lettre-hebdomadaire-de-vega-im_4-septembre-2023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37 du Lundi 11 au Samedi 16 septembre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37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668494" y="2882533"/>
            <a:ext cx="7944740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Vision Patrimoine N°97: </a:t>
            </a:r>
            <a:r>
              <a:rPr lang="fr-FR" dirty="0"/>
              <a:t>Webinaire du 4 octobre : déductions et réductions d’impôts, comment optimiser sa fiscalité ? La finance  durable , la retraite…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4 septembre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E0FE7B-3FC8-DD03-0160-71841E53E5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438" y="2632683"/>
            <a:ext cx="4839522" cy="350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 97 SEPTEMBRE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4817" y="1279673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juillet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Webinaire déductions et  réductions d’impôts du 4 octobre , la finance durable, la retraite ….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6F9B35-2ABF-3E23-FD4C-6885B62B2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07" y="2331167"/>
            <a:ext cx="3788357" cy="408061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4CA1A1-B302-4CB5-ECAD-C114EACABA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2269" y="2305348"/>
            <a:ext cx="3391409" cy="3919536"/>
          </a:xfrm>
          <a:prstGeom prst="rect">
            <a:avLst/>
          </a:prstGeom>
          <a:ln>
            <a:solidFill>
              <a:srgbClr val="B82A56"/>
            </a:solidFill>
          </a:ln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ADAD379-A05C-02F8-79FB-E1B3E02139C8}"/>
              </a:ext>
            </a:extLst>
          </p:cNvPr>
          <p:cNvSpPr/>
          <p:nvPr/>
        </p:nvSpPr>
        <p:spPr>
          <a:xfrm>
            <a:off x="5026434" y="3081999"/>
            <a:ext cx="1060260" cy="694002"/>
          </a:xfrm>
          <a:prstGeom prst="ellipse">
            <a:avLst/>
          </a:prstGeom>
          <a:solidFill>
            <a:srgbClr val="EC1B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FF0000"/>
                </a:solidFill>
                <a:hlinkClick r:id="rId7"/>
              </a:rPr>
              <a:t>CLIC</a:t>
            </a:r>
            <a:endParaRPr lang="fr-FR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4 SEPTEMBRE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F0C12A22-6333-B052-1494-6D22433483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8808" y="2160349"/>
            <a:ext cx="2935962" cy="4196427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44373</TotalTime>
  <Words>226</Words>
  <Application>Microsoft Office PowerPoint</Application>
  <PresentationFormat>Grand écran</PresentationFormat>
  <Paragraphs>35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2360</cp:revision>
  <dcterms:created xsi:type="dcterms:W3CDTF">2020-06-24T09:20:11Z</dcterms:created>
  <dcterms:modified xsi:type="dcterms:W3CDTF">2023-09-06T06:10:53Z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