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6" r:id="rId10"/>
    <p:sldId id="285" r:id="rId11"/>
    <p:sldId id="268" r:id="rId12"/>
    <p:sldId id="465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FF0000"/>
    <a:srgbClr val="EC1B24"/>
    <a:srgbClr val="D11921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02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6 octobre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6 octobre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6 octobre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6 octobre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6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6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groupebpce-my.sharepoint.com/:v:/g/personal/nathalie_cassan_cegee_caisse-epargne_fr/EZbMf0SJHJhHuWwDzDpN1sQBcnDH0Iw_Fuzyc8Csn_7ouQ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commerciaux.celca.caisse-epargne.fr/download/1176/documents-hors-arbo-2/31342/bpce-selection-pea-pea-pme-2.pdf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330/2023-06-30-odyssee-venture-lettre-semestrielle.pdf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hyperlink" Target="http://commerciaux.celca.caisse-epargne.fr/download/1176/documents-hors-arbo-2/31357/strategy-q4-2023-cegee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hyperlink" Target="https://groupebpce-my.sharepoint.com/:v:/g/personal/romain_dehlinger_natixis_com/ES9GnJdWKQxCq2cIlWFetwwBPvPzdKdc5kHWEQiKMYf-Og" TargetMode="Externa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hyperlink" Target="http://commerciaux.celca.caisse-epargne.fr/download/1648/lettre-hebdomadaire-vega-investment-managers/31332/la-lettre-hebdomadaire-de-vega-im_2-octobre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41 du Lundi 9 au Samedi 14 octobre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845776" y="2280677"/>
            <a:ext cx="7944740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AEW PATRIMOINE: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point marché SCPI du mercredi 4 octobre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ODYSSEE : </a:t>
            </a:r>
            <a:r>
              <a:rPr lang="fr-FR" dirty="0"/>
              <a:t>Lettre semestrielle des fonds au 30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mobilières</a:t>
            </a: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NIMI : </a:t>
            </a:r>
            <a:r>
              <a:rPr lang="fr-FR"/>
              <a:t>Offre </a:t>
            </a:r>
            <a:r>
              <a:rPr lang="fr-FR" dirty="0"/>
              <a:t>mapping PEA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:Focus trimestriel Gestion déléguée:  réécoute de la </a:t>
            </a:r>
            <a:r>
              <a:rPr lang="fr-FR" dirty="0" err="1"/>
              <a:t>webex</a:t>
            </a:r>
            <a:r>
              <a:rPr lang="fr-FR" dirty="0"/>
              <a:t> du jeudi 5 octobre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02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833" y="1982631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96A2CD-95C8-73E8-E643-599B73D4F7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524" y="2643111"/>
            <a:ext cx="4707450" cy="35343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0D6CA6-DCB7-A22D-5C13-B8BF23C4EB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0228" y="2601882"/>
            <a:ext cx="5663046" cy="252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SCPI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point marché SCPI du mercredi 4 octobre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34401" y="2764778"/>
            <a:ext cx="1125963" cy="3704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0FCB0F4C-A9C7-E230-5BBF-E29919148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024" y="1644404"/>
            <a:ext cx="6248400" cy="39243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5A93D09-B0FC-9DDD-5F0E-2E9B44ED6CC9}"/>
              </a:ext>
            </a:extLst>
          </p:cNvPr>
          <p:cNvSpPr txBox="1"/>
          <p:nvPr/>
        </p:nvSpPr>
        <p:spPr>
          <a:xfrm>
            <a:off x="317908" y="3113301"/>
            <a:ext cx="218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20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EFE62B-C50C-75F9-CBDD-3C235255B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725" y="207648"/>
            <a:ext cx="2349026" cy="63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0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PEA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OFFRE PEA : MAPPING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2717" y="2756574"/>
            <a:ext cx="1203702" cy="3710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241164"/>
            <a:ext cx="1203702" cy="1466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76041" y="3743027"/>
            <a:ext cx="218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2000" dirty="0"/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F2F5B1E7-2C96-D0A6-189C-ED6180AD2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092" y="2253734"/>
            <a:ext cx="4687661" cy="337869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349778-EA9C-EB1D-3696-03E0E20EC07C}"/>
              </a:ext>
            </a:extLst>
          </p:cNvPr>
          <p:cNvSpPr txBox="1"/>
          <p:nvPr/>
        </p:nvSpPr>
        <p:spPr>
          <a:xfrm>
            <a:off x="342900" y="1448798"/>
            <a:ext cx="105365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Retrouvez la sélection complète des fonds PEA et PEA-PME dans ce mapping.</a:t>
            </a:r>
            <a:b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fonds sont classés par Indicateur Synthétique de Risque et par classification SFDR, et répondent à tous les besoins spécifiques.</a:t>
            </a:r>
            <a:br>
              <a:rPr lang="fr-FR" sz="16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4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FIP-FCPI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LA LETTRE SEMESTRIELLE DES FONDS AU 30/06/2023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48954" y="2795596"/>
            <a:ext cx="1116061" cy="37290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1970" y="241164"/>
            <a:ext cx="1170030" cy="1512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165" y="421599"/>
            <a:ext cx="1755292" cy="72207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185394" y="3459530"/>
            <a:ext cx="218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2000" dirty="0"/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98E57AA9-E980-460B-F6AE-19143A6FC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703" y="1480216"/>
            <a:ext cx="3381090" cy="475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0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Focus trimestriel  Gestion déléguée du  jeudi  5 octobre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152370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 5 octobre 2023 sur la gestion déléguée  retrouvez  le support de présentation et  lien de réécoute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41859E-4C94-CE50-6973-3ED586879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858" y="140178"/>
            <a:ext cx="1570880" cy="52867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8E059E0-73D6-58D3-66C8-B6CCA23CF224}"/>
              </a:ext>
            </a:extLst>
          </p:cNvPr>
          <p:cNvSpPr txBox="1"/>
          <p:nvPr/>
        </p:nvSpPr>
        <p:spPr>
          <a:xfrm>
            <a:off x="660995" y="2821081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5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2F26F2-5453-EEC0-84BA-ECA3D24ED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7632" y="1933162"/>
            <a:ext cx="5786553" cy="4282703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7A601005-E6C3-272D-26F9-4C5EBF8B488E}"/>
              </a:ext>
            </a:extLst>
          </p:cNvPr>
          <p:cNvSpPr/>
          <p:nvPr/>
        </p:nvSpPr>
        <p:spPr>
          <a:xfrm>
            <a:off x="8090324" y="5044493"/>
            <a:ext cx="847898" cy="39234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7"/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3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02 OCTOBRE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EF8D11E9-5F99-9FF6-7E2D-62DA4B5ECB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088" y="1994053"/>
            <a:ext cx="2973080" cy="424005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45910</TotalTime>
  <Words>339</Words>
  <Application>Microsoft Office PowerPoint</Application>
  <PresentationFormat>Grand écran</PresentationFormat>
  <Paragraphs>54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2408</cp:revision>
  <dcterms:created xsi:type="dcterms:W3CDTF">2020-06-24T09:20:11Z</dcterms:created>
  <dcterms:modified xsi:type="dcterms:W3CDTF">2023-10-06T12:59:14Z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