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  <p:sldMasterId id="2147483717" r:id="rId6"/>
  </p:sldMasterIdLst>
  <p:notesMasterIdLst>
    <p:notesMasterId r:id="rId13"/>
  </p:notesMasterIdLst>
  <p:handoutMasterIdLst>
    <p:handoutMasterId r:id="rId14"/>
  </p:handoutMasterIdLst>
  <p:sldIdLst>
    <p:sldId id="256" r:id="rId7"/>
    <p:sldId id="257" r:id="rId8"/>
    <p:sldId id="283" r:id="rId9"/>
    <p:sldId id="285" r:id="rId10"/>
    <p:sldId id="269" r:id="rId11"/>
    <p:sldId id="284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B82A56"/>
    <a:srgbClr val="FF0000"/>
    <a:srgbClr val="EC1B24"/>
    <a:srgbClr val="D11921"/>
    <a:srgbClr val="C31632"/>
    <a:srgbClr val="E3322C"/>
    <a:srgbClr val="E7302A"/>
    <a:srgbClr val="FF9999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3488" autoAdjust="0"/>
  </p:normalViewPr>
  <p:slideViewPr>
    <p:cSldViewPr snapToGrid="0">
      <p:cViewPr varScale="1">
        <p:scale>
          <a:sx n="58" d="100"/>
          <a:sy n="58" d="100"/>
        </p:scale>
        <p:origin x="988" y="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commentAuthors" Target="commentAuthors.xml"/><Relationship Id="rId10" Type="http://schemas.openxmlformats.org/officeDocument/2006/relationships/slide" Target="slides/slide4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19/10/2023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19/10/2023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846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19 octobre 2023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55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accent6">
                <a:lumMod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19 octobre 2023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882C35-4057-4032-81E9-650BF228329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56760" y="4826996"/>
            <a:ext cx="3786255" cy="158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128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19 octobre 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1600448-15DF-41DF-AB6F-5D7012B545E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39675"/>
            <a:ext cx="714375" cy="31432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46D7783-02FF-4E16-A52C-28AEFC79259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081936" y="6143464"/>
            <a:ext cx="1645694" cy="65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016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19 octobre 2023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5631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19 octobre 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195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19 octobre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061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19 octobre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4791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19 octobre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5398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19 octobre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3676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19 octobre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740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19 octobre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1788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19 octobre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1550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19 octobre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8745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19 octobre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266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7027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940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5.xml"/><Relationship Id="rId19" Type="http://schemas.openxmlformats.org/officeDocument/2006/relationships/image" Target="../media/image12.jpeg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19/10/2023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19 octobre 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714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9.png"/><Relationship Id="rId7" Type="http://schemas.openxmlformats.org/officeDocument/2006/relationships/hyperlink" Target="https://www.google.fr/url?sa=i&amp;rct=j&amp;q=&amp;esrc=s&amp;source=images&amp;cd=&amp;cad=rja&amp;uact=8&amp;ved=2ahUKEwjt5qXfsbXcAhUFDOwKHZYZA0wQjRx6BAgBEAU&amp;url=https://fr.fotolia.com/tag/%22%C3%A0%20retenir%22&amp;psig=AOvVaw2JoVTkk_lOo4UqznKrnQmc&amp;ust=1532440987601167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5.png"/><Relationship Id="rId4" Type="http://schemas.openxmlformats.org/officeDocument/2006/relationships/image" Target="../media/image30.emf"/><Relationship Id="rId9" Type="http://schemas.openxmlformats.org/officeDocument/2006/relationships/image" Target="../media/image3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commerciaux.celca.caisse-epargne.fr/download/1176/documents-hors-arbo-2/31460/realiser-une-fri-vers-bpce-si-via-immobox-181023.pptx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9.png"/><Relationship Id="rId4" Type="http://schemas.openxmlformats.org/officeDocument/2006/relationships/hyperlink" Target="http://commerciaux.celca.caisse-epargne.fr/download/1176/documents-hors-arbo-2/31461/natixis-im-reseaux-ce-les-outils-digitaux-incontournables-10-2023.pdf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0.png"/><Relationship Id="rId7" Type="http://schemas.openxmlformats.org/officeDocument/2006/relationships/hyperlink" Target="http://commerciaux.celca.caisse-epargne.fr/download/1648/lettre-hebdomadaire-vega-investment-managers/31453/la-lettre-hebdomadaire-de-vega-im_16-octobre-2023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png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76270" y="5223163"/>
            <a:ext cx="13133154" cy="556592"/>
          </a:xfrm>
        </p:spPr>
        <p:txBody>
          <a:bodyPr/>
          <a:lstStyle/>
          <a:p>
            <a:r>
              <a:rPr lang="fr-FR" dirty="0"/>
              <a:t>2023 – Semaine 43 du Lundi 23 au Samedi 28 octobre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43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6F0729-DD20-87B4-653E-2F9BC6369A05}"/>
              </a:ext>
            </a:extLst>
          </p:cNvPr>
          <p:cNvSpPr/>
          <p:nvPr/>
        </p:nvSpPr>
        <p:spPr>
          <a:xfrm>
            <a:off x="3803251" y="3151928"/>
            <a:ext cx="7944740" cy="20313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IMMOBILIER PATRIMONIAL: BPCE SI: </a:t>
            </a:r>
            <a:r>
              <a:rPr lang="fr-FR" dirty="0"/>
              <a:t>saisie des FRI via IMMO BOX : mode opératoire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mobilières: NIMI: </a:t>
            </a:r>
            <a:r>
              <a:rPr lang="fr-FR"/>
              <a:t>les outils digitaux incontournables</a:t>
            </a:r>
            <a:endParaRPr lang="fr-FR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16 octobre 2023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14558" y="3196695"/>
            <a:ext cx="1134369" cy="3280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616" y="1749669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5787" y="2015422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43</a:t>
            </a: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4078" y="1953505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41861" y="1960962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17" name="Picture 2" descr="Résultat de recherche d'images pour &quot;à retenir&quot;">
            <a:hlinkClick r:id="rId7"/>
            <a:extLst>
              <a:ext uri="{FF2B5EF4-FFF2-40B4-BE49-F238E27FC236}">
                <a16:creationId xmlns:a16="http://schemas.microsoft.com/office/drawing/2014/main" id="{BA29E15A-459C-4E03-8136-E183FA87DDA8}"/>
              </a:ext>
            </a:extLst>
          </p:cNvPr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4" t="28043" r="14390" b="27196"/>
          <a:stretch/>
        </p:blipFill>
        <p:spPr bwMode="auto">
          <a:xfrm rot="21294829">
            <a:off x="1151726" y="1336395"/>
            <a:ext cx="1432560" cy="42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7552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Retrait de la commercialisation de PIERRE PLUS en direct depuis le 31/03/2023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F111C01-236F-E530-2F64-03D9AD8DE48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82863" y="2511346"/>
            <a:ext cx="5705435" cy="2590281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E3AB834-1301-B969-1DBA-E29EE55361C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4312" y="2504345"/>
            <a:ext cx="5030164" cy="369472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IMMOBILIER PATRIMONIAL FICHE RELAI VIA IMMOBOX 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14558" y="3196695"/>
            <a:ext cx="1134369" cy="3280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43</a:t>
            </a: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IMMO PAT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2338EE3-7EAE-D1A9-B0EA-7236BA093B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5723" y="493285"/>
            <a:ext cx="1914525" cy="58102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C14BABF-52F0-D330-F7EE-7E5E0867E7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0397" y="2653581"/>
            <a:ext cx="6018755" cy="342949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A2B4BB72-6CE9-5392-59D0-68CC4E3F17A4}"/>
              </a:ext>
            </a:extLst>
          </p:cNvPr>
          <p:cNvSpPr txBox="1"/>
          <p:nvPr/>
        </p:nvSpPr>
        <p:spPr>
          <a:xfrm>
            <a:off x="51927" y="1333413"/>
            <a:ext cx="110609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Initialement réservé aux CAGP et Banquiers Privés, et à l’instar de notre partenaire I-Sélection, un relai vers BPCE SOLUTIONS IMMOBILIERES est dorénavant réalisable par les DA, DAA, RA et GCP.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r-FR" dirty="0"/>
              <a:t>Retrouvez le mode opératoire de saisie des fiches relai :  où saisir et comment transmettre la FRI et  retrouver les dossiers saisis et leur suivi, ainsi que les points de conformité à respecter (archivage numérique, signature …)</a:t>
            </a: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6E7D64B6-A6F2-5FEE-C99C-AE6540B18942}"/>
              </a:ext>
            </a:extLst>
          </p:cNvPr>
          <p:cNvSpPr/>
          <p:nvPr/>
        </p:nvSpPr>
        <p:spPr>
          <a:xfrm>
            <a:off x="6903720" y="4526280"/>
            <a:ext cx="1152003" cy="50292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hlinkClick r:id="rId4"/>
              </a:rPr>
              <a:t>CLIC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8121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>
          <a:xfrm>
            <a:off x="11071228" y="1156335"/>
            <a:ext cx="1120771" cy="340045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OUTILS DIGITAUX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NATIXIS IM  OUTILS DIGITAUX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71229" y="2917267"/>
            <a:ext cx="1051438" cy="33991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71229" y="1704556"/>
            <a:ext cx="1051438" cy="12127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954" y="432436"/>
            <a:ext cx="215265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ZoneTexte 14">
            <a:hlinkClick r:id="rId3"/>
          </p:cNvPr>
          <p:cNvSpPr txBox="1"/>
          <p:nvPr/>
        </p:nvSpPr>
        <p:spPr>
          <a:xfrm>
            <a:off x="-106292" y="2917267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hlinkClick r:id="rId4"/>
            <a:extLst>
              <a:ext uri="{FF2B5EF4-FFF2-40B4-BE49-F238E27FC236}">
                <a16:creationId xmlns:a16="http://schemas.microsoft.com/office/drawing/2014/main" id="{E44B4B14-CA5D-C750-D94F-3E5723B4AA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2695" y="1496380"/>
            <a:ext cx="7018978" cy="4954573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4268640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LA LETTRE HEBDO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16 OCTOBRE 2023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268650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5"/>
          </p:cNvPr>
          <p:cNvSpPr txBox="1"/>
          <p:nvPr/>
        </p:nvSpPr>
        <p:spPr>
          <a:xfrm>
            <a:off x="596491" y="4240345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42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3" name="Image 2">
            <a:hlinkClick r:id="rId7"/>
            <a:extLst>
              <a:ext uri="{FF2B5EF4-FFF2-40B4-BE49-F238E27FC236}">
                <a16:creationId xmlns:a16="http://schemas.microsoft.com/office/drawing/2014/main" id="{C6BABAF2-9B8C-CB6C-BFD9-851309EEC6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6115" y="2065715"/>
            <a:ext cx="2853828" cy="4133854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1418056246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46812</TotalTime>
  <Words>265</Words>
  <Application>Microsoft Office PowerPoint</Application>
  <PresentationFormat>Grand écran</PresentationFormat>
  <Paragraphs>41</Paragraphs>
  <Slides>6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6</vt:i4>
      </vt:variant>
    </vt:vector>
  </HeadingPairs>
  <TitlesOfParts>
    <vt:vector size="17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Wingdings 2</vt:lpstr>
      <vt:lpstr>Conception personnalisée</vt:lpstr>
      <vt:lpstr>Caisse d'Epargne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2428</cp:revision>
  <dcterms:created xsi:type="dcterms:W3CDTF">2020-06-24T09:20:11Z</dcterms:created>
  <dcterms:modified xsi:type="dcterms:W3CDTF">2023-10-19T10:59:31Z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