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6" r:id="rId10"/>
    <p:sldId id="298" r:id="rId11"/>
    <p:sldId id="289" r:id="rId12"/>
    <p:sldId id="466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0000"/>
    <a:srgbClr val="D11921"/>
    <a:srgbClr val="0000FF"/>
    <a:srgbClr val="B82A56"/>
    <a:srgbClr val="EC1B24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1" d="100"/>
          <a:sy n="111" d="100"/>
        </p:scale>
        <p:origin x="51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17/11/2023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17/11/2023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423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8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945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17 novembre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17 novembre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17 novembre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17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17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hyperlink" Target="http://commerciaux.celca.caisse-epargne.fr/download/1176/documents-hors-arbo-2/31687/tatou-sur-non-residents_202311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romain_dehlinger_natixis_com/EfOzv_zH-r5MmM4xe2_QD1wBSoWy6y696YPCgYUTKIP_YA?e=wzz5D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702/point-macro-novembre.pdf" TargetMode="External"/><Relationship Id="rId5" Type="http://schemas.openxmlformats.org/officeDocument/2006/relationships/image" Target="../media/image42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hyperlink" Target="http://commerciaux.celca.caisse-epargne.fr/download/1176/documents-hors-arbo-2/31684/la-lettre-hebdomadaire-de-vega-im_13-novembre-20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451691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47 du Lundi 20 au Samedi 25 novembre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37231" y="3517303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BPCE LIFE  : </a:t>
            </a:r>
            <a:r>
              <a:rPr lang="fr-FR" dirty="0"/>
              <a:t>Clôture annuelle le 14/12/2023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CNP</a:t>
            </a:r>
            <a:r>
              <a:rPr lang="fr-FR" dirty="0"/>
              <a:t> : Actualisation procédure non-résidents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MIROVA Euro Green  and </a:t>
            </a:r>
            <a:r>
              <a:rPr lang="fr-FR" dirty="0" err="1"/>
              <a:t>Sustainable</a:t>
            </a:r>
            <a:r>
              <a:rPr lang="fr-FR" dirty="0"/>
              <a:t> Bond du jeudi 16 novembre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macroéconomique au 17 novembre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13 novembre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47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11C01-236F-E530-2F64-03D9AD8DE4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2863" y="2511346"/>
            <a:ext cx="5705435" cy="25902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37209"/>
            <a:ext cx="1051437" cy="504009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Assurance vie/CNP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ACTUALISATION PROCEDURE NON RESIDENTS CNP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62823" y="2907328"/>
            <a:ext cx="1051438" cy="3399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51437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hlinkClick r:id="rId2"/>
          </p:cNvPr>
          <p:cNvSpPr txBox="1"/>
          <p:nvPr/>
        </p:nvSpPr>
        <p:spPr>
          <a:xfrm>
            <a:off x="734894" y="299066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616" y="455267"/>
            <a:ext cx="2014253" cy="65474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98783" y="1441174"/>
            <a:ext cx="10664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ci-dessous, la dernière actualisation du TATOU de la CNP sur les non résidents</a:t>
            </a:r>
          </a:p>
        </p:txBody>
      </p:sp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66103F3D-428F-15BD-A804-EBC364AB1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982" y="2277290"/>
            <a:ext cx="2836360" cy="40292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3279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 </a:t>
            </a:r>
            <a:r>
              <a:rPr lang="fr-FR" sz="1100" dirty="0"/>
              <a:t>LUXEMBOURG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BPCE LIFE  : CLÔTURE ANNUELLE LE 14/12/2023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9947BD-688C-44DD-B3A7-4BB677DD3E2A}"/>
              </a:ext>
            </a:extLst>
          </p:cNvPr>
          <p:cNvSpPr/>
          <p:nvPr/>
        </p:nvSpPr>
        <p:spPr>
          <a:xfrm>
            <a:off x="184860" y="2875002"/>
            <a:ext cx="6113381" cy="11079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>
                <a:solidFill>
                  <a:srgbClr val="1A2550"/>
                </a:solidFill>
                <a:ea typeface="Calibri" panose="020F0502020204030204" pitchFamily="34" charset="0"/>
              </a:rPr>
              <a:t>Retrouvez ci-contre, la communication de BPCE Life.</a:t>
            </a:r>
            <a:r>
              <a:rPr lang="fr-FR" sz="2200" dirty="0">
                <a:solidFill>
                  <a:srgbClr val="202020"/>
                </a:solidFill>
                <a:ea typeface="Calibri" panose="020F0502020204030204" pitchFamily="34" charset="0"/>
              </a:rPr>
              <a:t> Les dossiers réceptionnés après le 14/12/2023 seront enregistrés avec une date </a:t>
            </a:r>
            <a:r>
              <a:rPr lang="fr-FR" sz="2200">
                <a:solidFill>
                  <a:srgbClr val="202020"/>
                </a:solidFill>
                <a:ea typeface="Calibri" panose="020F0502020204030204" pitchFamily="34" charset="0"/>
              </a:rPr>
              <a:t>d’effet 2024.</a:t>
            </a:r>
            <a:endParaRPr lang="fr-FR" sz="2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1491CA-95E7-46D0-95B2-8651597D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7842" y="166381"/>
            <a:ext cx="2086062" cy="8309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2AF3CD-FD61-A24F-C49B-4718A2666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619" y="1219502"/>
            <a:ext cx="3936521" cy="525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9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MIROVA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624390" y="3305642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NIMI sur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Mirova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Euro Green  and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Sustainable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Bond du jeudi 16 novembre 2023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r>
              <a:rPr lang="fr-FR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Mirova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Euro Green </a:t>
            </a:r>
            <a:r>
              <a:rPr lang="fr-FR" b="1" i="0" dirty="0">
                <a:solidFill>
                  <a:srgbClr val="FFFFFF"/>
                </a:solidFill>
                <a:effectLst/>
                <a:latin typeface="-apple-system"/>
              </a:rPr>
              <a:t> 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and </a:t>
            </a:r>
            <a:r>
              <a:rPr lang="fr-FR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Sustainable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Bond du jeudi 16 novembre 2023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103C495F-81A0-6F26-E1E1-FB2D14E61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7049" y="2273613"/>
            <a:ext cx="5299585" cy="296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SCENARIO MACROECONOMIQUE &amp; PERSPECTIVES  NOVEMBRE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1F3A3C30-9579-E2D6-EFAE-7CA3C008C9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557" y="2536565"/>
            <a:ext cx="5461150" cy="3085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513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13 NOVEMBRE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68B4904E-A334-8BED-A4A2-88E7D365BD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7076" y="1866897"/>
            <a:ext cx="3096344" cy="445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47808</TotalTime>
  <Words>337</Words>
  <Application>Microsoft Office PowerPoint</Application>
  <PresentationFormat>Grand écran</PresentationFormat>
  <Paragraphs>62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20" baseType="lpstr">
      <vt:lpstr>-apple-system</vt:lpstr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MAUSY Claude [CEGEE]</cp:lastModifiedBy>
  <cp:revision>2474</cp:revision>
  <dcterms:created xsi:type="dcterms:W3CDTF">2020-06-24T09:20:11Z</dcterms:created>
  <dcterms:modified xsi:type="dcterms:W3CDTF">2023-11-17T11:20:38Z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