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9" r:id="rId5"/>
    <p:sldMasterId id="2147483717" r:id="rId6"/>
  </p:sldMasterIdLst>
  <p:notesMasterIdLst>
    <p:notesMasterId r:id="rId13"/>
  </p:notesMasterIdLst>
  <p:handoutMasterIdLst>
    <p:handoutMasterId r:id="rId14"/>
  </p:handoutMasterIdLst>
  <p:sldIdLst>
    <p:sldId id="256" r:id="rId7"/>
    <p:sldId id="257" r:id="rId8"/>
    <p:sldId id="283" r:id="rId9"/>
    <p:sldId id="457" r:id="rId10"/>
    <p:sldId id="456" r:id="rId11"/>
    <p:sldId id="284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31632"/>
    <a:srgbClr val="FF0000"/>
    <a:srgbClr val="D11921"/>
    <a:srgbClr val="B82A56"/>
    <a:srgbClr val="EC1B24"/>
    <a:srgbClr val="E3322C"/>
    <a:srgbClr val="E7302A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0305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931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29 novembre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29 novembre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29 novembre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29 novembre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29 novembre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29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29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29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29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29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29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29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29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29 novembre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29 novembre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hyperlink" Target="http://commerciaux.celca.caisse-epargne.fr/download/1176/documents-hors-arbo-2/31818/2e-distribution-nc2015_12-2023-vdef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hyperlink" Target="http://commerciaux.celca.caisse-epargne.fr/download/1176/documents-hors-arbo-2/31819/1e-distribution-nc2016_12-2023-vdef.pdf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1817/la-lettre-hebdomadaire-de-vega-im_27-novembre-2023-2.pdf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0" y="5168079"/>
            <a:ext cx="13133154" cy="556592"/>
          </a:xfrm>
        </p:spPr>
        <p:txBody>
          <a:bodyPr/>
          <a:lstStyle/>
          <a:p>
            <a:r>
              <a:rPr lang="fr-FR" sz="2700" dirty="0"/>
              <a:t>2023 – Semaine 49 du Lundi 4 au Samedi  9 décembre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49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652251" y="3233217"/>
            <a:ext cx="853974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 Smalt Capital: </a:t>
            </a:r>
            <a:r>
              <a:rPr lang="fr-FR" dirty="0" err="1"/>
              <a:t>Néovéris</a:t>
            </a:r>
            <a:r>
              <a:rPr lang="fr-FR" dirty="0"/>
              <a:t> Corse 2015 seconde distribution le 14 /12/2023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 Smalt Capital: </a:t>
            </a:r>
            <a:r>
              <a:rPr lang="fr-FR" dirty="0" err="1"/>
              <a:t>Néovéris</a:t>
            </a:r>
            <a:r>
              <a:rPr lang="fr-FR" dirty="0"/>
              <a:t> Corse 2016 première distribution le 12 /12/2023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27 novembre 2023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49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4078" y="195350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1861" y="196096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E3AB834-1301-B969-1DBA-E29EE55361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312" y="2504345"/>
            <a:ext cx="5030164" cy="36947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58D9B47-D3A1-B264-1F6A-2C97290DAF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01549" y="2476058"/>
            <a:ext cx="4953000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FIP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FIP NEOVERIS CORSE 2015 DISTRIBUTION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63008" y="1354336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 FIP NEOVERIS CORSE 2015 va procéder à une seconde  distribution d’avoirs le 14 décembre pour un montant de 25 euros par part , ci-joint la lettre aux porteurs.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D5BE48-BC90-4EC1-892F-FC7D81D8B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268" y="128322"/>
            <a:ext cx="1809631" cy="625387"/>
          </a:xfrm>
          <a:prstGeom prst="rect">
            <a:avLst/>
          </a:prstGeom>
        </p:spPr>
      </p:pic>
      <p:sp>
        <p:nvSpPr>
          <p:cNvPr id="19" name="ZoneTexte 18">
            <a:hlinkClick r:id="rId4"/>
            <a:extLst>
              <a:ext uri="{FF2B5EF4-FFF2-40B4-BE49-F238E27FC236}">
                <a16:creationId xmlns:a16="http://schemas.microsoft.com/office/drawing/2014/main" id="{03A91A4A-31B1-49C3-9A82-EBFAACDB908B}"/>
              </a:ext>
            </a:extLst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hlinkClick r:id="rId5"/>
            <a:extLst>
              <a:ext uri="{FF2B5EF4-FFF2-40B4-BE49-F238E27FC236}">
                <a16:creationId xmlns:a16="http://schemas.microsoft.com/office/drawing/2014/main" id="{41937527-93B6-DFE9-408B-37526269F3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6138" y="2208026"/>
            <a:ext cx="2564461" cy="3603953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068661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FIP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FIP NEOVERIS CORSE 2016 DISTRIBUTION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63008" y="1354336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 FIP NEOVERIS CORSE 2016 va procéder à une première distribution d’avoirs le 12 décembre pour un montant de 45 euros par part , ci-joint la lettre aux porteurs.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D5BE48-BC90-4EC1-892F-FC7D81D8B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268" y="128322"/>
            <a:ext cx="1809631" cy="625387"/>
          </a:xfrm>
          <a:prstGeom prst="rect">
            <a:avLst/>
          </a:prstGeom>
        </p:spPr>
      </p:pic>
      <p:sp>
        <p:nvSpPr>
          <p:cNvPr id="19" name="ZoneTexte 18">
            <a:hlinkClick r:id="rId4"/>
            <a:extLst>
              <a:ext uri="{FF2B5EF4-FFF2-40B4-BE49-F238E27FC236}">
                <a16:creationId xmlns:a16="http://schemas.microsoft.com/office/drawing/2014/main" id="{03A91A4A-31B1-49C3-9A82-EBFAACDB908B}"/>
              </a:ext>
            </a:extLst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249F80D5-6E62-1D93-B24C-2FD252B8BA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8631" y="2252228"/>
            <a:ext cx="2606183" cy="3804082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76063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27 NOVEMBRE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49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EA31A04C-EE1A-745A-C15A-64FCD4917D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9689" y="2049381"/>
            <a:ext cx="2704977" cy="3879931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47889</TotalTime>
  <Words>246</Words>
  <Application>Microsoft Office PowerPoint</Application>
  <PresentationFormat>Grand écran</PresentationFormat>
  <Paragraphs>46</Paragraphs>
  <Slides>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2490</cp:revision>
  <dcterms:created xsi:type="dcterms:W3CDTF">2020-06-24T09:20:11Z</dcterms:created>
  <dcterms:modified xsi:type="dcterms:W3CDTF">2023-11-29T08:38:47Z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