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2"/>
  </p:notesMasterIdLst>
  <p:handoutMasterIdLst>
    <p:handoutMasterId r:id="rId13"/>
  </p:handoutMasterIdLst>
  <p:sldIdLst>
    <p:sldId id="256" r:id="rId7"/>
    <p:sldId id="257" r:id="rId8"/>
    <p:sldId id="283" r:id="rId9"/>
    <p:sldId id="2146847180" r:id="rId10"/>
    <p:sldId id="28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0000FF"/>
    <a:srgbClr val="C31632"/>
    <a:srgbClr val="FF0000"/>
    <a:srgbClr val="D11921"/>
    <a:srgbClr val="B82A56"/>
    <a:srgbClr val="EC1B24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04/01/2024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04/01/2024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848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4 janvier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4 janvier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4 janvier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4 janvier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4 janvier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4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4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4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4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4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4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4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4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4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04/01/2024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4 janvier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emf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hyperlink" Target="http://commerciaux.celca.caisse-epargne.fr/download/1176/documents-hors-arbo-2/32067/202301_offre-taux-booste-2024-2025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2066/la-lettre-hebdomadaire-de-vega-im_2-janvier-2024.pdf" TargetMode="Externa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3133154" cy="556592"/>
          </a:xfrm>
        </p:spPr>
        <p:txBody>
          <a:bodyPr/>
          <a:lstStyle/>
          <a:p>
            <a:r>
              <a:rPr lang="fr-FR" sz="2700" dirty="0"/>
              <a:t>2024 – Semaine 02 du Lundi 08 au Samedi  13 janvier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02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410188" y="4029762"/>
            <a:ext cx="8539749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BPCE LIFE : </a:t>
            </a:r>
            <a:r>
              <a:rPr lang="fr-FR" dirty="0"/>
              <a:t>Offre taux boosté jusqu’au 28/06/2024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 / Valeurs  mobilières : VEGA IM </a:t>
            </a:r>
            <a:r>
              <a:rPr lang="fr-FR" dirty="0"/>
              <a:t>:  La lettre HEBDO du 2 janvier 2024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80BAA4-2C31-7B2A-2D4F-972E02BC3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7151" y="711293"/>
            <a:ext cx="3259493" cy="211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20351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A973E-5C51-9FA7-B1C6-7F424B01B1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61" y="2688787"/>
            <a:ext cx="5586589" cy="30734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BPCE LIFE : Offre  TAUX BOOSTE  jusqu’au 28/06/2024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3" y="2489062"/>
            <a:ext cx="984136" cy="61018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3026420"/>
            <a:ext cx="1129177" cy="33837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Relation unique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3C14BB-4CA5-4EB8-BADE-3D15906256E8}"/>
              </a:ext>
            </a:extLst>
          </p:cNvPr>
          <p:cNvSpPr/>
          <p:nvPr/>
        </p:nvSpPr>
        <p:spPr>
          <a:xfrm>
            <a:off x="11033730" y="71561"/>
            <a:ext cx="1129177" cy="16682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15A6CFB-EEFC-4435-8774-33B219C27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760" y="1289488"/>
            <a:ext cx="54132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Cette offre s’appliquera aux années 2024, et 2025.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ZoneTexte 10">
            <a:hlinkClick r:id="rId3"/>
            <a:extLst>
              <a:ext uri="{FF2B5EF4-FFF2-40B4-BE49-F238E27FC236}">
                <a16:creationId xmlns:a16="http://schemas.microsoft.com/office/drawing/2014/main" id="{63FD6E2A-EAD8-4E9C-87F7-F0FBBEE68E57}"/>
              </a:ext>
            </a:extLst>
          </p:cNvPr>
          <p:cNvSpPr txBox="1"/>
          <p:nvPr/>
        </p:nvSpPr>
        <p:spPr>
          <a:xfrm>
            <a:off x="233012" y="342993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hlinkClick r:id="rId4"/>
            <a:extLst>
              <a:ext uri="{FF2B5EF4-FFF2-40B4-BE49-F238E27FC236}">
                <a16:creationId xmlns:a16="http://schemas.microsoft.com/office/drawing/2014/main" id="{8325EE42-BA26-2EEB-1F89-17558E6285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6352" y="1850687"/>
            <a:ext cx="5825128" cy="4086808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385956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 JANVIER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AFDFA9B6-3704-B1E7-A541-52B9FE5C0A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9104" y="1948178"/>
            <a:ext cx="2966426" cy="4292082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48638</TotalTime>
  <Words>160</Words>
  <Application>Microsoft Office PowerPoint</Application>
  <PresentationFormat>Grand écran</PresentationFormat>
  <Paragraphs>35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7" baseType="lpstr">
      <vt:lpstr>Arial</vt:lpstr>
      <vt:lpstr>Arial Black</vt:lpstr>
      <vt:lpstr>Arial Narrow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2540</cp:revision>
  <dcterms:created xsi:type="dcterms:W3CDTF">2020-06-24T09:20:11Z</dcterms:created>
  <dcterms:modified xsi:type="dcterms:W3CDTF">2024-01-04T14:25:51Z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