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466" r:id="rId10"/>
    <p:sldId id="467" r:id="rId11"/>
    <p:sldId id="465" r:id="rId12"/>
    <p:sldId id="285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99"/>
    <a:srgbClr val="E3322C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636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47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25 janvier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25 janvier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25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25 janvier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25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25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25/01/2024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25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412/information-planning-previsionnel-de-remise_en_poste-des-bs-3112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bpce.speach.me/s/d8700de1ec6/nouveautes-bpce-immobox-ce" TargetMode="External"/><Relationship Id="rId3" Type="http://schemas.openxmlformats.org/officeDocument/2006/relationships/image" Target="../media/image38.png"/><Relationship Id="rId7" Type="http://schemas.openxmlformats.org/officeDocument/2006/relationships/hyperlink" Target="http://commerciaux.celca.caisse-epargne.fr/download/1176/documents-hors-arbo-2/32419/guide-bpce-immobox-2024-ce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413/la-lettre-hebdomadaire-de-vega-im_22-janvier-2024.pdf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2024 – Semaine 05 du Lundi 29  janvier au Samedi  3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01807" y="2646802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Bulletins de situation au 31/12/2023: tableau prévisionnel des remises en poste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Parcours digitaux BPCE SI : </a:t>
            </a:r>
            <a:r>
              <a:rPr lang="fr-FR" dirty="0"/>
              <a:t>rapatriement automatique de la connaissance client 	MYSYS dans la fiche relais IMMOBOX à compter du 30/01//24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Performances des OG et GSM au 31/12/2023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22 janvier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A973E-5C51-9FA7-B1C6-7F424B01B1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" y="2688787"/>
            <a:ext cx="5586589" cy="3073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BULLETINS DE SITUATION AU 31/12/2023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D52BBADE-61D4-1A88-9A29-CA8708ED7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557" y="1750884"/>
            <a:ext cx="3012007" cy="430364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252DB9-2495-5681-7EC6-B28826797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444" y="426610"/>
            <a:ext cx="1676400" cy="7143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9599CF2-0F26-D447-1282-26C4C6249C79}"/>
              </a:ext>
            </a:extLst>
          </p:cNvPr>
          <p:cNvSpPr txBox="1"/>
          <p:nvPr/>
        </p:nvSpPr>
        <p:spPr>
          <a:xfrm>
            <a:off x="653143" y="1293203"/>
            <a:ext cx="5325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le tableau prévisionnel des remises en poste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4DD6E7-1862-DE29-1FB9-8E7F752599F1}"/>
              </a:ext>
            </a:extLst>
          </p:cNvPr>
          <p:cNvSpPr txBox="1"/>
          <p:nvPr/>
        </p:nvSpPr>
        <p:spPr>
          <a:xfrm>
            <a:off x="922182" y="272175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60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PARCOURS DIGITAUX BPCE SOLUTIONS IMMOBILIERES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IMMOBILIER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4DD6E7-1862-DE29-1FB9-8E7F752599F1}"/>
              </a:ext>
            </a:extLst>
          </p:cNvPr>
          <p:cNvSpPr txBox="1"/>
          <p:nvPr/>
        </p:nvSpPr>
        <p:spPr>
          <a:xfrm>
            <a:off x="7323946" y="3147725"/>
            <a:ext cx="3165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guide utilisateur complet ainsi que le tuto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4A0CF8-A932-2896-0FD9-3ED76A756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946" y="502105"/>
            <a:ext cx="2009775" cy="5238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D89FBA-7F16-858C-CADC-1B4834FFE3A3}"/>
              </a:ext>
            </a:extLst>
          </p:cNvPr>
          <p:cNvSpPr txBox="1"/>
          <p:nvPr/>
        </p:nvSpPr>
        <p:spPr>
          <a:xfrm>
            <a:off x="401507" y="1310268"/>
            <a:ext cx="9937102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fr-FR" sz="1800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A compter du 30 janvier</a:t>
            </a:r>
            <a:r>
              <a:rPr lang="fr-FR" sz="18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fr-FR" dirty="0">
                <a:solidFill>
                  <a:srgbClr val="595959"/>
                </a:solidFill>
                <a:ea typeface="Calibri" panose="020F0502020204030204" pitchFamily="34" charset="0"/>
              </a:rPr>
              <a:t>sera déployé le </a:t>
            </a:r>
            <a:r>
              <a:rPr lang="fr-FR" sz="1800" b="1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rapatriement automatique de la connaissance client MYSYS directement dans la Fiche Relais IMMOBOX.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3A4214-B6E3-FB61-29D3-09A3AB9E8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51" y="1987419"/>
            <a:ext cx="6483659" cy="407806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7852BF5-C1B2-F5F8-FC1F-BB549E207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901" y="1647656"/>
            <a:ext cx="1745867" cy="85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371C06-A5D1-1C09-B17D-3F3F41920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6579" y="4205060"/>
            <a:ext cx="2692030" cy="1528442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15E151B3-3870-8229-4DFE-7B71CDB9D0DE}"/>
              </a:ext>
            </a:extLst>
          </p:cNvPr>
          <p:cNvSpPr/>
          <p:nvPr/>
        </p:nvSpPr>
        <p:spPr>
          <a:xfrm>
            <a:off x="9333721" y="4416041"/>
            <a:ext cx="672095" cy="3512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hlinkClick r:id="rId7"/>
              </a:rPr>
              <a:t>CLIC</a:t>
            </a:r>
            <a:endParaRPr lang="fr-FR" sz="1200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BB87365-B415-700F-3032-9B973D6481D4}"/>
              </a:ext>
            </a:extLst>
          </p:cNvPr>
          <p:cNvSpPr/>
          <p:nvPr/>
        </p:nvSpPr>
        <p:spPr>
          <a:xfrm>
            <a:off x="7323946" y="2526049"/>
            <a:ext cx="2892740" cy="90295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est impératif de numériser la FRI signé par le client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562A8C-AAD5-F804-47F6-0E18C74BA98E}"/>
              </a:ext>
            </a:extLst>
          </p:cNvPr>
          <p:cNvSpPr txBox="1"/>
          <p:nvPr/>
        </p:nvSpPr>
        <p:spPr>
          <a:xfrm>
            <a:off x="7646579" y="5871005"/>
            <a:ext cx="6116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fr-FR" sz="1800" b="1" u="sng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Tuto nouveautés IMMOBOX</a:t>
            </a:r>
            <a:endParaRPr lang="fr-FR" sz="18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77759">
            <a:off x="9982637" y="629280"/>
            <a:ext cx="1745910" cy="691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534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31/12/2023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C69C5C-C08C-A60C-5539-A9CA902EA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455" y="1265692"/>
            <a:ext cx="6924453" cy="510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31/12/2023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1ECAB4-810B-6720-5177-FC5CAE4E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577" y="1310268"/>
            <a:ext cx="6767930" cy="509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22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BC7AC91B-BB90-E3D0-59EA-D9529D14F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304" y="1912101"/>
            <a:ext cx="3000770" cy="431270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50007</TotalTime>
  <Words>306</Words>
  <Application>Microsoft Office PowerPoint</Application>
  <PresentationFormat>Grand écran</PresentationFormat>
  <Paragraphs>64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20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2587</cp:revision>
  <dcterms:created xsi:type="dcterms:W3CDTF">2020-06-24T09:20:11Z</dcterms:created>
  <dcterms:modified xsi:type="dcterms:W3CDTF">2024-01-25T12:40:36Z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