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285" r:id="rId10"/>
    <p:sldId id="286" r:id="rId11"/>
    <p:sldId id="268" r:id="rId12"/>
    <p:sldId id="462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117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02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28 février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28 février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28 février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28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28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0.pn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2761/ce_guide_fiscalite_professions_liberales_2024_vf.pdf" TargetMode="External"/><Relationship Id="rId5" Type="http://schemas.openxmlformats.org/officeDocument/2006/relationships/image" Target="../media/image39.png"/><Relationship Id="rId4" Type="http://schemas.openxmlformats.org/officeDocument/2006/relationships/hyperlink" Target="http://commerciaux.celca.caisse-epargne.fr/download/1176/documents-hors-arbo-2/32760/ce_guide_fiscalite_particuliers_2024_vf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2778/2023-12-31-odyssee-venture-lettre-semestrielle-1.pdf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2774/scenario-eco-vega-im-fevrier-2024-vf.pptx" TargetMode="External"/><Relationship Id="rId5" Type="http://schemas.openxmlformats.org/officeDocument/2006/relationships/image" Target="../media/image44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764/la-lettre-hebdomadaire-de-vega-im_26-fevrier-2024-2.pdf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10 du Lundi 4 au Samedi 9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20921" y="3057150"/>
            <a:ext cx="853974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GROUPEMENTS FORESTIERS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ISSORIA nouvel interlocuteur: </a:t>
            </a:r>
            <a:r>
              <a:rPr lang="fr-FR" dirty="0"/>
              <a:t> fin de la convention avec AEW PATRIMOINE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 : </a:t>
            </a:r>
            <a:r>
              <a:rPr lang="fr-FR" dirty="0"/>
              <a:t>le guide fiscal 2024 est arrivé retrouvez le sur notre site internet CEGEE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 : ODYSSEE VENTURE : </a:t>
            </a:r>
            <a:r>
              <a:rPr lang="fr-FR" dirty="0"/>
              <a:t>la lettre semestrielle des fonds au 31/12/2023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Scénario macro- économique février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26 février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874795-33EF-74C2-0427-14401FB16C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858" y="2633387"/>
            <a:ext cx="4652466" cy="266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116955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GROUPEMENTS FORESTIERS ISSORIA NOUVEL INTERLOCUTEUR </a:t>
            </a:r>
            <a:endParaRPr kumimoji="0" lang="fr-FR" sz="22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427016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100" dirty="0"/>
              <a:t>Groupements forestiers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87CC1F-3187-9B9B-A068-A3DAF50EE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6156" y="100905"/>
            <a:ext cx="2125547" cy="1298501"/>
          </a:xfrm>
          <a:prstGeom prst="rect">
            <a:avLst/>
          </a:prstGeom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25320C71-0F6B-6119-4F08-1B643DA7C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21" y="1652194"/>
            <a:ext cx="8389768" cy="460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91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LE GUIDE FISCAL  2024 EST ARRIVE!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2"/>
          </p:cNvPr>
          <p:cNvSpPr txBox="1"/>
          <p:nvPr/>
        </p:nvSpPr>
        <p:spPr>
          <a:xfrm>
            <a:off x="-128288" y="303239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FDD2AC-513A-4C36-B0D6-B7004EDD5045}"/>
              </a:ext>
            </a:extLst>
          </p:cNvPr>
          <p:cNvSpPr txBox="1"/>
          <p:nvPr/>
        </p:nvSpPr>
        <p:spPr>
          <a:xfrm>
            <a:off x="275423" y="1394625"/>
            <a:ext cx="10276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Retrouvez- le sur notre site CEGEE, il est à disposition depuis le 26 février.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Une  bannière informant nos clients sera visible jusqu’à mi-mars sur le portail.</a:t>
            </a:r>
            <a:endParaRPr lang="fr-FR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Espace réservé du contenu 18">
            <a:extLst>
              <a:ext uri="{FF2B5EF4-FFF2-40B4-BE49-F238E27FC236}">
                <a16:creationId xmlns:a16="http://schemas.microsoft.com/office/drawing/2014/main" id="{B908B2FB-AC88-4D83-A517-0ACCA3678AF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rot="304103">
            <a:off x="8223017" y="501571"/>
            <a:ext cx="1433669" cy="507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76D317CE-0889-7B68-ABDE-D370EA435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519" y="2509803"/>
            <a:ext cx="3262397" cy="372291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8" name="Image 17">
            <a:hlinkClick r:id="rId6"/>
            <a:extLst>
              <a:ext uri="{FF2B5EF4-FFF2-40B4-BE49-F238E27FC236}">
                <a16:creationId xmlns:a16="http://schemas.microsoft.com/office/drawing/2014/main" id="{EBCA5EB7-73A2-AD51-0985-8E4DF4DA81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9696" y="2489063"/>
            <a:ext cx="3241316" cy="372291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60877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FIP-FCPI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LA LETTRE SEMESTRIELLE DES FONDS AU 31/12/2023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051438" cy="33991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49998" y="241164"/>
            <a:ext cx="823409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165" y="421599"/>
            <a:ext cx="1755292" cy="72207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185394" y="3459530"/>
            <a:ext cx="2183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2000" dirty="0"/>
          </a:p>
        </p:txBody>
      </p:sp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E8738D7B-F5CC-0428-D721-0EA3B40CE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238" y="1324988"/>
            <a:ext cx="3630718" cy="506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06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SCENARIO MACROECONOMIQUE &amp; PESPECTIVES FEVRIER 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775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F31C2FC6-DF01-F482-C621-B173EE4ECB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9005" y="2090206"/>
            <a:ext cx="5304699" cy="3839592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65903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26 FEVRIER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5" name="Image 4">
            <a:hlinkClick r:id="rId6"/>
            <a:extLst>
              <a:ext uri="{FF2B5EF4-FFF2-40B4-BE49-F238E27FC236}">
                <a16:creationId xmlns:a16="http://schemas.microsoft.com/office/drawing/2014/main" id="{C6802D6B-5EF1-13D5-2797-E64A9E5B95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8023" y="2147764"/>
            <a:ext cx="2857500" cy="427672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52055</TotalTime>
  <Words>288</Words>
  <Application>Microsoft Office PowerPoint</Application>
  <PresentationFormat>Grand écran</PresentationFormat>
  <Paragraphs>59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2652</cp:revision>
  <dcterms:created xsi:type="dcterms:W3CDTF">2020-06-24T09:20:11Z</dcterms:created>
  <dcterms:modified xsi:type="dcterms:W3CDTF">2024-02-28T14:46:26Z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