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3"/>
  </p:notesMasterIdLst>
  <p:handoutMasterIdLst>
    <p:handoutMasterId r:id="rId14"/>
  </p:handoutMasterIdLst>
  <p:sldIdLst>
    <p:sldId id="256" r:id="rId7"/>
    <p:sldId id="257" r:id="rId8"/>
    <p:sldId id="283" r:id="rId9"/>
    <p:sldId id="289" r:id="rId10"/>
    <p:sldId id="269" r:id="rId11"/>
    <p:sldId id="28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07/03/2024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07/03/2024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888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7 mars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7 mars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7 mars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7 mars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7 mars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7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7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7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7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7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7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7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7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7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07/03/2024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7 mars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s://oxi90.com/ENTOXWI56/BA04D429D3F243C2BF5DA582C49D0AFF.php?HASHID=3f8025f81c08669208bc39bdcbaf4eda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hyperlink" Target="http://commerciaux.celca.caisse-epargne.fr/download/1176/documents-hors-arbo-2/32829/lap-nc2013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817/la-lettre-hebdomadaire-de-vega-im_4-mars-2024.pdf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11 du Lundi 11 au Samedi 16 mars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12825" y="3514349"/>
            <a:ext cx="8539749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Vision Patrimoine N°103 </a:t>
            </a:r>
            <a:r>
              <a:rPr lang="fr-FR" dirty="0"/>
              <a:t>: Replay du Webinaire Immobilier : Quelles opportunités et nouveautés 2024? Marchés Financiers : Que nous réserve 2024 ?par Marc RIEZ, DG de Véga IM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SMALT CAPITAL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 NEOVERIS CORSE  2013 </a:t>
            </a:r>
            <a:r>
              <a:rPr lang="fr-FR" dirty="0"/>
              <a:t>: clôture des opérations de liquidation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4 mars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874795-33EF-74C2-0427-14401FB16C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858" y="2633387"/>
            <a:ext cx="4652466" cy="266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 103 FEVRIER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14817" y="1279673"/>
            <a:ext cx="10883495" cy="86177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novembre de Vision Patrimoine à</a:t>
            </a:r>
            <a:r>
              <a:rPr lang="fr-FR" sz="1600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Replay du Webinaire immobilier: quelles opportunités et nouveautés 2024 ,  Marchés financiers : Que nous réserve 2024 ? par Marc RIEZ , DG de Véga IM….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11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8" name="Image 7">
            <a:hlinkClick r:id="rId5"/>
            <a:extLst>
              <a:ext uri="{FF2B5EF4-FFF2-40B4-BE49-F238E27FC236}">
                <a16:creationId xmlns:a16="http://schemas.microsoft.com/office/drawing/2014/main" id="{20B38C02-DA3D-CA6F-1A2B-2CBFF8F4F6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4842" y="2279765"/>
            <a:ext cx="2842066" cy="413546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071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FIP NEOVERIS CORSE 2013 CLOTURE DES OPERATION DE LIQUIDATION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62823" y="2830665"/>
            <a:ext cx="1051438" cy="3709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11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249998" y="191468"/>
            <a:ext cx="823409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BDE120-1F68-40E3-9BE2-EC7CB5C962DE}"/>
              </a:ext>
            </a:extLst>
          </p:cNvPr>
          <p:cNvSpPr txBox="1"/>
          <p:nvPr/>
        </p:nvSpPr>
        <p:spPr>
          <a:xfrm>
            <a:off x="583366" y="3193812"/>
            <a:ext cx="3279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l’image</a:t>
            </a: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40A518-BF18-C9C9-7703-0BEFD683B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317" y="257233"/>
            <a:ext cx="1949373" cy="65433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4880C0-0BBF-E41C-8065-FEE389417BC4}"/>
              </a:ext>
            </a:extLst>
          </p:cNvPr>
          <p:cNvSpPr txBox="1"/>
          <p:nvPr/>
        </p:nvSpPr>
        <p:spPr>
          <a:xfrm>
            <a:off x="152029" y="1376682"/>
            <a:ext cx="10235953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Fonds d'Investissement de Proximité (FIP)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Néoveris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Corse 2013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procéder à la clôture des opérations de liquidation au plus tard le 15 mars 2024 et par conséquent, à la dernière distribution d'avoirs pour un montant de 33,60 euros par Part A. </a:t>
            </a:r>
          </a:p>
          <a:p>
            <a:pPr algn="just">
              <a:lnSpc>
                <a:spcPct val="150000"/>
              </a:lnSpc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Retrouvez la lettre aux porteurs.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hlinkClick r:id="rId4"/>
            <a:extLst>
              <a:ext uri="{FF2B5EF4-FFF2-40B4-BE49-F238E27FC236}">
                <a16:creationId xmlns:a16="http://schemas.microsoft.com/office/drawing/2014/main" id="{75430254-03EC-6467-6012-8719ABB0A2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0251" y="2850460"/>
            <a:ext cx="2431997" cy="351999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2167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04 MARS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46B03BB6-B957-91E4-0347-7CA5BC36BF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5746" y="2133366"/>
            <a:ext cx="2880507" cy="4054552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52469</TotalTime>
  <Words>323</Words>
  <Application>Microsoft Office PowerPoint</Application>
  <PresentationFormat>Grand écran</PresentationFormat>
  <Paragraphs>47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2664</cp:revision>
  <dcterms:created xsi:type="dcterms:W3CDTF">2020-06-24T09:20:11Z</dcterms:created>
  <dcterms:modified xsi:type="dcterms:W3CDTF">2024-03-07T09:41:10Z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