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3"/>
  </p:notesMasterIdLst>
  <p:handoutMasterIdLst>
    <p:handoutMasterId r:id="rId14"/>
  </p:handoutMasterIdLst>
  <p:sldIdLst>
    <p:sldId id="256" r:id="rId7"/>
    <p:sldId id="257" r:id="rId8"/>
    <p:sldId id="283" r:id="rId9"/>
    <p:sldId id="463" r:id="rId10"/>
    <p:sldId id="464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42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4 avril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4 avril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4 avril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4 avril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4 avril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4 avril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3031/quoi-de-neuf-lot47.pdf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://commerciaux.celca.caisse-epargne.fr/download/1176/documents-hors-arbo-2/33030/quoi-de-neuf-lot30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037/la-lettre-hebdomadaire-de-vega-im_2-avril-2024.pdf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15 du  Lundi 8 au Samedi 13 avril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15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78613" y="3248377"/>
            <a:ext cx="8539749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MCAPITAL : </a:t>
            </a:r>
            <a:r>
              <a:rPr lang="fr-FR" dirty="0"/>
              <a:t>Club Deal : déclaration des revenus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PUMA:  PUMA VIE &amp; PUMA DECES:  </a:t>
            </a:r>
            <a:r>
              <a:rPr lang="fr-FR" dirty="0"/>
              <a:t>Nouveautés à compter du 8 Avril 2024, retrouvez les Quoi de Neuf Puma 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 avril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7161" y="2447715"/>
            <a:ext cx="1088699" cy="576183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Club Deal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CLUB DEAL : DECLARATION D’IMPÔT SUR LES REVENUS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917267"/>
            <a:ext cx="1134369" cy="3529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3463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865F8D-D5EE-448E-ABFD-B898DABCF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237" y="525463"/>
            <a:ext cx="1914525" cy="51435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92BD38E-EC99-4DC1-9173-8C04DEF9798A}"/>
              </a:ext>
            </a:extLst>
          </p:cNvPr>
          <p:cNvSpPr txBox="1"/>
          <p:nvPr/>
        </p:nvSpPr>
        <p:spPr>
          <a:xfrm>
            <a:off x="321998" y="2275831"/>
            <a:ext cx="1074923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En 2023, différentes sorties sont intervenues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celles-ci ont généré des plus ou  moins-values qui doivent être déclarées dans les revenus 2023.</a:t>
            </a:r>
          </a:p>
          <a:p>
            <a:endParaRPr lang="fr-FR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Prochainement, les clients vont recevoir par voie postale des courriers personnalisés reprenant pour chaque millésime les plus et moins-values à déclarer.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montant des plus ou moins-values dépendent du montant souscrit par les clients  ainsi que de leur clé.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MCAPITAL déposera également ces courriers sur leur espace extranet.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718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NOUVEAUTES PUMA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&amp; PUMA DECES : QUOI DE NEUF PUMA ?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15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DE2FF3-F048-801F-114A-EB860E17371B}"/>
              </a:ext>
            </a:extLst>
          </p:cNvPr>
          <p:cNvSpPr txBox="1"/>
          <p:nvPr/>
        </p:nvSpPr>
        <p:spPr>
          <a:xfrm>
            <a:off x="4373996" y="4991654"/>
            <a:ext cx="2597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Retrouvez les flashs </a:t>
            </a:r>
          </a:p>
          <a:p>
            <a:r>
              <a:rPr lang="fr-FR" dirty="0"/>
              <a:t>en cliquant sur les images</a:t>
            </a:r>
          </a:p>
        </p:txBody>
      </p:sp>
      <p:pic>
        <p:nvPicPr>
          <p:cNvPr id="2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0228">
            <a:off x="9260816" y="480880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5" name="Image 4">
            <a:hlinkClick r:id="rId4"/>
            <a:extLst>
              <a:ext uri="{FF2B5EF4-FFF2-40B4-BE49-F238E27FC236}">
                <a16:creationId xmlns:a16="http://schemas.microsoft.com/office/drawing/2014/main" id="{22B54A08-94E6-1014-D304-017738FC0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7018" y="4715548"/>
            <a:ext cx="1308767" cy="1933756"/>
          </a:xfrm>
          <a:prstGeom prst="rect">
            <a:avLst/>
          </a:prstGeom>
          <a:ln>
            <a:solidFill>
              <a:srgbClr val="E3322C"/>
            </a:solidFill>
          </a:ln>
        </p:spPr>
      </p:pic>
      <p:pic>
        <p:nvPicPr>
          <p:cNvPr id="11" name="Image 10">
            <a:hlinkClick r:id="rId6"/>
            <a:extLst>
              <a:ext uri="{FF2B5EF4-FFF2-40B4-BE49-F238E27FC236}">
                <a16:creationId xmlns:a16="http://schemas.microsoft.com/office/drawing/2014/main" id="{70492079-E079-B8A2-06E4-250D274C8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4319" y="4715548"/>
            <a:ext cx="1317903" cy="193375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476770-63C6-21E5-0AB4-3C8902F4D3A2}"/>
              </a:ext>
            </a:extLst>
          </p:cNvPr>
          <p:cNvSpPr txBox="1"/>
          <p:nvPr/>
        </p:nvSpPr>
        <p:spPr>
          <a:xfrm>
            <a:off x="20689" y="1220015"/>
            <a:ext cx="1071068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1800" b="1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Retrouvez les Quoi de neuf PUMA? concernant les évolutions du 8 avril 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Affichage des supports sur l’écran d’accueil et lors du choix de répartition selon un ordre défini.</a:t>
            </a:r>
            <a:endParaRPr lang="fr-FR" sz="24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Désinvestissement possible des supports monétaires issus des supports temporaires arrivés à échéance pour les contrats en orientation de gestion (GSM / GEDEL).</a:t>
            </a:r>
            <a:endParaRPr lang="fr-FR" sz="24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Mise à disposition du guide utilisateur sur l’espace internet.</a:t>
            </a:r>
          </a:p>
          <a:p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 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b="1" u="sng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Sur PUMA Vie et Parcours LEA :</a:t>
            </a:r>
            <a:endParaRPr lang="fr-FR" sz="1800" b="1" u="sng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Gestion des supports monétaires issus des supports temporaires arrivés à échéance en parallèle des poches Gestion sous mandat/Gestion déléguée.  </a:t>
            </a:r>
            <a:endParaRPr lang="fr-FR" sz="18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Ouverture et gestion des supports SCPI en parallèle de la poche Gestion sous mandat.</a:t>
            </a:r>
            <a:endParaRPr lang="fr-FR" sz="18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Affichage des supports sur l’écran de consultation des supports selon un ordre déterminé. </a:t>
            </a:r>
            <a:endParaRPr lang="fr-FR" sz="18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Renommage des documents d’informations clients investisseurs (DICI) en documents d’informations clients (DIC).</a:t>
            </a:r>
            <a:endParaRPr lang="fr-FR" sz="18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 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b="1" u="sng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Sur PUMA Décès : </a:t>
            </a:r>
            <a:endParaRPr lang="fr-FR" sz="1800" b="1" u="sng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Evolution CERFA n°2705-A </a:t>
            </a:r>
            <a:endParaRPr lang="fr-FR" sz="18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-"/>
            </a:pPr>
            <a:endParaRPr lang="fr-FR" sz="24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9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 AVRIL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C356DA8C-8457-345C-9FCC-CA475174CA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9931" y="2154560"/>
            <a:ext cx="2770182" cy="401216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53480</TotalTime>
  <Words>421</Words>
  <Application>Microsoft Office PowerPoint</Application>
  <PresentationFormat>Grand écran</PresentationFormat>
  <Paragraphs>58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2713</cp:revision>
  <dcterms:created xsi:type="dcterms:W3CDTF">2020-06-24T09:20:11Z</dcterms:created>
  <dcterms:modified xsi:type="dcterms:W3CDTF">2024-04-04T07:12:48Z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