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99" r:id="rId5"/>
    <p:sldMasterId id="2147483717" r:id="rId6"/>
  </p:sldMasterIdLst>
  <p:notesMasterIdLst>
    <p:notesMasterId r:id="rId14"/>
  </p:notesMasterIdLst>
  <p:handoutMasterIdLst>
    <p:handoutMasterId r:id="rId15"/>
  </p:handoutMasterIdLst>
  <p:sldIdLst>
    <p:sldId id="256" r:id="rId7"/>
    <p:sldId id="257" r:id="rId8"/>
    <p:sldId id="283" r:id="rId9"/>
    <p:sldId id="466" r:id="rId10"/>
    <p:sldId id="465" r:id="rId11"/>
    <p:sldId id="285" r:id="rId12"/>
    <p:sldId id="284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FF0000"/>
    <a:srgbClr val="FF9999"/>
    <a:srgbClr val="0000FF"/>
    <a:srgbClr val="C31632"/>
    <a:srgbClr val="D11921"/>
    <a:srgbClr val="B82A56"/>
    <a:srgbClr val="EC1B24"/>
    <a:srgbClr val="E7302A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06" d="100"/>
          <a:sy n="106" d="100"/>
        </p:scale>
        <p:origin x="792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26/04/2024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26/04/2024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9703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167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26 avril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26 avril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26 avril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26 avril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26 avril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26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26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26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26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26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26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26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26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26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26/04/2024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26 avril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hyperlink" Target="http://commerciaux.celca.caisse-epargne.fr/download/1176/documents-hors-arbo-2/33203/assurimmeuble_faq_042024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3197/la-lettre-hebdomadaire-de-vega-im_22-avril-2024.pdf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1224727" cy="556592"/>
          </a:xfrm>
        </p:spPr>
        <p:txBody>
          <a:bodyPr/>
          <a:lstStyle/>
          <a:p>
            <a:r>
              <a:rPr lang="fr-FR" sz="2700" dirty="0"/>
              <a:t>2024 – Semaine 18 du  Lundi 29 avril au Samedi 4 mai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18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507503" y="3224675"/>
            <a:ext cx="8539749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SCI: AEW PATRIMOINE: </a:t>
            </a:r>
            <a:r>
              <a:rPr lang="fr-FR" dirty="0"/>
              <a:t>FAQ ASSURIMMEUBLE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VEGA IM : </a:t>
            </a:r>
            <a:r>
              <a:rPr lang="fr-FR" dirty="0"/>
              <a:t>Performances des OG et GSM au 31/03/2024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22 avril 2024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625" y="215400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6979" y="247803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1949238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7129A5-19E7-740A-B33F-2F658D406E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653" y="2990687"/>
            <a:ext cx="4605709" cy="236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CI ASSURIMMEUBLE FAQ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9253" y="455934"/>
            <a:ext cx="2230338" cy="655728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SCI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 2">
            <a:hlinkClick r:id="rId4"/>
            <a:extLst>
              <a:ext uri="{FF2B5EF4-FFF2-40B4-BE49-F238E27FC236}">
                <a16:creationId xmlns:a16="http://schemas.microsoft.com/office/drawing/2014/main" id="{16ABD7A3-48D7-01DF-7549-B548B0CC04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9506" y="1407665"/>
            <a:ext cx="3631181" cy="48221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FF1D730-C0F8-DC11-4F18-FA7F10672460}"/>
              </a:ext>
            </a:extLst>
          </p:cNvPr>
          <p:cNvSpPr txBox="1"/>
          <p:nvPr/>
        </p:nvSpPr>
        <p:spPr>
          <a:xfrm>
            <a:off x="834801" y="3569156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321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DES ORIENTATIONS DE GESTION AU 31/03/2024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80" y="2600986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62821" y="3312367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51226" y="100109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5774" y="169460"/>
            <a:ext cx="2332876" cy="78511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C7F7A6-130B-1761-9DC6-33B737A594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8236" y="1255161"/>
            <a:ext cx="6607122" cy="501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94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OG –GSM  31/03/2024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200400"/>
            <a:ext cx="1008273" cy="32240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05AD4DA-89B3-4F59-8816-2F4A82D136C9}"/>
              </a:ext>
            </a:extLst>
          </p:cNvPr>
          <p:cNvSpPr txBox="1">
            <a:spLocks/>
          </p:cNvSpPr>
          <p:nvPr/>
        </p:nvSpPr>
        <p:spPr>
          <a:xfrm>
            <a:off x="11062821" y="2485690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E92984-5CA2-48E9-8506-6C2EE83DE9C6}"/>
              </a:ext>
            </a:extLst>
          </p:cNvPr>
          <p:cNvSpPr/>
          <p:nvPr/>
        </p:nvSpPr>
        <p:spPr>
          <a:xfrm>
            <a:off x="11062820" y="71561"/>
            <a:ext cx="1082796" cy="1695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668" y="173777"/>
            <a:ext cx="2130647" cy="71705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6D1830-D958-B181-A4B3-835D6D127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5775" y="1199297"/>
            <a:ext cx="6972546" cy="525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9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22  AVRIL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199" y="2567202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>
                <a:solidFill>
                  <a:schemeClr val="bg1">
                    <a:lumMod val="50000"/>
                  </a:schemeClr>
                </a:solidFill>
              </a:rPr>
              <a:t> 18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DD8B83E5-BA30-F969-B8A3-C272719622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6830" y="2127509"/>
            <a:ext cx="2844314" cy="4066265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54133</TotalTime>
  <Words>194</Words>
  <Application>Microsoft Office PowerPoint</Application>
  <PresentationFormat>Grand écran</PresentationFormat>
  <Paragraphs>47</Paragraphs>
  <Slides>7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2743</cp:revision>
  <dcterms:created xsi:type="dcterms:W3CDTF">2020-06-24T09:20:11Z</dcterms:created>
  <dcterms:modified xsi:type="dcterms:W3CDTF">2024-04-26T07:10:32Z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