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4"/>
  </p:notesMasterIdLst>
  <p:handoutMasterIdLst>
    <p:handoutMasterId r:id="rId15"/>
  </p:handoutMasterIdLst>
  <p:sldIdLst>
    <p:sldId id="256" r:id="rId7"/>
    <p:sldId id="257" r:id="rId8"/>
    <p:sldId id="283" r:id="rId9"/>
    <p:sldId id="287" r:id="rId10"/>
    <p:sldId id="465" r:id="rId11"/>
    <p:sldId id="285" r:id="rId12"/>
    <p:sldId id="28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E7302A"/>
    <a:srgbClr val="E3322C"/>
    <a:srgbClr val="FF0000"/>
    <a:srgbClr val="FF9999"/>
    <a:srgbClr val="0000FF"/>
    <a:srgbClr val="C31632"/>
    <a:srgbClr val="D11921"/>
    <a:srgbClr val="B82A56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67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17 mai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17 mai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17 mai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17 mai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17 mai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17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17 mai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nathalie_cassan_cegee_caisse-epargne_fr/EX2-2sMG649BkVXLTWIjCyYBqFQ5C8rvO3hkxThQO9nidA?referrer=Teams.TEAMS-ELECTRON&amp;referrerScenario=MeetingChicletGetLink.view.view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hyperlink" Target="http://commerciaux.celca.caisse-epargne.fr/download/1176/documents-hors-arbo-2/33332/solutions-teora_transfo-dat_v6.ppt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308/la-lettre-hebdomadaire-de-vega-im_13-mai-2024-1.pdf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21 du  Lundi 20 au Samedi 25 mai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10188" y="3291980"/>
            <a:ext cx="8539749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TEORA: </a:t>
            </a:r>
            <a:r>
              <a:rPr lang="fr-FR" dirty="0"/>
              <a:t>campagne d’emprunt, transformation des CAT vers une solution TEORA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: </a:t>
            </a:r>
            <a:r>
              <a:rPr lang="fr-FR"/>
              <a:t>Performances des OG et GSM au 30/04/2024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13 mai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21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34401" y="2489063"/>
            <a:ext cx="1079860" cy="624238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OFFRES TEORA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7562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FLASH TEORA :  EMPRUNT TRANSFORMATION DES CAT VERS DES SOLUTIONS TEORA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876" y="3195790"/>
            <a:ext cx="1125963" cy="3246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71561"/>
            <a:ext cx="1157066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DDB9D6-1882-49D8-C1B0-792011A0C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70" y="82100"/>
            <a:ext cx="1869027" cy="7589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E1F5DB-E320-82F3-C341-A9C8D08D57A7}"/>
              </a:ext>
            </a:extLst>
          </p:cNvPr>
          <p:cNvSpPr txBox="1"/>
          <p:nvPr/>
        </p:nvSpPr>
        <p:spPr>
          <a:xfrm>
            <a:off x="120941" y="3113301"/>
            <a:ext cx="3594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 support de</a:t>
            </a:r>
          </a:p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présentation, cliquez sur l’image</a:t>
            </a:r>
            <a:endParaRPr lang="fr-FR" sz="200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8B92A62-8592-A236-F15F-66F21F2CBB86}"/>
              </a:ext>
            </a:extLst>
          </p:cNvPr>
          <p:cNvSpPr/>
          <p:nvPr/>
        </p:nvSpPr>
        <p:spPr>
          <a:xfrm>
            <a:off x="1004067" y="4128788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071E63-AA8F-BA44-C930-F31DA2BB4DCB}"/>
              </a:ext>
            </a:extLst>
          </p:cNvPr>
          <p:cNvSpPr txBox="1"/>
          <p:nvPr/>
        </p:nvSpPr>
        <p:spPr>
          <a:xfrm rot="380472">
            <a:off x="7465042" y="1729553"/>
            <a:ext cx="2227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OFFRES RESERVEES AUX CAGP 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33570FC-56B3-06F5-B236-65A1B1C317BA}"/>
              </a:ext>
            </a:extLst>
          </p:cNvPr>
          <p:cNvSpPr txBox="1"/>
          <p:nvPr/>
        </p:nvSpPr>
        <p:spPr>
          <a:xfrm>
            <a:off x="698404" y="1735494"/>
            <a:ext cx="3149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Lien de réécoute </a:t>
            </a:r>
            <a:endParaRPr lang="fr-FR" dirty="0"/>
          </a:p>
        </p:txBody>
      </p:sp>
      <p:pic>
        <p:nvPicPr>
          <p:cNvPr id="6" name="Image 5">
            <a:hlinkClick r:id="rId4"/>
            <a:extLst>
              <a:ext uri="{FF2B5EF4-FFF2-40B4-BE49-F238E27FC236}">
                <a16:creationId xmlns:a16="http://schemas.microsoft.com/office/drawing/2014/main" id="{343DAD4E-02FB-3E89-26C6-16C5838DD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7723" y="2505616"/>
            <a:ext cx="5705695" cy="3246344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017669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30/04/2024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774" y="169460"/>
            <a:ext cx="2332876" cy="7851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783D5A-A79E-ABD8-656A-1D47A38C7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256" y="1258335"/>
            <a:ext cx="6809488" cy="510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94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30/04/2024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668" y="173777"/>
            <a:ext cx="2130647" cy="7170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9C95DA-81F8-D7A5-1AD7-5876DCDBF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920" y="1232876"/>
            <a:ext cx="6961131" cy="529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13 MAI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21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6"/>
            <a:extLst>
              <a:ext uri="{FF2B5EF4-FFF2-40B4-BE49-F238E27FC236}">
                <a16:creationId xmlns:a16="http://schemas.microsoft.com/office/drawing/2014/main" id="{3F0E95A3-E351-9E6F-4BCB-19E8ADF796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6727" y="1991415"/>
            <a:ext cx="2897041" cy="420560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55440</TotalTime>
  <Words>216</Words>
  <Application>Microsoft Office PowerPoint</Application>
  <PresentationFormat>Grand écran</PresentationFormat>
  <Paragraphs>46</Paragraphs>
  <Slides>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2773</cp:revision>
  <dcterms:created xsi:type="dcterms:W3CDTF">2020-06-24T09:20:11Z</dcterms:created>
  <dcterms:modified xsi:type="dcterms:W3CDTF">2024-05-17T09:05:46Z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