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9" r:id="rId5"/>
    <p:sldMasterId id="2147483717" r:id="rId6"/>
  </p:sldMasterIdLst>
  <p:notesMasterIdLst>
    <p:notesMasterId r:id="rId13"/>
  </p:notesMasterIdLst>
  <p:handoutMasterIdLst>
    <p:handoutMasterId r:id="rId14"/>
  </p:handoutMasterIdLst>
  <p:sldIdLst>
    <p:sldId id="256" r:id="rId7"/>
    <p:sldId id="257" r:id="rId8"/>
    <p:sldId id="283" r:id="rId9"/>
    <p:sldId id="285" r:id="rId10"/>
    <p:sldId id="286" r:id="rId11"/>
    <p:sldId id="284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B24"/>
    <a:srgbClr val="E7302A"/>
    <a:srgbClr val="E3322C"/>
    <a:srgbClr val="FF0000"/>
    <a:srgbClr val="FF9999"/>
    <a:srgbClr val="0000FF"/>
    <a:srgbClr val="C31632"/>
    <a:srgbClr val="D11921"/>
    <a:srgbClr val="B82A56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30/05/2024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30/05/2024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2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809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50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4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photo et logos Paris 2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60" y="-30480"/>
            <a:ext cx="12435840" cy="6888480"/>
          </a:xfrm>
          <a:prstGeom prst="rect">
            <a:avLst/>
          </a:prstGeom>
        </p:spPr>
      </p:pic>
      <p:grpSp>
        <p:nvGrpSpPr>
          <p:cNvPr id="27" name="Groupe 26"/>
          <p:cNvGrpSpPr/>
          <p:nvPr userDrawn="1"/>
        </p:nvGrpSpPr>
        <p:grpSpPr>
          <a:xfrm>
            <a:off x="8913018" y="4973733"/>
            <a:ext cx="2804665" cy="1160354"/>
            <a:chOff x="8913018" y="4973733"/>
            <a:chExt cx="2804665" cy="1160354"/>
          </a:xfrm>
        </p:grpSpPr>
        <p:sp>
          <p:nvSpPr>
            <p:cNvPr id="26" name="Rectangle 25"/>
            <p:cNvSpPr/>
            <p:nvPr userDrawn="1"/>
          </p:nvSpPr>
          <p:spPr>
            <a:xfrm>
              <a:off x="8913018" y="4973733"/>
              <a:ext cx="2804665" cy="1160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987" y="4988106"/>
              <a:ext cx="2771078" cy="1145981"/>
            </a:xfrm>
            <a:prstGeom prst="rect">
              <a:avLst/>
            </a:prstGeom>
          </p:spPr>
        </p:pic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5D0BFA2-1C41-49BD-812E-3DA0944DDB0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272866" y="1098933"/>
            <a:ext cx="7444817" cy="3874800"/>
          </a:xfrm>
          <a:custGeom>
            <a:avLst/>
            <a:gdLst>
              <a:gd name="connsiteX0" fmla="*/ 0 w 7444817"/>
              <a:gd name="connsiteY0" fmla="*/ 0 h 3874800"/>
              <a:gd name="connsiteX1" fmla="*/ 7442616 w 7444817"/>
              <a:gd name="connsiteY1" fmla="*/ 0 h 3874800"/>
              <a:gd name="connsiteX2" fmla="*/ 7442616 w 7444817"/>
              <a:gd name="connsiteY2" fmla="*/ 3768874 h 3874800"/>
              <a:gd name="connsiteX3" fmla="*/ 4538674 w 7444817"/>
              <a:gd name="connsiteY3" fmla="*/ 3768874 h 3874800"/>
              <a:gd name="connsiteX4" fmla="*/ 4538674 w 7444817"/>
              <a:gd name="connsiteY4" fmla="*/ 3874800 h 3874800"/>
              <a:gd name="connsiteX5" fmla="*/ 0 w 7444817"/>
              <a:gd name="connsiteY5" fmla="*/ 3874800 h 3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44817" h="3874800">
                <a:moveTo>
                  <a:pt x="0" y="0"/>
                </a:moveTo>
                <a:lnTo>
                  <a:pt x="7442616" y="0"/>
                </a:lnTo>
                <a:cubicBezTo>
                  <a:pt x="7447569" y="263418"/>
                  <a:pt x="7442616" y="3768874"/>
                  <a:pt x="7442616" y="3768874"/>
                </a:cubicBezTo>
                <a:lnTo>
                  <a:pt x="4538674" y="3768874"/>
                </a:lnTo>
                <a:lnTo>
                  <a:pt x="4538674" y="3874800"/>
                </a:lnTo>
                <a:lnTo>
                  <a:pt x="0" y="3874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7088" y="1507017"/>
            <a:ext cx="684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7088" y="3280884"/>
            <a:ext cx="684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7088" y="4211638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17BD7F9C-D61F-45C4-9950-66826F7AC354}" type="datetime4">
              <a:rPr lang="fr-FR" smtClean="0"/>
              <a:pPr/>
              <a:t>30 mai 2024</a:t>
            </a:fld>
            <a:endParaRPr lang="fr-FR" dirty="0"/>
          </a:p>
        </p:txBody>
      </p:sp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que 10">
            <a:extLst>
              <a:ext uri="{FF2B5EF4-FFF2-40B4-BE49-F238E27FC236}">
                <a16:creationId xmlns:a16="http://schemas.microsoft.com/office/drawing/2014/main" id="{E1B5B5FB-9CFB-4EC5-84C4-2DBF5FC5DFB2}"/>
              </a:ext>
            </a:extLst>
          </p:cNvPr>
          <p:cNvSpPr>
            <a:spLocks noChangeAspect="1"/>
          </p:cNvSpPr>
          <p:nvPr userDrawn="1"/>
        </p:nvSpPr>
        <p:spPr>
          <a:xfrm>
            <a:off x="536400" y="537446"/>
            <a:ext cx="11160000" cy="4261779"/>
          </a:xfrm>
          <a:custGeom>
            <a:avLst/>
            <a:gdLst>
              <a:gd name="connsiteX0" fmla="*/ -41 w 8367427"/>
              <a:gd name="connsiteY0" fmla="*/ 6626 h 3195352"/>
              <a:gd name="connsiteX1" fmla="*/ -41 w 8367427"/>
              <a:gd name="connsiteY1" fmla="*/ 3188452 h 3195352"/>
              <a:gd name="connsiteX2" fmla="*/ 6625 w 8367427"/>
              <a:gd name="connsiteY2" fmla="*/ 3195310 h 3195352"/>
              <a:gd name="connsiteX3" fmla="*/ 6721 w 8367427"/>
              <a:gd name="connsiteY3" fmla="*/ 3195310 h 3195352"/>
              <a:gd name="connsiteX4" fmla="*/ 6187589 w 8367427"/>
              <a:gd name="connsiteY4" fmla="*/ 3195310 h 3195352"/>
              <a:gd name="connsiteX5" fmla="*/ 6194352 w 8367427"/>
              <a:gd name="connsiteY5" fmla="*/ 3188548 h 3195352"/>
              <a:gd name="connsiteX6" fmla="*/ 6194352 w 8367427"/>
              <a:gd name="connsiteY6" fmla="*/ 3188452 h 3195352"/>
              <a:gd name="connsiteX7" fmla="*/ 6194352 w 8367427"/>
              <a:gd name="connsiteY7" fmla="*/ 3122825 h 3195352"/>
              <a:gd name="connsiteX8" fmla="*/ 6201020 w 8367427"/>
              <a:gd name="connsiteY8" fmla="*/ 3115967 h 3195352"/>
              <a:gd name="connsiteX9" fmla="*/ 6201115 w 8367427"/>
              <a:gd name="connsiteY9" fmla="*/ 3115967 h 3195352"/>
              <a:gd name="connsiteX10" fmla="*/ 8360623 w 8367427"/>
              <a:gd name="connsiteY10" fmla="*/ 3115967 h 3195352"/>
              <a:gd name="connsiteX11" fmla="*/ 8367385 w 8367427"/>
              <a:gd name="connsiteY11" fmla="*/ 3109395 h 3195352"/>
              <a:gd name="connsiteX12" fmla="*/ 8367385 w 8367427"/>
              <a:gd name="connsiteY12" fmla="*/ 3109299 h 3195352"/>
              <a:gd name="connsiteX13" fmla="*/ 8367385 w 8367427"/>
              <a:gd name="connsiteY13" fmla="*/ 6626 h 3195352"/>
              <a:gd name="connsiteX14" fmla="*/ 8360908 w 8367427"/>
              <a:gd name="connsiteY14" fmla="*/ -42 h 3195352"/>
              <a:gd name="connsiteX15" fmla="*/ 8360718 w 8367427"/>
              <a:gd name="connsiteY15" fmla="*/ -42 h 3195352"/>
              <a:gd name="connsiteX16" fmla="*/ 6626 w 8367427"/>
              <a:gd name="connsiteY16" fmla="*/ -42 h 3195352"/>
              <a:gd name="connsiteX17" fmla="*/ -41 w 8367427"/>
              <a:gd name="connsiteY17" fmla="*/ 6626 h 319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67427" h="3195352">
                <a:moveTo>
                  <a:pt x="-41" y="6626"/>
                </a:moveTo>
                <a:lnTo>
                  <a:pt x="-41" y="3188452"/>
                </a:lnTo>
                <a:cubicBezTo>
                  <a:pt x="-94" y="3192186"/>
                  <a:pt x="2890" y="3195253"/>
                  <a:pt x="6625" y="3195310"/>
                </a:cubicBezTo>
                <a:cubicBezTo>
                  <a:pt x="6658" y="3195310"/>
                  <a:pt x="6689" y="3195310"/>
                  <a:pt x="6721" y="3195310"/>
                </a:cubicBezTo>
                <a:lnTo>
                  <a:pt x="6187589" y="3195310"/>
                </a:lnTo>
                <a:cubicBezTo>
                  <a:pt x="6191323" y="3195310"/>
                  <a:pt x="6194352" y="3192281"/>
                  <a:pt x="6194352" y="3188548"/>
                </a:cubicBezTo>
                <a:cubicBezTo>
                  <a:pt x="6194352" y="3188519"/>
                  <a:pt x="6194352" y="3188481"/>
                  <a:pt x="6194352" y="3188452"/>
                </a:cubicBezTo>
                <a:lnTo>
                  <a:pt x="6194352" y="3122825"/>
                </a:lnTo>
                <a:cubicBezTo>
                  <a:pt x="6194305" y="3119091"/>
                  <a:pt x="6197286" y="3116024"/>
                  <a:pt x="6201020" y="3115967"/>
                </a:cubicBezTo>
                <a:cubicBezTo>
                  <a:pt x="6201048" y="3115967"/>
                  <a:pt x="6201086" y="3115967"/>
                  <a:pt x="6201115" y="3115967"/>
                </a:cubicBezTo>
                <a:lnTo>
                  <a:pt x="8360623" y="3115967"/>
                </a:lnTo>
                <a:cubicBezTo>
                  <a:pt x="8364309" y="3116024"/>
                  <a:pt x="8367328" y="3113081"/>
                  <a:pt x="8367385" y="3109395"/>
                </a:cubicBezTo>
                <a:cubicBezTo>
                  <a:pt x="8367385" y="3109366"/>
                  <a:pt x="8367385" y="3109328"/>
                  <a:pt x="8367385" y="3109299"/>
                </a:cubicBezTo>
                <a:lnTo>
                  <a:pt x="8367385" y="6626"/>
                </a:lnTo>
                <a:cubicBezTo>
                  <a:pt x="8367443" y="2997"/>
                  <a:pt x="8364538" y="12"/>
                  <a:pt x="8360908" y="-42"/>
                </a:cubicBezTo>
                <a:cubicBezTo>
                  <a:pt x="8360842" y="-42"/>
                  <a:pt x="8360785" y="-42"/>
                  <a:pt x="8360718" y="-42"/>
                </a:cubicBezTo>
                <a:lnTo>
                  <a:pt x="6626" y="-42"/>
                </a:lnTo>
                <a:cubicBezTo>
                  <a:pt x="2944" y="-42"/>
                  <a:pt x="-41" y="2944"/>
                  <a:pt x="-41" y="6626"/>
                </a:cubicBezTo>
                <a:close/>
              </a:path>
            </a:pathLst>
          </a:custGeom>
          <a:noFill/>
          <a:ln w="15240" cap="flat">
            <a:solidFill>
              <a:schemeClr val="accent6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C5EE01-F973-4120-91B8-34CAA765D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204" y="1061303"/>
            <a:ext cx="10080000" cy="1800000"/>
          </a:xfrm>
        </p:spPr>
        <p:txBody>
          <a:bodyPr anchor="b"/>
          <a:lstStyle>
            <a:lvl1pPr algn="l">
              <a:lnSpc>
                <a:spcPct val="72000"/>
              </a:lnSpc>
              <a:defRPr sz="47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EA671-FC71-4FFA-B81F-CABE73D6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204" y="2835170"/>
            <a:ext cx="10080000" cy="90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594CA-3C40-4991-8A60-FEF72D30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206" y="4061199"/>
            <a:ext cx="2520000" cy="540000"/>
          </a:xfrm>
        </p:spPr>
        <p:txBody>
          <a:bodyPr/>
          <a:lstStyle>
            <a:lvl1pPr>
              <a:defRPr sz="2300" b="1">
                <a:solidFill>
                  <a:schemeClr val="tx1"/>
                </a:solidFill>
              </a:defRPr>
            </a:lvl1pPr>
          </a:lstStyle>
          <a:p>
            <a:fld id="{0D0554C4-B329-44FB-8A8A-413BF97C4B11}" type="datetime4">
              <a:rPr lang="fr-FR" smtClean="0"/>
              <a:pPr/>
              <a:t>30 mai 2024</a:t>
            </a:fld>
            <a:endParaRPr lang="fr-FR" dirty="0"/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94AC8E-4327-42CB-A80E-858C6AAAF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47341"/>
            <a:ext cx="2460076" cy="2209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36" y="4755650"/>
            <a:ext cx="3082580" cy="12748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882C35-4057-4032-81E9-650BF22832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56760" y="4826996"/>
            <a:ext cx="3786255" cy="15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118B9DB-4C04-4B63-8944-C9D098266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3" y="702000"/>
            <a:ext cx="10620000" cy="5040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21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5100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05C12A-6D66-4BD5-8AA3-E181C54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DB7C-5267-462C-B94A-1EB8D6172714}" type="datetime4">
              <a:rPr lang="fr-FR" smtClean="0"/>
              <a:t>30 mai 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9927BF-3057-4ED9-A027-6ED3E594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748F74-A8DF-40EA-847A-446CF843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1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08DB6947-039A-4506-BEB5-83CB21C64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00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1B0E1FED-A360-4639-85C4-418D0D8BC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21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4D78BB2E-6135-47F9-BBCD-CB1BD78C8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00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63F8089-6DF1-41FC-B75B-F8D08910E46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447818" y="1695730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D6FE874C-587C-4A91-AE0E-C1C9C3F63B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75725" y="1427778"/>
            <a:ext cx="2160000" cy="1080000"/>
          </a:xfrm>
        </p:spPr>
        <p:txBody>
          <a:bodyPr anchor="ctr"/>
          <a:lstStyle>
            <a:lvl1pPr marL="0" indent="0">
              <a:buFont typeface="Wingdings" panose="05000000000000000000" pitchFamily="2" charset="2"/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DF1A1049-8BD1-4AAB-9532-C00607823C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7818" y="3063759"/>
            <a:ext cx="1332000" cy="576000"/>
          </a:xfrm>
        </p:spPr>
        <p:txBody>
          <a:bodyPr anchor="ctr"/>
          <a:lstStyle>
            <a:lvl1pPr marL="0" indent="-288000">
              <a:buClr>
                <a:schemeClr val="tx2"/>
              </a:buClr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8D862442-38EE-4BD1-AF2C-FFE3291DF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5725" y="2799503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A285AE0-6497-45A4-8007-BCBF45B21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7818" y="4431787"/>
            <a:ext cx="1332000" cy="576000"/>
          </a:xfrm>
        </p:spPr>
        <p:txBody>
          <a:bodyPr anchor="ctr"/>
          <a:lstStyle>
            <a:lvl1pPr marL="0" indent="-288000">
              <a:buFont typeface="Wingdings" panose="05000000000000000000" pitchFamily="2" charset="2"/>
              <a:buChar char=""/>
              <a:defRPr sz="3500" b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22" name="Espace réservé du texte 10">
            <a:extLst>
              <a:ext uri="{FF2B5EF4-FFF2-40B4-BE49-F238E27FC236}">
                <a16:creationId xmlns:a16="http://schemas.microsoft.com/office/drawing/2014/main" id="{1277DAF8-0330-4C20-B633-516490DCC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5725" y="4167579"/>
            <a:ext cx="2160000" cy="1080000"/>
          </a:xfrm>
        </p:spPr>
        <p:txBody>
          <a:bodyPr anchor="ctr"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600448-15DF-41DF-AB6F-5D7012B545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675"/>
            <a:ext cx="714375" cy="3143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46D7783-02FF-4E16-A52C-28AEFC7925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81936" y="6143464"/>
            <a:ext cx="1645694" cy="6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1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F8C6C31-7D7B-47B9-8A52-F9215569A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510" y="6177603"/>
            <a:ext cx="1757360" cy="57755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287D92D-9701-44CA-94A2-69F6C452575D}"/>
              </a:ext>
            </a:extLst>
          </p:cNvPr>
          <p:cNvSpPr>
            <a:spLocks noChangeAspect="1"/>
          </p:cNvSpPr>
          <p:nvPr userDrawn="1"/>
        </p:nvSpPr>
        <p:spPr>
          <a:xfrm>
            <a:off x="536343" y="536344"/>
            <a:ext cx="11160002" cy="5701107"/>
          </a:xfrm>
          <a:custGeom>
            <a:avLst/>
            <a:gdLst>
              <a:gd name="connsiteX0" fmla="*/ 985106 w 11160002"/>
              <a:gd name="connsiteY0" fmla="*/ 0 h 5701107"/>
              <a:gd name="connsiteX1" fmla="*/ 10144358 w 11160002"/>
              <a:gd name="connsiteY1" fmla="*/ 0 h 5701107"/>
              <a:gd name="connsiteX2" fmla="*/ 10144358 w 11160002"/>
              <a:gd name="connsiteY2" fmla="*/ 1 h 5701107"/>
              <a:gd name="connsiteX3" fmla="*/ 11151002 w 11160002"/>
              <a:gd name="connsiteY3" fmla="*/ 1 h 5701107"/>
              <a:gd name="connsiteX4" fmla="*/ 11151128 w 11160002"/>
              <a:gd name="connsiteY4" fmla="*/ 0 h 5701107"/>
              <a:gd name="connsiteX5" fmla="*/ 11160002 w 11160002"/>
              <a:gd name="connsiteY5" fmla="*/ 8876 h 5701107"/>
              <a:gd name="connsiteX6" fmla="*/ 11160002 w 11160002"/>
              <a:gd name="connsiteY6" fmla="*/ 5586636 h 5701107"/>
              <a:gd name="connsiteX7" fmla="*/ 11160002 w 11160002"/>
              <a:gd name="connsiteY7" fmla="*/ 5586762 h 5701107"/>
              <a:gd name="connsiteX8" fmla="*/ 11150875 w 11160002"/>
              <a:gd name="connsiteY8" fmla="*/ 5595382 h 5701107"/>
              <a:gd name="connsiteX9" fmla="*/ 9246907 w 11160002"/>
              <a:gd name="connsiteY9" fmla="*/ 5595382 h 5701107"/>
              <a:gd name="connsiteX10" fmla="*/ 9238035 w 11160002"/>
              <a:gd name="connsiteY10" fmla="*/ 5604508 h 5701107"/>
              <a:gd name="connsiteX11" fmla="*/ 9238035 w 11160002"/>
              <a:gd name="connsiteY11" fmla="*/ 5692105 h 5701107"/>
              <a:gd name="connsiteX12" fmla="*/ 9228908 w 11160002"/>
              <a:gd name="connsiteY12" fmla="*/ 5701106 h 5701107"/>
              <a:gd name="connsiteX13" fmla="*/ 8252595 w 11160002"/>
              <a:gd name="connsiteY13" fmla="*/ 5701106 h 5701107"/>
              <a:gd name="connsiteX14" fmla="*/ 8252595 w 11160002"/>
              <a:gd name="connsiteY14" fmla="*/ 5701107 h 5701107"/>
              <a:gd name="connsiteX15" fmla="*/ 9046 w 11160002"/>
              <a:gd name="connsiteY15" fmla="*/ 5701107 h 5701107"/>
              <a:gd name="connsiteX16" fmla="*/ 47 w 11160002"/>
              <a:gd name="connsiteY16" fmla="*/ 5692106 h 5701107"/>
              <a:gd name="connsiteX17" fmla="*/ 47 w 11160002"/>
              <a:gd name="connsiteY17" fmla="*/ 9636 h 5701107"/>
              <a:gd name="connsiteX18" fmla="*/ 0 w 11160002"/>
              <a:gd name="connsiteY18" fmla="*/ 8703 h 5701107"/>
              <a:gd name="connsiteX19" fmla="*/ 8793 w 11160002"/>
              <a:gd name="connsiteY19" fmla="*/ 1 h 5701107"/>
              <a:gd name="connsiteX20" fmla="*/ 985105 w 11160002"/>
              <a:gd name="connsiteY20" fmla="*/ 1 h 57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0002" h="5701107">
                <a:moveTo>
                  <a:pt x="985106" y="0"/>
                </a:moveTo>
                <a:lnTo>
                  <a:pt x="10144358" y="0"/>
                </a:lnTo>
                <a:lnTo>
                  <a:pt x="10144358" y="1"/>
                </a:lnTo>
                <a:lnTo>
                  <a:pt x="11151002" y="1"/>
                </a:lnTo>
                <a:cubicBezTo>
                  <a:pt x="11151040" y="0"/>
                  <a:pt x="11151089" y="0"/>
                  <a:pt x="11151128" y="0"/>
                </a:cubicBezTo>
                <a:cubicBezTo>
                  <a:pt x="11156034" y="1"/>
                  <a:pt x="11160002" y="3974"/>
                  <a:pt x="11160002" y="8876"/>
                </a:cubicBezTo>
                <a:cubicBezTo>
                  <a:pt x="11160002" y="310201"/>
                  <a:pt x="11160002" y="5377976"/>
                  <a:pt x="11160002" y="5586636"/>
                </a:cubicBezTo>
                <a:cubicBezTo>
                  <a:pt x="11160002" y="5586673"/>
                  <a:pt x="11160002" y="5586725"/>
                  <a:pt x="11160002" y="5586762"/>
                </a:cubicBezTo>
                <a:cubicBezTo>
                  <a:pt x="11159863" y="5591668"/>
                  <a:pt x="11155768" y="5595522"/>
                  <a:pt x="11150875" y="5595382"/>
                </a:cubicBezTo>
                <a:lnTo>
                  <a:pt x="9246907" y="5595382"/>
                </a:lnTo>
                <a:lnTo>
                  <a:pt x="9238035" y="5604508"/>
                </a:lnTo>
                <a:lnTo>
                  <a:pt x="9238035" y="5692105"/>
                </a:lnTo>
                <a:cubicBezTo>
                  <a:pt x="9237972" y="5697100"/>
                  <a:pt x="9233903" y="5701106"/>
                  <a:pt x="9228908" y="5701106"/>
                </a:cubicBezTo>
                <a:lnTo>
                  <a:pt x="8252595" y="5701106"/>
                </a:lnTo>
                <a:lnTo>
                  <a:pt x="8252595" y="5701107"/>
                </a:lnTo>
                <a:lnTo>
                  <a:pt x="9046" y="5701107"/>
                </a:lnTo>
                <a:cubicBezTo>
                  <a:pt x="4077" y="5701107"/>
                  <a:pt x="47" y="5697075"/>
                  <a:pt x="47" y="5692106"/>
                </a:cubicBezTo>
                <a:lnTo>
                  <a:pt x="47" y="9636"/>
                </a:lnTo>
                <a:cubicBezTo>
                  <a:pt x="14" y="9327"/>
                  <a:pt x="-1" y="9014"/>
                  <a:pt x="0" y="8703"/>
                </a:cubicBezTo>
                <a:cubicBezTo>
                  <a:pt x="25" y="3873"/>
                  <a:pt x="3962" y="-24"/>
                  <a:pt x="8793" y="1"/>
                </a:cubicBezTo>
                <a:lnTo>
                  <a:pt x="985105" y="1"/>
                </a:ln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412AB6-7FD5-460F-B722-2C4F455C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787" y="2273617"/>
            <a:ext cx="2880000" cy="1080000"/>
          </a:xfrm>
        </p:spPr>
        <p:txBody>
          <a:bodyPr anchor="b"/>
          <a:lstStyle>
            <a:lvl1pPr algn="l">
              <a:defRPr sz="6900" i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NN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ED590-E3E6-4DF4-9162-2A90477145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3786" y="3269296"/>
            <a:ext cx="7920000" cy="2160000"/>
          </a:xfrm>
        </p:spPr>
        <p:txBody>
          <a:bodyPr anchor="t"/>
          <a:lstStyle>
            <a:lvl1pPr marL="0" indent="0" algn="l">
              <a:buNone/>
              <a:defRPr sz="23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C76C4E5-F666-4B92-80DC-0D82AFEB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30 mai 2024</a:t>
            </a:fld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BFF2255-0FA4-4D10-B137-EF7395F5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1476EE-CC7F-4592-910E-D01AC09E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39" y="6156907"/>
            <a:ext cx="1808129" cy="5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3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ACE135-59D9-484C-AA32-3E7FCBCEA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2" name="Graphique 9">
            <a:extLst>
              <a:ext uri="{FF2B5EF4-FFF2-40B4-BE49-F238E27FC236}">
                <a16:creationId xmlns:a16="http://schemas.microsoft.com/office/drawing/2014/main" id="{73DBF73D-0F1A-48F4-A208-D09D87208337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4B7DA-FA75-4149-8676-64791F4D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8" y="1874837"/>
            <a:ext cx="10080000" cy="1325563"/>
          </a:xfrm>
        </p:spPr>
        <p:txBody>
          <a:bodyPr anchor="t"/>
          <a:lstStyle>
            <a:lvl1pPr>
              <a:defRPr sz="3900" i="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03618" y="1292225"/>
            <a:ext cx="10080000" cy="684000"/>
          </a:xfrm>
        </p:spPr>
        <p:txBody>
          <a:bodyPr anchor="b"/>
          <a:lstStyle>
            <a:lvl1pPr marL="0" indent="0">
              <a:buNone/>
              <a:defRPr sz="3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NN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C7A5F77-9A92-46CF-AF0E-296CA94F0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570" y="4189728"/>
            <a:ext cx="6624173" cy="1440000"/>
          </a:xfrm>
        </p:spPr>
        <p:txBody>
          <a:bodyPr/>
          <a:lstStyle>
            <a:lvl1pPr>
              <a:lnSpc>
                <a:spcPct val="90000"/>
              </a:lnSpc>
              <a:defRPr sz="3000" b="0">
                <a:solidFill>
                  <a:schemeClr val="tx1"/>
                </a:solidFill>
              </a:defRPr>
            </a:lvl1pPr>
            <a:lvl2pPr marL="486000" indent="0">
              <a:buNone/>
              <a:defRPr/>
            </a:lvl2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56C62DE-5253-4778-A5EA-AE2DB6A4F36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536400" y="536400"/>
            <a:ext cx="11160000" cy="3297845"/>
          </a:xfrm>
          <a:custGeom>
            <a:avLst/>
            <a:gdLst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4123899 w 11161956"/>
              <a:gd name="connsiteY2" fmla="*/ 4660 h 3298423"/>
              <a:gd name="connsiteX3" fmla="*/ 6651 w 11161956"/>
              <a:gd name="connsiteY3" fmla="*/ 4660 h 3298423"/>
              <a:gd name="connsiteX4" fmla="*/ 0 w 11161956"/>
              <a:gd name="connsiteY4" fmla="*/ 11312 h 3298423"/>
              <a:gd name="connsiteX5" fmla="*/ 0 w 11161956"/>
              <a:gd name="connsiteY5" fmla="*/ 3185225 h 3298423"/>
              <a:gd name="connsiteX6" fmla="*/ 6650 w 11161956"/>
              <a:gd name="connsiteY6" fmla="*/ 3192066 h 3298423"/>
              <a:gd name="connsiteX7" fmla="*/ 6745 w 11161956"/>
              <a:gd name="connsiteY7" fmla="*/ 3192066 h 3298423"/>
              <a:gd name="connsiteX8" fmla="*/ 4132357 w 11161956"/>
              <a:gd name="connsiteY8" fmla="*/ 3192066 h 3298423"/>
              <a:gd name="connsiteX9" fmla="*/ 4133026 w 11161956"/>
              <a:gd name="connsiteY9" fmla="*/ 3192698 h 3298423"/>
              <a:gd name="connsiteX10" fmla="*/ 7013178 w 11161956"/>
              <a:gd name="connsiteY10" fmla="*/ 3192698 h 3298423"/>
              <a:gd name="connsiteX11" fmla="*/ 7013305 w 11161956"/>
              <a:gd name="connsiteY11" fmla="*/ 3192698 h 3298423"/>
              <a:gd name="connsiteX12" fmla="*/ 7022179 w 11161956"/>
              <a:gd name="connsiteY12" fmla="*/ 3201825 h 3298423"/>
              <a:gd name="connsiteX13" fmla="*/ 7022179 w 11161956"/>
              <a:gd name="connsiteY13" fmla="*/ 3289422 h 3298423"/>
              <a:gd name="connsiteX14" fmla="*/ 7031306 w 11161956"/>
              <a:gd name="connsiteY14" fmla="*/ 3298423 h 3298423"/>
              <a:gd name="connsiteX15" fmla="*/ 11161909 w 11161956"/>
              <a:gd name="connsiteY15" fmla="*/ 3298423 h 3298423"/>
              <a:gd name="connsiteX16" fmla="*/ 11161909 w 11161956"/>
              <a:gd name="connsiteY16" fmla="*/ 9634 h 3298423"/>
              <a:gd name="connsiteX17" fmla="*/ 11161956 w 11161956"/>
              <a:gd name="connsiteY17" fmla="*/ 8701 h 3298423"/>
              <a:gd name="connsiteX18" fmla="*/ 11153163 w 11161956"/>
              <a:gd name="connsiteY18" fmla="*/ 0 h 3298423"/>
              <a:gd name="connsiteX0" fmla="*/ 11153163 w 11161956"/>
              <a:gd name="connsiteY0" fmla="*/ 0 h 3298423"/>
              <a:gd name="connsiteX1" fmla="*/ 4123899 w 11161956"/>
              <a:gd name="connsiteY1" fmla="*/ 0 h 3298423"/>
              <a:gd name="connsiteX2" fmla="*/ 6651 w 11161956"/>
              <a:gd name="connsiteY2" fmla="*/ 4660 h 3298423"/>
              <a:gd name="connsiteX3" fmla="*/ 0 w 11161956"/>
              <a:gd name="connsiteY3" fmla="*/ 11312 h 3298423"/>
              <a:gd name="connsiteX4" fmla="*/ 0 w 11161956"/>
              <a:gd name="connsiteY4" fmla="*/ 3185225 h 3298423"/>
              <a:gd name="connsiteX5" fmla="*/ 6650 w 11161956"/>
              <a:gd name="connsiteY5" fmla="*/ 3192066 h 3298423"/>
              <a:gd name="connsiteX6" fmla="*/ 6745 w 11161956"/>
              <a:gd name="connsiteY6" fmla="*/ 3192066 h 3298423"/>
              <a:gd name="connsiteX7" fmla="*/ 4132357 w 11161956"/>
              <a:gd name="connsiteY7" fmla="*/ 3192066 h 3298423"/>
              <a:gd name="connsiteX8" fmla="*/ 4133026 w 11161956"/>
              <a:gd name="connsiteY8" fmla="*/ 3192698 h 3298423"/>
              <a:gd name="connsiteX9" fmla="*/ 7013178 w 11161956"/>
              <a:gd name="connsiteY9" fmla="*/ 3192698 h 3298423"/>
              <a:gd name="connsiteX10" fmla="*/ 7013305 w 11161956"/>
              <a:gd name="connsiteY10" fmla="*/ 3192698 h 3298423"/>
              <a:gd name="connsiteX11" fmla="*/ 7022179 w 11161956"/>
              <a:gd name="connsiteY11" fmla="*/ 3201825 h 3298423"/>
              <a:gd name="connsiteX12" fmla="*/ 7022179 w 11161956"/>
              <a:gd name="connsiteY12" fmla="*/ 3289422 h 3298423"/>
              <a:gd name="connsiteX13" fmla="*/ 7031306 w 11161956"/>
              <a:gd name="connsiteY13" fmla="*/ 3298423 h 3298423"/>
              <a:gd name="connsiteX14" fmla="*/ 11161909 w 11161956"/>
              <a:gd name="connsiteY14" fmla="*/ 3298423 h 3298423"/>
              <a:gd name="connsiteX15" fmla="*/ 11161909 w 11161956"/>
              <a:gd name="connsiteY15" fmla="*/ 9634 h 3298423"/>
              <a:gd name="connsiteX16" fmla="*/ 11161956 w 11161956"/>
              <a:gd name="connsiteY16" fmla="*/ 8701 h 3298423"/>
              <a:gd name="connsiteX17" fmla="*/ 11153163 w 11161956"/>
              <a:gd name="connsiteY17" fmla="*/ 0 h 329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61956" h="3298423">
                <a:moveTo>
                  <a:pt x="11153163" y="0"/>
                </a:moveTo>
                <a:lnTo>
                  <a:pt x="4123899" y="0"/>
                </a:lnTo>
                <a:lnTo>
                  <a:pt x="6651" y="4660"/>
                </a:lnTo>
                <a:cubicBezTo>
                  <a:pt x="2978" y="4660"/>
                  <a:pt x="0" y="7639"/>
                  <a:pt x="0" y="11312"/>
                </a:cubicBezTo>
                <a:lnTo>
                  <a:pt x="0" y="3185225"/>
                </a:lnTo>
                <a:cubicBezTo>
                  <a:pt x="-53" y="3188950"/>
                  <a:pt x="2924" y="3192009"/>
                  <a:pt x="6650" y="3192066"/>
                </a:cubicBezTo>
                <a:lnTo>
                  <a:pt x="6745" y="3192066"/>
                </a:lnTo>
                <a:lnTo>
                  <a:pt x="4132357" y="3192066"/>
                </a:lnTo>
                <a:lnTo>
                  <a:pt x="4133026" y="3192698"/>
                </a:lnTo>
                <a:lnTo>
                  <a:pt x="7013178" y="3192698"/>
                </a:lnTo>
                <a:lnTo>
                  <a:pt x="7013305" y="3192698"/>
                </a:lnTo>
                <a:cubicBezTo>
                  <a:pt x="7018274" y="3192774"/>
                  <a:pt x="7022254" y="3196856"/>
                  <a:pt x="7022179" y="3201825"/>
                </a:cubicBezTo>
                <a:lnTo>
                  <a:pt x="7022179" y="3289422"/>
                </a:lnTo>
                <a:cubicBezTo>
                  <a:pt x="7022242" y="3294417"/>
                  <a:pt x="7026311" y="3298423"/>
                  <a:pt x="7031306" y="3298423"/>
                </a:cubicBezTo>
                <a:lnTo>
                  <a:pt x="11161909" y="3298423"/>
                </a:lnTo>
                <a:lnTo>
                  <a:pt x="11161909" y="9634"/>
                </a:lnTo>
                <a:cubicBezTo>
                  <a:pt x="11161941" y="9325"/>
                  <a:pt x="11161957" y="9012"/>
                  <a:pt x="11161956" y="8701"/>
                </a:cubicBezTo>
                <a:cubicBezTo>
                  <a:pt x="11161931" y="3871"/>
                  <a:pt x="11157994" y="-26"/>
                  <a:pt x="11153163" y="0"/>
                </a:cubicBezTo>
                <a:close/>
              </a:path>
            </a:pathLst>
          </a:custGeom>
          <a:noFill/>
          <a:ln w="15240" cap="flat">
            <a:solidFill>
              <a:schemeClr val="tx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5CC8D4-9036-4DEC-A292-8721EA6C24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08BF8-992F-4F23-AA16-AB03FA41F6EE}" type="datetime4">
              <a:rPr lang="fr-FR" smtClean="0"/>
              <a:t>30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0D9201-4036-4805-93AA-7256AFC77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61397E8-F063-4026-A130-3F5A5175D2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F3030-210E-4F95-B01F-6A5FA5AEE3F1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C1C4B15-9B99-4763-82D6-0606473A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51624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D62C-DBC2-4333-8F9C-05C7AB945158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A848A337-FF3F-494D-9ED8-04CAA6B2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3601B5-BEBF-44C3-846D-832EDD25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encadré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4" y="1513680"/>
            <a:ext cx="7200000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FD05-87AB-4452-8462-E40CE5E2E73C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EC79F2E-3B26-4ADA-9697-945B3151D2D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138689" y="1506699"/>
            <a:ext cx="3496306" cy="4195703"/>
          </a:xfrm>
          <a:custGeom>
            <a:avLst/>
            <a:gdLst>
              <a:gd name="connsiteX0" fmla="*/ 8442 w 3496306"/>
              <a:gd name="connsiteY0" fmla="*/ 0 h 4195703"/>
              <a:gd name="connsiteX1" fmla="*/ 8789 w 3496306"/>
              <a:gd name="connsiteY1" fmla="*/ 0 h 4195703"/>
              <a:gd name="connsiteX2" fmla="*/ 3493846 w 3496306"/>
              <a:gd name="connsiteY2" fmla="*/ 0 h 4195703"/>
              <a:gd name="connsiteX3" fmla="*/ 3496306 w 3496306"/>
              <a:gd name="connsiteY3" fmla="*/ 8430 h 4195703"/>
              <a:gd name="connsiteX4" fmla="*/ 3496306 w 3496306"/>
              <a:gd name="connsiteY4" fmla="*/ 4088204 h 4195703"/>
              <a:gd name="connsiteX5" fmla="*/ 3487171 w 3496306"/>
              <a:gd name="connsiteY5" fmla="*/ 4096986 h 4195703"/>
              <a:gd name="connsiteX6" fmla="*/ 1791889 w 3496306"/>
              <a:gd name="connsiteY6" fmla="*/ 4096986 h 4195703"/>
              <a:gd name="connsiteX7" fmla="*/ 1782758 w 3496306"/>
              <a:gd name="connsiteY7" fmla="*/ 4106117 h 4195703"/>
              <a:gd name="connsiteX8" fmla="*/ 1782758 w 3496306"/>
              <a:gd name="connsiteY8" fmla="*/ 4186559 h 4195703"/>
              <a:gd name="connsiteX9" fmla="*/ 1773626 w 3496306"/>
              <a:gd name="connsiteY9" fmla="*/ 4195695 h 4195703"/>
              <a:gd name="connsiteX10" fmla="*/ 9143 w 3496306"/>
              <a:gd name="connsiteY10" fmla="*/ 4195695 h 4195703"/>
              <a:gd name="connsiteX11" fmla="*/ 8 w 3496306"/>
              <a:gd name="connsiteY11" fmla="*/ 4187264 h 4195703"/>
              <a:gd name="connsiteX12" fmla="*/ 8 w 3496306"/>
              <a:gd name="connsiteY12" fmla="*/ 4186559 h 4195703"/>
              <a:gd name="connsiteX13" fmla="*/ 8 w 3496306"/>
              <a:gd name="connsiteY13" fmla="*/ 9131 h 4195703"/>
              <a:gd name="connsiteX14" fmla="*/ 8442 w 3496306"/>
              <a:gd name="connsiteY14" fmla="*/ 0 h 4195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96306" h="4195703">
                <a:moveTo>
                  <a:pt x="8442" y="0"/>
                </a:moveTo>
                <a:cubicBezTo>
                  <a:pt x="8546" y="0"/>
                  <a:pt x="8686" y="0"/>
                  <a:pt x="8789" y="0"/>
                </a:cubicBezTo>
                <a:lnTo>
                  <a:pt x="3493846" y="0"/>
                </a:lnTo>
                <a:cubicBezTo>
                  <a:pt x="3493846" y="0"/>
                  <a:pt x="3496306" y="3511"/>
                  <a:pt x="3496306" y="8430"/>
                </a:cubicBezTo>
                <a:lnTo>
                  <a:pt x="3496306" y="4088204"/>
                </a:lnTo>
                <a:cubicBezTo>
                  <a:pt x="3496130" y="4093120"/>
                  <a:pt x="3492091" y="4096986"/>
                  <a:pt x="3487171" y="4096986"/>
                </a:cubicBezTo>
                <a:lnTo>
                  <a:pt x="1791889" y="4096986"/>
                </a:lnTo>
                <a:cubicBezTo>
                  <a:pt x="1786833" y="4096986"/>
                  <a:pt x="1782758" y="4101061"/>
                  <a:pt x="1782758" y="4106117"/>
                </a:cubicBezTo>
                <a:lnTo>
                  <a:pt x="1782758" y="4186559"/>
                </a:lnTo>
                <a:cubicBezTo>
                  <a:pt x="1782758" y="4191619"/>
                  <a:pt x="1778683" y="4195695"/>
                  <a:pt x="1773626" y="4195695"/>
                </a:cubicBezTo>
                <a:lnTo>
                  <a:pt x="9143" y="4195695"/>
                </a:lnTo>
                <a:cubicBezTo>
                  <a:pt x="4293" y="4195905"/>
                  <a:pt x="222" y="4192110"/>
                  <a:pt x="8" y="4187264"/>
                </a:cubicBezTo>
                <a:cubicBezTo>
                  <a:pt x="8" y="4187053"/>
                  <a:pt x="8" y="4186806"/>
                  <a:pt x="8" y="4186559"/>
                </a:cubicBezTo>
                <a:lnTo>
                  <a:pt x="8" y="9131"/>
                </a:lnTo>
                <a:cubicBezTo>
                  <a:pt x="-202" y="4285"/>
                  <a:pt x="3593" y="210"/>
                  <a:pt x="8442" y="0"/>
                </a:cubicBez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234000" tIns="432000" rIns="234000" bIns="432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FDAAA0-036A-4992-BC75-6B39D6BE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9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1184" y="1513680"/>
            <a:ext cx="5161198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82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9E631-13D7-40A2-ACE8-EA74897A880B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23795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EADE4674-4333-4A85-95A6-04C4720BA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4021" y="5768972"/>
            <a:ext cx="5318361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2E6249-6D75-41B0-B233-E8E88F875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40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C41F0E-EC30-4D2A-AA16-7B987E32A1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82" y="1513680"/>
            <a:ext cx="5265735" cy="457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D98D5-62B2-447B-919F-3288137FC0FF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4" name="Espace réservé du graphique 2">
            <a:extLst>
              <a:ext uri="{FF2B5EF4-FFF2-40B4-BE49-F238E27FC236}">
                <a16:creationId xmlns:a16="http://schemas.microsoft.com/office/drawing/2014/main" id="{03E79644-DE19-4AE3-B9B7-D5D5BD3DEE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DF21E-AEDB-4F27-B631-B9808283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7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6BAF-03C0-4B38-AF75-03D3838D9244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AF9A3C22-3C1C-4AB4-AE8B-6FF1AE085C3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383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15" name="Espace réservé du graphique 2">
            <a:extLst>
              <a:ext uri="{FF2B5EF4-FFF2-40B4-BE49-F238E27FC236}">
                <a16:creationId xmlns:a16="http://schemas.microsoft.com/office/drawing/2014/main" id="{D1657746-3B4A-4AF9-AC3F-383BEF5BA0B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12382" y="1513679"/>
            <a:ext cx="5220000" cy="4320000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67C7065-2EF0-49F8-8E49-46885E93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55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5208587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F9FECD5-D2CD-47A0-9E84-8699C65305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1200" y="3110400"/>
            <a:ext cx="5162400" cy="2944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7A3B5D7-E549-4343-BDFB-DD2FE8966B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382" y="5768972"/>
            <a:ext cx="5318919" cy="288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0E112B98-71A1-4A35-ADDC-DA25394AF01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8643" y="1976308"/>
            <a:ext cx="5386109" cy="780395"/>
          </a:xfrm>
          <a:custGeom>
            <a:avLst/>
            <a:gdLst>
              <a:gd name="connsiteX0" fmla="*/ 0 w 5386109"/>
              <a:gd name="connsiteY0" fmla="*/ 0 h 780395"/>
              <a:gd name="connsiteX1" fmla="*/ 5386109 w 5386109"/>
              <a:gd name="connsiteY1" fmla="*/ 0 h 780395"/>
              <a:gd name="connsiteX2" fmla="*/ 5386109 w 5386109"/>
              <a:gd name="connsiteY2" fmla="*/ 719512 h 780395"/>
              <a:gd name="connsiteX3" fmla="*/ 1262395 w 5386109"/>
              <a:gd name="connsiteY3" fmla="*/ 714748 h 780395"/>
              <a:gd name="connsiteX4" fmla="*/ 1262395 w 5386109"/>
              <a:gd name="connsiteY4" fmla="*/ 780395 h 780395"/>
              <a:gd name="connsiteX5" fmla="*/ 0 w 5386109"/>
              <a:gd name="connsiteY5" fmla="*/ 780395 h 78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6109" h="780395">
                <a:moveTo>
                  <a:pt x="0" y="0"/>
                </a:moveTo>
                <a:lnTo>
                  <a:pt x="5386109" y="0"/>
                </a:lnTo>
                <a:cubicBezTo>
                  <a:pt x="5386109" y="239837"/>
                  <a:pt x="5386109" y="479674"/>
                  <a:pt x="5386109" y="719512"/>
                </a:cubicBezTo>
                <a:lnTo>
                  <a:pt x="1262395" y="714748"/>
                </a:lnTo>
                <a:lnTo>
                  <a:pt x="1262395" y="780395"/>
                </a:lnTo>
                <a:lnTo>
                  <a:pt x="0" y="78039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" tIns="144000" rIns="144000" bIns="72000">
            <a:noAutofit/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 texte du masque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 avec contour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2">
            <a:extLst>
              <a:ext uri="{FF2B5EF4-FFF2-40B4-BE49-F238E27FC236}">
                <a16:creationId xmlns:a16="http://schemas.microsoft.com/office/drawing/2014/main" id="{58D5B496-146A-46A9-BF6F-CB2262EE352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42157" y="1513680"/>
            <a:ext cx="3829844" cy="4208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C531-2CFB-4E5B-8F66-A1517601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B4BAB-2BFB-4220-B06B-DF9CED43EA87}" type="datetime4">
              <a:rPr lang="fr-FR" smtClean="0"/>
              <a:t>30 mai 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F3019-6813-4BCE-8FD7-8BAD1DDC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votre présentation - Date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50F9-E599-47C6-B00B-9E947515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3DC75ED-64C9-443F-9638-D7803227FD5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2383" y="828015"/>
            <a:ext cx="10799999" cy="432000"/>
          </a:xfrm>
        </p:spPr>
        <p:txBody>
          <a:bodyPr anchor="t"/>
          <a:lstStyle>
            <a:lvl1pPr marL="0" indent="0"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A1B608-6C0B-4FF2-B681-F0EDD1D4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8E6E579D-E46A-495C-8F9A-5D16B776AA0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5288754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2 w 1359695"/>
              <a:gd name="connsiteY3" fmla="*/ 1303885 h 1359695"/>
              <a:gd name="connsiteX4" fmla="*/ 679902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2" y="1303885"/>
                </a:lnTo>
                <a:lnTo>
                  <a:pt x="679902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55934B5D-1360-4A1E-899C-866478C979F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58377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29">
            <a:extLst>
              <a:ext uri="{FF2B5EF4-FFF2-40B4-BE49-F238E27FC236}">
                <a16:creationId xmlns:a16="http://schemas.microsoft.com/office/drawing/2014/main" id="{6E3C987E-C3E6-4465-873A-75DDEAAD7FC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8000" y="1847239"/>
            <a:ext cx="1604965" cy="1604965"/>
          </a:xfrm>
          <a:custGeom>
            <a:avLst/>
            <a:gdLst>
              <a:gd name="connsiteX0" fmla="*/ 0 w 1359695"/>
              <a:gd name="connsiteY0" fmla="*/ 0 h 1359695"/>
              <a:gd name="connsiteX1" fmla="*/ 1359695 w 1359695"/>
              <a:gd name="connsiteY1" fmla="*/ 0 h 1359695"/>
              <a:gd name="connsiteX2" fmla="*/ 1359695 w 1359695"/>
              <a:gd name="connsiteY2" fmla="*/ 1303885 h 1359695"/>
              <a:gd name="connsiteX3" fmla="*/ 679901 w 1359695"/>
              <a:gd name="connsiteY3" fmla="*/ 1303885 h 1359695"/>
              <a:gd name="connsiteX4" fmla="*/ 679901 w 1359695"/>
              <a:gd name="connsiteY4" fmla="*/ 1359695 h 1359695"/>
              <a:gd name="connsiteX5" fmla="*/ 0 w 1359695"/>
              <a:gd name="connsiteY5" fmla="*/ 1359695 h 135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9695" h="1359695">
                <a:moveTo>
                  <a:pt x="0" y="0"/>
                </a:moveTo>
                <a:lnTo>
                  <a:pt x="1359695" y="0"/>
                </a:lnTo>
                <a:lnTo>
                  <a:pt x="1359695" y="1303885"/>
                </a:lnTo>
                <a:lnTo>
                  <a:pt x="679901" y="1303885"/>
                </a:lnTo>
                <a:lnTo>
                  <a:pt x="679901" y="1359695"/>
                </a:lnTo>
                <a:lnTo>
                  <a:pt x="0" y="1359695"/>
                </a:lnTo>
                <a:close/>
              </a:path>
            </a:pathLst>
          </a:custGeom>
          <a:ln w="15240">
            <a:solidFill>
              <a:schemeClr val="tx2"/>
            </a:solidFill>
          </a:ln>
        </p:spPr>
        <p:txBody>
          <a:bodyPr wrap="square" lIns="180000" tIns="180000" rIns="180000" bIns="180000" anchor="t" anchorCtr="0">
            <a:noAutofit/>
          </a:bodyPr>
          <a:lstStyle>
            <a:lvl1pPr algn="ctr">
              <a:defRPr sz="4300">
                <a:solidFill>
                  <a:schemeClr val="tx2"/>
                </a:solidFill>
              </a:defRPr>
            </a:lvl1pPr>
            <a:lvl2pPr algn="ctr">
              <a:defRPr sz="1000" i="1">
                <a:solidFill>
                  <a:schemeClr val="tx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NN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162F265-9EF3-40DF-906A-240720E98D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4800" y="4014000"/>
            <a:ext cx="6237582" cy="2080800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spcBef>
                <a:spcPts val="1300"/>
              </a:spcBef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CA036E1-36E4-4C68-9C91-D301C8F93A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600" y="5770800"/>
            <a:ext cx="3938401" cy="324000"/>
          </a:xfrm>
        </p:spPr>
        <p:txBody>
          <a:bodyPr/>
          <a:lstStyle>
            <a:lvl1pPr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6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0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E1515EB0-D500-46D9-9A13-F3C4A8B65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4023359"/>
            <a:ext cx="3467100" cy="2833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30/05/2024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FEEDDD-D6C0-4B7F-A0AD-C1C9349715D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081" y="6297897"/>
            <a:ext cx="1307307" cy="429643"/>
          </a:xfrm>
          <a:prstGeom prst="rect">
            <a:avLst/>
          </a:prstGeom>
        </p:spPr>
      </p:pic>
      <p:sp>
        <p:nvSpPr>
          <p:cNvPr id="13" name="Graphique 9">
            <a:extLst>
              <a:ext uri="{FF2B5EF4-FFF2-40B4-BE49-F238E27FC236}">
                <a16:creationId xmlns:a16="http://schemas.microsoft.com/office/drawing/2014/main" id="{4A528FE9-6726-4371-A9EB-F5D6F5A79296}"/>
              </a:ext>
            </a:extLst>
          </p:cNvPr>
          <p:cNvSpPr>
            <a:spLocks noChangeAspect="1"/>
          </p:cNvSpPr>
          <p:nvPr userDrawn="1"/>
        </p:nvSpPr>
        <p:spPr>
          <a:xfrm>
            <a:off x="516000" y="6227538"/>
            <a:ext cx="11160000" cy="124613"/>
          </a:xfrm>
          <a:custGeom>
            <a:avLst/>
            <a:gdLst>
              <a:gd name="connsiteX0" fmla="*/ 7220046 w 8385333"/>
              <a:gd name="connsiteY0" fmla="*/ 93631 h 93630"/>
              <a:gd name="connsiteX1" fmla="*/ 0 w 8385333"/>
              <a:gd name="connsiteY1" fmla="*/ 93631 h 93630"/>
              <a:gd name="connsiteX2" fmla="*/ 0 w 8385333"/>
              <a:gd name="connsiteY2" fmla="*/ 89916 h 93630"/>
              <a:gd name="connsiteX3" fmla="*/ 7216331 w 8385333"/>
              <a:gd name="connsiteY3" fmla="*/ 89916 h 93630"/>
              <a:gd name="connsiteX4" fmla="*/ 7216331 w 8385333"/>
              <a:gd name="connsiteY4" fmla="*/ 0 h 93630"/>
              <a:gd name="connsiteX5" fmla="*/ 8385334 w 8385333"/>
              <a:gd name="connsiteY5" fmla="*/ 0 h 93630"/>
              <a:gd name="connsiteX6" fmla="*/ 8385334 w 8385333"/>
              <a:gd name="connsiteY6" fmla="*/ 3715 h 93630"/>
              <a:gd name="connsiteX7" fmla="*/ 7220046 w 8385333"/>
              <a:gd name="connsiteY7" fmla="*/ 3715 h 93630"/>
              <a:gd name="connsiteX8" fmla="*/ 7220046 w 8385333"/>
              <a:gd name="connsiteY8" fmla="*/ 93631 h 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5333" h="93630">
                <a:moveTo>
                  <a:pt x="7220046" y="93631"/>
                </a:moveTo>
                <a:lnTo>
                  <a:pt x="0" y="93631"/>
                </a:lnTo>
                <a:lnTo>
                  <a:pt x="0" y="89916"/>
                </a:lnTo>
                <a:lnTo>
                  <a:pt x="7216331" y="89916"/>
                </a:lnTo>
                <a:lnTo>
                  <a:pt x="7216331" y="0"/>
                </a:lnTo>
                <a:lnTo>
                  <a:pt x="8385334" y="0"/>
                </a:lnTo>
                <a:lnTo>
                  <a:pt x="8385334" y="3715"/>
                </a:lnTo>
                <a:lnTo>
                  <a:pt x="7220046" y="3715"/>
                </a:lnTo>
                <a:lnTo>
                  <a:pt x="7220046" y="936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798E53-107F-468D-A86A-B9E27C8F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84" y="198120"/>
            <a:ext cx="10800000" cy="719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116353-A2DB-400D-836D-10B770C82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84" y="1513680"/>
            <a:ext cx="1080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59078-F0EA-4B2B-B92A-CB1D0AA4F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8968" y="6468977"/>
            <a:ext cx="14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fld id="{04708BF8-992F-4F23-AA16-AB03FA41F6EE}" type="datetime4">
              <a:rPr lang="fr-FR" smtClean="0"/>
              <a:pPr/>
              <a:t>30 mai 2024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74129-F7BE-4703-924F-ACEA71B2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2384" y="6468977"/>
            <a:ext cx="360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5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votre présentation - Date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B493F-9EAA-4161-9132-F480E263F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6000" y="6477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300" b="1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D5B8EF-AB80-4B22-83F8-59F347BA5E67}"/>
              </a:ext>
            </a:extLst>
          </p:cNvPr>
          <p:cNvSpPr/>
          <p:nvPr userDrawn="1"/>
        </p:nvSpPr>
        <p:spPr>
          <a:xfrm>
            <a:off x="0" y="647462"/>
            <a:ext cx="558000" cy="104298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5" y="6274297"/>
            <a:ext cx="1325098" cy="43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i="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300"/>
        </a:spcBef>
        <a:buClr>
          <a:schemeClr val="tx2"/>
        </a:buClr>
        <a:buFont typeface="Wingdings 2" panose="05020102010507070707" pitchFamily="18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500"/>
        </a:spcBef>
        <a:buClr>
          <a:schemeClr val="tx2"/>
        </a:buClr>
        <a:buFont typeface="Wingdings 2" panose="05020102010507070707" pitchFamily="18" charset="2"/>
        <a:buChar char=""/>
        <a:defRPr sz="14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44000" algn="l" defTabSz="914400" rtl="0" eaLnBrk="1" latinLnBrk="0" hangingPunct="1">
        <a:lnSpc>
          <a:spcPct val="100000"/>
        </a:lnSpc>
        <a:spcBef>
          <a:spcPts val="1300"/>
        </a:spcBef>
        <a:buClr>
          <a:schemeClr val="tx1"/>
        </a:buClr>
        <a:buFont typeface="Arial" panose="020B0604020202020204" pitchFamily="34" charset="0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fr/url?sa=i&amp;rct=j&amp;q=&amp;esrc=s&amp;source=images&amp;cd=&amp;cad=rja&amp;uact=8&amp;ved=2ahUKEwjt5qXfsbXcAhUFDOwKHZYZA0wQjRx6BAgBEAU&amp;url=https://fr.fotolia.com/tag/%22%C3%A0%20retenir%22&amp;psig=AOvVaw2JoVTkk_lOo4UqznKrnQmc&amp;ust=1532440987601167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emf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hyperlink" Target="http://commerciaux.celca.caisse-epargne.fr/download/1176/documents-hors-arbo-2/33433/lap-neoveris-corse-2015_2e-prorogation-1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hyperlink" Target="http://commerciaux.celca.caisse-epargne.fr/download/1176/documents-hors-arbo-2/33432/lap-neoveris-corse-2016_2e-prorogation-1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648/lettre-hebdomadaire-vega-investment-managers/33434/la-lettre-hebdomadaire-de-vega-im_27-mai-2024-2.pdf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335902" y="5158749"/>
            <a:ext cx="11224727" cy="556592"/>
          </a:xfrm>
        </p:spPr>
        <p:txBody>
          <a:bodyPr/>
          <a:lstStyle/>
          <a:p>
            <a:r>
              <a:rPr lang="fr-FR" sz="2700" dirty="0"/>
              <a:t>2024 – Semaine 23 du  Lundi 3 au Samedi 8 juin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23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6F0729-DD20-87B4-653E-2F9BC6369A05}"/>
              </a:ext>
            </a:extLst>
          </p:cNvPr>
          <p:cNvSpPr/>
          <p:nvPr/>
        </p:nvSpPr>
        <p:spPr>
          <a:xfrm>
            <a:off x="3410188" y="3291980"/>
            <a:ext cx="853974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FIP: SMALT CAPITAL : </a:t>
            </a:r>
            <a:r>
              <a:rPr lang="fr-FR" dirty="0"/>
              <a:t>FIP NEOVERIS CORSE 2015 &amp; FIP NEOVERIS CORSE 2016: seconde prorogation jusqu’au 31 /12/ 2025 retrouvez les lettres aux porteurs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27 mai 2024</a:t>
            </a:r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14558" y="3196695"/>
            <a:ext cx="1134369" cy="3280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25" y="215400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979" y="2478032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23</a:t>
            </a: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955" y="1949238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804" y="1953505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17" name="Picture 2" descr="Résultat de recherche d'images pour &quot;à retenir&quot;">
            <a:hlinkClick r:id="rId8"/>
            <a:extLst>
              <a:ext uri="{FF2B5EF4-FFF2-40B4-BE49-F238E27FC236}">
                <a16:creationId xmlns:a16="http://schemas.microsoft.com/office/drawing/2014/main" id="{BA29E15A-459C-4E03-8136-E183FA87DDA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4" t="28043" r="14390" b="27196"/>
          <a:stretch/>
        </p:blipFill>
        <p:spPr bwMode="auto">
          <a:xfrm rot="21294829">
            <a:off x="1151726" y="1336395"/>
            <a:ext cx="1432560" cy="4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2C7D1E-C2A8-4D4E-9569-FDFDB3FA443B}"/>
              </a:ext>
            </a:extLst>
          </p:cNvPr>
          <p:cNvSpPr txBox="1"/>
          <p:nvPr/>
        </p:nvSpPr>
        <p:spPr>
          <a:xfrm>
            <a:off x="2734091" y="13215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710D3C-55DD-F52A-6C7F-8B8BAB4BB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2033" y="2543980"/>
            <a:ext cx="4962525" cy="22002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7129A5-19E7-740A-B33F-2F658D406E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653" y="2990687"/>
            <a:ext cx="4605709" cy="23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86012" y="2526062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2015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0" y="3040759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29" y="3226006"/>
            <a:ext cx="1129179" cy="34521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23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C9609B-A656-A1E0-9DFD-AB0AE5961D24}"/>
              </a:ext>
            </a:extLst>
          </p:cNvPr>
          <p:cNvSpPr/>
          <p:nvPr/>
        </p:nvSpPr>
        <p:spPr>
          <a:xfrm>
            <a:off x="11039629" y="115131"/>
            <a:ext cx="1129179" cy="1648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2F494B-C993-7553-2886-3132F6419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00" y="219971"/>
            <a:ext cx="2425298" cy="90448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90E06C7-3E24-4A7F-1E1D-15AE2CF904BB}"/>
              </a:ext>
            </a:extLst>
          </p:cNvPr>
          <p:cNvSpPr txBox="1"/>
          <p:nvPr/>
        </p:nvSpPr>
        <p:spPr>
          <a:xfrm>
            <a:off x="23192" y="1294150"/>
            <a:ext cx="10846866" cy="142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b="1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Fonds d'Investissement de Proximité (FIP) </a:t>
            </a:r>
            <a:r>
              <a:rPr lang="fr-FR" sz="2000" b="1" dirty="0" err="1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Néoveris</a:t>
            </a:r>
            <a:r>
              <a:rPr lang="fr-FR" sz="2000" b="1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Corse 2015 </a:t>
            </a:r>
            <a:r>
              <a:rPr lang="fr-FR" sz="2000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procéder à sa deuxième prorogation jusqu'au 11 décembre 2025. Cette prorogation vise à poursuivre les cessions d'actifs en cours au sein du portefeuille.  Retrouvez ci-dessous la lettre aux porteurs adressée à vos clients.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hlinkClick r:id="rId4"/>
            <a:extLst>
              <a:ext uri="{FF2B5EF4-FFF2-40B4-BE49-F238E27FC236}">
                <a16:creationId xmlns:a16="http://schemas.microsoft.com/office/drawing/2014/main" id="{4F98E99E-3281-3861-603B-206449FB6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048" y="2855749"/>
            <a:ext cx="2273446" cy="326985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3024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86012" y="2526062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FIP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FIP NEOVERIS CORSE 2016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14703" y="3921106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29" y="3226006"/>
            <a:ext cx="1129179" cy="34521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23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C9609B-A656-A1E0-9DFD-AB0AE5961D24}"/>
              </a:ext>
            </a:extLst>
          </p:cNvPr>
          <p:cNvSpPr/>
          <p:nvPr/>
        </p:nvSpPr>
        <p:spPr>
          <a:xfrm>
            <a:off x="11039629" y="115131"/>
            <a:ext cx="1129179" cy="1648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2F494B-C993-7553-2886-3132F6419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00" y="219971"/>
            <a:ext cx="2425298" cy="9044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B90211-31FB-594C-1D7C-8F7A520AAC5A}"/>
              </a:ext>
            </a:extLst>
          </p:cNvPr>
          <p:cNvSpPr txBox="1"/>
          <p:nvPr/>
        </p:nvSpPr>
        <p:spPr>
          <a:xfrm>
            <a:off x="154113" y="1272784"/>
            <a:ext cx="10619488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dirty="0">
                <a:solidFill>
                  <a:srgbClr val="2323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2000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fr-FR" sz="2000" b="1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Fonds d'Investissement de Proximité (FIP) </a:t>
            </a:r>
            <a:r>
              <a:rPr lang="fr-FR" sz="2000" b="1" dirty="0" err="1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Néoveris</a:t>
            </a:r>
            <a:r>
              <a:rPr lang="fr-FR" sz="2000" b="1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Corse 2016 </a:t>
            </a:r>
            <a:r>
              <a:rPr lang="fr-FR" sz="2000" dirty="0">
                <a:solidFill>
                  <a:srgbClr val="2323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procéder à sa deuxième prorogation jusqu'au 31 décembre 2025. Cette prorogation vise à poursuivre les cessions d'actifs en cours au sein du portefeuille.  Veuillez  trouver ci-dessous la lettre aux porteurs qui sera adressée à vos clients.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hlinkClick r:id="rId4"/>
            <a:extLst>
              <a:ext uri="{FF2B5EF4-FFF2-40B4-BE49-F238E27FC236}">
                <a16:creationId xmlns:a16="http://schemas.microsoft.com/office/drawing/2014/main" id="{F274BB23-484E-C4EC-D0E9-68EE821FF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2548" y="2855749"/>
            <a:ext cx="2397833" cy="349165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394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LA LETTRE HEBDO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27 MAI 2024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99" y="2567202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268650"/>
            <a:ext cx="4943475" cy="4953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407374" y="4160642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23</a:t>
            </a: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3" name="Image 2">
            <a:hlinkClick r:id="rId6"/>
            <a:extLst>
              <a:ext uri="{FF2B5EF4-FFF2-40B4-BE49-F238E27FC236}">
                <a16:creationId xmlns:a16="http://schemas.microsoft.com/office/drawing/2014/main" id="{B1755942-7C44-C473-15C5-B43029BC98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7543" y="2115767"/>
            <a:ext cx="2602570" cy="378847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41805624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isse d'Epargne">
  <a:themeElements>
    <a:clrScheme name="Caisse d'Epargne">
      <a:dk1>
        <a:srgbClr val="3E454A"/>
      </a:dk1>
      <a:lt1>
        <a:srgbClr val="FFFFFF"/>
      </a:lt1>
      <a:dk2>
        <a:srgbClr val="D7000F"/>
      </a:dk2>
      <a:lt2>
        <a:srgbClr val="C30F0F"/>
      </a:lt2>
      <a:accent1>
        <a:srgbClr val="A5CC74"/>
      </a:accent1>
      <a:accent2>
        <a:srgbClr val="FCBE04"/>
      </a:accent2>
      <a:accent3>
        <a:srgbClr val="00AAD0"/>
      </a:accent3>
      <a:accent4>
        <a:srgbClr val="F49D63"/>
      </a:accent4>
      <a:accent5>
        <a:srgbClr val="A5CC74"/>
      </a:accent5>
      <a:accent6>
        <a:srgbClr val="FCBE04"/>
      </a:accent6>
      <a:hlink>
        <a:srgbClr val="D7000F"/>
      </a:hlink>
      <a:folHlink>
        <a:srgbClr val="3E454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ISSE DEPARGNE Template PowerPoint v5.potx" id="{B70BC612-05AB-42D5-A9A0-48BE664B9F44}" vid="{8C527413-722F-4C2F-AA9D-1E2FD9DE5FB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55458</TotalTime>
  <Words>285</Words>
  <Application>Microsoft Office PowerPoint</Application>
  <PresentationFormat>Grand écran</PresentationFormat>
  <Paragraphs>45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Montserrat</vt:lpstr>
      <vt:lpstr>Montserrat Black</vt:lpstr>
      <vt:lpstr>Segoe Print</vt:lpstr>
      <vt:lpstr>Wingdings</vt:lpstr>
      <vt:lpstr>Wingdings 2</vt:lpstr>
      <vt:lpstr>Conception personnalisée</vt:lpstr>
      <vt:lpstr>Caisse d'Epargne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2780</cp:revision>
  <dcterms:created xsi:type="dcterms:W3CDTF">2020-06-24T09:20:11Z</dcterms:created>
  <dcterms:modified xsi:type="dcterms:W3CDTF">2024-05-30T08:05:19Z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