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463" r:id="rId10"/>
    <p:sldId id="462" r:id="rId11"/>
    <p:sldId id="28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C1B24"/>
    <a:srgbClr val="E7302A"/>
    <a:srgbClr val="E3322C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23" d="100"/>
          <a:sy n="123" d="100"/>
        </p:scale>
        <p:origin x="11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223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02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088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13 juin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13 juin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13 juin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juin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13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176/documents-hors-arbo-2/33573/bpce-selection-pea-pea-pme-3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3572/scenario-eco-juin-2024-vf.pdf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571/la-lettre-hebdomadaire-de-vega-im_10-juin-2024.pdf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25 du  Lundi 17 au Samedi 22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52251" y="3694126"/>
            <a:ext cx="853974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</a:t>
            </a:r>
            <a:r>
              <a:rPr lang="fr-FR" dirty="0"/>
              <a:t>mapping PEA /PEA PME fonds sélectionnés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Scénario macro- économique juin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10 juin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25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MAPPING PEA /PEA PME FONDS SELECTIONNES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la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16439" y="3149954"/>
            <a:ext cx="1105987" cy="33161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25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4DC627D9-0A14-A3D9-C218-B2A59663E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3511" y="1871639"/>
            <a:ext cx="6057900" cy="4276725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6480F24-FF93-3DE0-B62A-6C40E232B25B}"/>
              </a:ext>
            </a:extLst>
          </p:cNvPr>
          <p:cNvSpPr txBox="1">
            <a:spLocks/>
          </p:cNvSpPr>
          <p:nvPr/>
        </p:nvSpPr>
        <p:spPr>
          <a:xfrm>
            <a:off x="11039630" y="2509718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PEA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6CCF76-61B9-F8D1-AECE-10514B81A304}"/>
              </a:ext>
            </a:extLst>
          </p:cNvPr>
          <p:cNvSpPr/>
          <p:nvPr/>
        </p:nvSpPr>
        <p:spPr>
          <a:xfrm>
            <a:off x="11039630" y="131985"/>
            <a:ext cx="1105987" cy="1565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35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SCENARIO MACROECONOMIQUE &amp; PESPECTIVES  JUIN  2024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la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25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775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C8924181-44D1-01EC-AF33-85982995C5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5795" y="1777429"/>
            <a:ext cx="6240991" cy="411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9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10 JUIN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25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4F91747F-40A1-1C72-793D-80606635F7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773" y="1878551"/>
            <a:ext cx="2879340" cy="4215922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682474793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56519</TotalTime>
  <Words>191</Words>
  <Application>Microsoft Office PowerPoint</Application>
  <PresentationFormat>Grand écran</PresentationFormat>
  <Paragraphs>45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2805</cp:revision>
  <dcterms:created xsi:type="dcterms:W3CDTF">2020-06-24T09:20:11Z</dcterms:created>
  <dcterms:modified xsi:type="dcterms:W3CDTF">2024-06-13T06:48:23Z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