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5" r:id="rId4"/>
  </p:sldMasterIdLst>
  <p:notesMasterIdLst>
    <p:notesMasterId r:id="rId14"/>
  </p:notesMasterIdLst>
  <p:sldIdLst>
    <p:sldId id="299" r:id="rId5"/>
    <p:sldId id="301" r:id="rId6"/>
    <p:sldId id="300" r:id="rId7"/>
    <p:sldId id="282" r:id="rId8"/>
    <p:sldId id="304" r:id="rId9"/>
    <p:sldId id="284" r:id="rId10"/>
    <p:sldId id="293" r:id="rId11"/>
    <p:sldId id="302" r:id="rId12"/>
    <p:sldId id="305" r:id="rId13"/>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8042E"/>
    <a:srgbClr val="C80F2A"/>
    <a:srgbClr val="E30613"/>
    <a:srgbClr val="D11921"/>
    <a:srgbClr val="E6E6E6"/>
    <a:srgbClr val="F5F5F5"/>
    <a:srgbClr val="E3322C"/>
    <a:srgbClr val="F7F7F7"/>
    <a:srgbClr val="FFE7E7"/>
    <a:srgbClr val="EC1B2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5682" autoAdjust="0"/>
    <p:restoredTop sz="93584" autoAdjust="0"/>
  </p:normalViewPr>
  <p:slideViewPr>
    <p:cSldViewPr snapToGrid="0">
      <p:cViewPr varScale="1">
        <p:scale>
          <a:sx n="110" d="100"/>
          <a:sy n="110" d="100"/>
        </p:scale>
        <p:origin x="1164"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416B035-6F59-438C-ADC7-3C65984F5654}" type="datetimeFigureOut">
              <a:rPr lang="fr-FR" smtClean="0"/>
              <a:t>24/02/2023</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75A184F-9455-4BD6-A395-F20EC6DBBC92}" type="slidenum">
              <a:rPr lang="fr-FR" smtClean="0"/>
              <a:t>‹N°›</a:t>
            </a:fld>
            <a:endParaRPr lang="fr-FR"/>
          </a:p>
        </p:txBody>
      </p:sp>
    </p:spTree>
    <p:extLst>
      <p:ext uri="{BB962C8B-B14F-4D97-AF65-F5344CB8AC3E}">
        <p14:creationId xmlns:p14="http://schemas.microsoft.com/office/powerpoint/2010/main" val="24202154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Espace réservé de l'image des diapositives 1">
            <a:extLst>
              <a:ext uri="{FF2B5EF4-FFF2-40B4-BE49-F238E27FC236}">
                <a16:creationId xmlns:a16="http://schemas.microsoft.com/office/drawing/2014/main" id="{4718FD39-8ECD-48B4-9A68-CA7A4FBDAB0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7" name="Espace réservé des notes 2">
            <a:extLst>
              <a:ext uri="{FF2B5EF4-FFF2-40B4-BE49-F238E27FC236}">
                <a16:creationId xmlns:a16="http://schemas.microsoft.com/office/drawing/2014/main" id="{F2FA87BF-A56E-4288-8832-69F6F9577B5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fr-FR" altLang="fr-FR"/>
              <a:t> </a:t>
            </a:r>
          </a:p>
        </p:txBody>
      </p:sp>
      <p:sp>
        <p:nvSpPr>
          <p:cNvPr id="11268" name="Espace réservé du numéro de diapositive 3">
            <a:extLst>
              <a:ext uri="{FF2B5EF4-FFF2-40B4-BE49-F238E27FC236}">
                <a16:creationId xmlns:a16="http://schemas.microsoft.com/office/drawing/2014/main" id="{FA5A943A-65D4-4D4D-AA13-CF2A54DA93A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D3E8F80-BE5A-41AD-B2E8-CA2ADEACBD23}" type="slidenum">
              <a:rPr lang="fr-FR" altLang="fr-FR" smtClean="0"/>
              <a:pPr/>
              <a:t>5</a:t>
            </a:fld>
            <a:endParaRPr lang="fr-FR" altLang="fr-F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Espace réservé de l'image des diapositives 1">
            <a:extLst>
              <a:ext uri="{FF2B5EF4-FFF2-40B4-BE49-F238E27FC236}">
                <a16:creationId xmlns:a16="http://schemas.microsoft.com/office/drawing/2014/main" id="{55972B29-351F-4DD7-9AA6-020030BDFA3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7" name="Espace réservé des notes 2">
            <a:extLst>
              <a:ext uri="{FF2B5EF4-FFF2-40B4-BE49-F238E27FC236}">
                <a16:creationId xmlns:a16="http://schemas.microsoft.com/office/drawing/2014/main" id="{B82BA6F9-A838-436B-81D6-CB8DAD87A815}"/>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fr-FR" altLang="fr-FR"/>
              <a:t> </a:t>
            </a:r>
          </a:p>
        </p:txBody>
      </p:sp>
      <p:sp>
        <p:nvSpPr>
          <p:cNvPr id="11268" name="Espace réservé du numéro de diapositive 3">
            <a:extLst>
              <a:ext uri="{FF2B5EF4-FFF2-40B4-BE49-F238E27FC236}">
                <a16:creationId xmlns:a16="http://schemas.microsoft.com/office/drawing/2014/main" id="{8237291A-73A4-4CA4-8B6D-22837571B12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17F0BB0-90AC-48B9-878D-52D441C0B5D6}" type="slidenum">
              <a:rPr lang="fr-FR" altLang="fr-FR" smtClean="0"/>
              <a:pPr/>
              <a:t>6</a:t>
            </a:fld>
            <a:endParaRPr lang="fr-FR" altLang="fr-F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8" Type="http://schemas.openxmlformats.org/officeDocument/2006/relationships/hyperlink" Target="http://service-portail-intranet-cegee.sigce.caisse-epargne.fr/Intranet/intranetcegee_prod/Orca/index.php" TargetMode="External"/><Relationship Id="rId3" Type="http://schemas.openxmlformats.org/officeDocument/2006/relationships/hyperlink" Target="http://service-portail-intranet-cegee.sigce.caisse-epargne.fr/Intranet/intranetcegee_prod/Orca/index.php?rap=3039" TargetMode="External"/><Relationship Id="rId7" Type="http://schemas.openxmlformats.org/officeDocument/2006/relationships/hyperlink" Target="http://service-portail-intranet-cegee.sigce.caisse-epargne.fr/Intranet/intranetcegee_prod/Orca/index.php?rap=3017" TargetMode="External"/><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hyperlink" Target="http://service-portail-intranet-cegee.sigce.caisse-epargne.fr/Intranet/intranetcegee_prod/Orca/index.php?rap=3018" TargetMode="External"/><Relationship Id="rId11" Type="http://schemas.openxmlformats.org/officeDocument/2006/relationships/image" Target="../media/image7.png"/><Relationship Id="rId5" Type="http://schemas.openxmlformats.org/officeDocument/2006/relationships/hyperlink" Target="http://commerciaux.celca.caisse-epargne.fr/download/1185/assurance-auto/11613/process-traitement-contrat-auto-vf-rdc.pdf" TargetMode="External"/><Relationship Id="rId10" Type="http://schemas.openxmlformats.org/officeDocument/2006/relationships/hyperlink" Target="_" TargetMode="External"/><Relationship Id="rId4" Type="http://schemas.openxmlformats.org/officeDocument/2006/relationships/hyperlink" Target="https://php-gephp.cegee.mycloud.intrabpce.fr/orca/index.php?rap=3002" TargetMode="External"/><Relationship Id="rId9" Type="http://schemas.openxmlformats.org/officeDocument/2006/relationships/image" Target="../media/image6.png"/></Relationships>
</file>

<file path=ppt/slideLayouts/_rels/slideLayout4.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Master" Target="../slideMasters/slideMaster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9.png"/><Relationship Id="rId2" Type="http://schemas.openxmlformats.org/officeDocument/2006/relationships/image" Target="../media/image10.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14.png"/><Relationship Id="rId4" Type="http://schemas.openxmlformats.org/officeDocument/2006/relationships/image" Target="../media/image13.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14.png"/><Relationship Id="rId13" Type="http://schemas.microsoft.com/office/2007/relationships/hdphoto" Target="../media/hdphoto3.wdp"/><Relationship Id="rId18" Type="http://schemas.microsoft.com/office/2007/relationships/hdphoto" Target="../media/hdphoto5.wdp"/><Relationship Id="rId3" Type="http://schemas.openxmlformats.org/officeDocument/2006/relationships/image" Target="../media/image10.png"/><Relationship Id="rId21" Type="http://schemas.microsoft.com/office/2007/relationships/hdphoto" Target="../media/hdphoto6.wdp"/><Relationship Id="rId7" Type="http://schemas.openxmlformats.org/officeDocument/2006/relationships/image" Target="../media/image13.png"/><Relationship Id="rId12" Type="http://schemas.openxmlformats.org/officeDocument/2006/relationships/image" Target="../media/image17.png"/><Relationship Id="rId17" Type="http://schemas.openxmlformats.org/officeDocument/2006/relationships/image" Target="../media/image20.png"/><Relationship Id="rId2" Type="http://schemas.openxmlformats.org/officeDocument/2006/relationships/image" Target="../media/image15.png"/><Relationship Id="rId16" Type="http://schemas.microsoft.com/office/2007/relationships/hdphoto" Target="../media/hdphoto4.wdp"/><Relationship Id="rId20" Type="http://schemas.openxmlformats.org/officeDocument/2006/relationships/image" Target="../media/image22.png"/><Relationship Id="rId1" Type="http://schemas.openxmlformats.org/officeDocument/2006/relationships/slideMaster" Target="../slideMasters/slideMaster1.xml"/><Relationship Id="rId6" Type="http://schemas.openxmlformats.org/officeDocument/2006/relationships/image" Target="../media/image12.png"/><Relationship Id="rId11" Type="http://schemas.openxmlformats.org/officeDocument/2006/relationships/image" Target="../media/image9.png"/><Relationship Id="rId5" Type="http://schemas.openxmlformats.org/officeDocument/2006/relationships/image" Target="../media/image11.png"/><Relationship Id="rId15" Type="http://schemas.openxmlformats.org/officeDocument/2006/relationships/image" Target="../media/image19.png"/><Relationship Id="rId23" Type="http://schemas.microsoft.com/office/2007/relationships/hdphoto" Target="../media/hdphoto7.wdp"/><Relationship Id="rId10" Type="http://schemas.openxmlformats.org/officeDocument/2006/relationships/image" Target="../media/image8.png"/><Relationship Id="rId19" Type="http://schemas.openxmlformats.org/officeDocument/2006/relationships/image" Target="../media/image21.png"/><Relationship Id="rId4" Type="http://schemas.microsoft.com/office/2007/relationships/hdphoto" Target="../media/hdphoto2.wdp"/><Relationship Id="rId9" Type="http://schemas.openxmlformats.org/officeDocument/2006/relationships/image" Target="../media/image16.svg"/><Relationship Id="rId14" Type="http://schemas.openxmlformats.org/officeDocument/2006/relationships/image" Target="../media/image18.png"/><Relationship Id="rId22" Type="http://schemas.openxmlformats.org/officeDocument/2006/relationships/image" Target="../media/image23.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UVERTUR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03FC61A-67CA-47AE-B932-2434B56DADAF}"/>
              </a:ext>
            </a:extLst>
          </p:cNvPr>
          <p:cNvSpPr/>
          <p:nvPr userDrawn="1"/>
        </p:nvSpPr>
        <p:spPr>
          <a:xfrm>
            <a:off x="0" y="434975"/>
            <a:ext cx="12192000" cy="59880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5" name="Rectangle 4">
            <a:extLst>
              <a:ext uri="{FF2B5EF4-FFF2-40B4-BE49-F238E27FC236}">
                <a16:creationId xmlns:a16="http://schemas.microsoft.com/office/drawing/2014/main" id="{DC305C96-3937-46A8-A268-A178FD263CD4}"/>
              </a:ext>
            </a:extLst>
          </p:cNvPr>
          <p:cNvSpPr/>
          <p:nvPr userDrawn="1"/>
        </p:nvSpPr>
        <p:spPr>
          <a:xfrm>
            <a:off x="1333500" y="4689475"/>
            <a:ext cx="887413" cy="100013"/>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chemeClr val="tx1">
                  <a:lumMod val="75000"/>
                  <a:lumOff val="25000"/>
                </a:schemeClr>
              </a:solidFill>
            </a:endParaRPr>
          </a:p>
        </p:txBody>
      </p:sp>
      <p:pic>
        <p:nvPicPr>
          <p:cNvPr id="7" name="Image 12">
            <a:extLst>
              <a:ext uri="{FF2B5EF4-FFF2-40B4-BE49-F238E27FC236}">
                <a16:creationId xmlns:a16="http://schemas.microsoft.com/office/drawing/2014/main" id="{83DB30F2-944D-4A2E-8183-E8CB7BCBED7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070950" y="434480"/>
            <a:ext cx="5787550" cy="578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Image 12">
            <a:extLst>
              <a:ext uri="{FF2B5EF4-FFF2-40B4-BE49-F238E27FC236}">
                <a16:creationId xmlns:a16="http://schemas.microsoft.com/office/drawing/2014/main" id="{9DDB70A5-FABA-4F11-8849-6E28491396DB}"/>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r="68575"/>
          <a:stretch>
            <a:fillRect/>
          </a:stretch>
        </p:blipFill>
        <p:spPr bwMode="auto">
          <a:xfrm>
            <a:off x="11457781" y="6146006"/>
            <a:ext cx="531813"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ous-titre 2"/>
          <p:cNvSpPr>
            <a:spLocks noGrp="1"/>
          </p:cNvSpPr>
          <p:nvPr>
            <p:ph type="subTitle" idx="1" hasCustomPrompt="1"/>
          </p:nvPr>
        </p:nvSpPr>
        <p:spPr>
          <a:xfrm>
            <a:off x="1343110" y="5098177"/>
            <a:ext cx="5685487" cy="285831"/>
          </a:xfrm>
        </p:spPr>
        <p:txBody>
          <a:bodyPr anchor="ctr">
            <a:noAutofit/>
          </a:bodyPr>
          <a:lstStyle>
            <a:lvl1pPr marL="0" indent="0" algn="l">
              <a:buNone/>
              <a:defRPr sz="2400" b="1" baseline="0">
                <a:solidFill>
                  <a:schemeClr val="tx1">
                    <a:lumMod val="65000"/>
                    <a:lumOff val="35000"/>
                  </a:schemeClr>
                </a:solidFill>
                <a:latin typeface="Montserrat Black" panose="00000A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Semaine n°</a:t>
            </a:r>
          </a:p>
        </p:txBody>
      </p:sp>
      <p:sp>
        <p:nvSpPr>
          <p:cNvPr id="10" name="Espace réservé du texte 9"/>
          <p:cNvSpPr>
            <a:spLocks noGrp="1"/>
          </p:cNvSpPr>
          <p:nvPr>
            <p:ph type="body" sz="quarter" idx="10" hasCustomPrompt="1"/>
          </p:nvPr>
        </p:nvSpPr>
        <p:spPr>
          <a:xfrm>
            <a:off x="1332934" y="5481778"/>
            <a:ext cx="5695663" cy="492125"/>
          </a:xfrm>
        </p:spPr>
        <p:txBody>
          <a:bodyPr/>
          <a:lstStyle>
            <a:lvl1pPr>
              <a:defRPr baseline="0">
                <a:latin typeface="Montserrat" panose="00000500000000000000" pitchFamily="2" charset="0"/>
              </a:defRPr>
            </a:lvl1pPr>
          </a:lstStyle>
          <a:p>
            <a:pPr lvl="0"/>
            <a:r>
              <a:rPr lang="fr-FR" dirty="0"/>
              <a:t>Du mardi xx au samedi xx</a:t>
            </a:r>
          </a:p>
        </p:txBody>
      </p:sp>
      <p:sp>
        <p:nvSpPr>
          <p:cNvPr id="20" name="Rectangle 19">
            <a:extLst>
              <a:ext uri="{FF2B5EF4-FFF2-40B4-BE49-F238E27FC236}">
                <a16:creationId xmlns:a16="http://schemas.microsoft.com/office/drawing/2014/main" id="{93D97064-0635-4BC5-B83F-FCE765926F6A}"/>
              </a:ext>
            </a:extLst>
          </p:cNvPr>
          <p:cNvSpPr/>
          <p:nvPr userDrawn="1"/>
        </p:nvSpPr>
        <p:spPr>
          <a:xfrm>
            <a:off x="449943" y="0"/>
            <a:ext cx="881708" cy="171268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Ellipse 20">
            <a:extLst>
              <a:ext uri="{FF2B5EF4-FFF2-40B4-BE49-F238E27FC236}">
                <a16:creationId xmlns:a16="http://schemas.microsoft.com/office/drawing/2014/main" id="{B052D050-ADCB-4E71-AAD7-9C8C080EAF22}"/>
              </a:ext>
            </a:extLst>
          </p:cNvPr>
          <p:cNvSpPr/>
          <p:nvPr userDrawn="1"/>
        </p:nvSpPr>
        <p:spPr>
          <a:xfrm>
            <a:off x="-1752463" y="4413104"/>
            <a:ext cx="3084114" cy="3097745"/>
          </a:xfrm>
          <a:prstGeom prst="ellipse">
            <a:avLst/>
          </a:prstGeom>
          <a:noFill/>
          <a:ln w="47625">
            <a:solidFill>
              <a:srgbClr val="3EAB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2" name="Ellipse 21">
            <a:extLst>
              <a:ext uri="{FF2B5EF4-FFF2-40B4-BE49-F238E27FC236}">
                <a16:creationId xmlns:a16="http://schemas.microsoft.com/office/drawing/2014/main" id="{AC69D249-4D97-41B8-935B-4820E8EB14F0}"/>
              </a:ext>
            </a:extLst>
          </p:cNvPr>
          <p:cNvSpPr/>
          <p:nvPr userDrawn="1"/>
        </p:nvSpPr>
        <p:spPr>
          <a:xfrm>
            <a:off x="-249645" y="6322538"/>
            <a:ext cx="3084114" cy="3097745"/>
          </a:xfrm>
          <a:prstGeom prst="ellipse">
            <a:avLst/>
          </a:prstGeom>
          <a:noFill/>
          <a:ln w="47625">
            <a:solidFill>
              <a:srgbClr val="FFD8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23" name="Groupe 22">
            <a:extLst>
              <a:ext uri="{FF2B5EF4-FFF2-40B4-BE49-F238E27FC236}">
                <a16:creationId xmlns:a16="http://schemas.microsoft.com/office/drawing/2014/main" id="{88CFCFDD-F62E-4F92-BAA2-E8A1DCB21867}"/>
              </a:ext>
            </a:extLst>
          </p:cNvPr>
          <p:cNvGrpSpPr/>
          <p:nvPr userDrawn="1"/>
        </p:nvGrpSpPr>
        <p:grpSpPr>
          <a:xfrm>
            <a:off x="9626600" y="4661677"/>
            <a:ext cx="3534904" cy="3269163"/>
            <a:chOff x="10157374" y="5152550"/>
            <a:chExt cx="3004130" cy="2778291"/>
          </a:xfrm>
        </p:grpSpPr>
        <p:sp>
          <p:nvSpPr>
            <p:cNvPr id="24" name="Ellipse 23">
              <a:extLst>
                <a:ext uri="{FF2B5EF4-FFF2-40B4-BE49-F238E27FC236}">
                  <a16:creationId xmlns:a16="http://schemas.microsoft.com/office/drawing/2014/main" id="{B59934F3-BFE2-4AB9-8927-646A8B972E22}"/>
                </a:ext>
              </a:extLst>
            </p:cNvPr>
            <p:cNvSpPr/>
            <p:nvPr userDrawn="1"/>
          </p:nvSpPr>
          <p:spPr>
            <a:xfrm>
              <a:off x="11154167" y="5681881"/>
              <a:ext cx="2007337" cy="2007337"/>
            </a:xfrm>
            <a:prstGeom prst="ellipse">
              <a:avLst/>
            </a:prstGeom>
            <a:noFill/>
            <a:ln w="47625">
              <a:solidFill>
                <a:srgbClr val="E60B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cxnSp>
          <p:nvCxnSpPr>
            <p:cNvPr id="25" name="Connecteur droit 24">
              <a:extLst>
                <a:ext uri="{FF2B5EF4-FFF2-40B4-BE49-F238E27FC236}">
                  <a16:creationId xmlns:a16="http://schemas.microsoft.com/office/drawing/2014/main" id="{3F6328EB-96A3-47C0-B0A2-3F5CAAF385C4}"/>
                </a:ext>
              </a:extLst>
            </p:cNvPr>
            <p:cNvCxnSpPr>
              <a:cxnSpLocks/>
            </p:cNvCxnSpPr>
            <p:nvPr userDrawn="1"/>
          </p:nvCxnSpPr>
          <p:spPr>
            <a:xfrm flipH="1">
              <a:off x="11033119" y="5152550"/>
              <a:ext cx="1304454" cy="2007337"/>
            </a:xfrm>
            <a:prstGeom prst="line">
              <a:avLst/>
            </a:prstGeom>
            <a:ln w="38100">
              <a:solidFill>
                <a:srgbClr val="1D9DD9"/>
              </a:solidFill>
              <a:prstDash val="dash"/>
            </a:ln>
          </p:spPr>
          <p:style>
            <a:lnRef idx="1">
              <a:schemeClr val="accent1"/>
            </a:lnRef>
            <a:fillRef idx="0">
              <a:schemeClr val="accent1"/>
            </a:fillRef>
            <a:effectRef idx="0">
              <a:schemeClr val="accent1"/>
            </a:effectRef>
            <a:fontRef idx="minor">
              <a:schemeClr val="tx1"/>
            </a:fontRef>
          </p:style>
        </p:cxnSp>
        <p:cxnSp>
          <p:nvCxnSpPr>
            <p:cNvPr id="26" name="Connecteur droit 25">
              <a:extLst>
                <a:ext uri="{FF2B5EF4-FFF2-40B4-BE49-F238E27FC236}">
                  <a16:creationId xmlns:a16="http://schemas.microsoft.com/office/drawing/2014/main" id="{A1606C7B-F60A-4EF0-B9FA-E6E0D1EC1486}"/>
                </a:ext>
              </a:extLst>
            </p:cNvPr>
            <p:cNvCxnSpPr>
              <a:cxnSpLocks/>
            </p:cNvCxnSpPr>
            <p:nvPr userDrawn="1"/>
          </p:nvCxnSpPr>
          <p:spPr>
            <a:xfrm flipH="1">
              <a:off x="11154168" y="5246329"/>
              <a:ext cx="1290358" cy="1990245"/>
            </a:xfrm>
            <a:prstGeom prst="line">
              <a:avLst/>
            </a:prstGeom>
            <a:ln w="47625">
              <a:solidFill>
                <a:schemeClr val="tx1"/>
              </a:solidFill>
            </a:ln>
          </p:spPr>
          <p:style>
            <a:lnRef idx="1">
              <a:schemeClr val="accent1"/>
            </a:lnRef>
            <a:fillRef idx="0">
              <a:schemeClr val="accent1"/>
            </a:fillRef>
            <a:effectRef idx="0">
              <a:schemeClr val="accent1"/>
            </a:effectRef>
            <a:fontRef idx="minor">
              <a:schemeClr val="tx1"/>
            </a:fontRef>
          </p:style>
        </p:cxnSp>
        <p:sp>
          <p:nvSpPr>
            <p:cNvPr id="27" name="Ellipse 26">
              <a:extLst>
                <a:ext uri="{FF2B5EF4-FFF2-40B4-BE49-F238E27FC236}">
                  <a16:creationId xmlns:a16="http://schemas.microsoft.com/office/drawing/2014/main" id="{DC439854-4DB3-42B9-B34C-91853E02EAEB}"/>
                </a:ext>
              </a:extLst>
            </p:cNvPr>
            <p:cNvSpPr/>
            <p:nvPr userDrawn="1"/>
          </p:nvSpPr>
          <p:spPr>
            <a:xfrm>
              <a:off x="10157374" y="6542308"/>
              <a:ext cx="1388533" cy="1388533"/>
            </a:xfrm>
            <a:prstGeom prst="ellipse">
              <a:avLst/>
            </a:prstGeom>
            <a:noFill/>
            <a:ln w="47625">
              <a:solidFill>
                <a:srgbClr val="3EAB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Tree>
    <p:extLst>
      <p:ext uri="{BB962C8B-B14F-4D97-AF65-F5344CB8AC3E}">
        <p14:creationId xmlns:p14="http://schemas.microsoft.com/office/powerpoint/2010/main" val="259832169"/>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OMMAIRE">
    <p:spTree>
      <p:nvGrpSpPr>
        <p:cNvPr id="1" name=""/>
        <p:cNvGrpSpPr/>
        <p:nvPr/>
      </p:nvGrpSpPr>
      <p:grpSpPr>
        <a:xfrm>
          <a:off x="0" y="0"/>
          <a:ext cx="0" cy="0"/>
          <a:chOff x="0" y="0"/>
          <a:chExt cx="0" cy="0"/>
        </a:xfrm>
      </p:grpSpPr>
      <p:pic>
        <p:nvPicPr>
          <p:cNvPr id="16" name="Image 15">
            <a:extLst>
              <a:ext uri="{FF2B5EF4-FFF2-40B4-BE49-F238E27FC236}">
                <a16:creationId xmlns:a16="http://schemas.microsoft.com/office/drawing/2014/main" id="{8538BDD2-5C30-42FD-A52D-42D60EEE1B5C}"/>
              </a:ext>
            </a:extLst>
          </p:cNvPr>
          <p:cNvPicPr>
            <a:picLocks noChangeAspect="1"/>
          </p:cNvPicPr>
          <p:nvPr userDrawn="1"/>
        </p:nvPicPr>
        <p:blipFill rotWithShape="1">
          <a:blip r:embed="rId2" cstate="print">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rcRect l="-1" r="49832"/>
          <a:stretch/>
        </p:blipFill>
        <p:spPr>
          <a:xfrm>
            <a:off x="505912" y="0"/>
            <a:ext cx="2680189" cy="6858000"/>
          </a:xfrm>
          <a:prstGeom prst="rect">
            <a:avLst/>
          </a:prstGeom>
        </p:spPr>
      </p:pic>
      <p:sp>
        <p:nvSpPr>
          <p:cNvPr id="18" name="ZoneTexte 17">
            <a:extLst>
              <a:ext uri="{FF2B5EF4-FFF2-40B4-BE49-F238E27FC236}">
                <a16:creationId xmlns:a16="http://schemas.microsoft.com/office/drawing/2014/main" id="{7B541AEA-2F83-4EC3-B729-82B8F4D11103}"/>
              </a:ext>
            </a:extLst>
          </p:cNvPr>
          <p:cNvSpPr txBox="1"/>
          <p:nvPr userDrawn="1"/>
        </p:nvSpPr>
        <p:spPr>
          <a:xfrm>
            <a:off x="1020752" y="2779714"/>
            <a:ext cx="1773925" cy="2123658"/>
          </a:xfrm>
          <a:prstGeom prst="rect">
            <a:avLst/>
          </a:prstGeom>
          <a:noFill/>
          <a:ln>
            <a:noFill/>
          </a:ln>
        </p:spPr>
        <p:txBody>
          <a:bodyPr wrap="square" rtlCol="0">
            <a:spAutoFit/>
          </a:bodyPr>
          <a:lstStyle/>
          <a:p>
            <a:pPr algn="l"/>
            <a:r>
              <a:rPr lang="fr-FR" sz="4400" b="1" baseline="0" dirty="0">
                <a:solidFill>
                  <a:schemeClr val="bg1"/>
                </a:solidFill>
                <a:latin typeface="Arial Black" panose="020B0A04020102020204" pitchFamily="34" charset="0"/>
                <a:cs typeface="Arial" panose="020B0604020202020204" pitchFamily="34" charset="0"/>
              </a:rPr>
              <a:t>SOM MAI RE</a:t>
            </a:r>
          </a:p>
        </p:txBody>
      </p:sp>
      <p:sp>
        <p:nvSpPr>
          <p:cNvPr id="19" name="Rectangle 18">
            <a:extLst>
              <a:ext uri="{FF2B5EF4-FFF2-40B4-BE49-F238E27FC236}">
                <a16:creationId xmlns:a16="http://schemas.microsoft.com/office/drawing/2014/main" id="{E33EC2F7-33F5-4B3A-BCD2-B3F1F84976CF}"/>
              </a:ext>
            </a:extLst>
          </p:cNvPr>
          <p:cNvSpPr/>
          <p:nvPr userDrawn="1"/>
        </p:nvSpPr>
        <p:spPr>
          <a:xfrm>
            <a:off x="1157487" y="5164643"/>
            <a:ext cx="888206" cy="1011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Image 12">
            <a:extLst>
              <a:ext uri="{FF2B5EF4-FFF2-40B4-BE49-F238E27FC236}">
                <a16:creationId xmlns:a16="http://schemas.microsoft.com/office/drawing/2014/main" id="{3E0D38D7-9D8E-439F-86B2-4928B41AE6AD}"/>
              </a:ext>
            </a:extLst>
          </p:cNvPr>
          <p:cNvPicPr>
            <a:picLocks noChangeAspect="1"/>
          </p:cNvPicPr>
          <p:nvPr userDrawn="1"/>
        </p:nvPicPr>
        <p:blipFill>
          <a:blip r:embed="rId4" cstate="print">
            <a:biLevel thresh="25000"/>
            <a:extLst>
              <a:ext uri="{28A0092B-C50C-407E-A947-70E740481C1C}">
                <a14:useLocalDpi xmlns:a14="http://schemas.microsoft.com/office/drawing/2010/main" val="0"/>
              </a:ext>
            </a:extLst>
          </a:blip>
          <a:srcRect r="23857" b="33075"/>
          <a:stretch>
            <a:fillRect/>
          </a:stretch>
        </p:blipFill>
        <p:spPr bwMode="auto">
          <a:xfrm>
            <a:off x="660544" y="1343164"/>
            <a:ext cx="1696893" cy="14912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a:extLst>
              <a:ext uri="{FF2B5EF4-FFF2-40B4-BE49-F238E27FC236}">
                <a16:creationId xmlns:a16="http://schemas.microsoft.com/office/drawing/2014/main" id="{316BD1F6-F7C1-46E0-B46F-1EAAD8448E72}"/>
              </a:ext>
            </a:extLst>
          </p:cNvPr>
          <p:cNvSpPr/>
          <p:nvPr userDrawn="1"/>
        </p:nvSpPr>
        <p:spPr>
          <a:xfrm>
            <a:off x="1689552" y="2605979"/>
            <a:ext cx="1144587" cy="234926"/>
          </a:xfrm>
          <a:prstGeom prst="rect">
            <a:avLst/>
          </a:prstGeom>
          <a:solidFill>
            <a:srgbClr val="C80F2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4" name="Espace réservé du texte 3"/>
          <p:cNvSpPr>
            <a:spLocks noGrp="1"/>
          </p:cNvSpPr>
          <p:nvPr>
            <p:ph type="body" sz="quarter" idx="13"/>
          </p:nvPr>
        </p:nvSpPr>
        <p:spPr>
          <a:xfrm>
            <a:off x="3635100" y="504968"/>
            <a:ext cx="8040964" cy="6127844"/>
          </a:xfrm>
        </p:spPr>
        <p:txBody>
          <a:bodyPr anchor="ctr"/>
          <a:lstStyle>
            <a:lvl1pPr marL="514350" indent="-514350">
              <a:buAutoNum type="arabicPeriod"/>
              <a:defRPr sz="1800" b="1" baseline="0">
                <a:solidFill>
                  <a:schemeClr val="tx1">
                    <a:lumMod val="75000"/>
                    <a:lumOff val="25000"/>
                  </a:schemeClr>
                </a:solidFill>
              </a:defRPr>
            </a:lvl1pPr>
            <a:lvl2pPr marL="800100" indent="-342900">
              <a:buFont typeface="+mj-lt"/>
              <a:buAutoNum type="alphaUcPeriod"/>
              <a:defRPr baseline="0">
                <a:sym typeface="Wingdings" panose="05000000000000000000" pitchFamily="2" charset="2"/>
              </a:defRPr>
            </a:lvl2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Tree>
    <p:extLst>
      <p:ext uri="{BB962C8B-B14F-4D97-AF65-F5344CB8AC3E}">
        <p14:creationId xmlns:p14="http://schemas.microsoft.com/office/powerpoint/2010/main" val="34116393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UIVI">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3C80155-FF00-41A0-A6D3-4EAC107EBCFB}"/>
              </a:ext>
            </a:extLst>
          </p:cNvPr>
          <p:cNvSpPr/>
          <p:nvPr userDrawn="1"/>
        </p:nvSpPr>
        <p:spPr>
          <a:xfrm>
            <a:off x="7835900" y="547688"/>
            <a:ext cx="3824288" cy="89693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3" name="Rectangle 2">
            <a:extLst>
              <a:ext uri="{FF2B5EF4-FFF2-40B4-BE49-F238E27FC236}">
                <a16:creationId xmlns:a16="http://schemas.microsoft.com/office/drawing/2014/main" id="{2698FE93-36F4-4F56-A285-43E72D18C51E}"/>
              </a:ext>
            </a:extLst>
          </p:cNvPr>
          <p:cNvSpPr/>
          <p:nvPr userDrawn="1"/>
        </p:nvSpPr>
        <p:spPr>
          <a:xfrm>
            <a:off x="3584575" y="547688"/>
            <a:ext cx="3854450" cy="8953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4" name="Rectangle 3">
            <a:extLst>
              <a:ext uri="{FF2B5EF4-FFF2-40B4-BE49-F238E27FC236}">
                <a16:creationId xmlns:a16="http://schemas.microsoft.com/office/drawing/2014/main" id="{BD0023BB-E822-4B44-BB04-A02C29D84000}"/>
              </a:ext>
            </a:extLst>
          </p:cNvPr>
          <p:cNvSpPr/>
          <p:nvPr userDrawn="1"/>
        </p:nvSpPr>
        <p:spPr>
          <a:xfrm>
            <a:off x="3584575" y="1644650"/>
            <a:ext cx="3854450" cy="239236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5" name="Rectangle 4">
            <a:extLst>
              <a:ext uri="{FF2B5EF4-FFF2-40B4-BE49-F238E27FC236}">
                <a16:creationId xmlns:a16="http://schemas.microsoft.com/office/drawing/2014/main" id="{5D617A57-7ADF-44D4-A56D-78FC4A40EFE6}"/>
              </a:ext>
            </a:extLst>
          </p:cNvPr>
          <p:cNvSpPr/>
          <p:nvPr userDrawn="1"/>
        </p:nvSpPr>
        <p:spPr>
          <a:xfrm>
            <a:off x="515938" y="0"/>
            <a:ext cx="2789237"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6" name="ZoneTexte 5">
            <a:extLst>
              <a:ext uri="{FF2B5EF4-FFF2-40B4-BE49-F238E27FC236}">
                <a16:creationId xmlns:a16="http://schemas.microsoft.com/office/drawing/2014/main" id="{699DE2D7-B447-4099-BF26-B8E68A8CA2A8}"/>
              </a:ext>
            </a:extLst>
          </p:cNvPr>
          <p:cNvSpPr txBox="1"/>
          <p:nvPr userDrawn="1"/>
        </p:nvSpPr>
        <p:spPr>
          <a:xfrm>
            <a:off x="776288" y="2874963"/>
            <a:ext cx="2333625" cy="769937"/>
          </a:xfrm>
          <a:prstGeom prst="rect">
            <a:avLst/>
          </a:prstGeom>
          <a:solidFill>
            <a:schemeClr val="bg1">
              <a:lumMod val="95000"/>
            </a:schemeClr>
          </a:solidFill>
          <a:ln>
            <a:noFill/>
          </a:ln>
        </p:spPr>
        <p:txBody>
          <a:bodyPr>
            <a:spAutoFit/>
          </a:bodyPr>
          <a:lstStyle/>
          <a:p>
            <a:pPr eaLnBrk="1" fontAlgn="auto" hangingPunct="1">
              <a:spcBef>
                <a:spcPts val="0"/>
              </a:spcBef>
              <a:spcAft>
                <a:spcPts val="0"/>
              </a:spcAft>
              <a:defRPr/>
            </a:pPr>
            <a:r>
              <a:rPr lang="fr-FR" sz="4400" b="1" dirty="0">
                <a:solidFill>
                  <a:schemeClr val="tx1">
                    <a:lumMod val="75000"/>
                    <a:lumOff val="25000"/>
                  </a:schemeClr>
                </a:solidFill>
                <a:latin typeface="Arial Black" panose="020B0A04020102020204" pitchFamily="34" charset="0"/>
                <a:cs typeface="Arial" panose="020B0604020202020204" pitchFamily="34" charset="0"/>
              </a:rPr>
              <a:t>SUIVIS</a:t>
            </a:r>
          </a:p>
        </p:txBody>
      </p:sp>
      <p:sp>
        <p:nvSpPr>
          <p:cNvPr id="7" name="Rectangle 6">
            <a:extLst>
              <a:ext uri="{FF2B5EF4-FFF2-40B4-BE49-F238E27FC236}">
                <a16:creationId xmlns:a16="http://schemas.microsoft.com/office/drawing/2014/main" id="{7B2055C5-442D-407C-8392-077123593F8B}"/>
              </a:ext>
            </a:extLst>
          </p:cNvPr>
          <p:cNvSpPr/>
          <p:nvPr userDrawn="1"/>
        </p:nvSpPr>
        <p:spPr>
          <a:xfrm>
            <a:off x="803275" y="4514850"/>
            <a:ext cx="887413" cy="1016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8" name="Rectangle 7">
            <a:extLst>
              <a:ext uri="{FF2B5EF4-FFF2-40B4-BE49-F238E27FC236}">
                <a16:creationId xmlns:a16="http://schemas.microsoft.com/office/drawing/2014/main" id="{253A4E6C-870A-4999-8D5C-CAC26288ED63}"/>
              </a:ext>
            </a:extLst>
          </p:cNvPr>
          <p:cNvSpPr/>
          <p:nvPr userDrawn="1"/>
        </p:nvSpPr>
        <p:spPr>
          <a:xfrm>
            <a:off x="0" y="5765800"/>
            <a:ext cx="2547938" cy="1092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pic>
        <p:nvPicPr>
          <p:cNvPr id="9" name="Image 15">
            <a:extLst>
              <a:ext uri="{FF2B5EF4-FFF2-40B4-BE49-F238E27FC236}">
                <a16:creationId xmlns:a16="http://schemas.microsoft.com/office/drawing/2014/main" id="{33F1243A-FB0B-4831-BA28-9C9B5D984BBA}"/>
              </a:ext>
            </a:extLst>
          </p:cNvPr>
          <p:cNvPicPr>
            <a:picLocks noChangeAspect="1"/>
          </p:cNvPicPr>
          <p:nvPr userDrawn="1"/>
        </p:nvPicPr>
        <p:blipFill>
          <a:blip r:embed="rId2">
            <a:extLst>
              <a:ext uri="{28A0092B-C50C-407E-A947-70E740481C1C}">
                <a14:useLocalDpi xmlns:a14="http://schemas.microsoft.com/office/drawing/2010/main" val="0"/>
              </a:ext>
            </a:extLst>
          </a:blip>
          <a:srcRect r="23857" b="33075"/>
          <a:stretch>
            <a:fillRect/>
          </a:stretch>
        </p:blipFill>
        <p:spPr bwMode="auto">
          <a:xfrm>
            <a:off x="496888" y="871538"/>
            <a:ext cx="1860550" cy="163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9">
            <a:extLst>
              <a:ext uri="{FF2B5EF4-FFF2-40B4-BE49-F238E27FC236}">
                <a16:creationId xmlns:a16="http://schemas.microsoft.com/office/drawing/2014/main" id="{85386CA3-4D1C-4030-986C-8C1D90145B36}"/>
              </a:ext>
            </a:extLst>
          </p:cNvPr>
          <p:cNvSpPr/>
          <p:nvPr userDrawn="1"/>
        </p:nvSpPr>
        <p:spPr>
          <a:xfrm>
            <a:off x="1608138" y="2286000"/>
            <a:ext cx="1144587" cy="47942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1" name="ZoneTexte 10">
            <a:extLst>
              <a:ext uri="{FF2B5EF4-FFF2-40B4-BE49-F238E27FC236}">
                <a16:creationId xmlns:a16="http://schemas.microsoft.com/office/drawing/2014/main" id="{713FC8AD-06AC-4748-AA14-8F36714D32AD}"/>
              </a:ext>
            </a:extLst>
          </p:cNvPr>
          <p:cNvSpPr txBox="1">
            <a:spLocks noChangeArrowheads="1"/>
          </p:cNvSpPr>
          <p:nvPr userDrawn="1"/>
        </p:nvSpPr>
        <p:spPr bwMode="auto">
          <a:xfrm>
            <a:off x="803275" y="3524250"/>
            <a:ext cx="2306638" cy="754063"/>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r>
              <a:rPr lang="fr-FR" altLang="fr-FR" sz="1600" b="1">
                <a:solidFill>
                  <a:srgbClr val="404040"/>
                </a:solidFill>
                <a:latin typeface="Montserrat" panose="00000500000000000000" pitchFamily="2" charset="0"/>
              </a:rPr>
              <a:t>Qui guident mes </a:t>
            </a:r>
            <a:br>
              <a:rPr lang="fr-FR" altLang="fr-FR" sz="1600" b="1">
                <a:solidFill>
                  <a:srgbClr val="404040"/>
                </a:solidFill>
                <a:latin typeface="Montserrat" panose="00000500000000000000" pitchFamily="2" charset="0"/>
              </a:rPr>
            </a:br>
            <a:r>
              <a:rPr lang="fr-FR" altLang="fr-FR" sz="1600" b="1">
                <a:solidFill>
                  <a:srgbClr val="404040"/>
                </a:solidFill>
                <a:latin typeface="Montserrat" panose="00000500000000000000" pitchFamily="2" charset="0"/>
              </a:rPr>
              <a:t>actions</a:t>
            </a:r>
            <a:endParaRPr lang="fr-FR" altLang="fr-FR" sz="1100">
              <a:solidFill>
                <a:srgbClr val="404040"/>
              </a:solidFill>
              <a:latin typeface="Montserrat" panose="00000500000000000000" pitchFamily="2" charset="0"/>
            </a:endParaRPr>
          </a:p>
          <a:p>
            <a:pPr eaLnBrk="1" hangingPunct="1">
              <a:defRPr/>
            </a:pPr>
            <a:r>
              <a:rPr lang="fr-FR" altLang="fr-FR" sz="1100">
                <a:solidFill>
                  <a:srgbClr val="404040"/>
                </a:solidFill>
                <a:latin typeface="Montserrat" panose="00000500000000000000" pitchFamily="2" charset="0"/>
              </a:rPr>
              <a:t>*réactualisés chaque lundi</a:t>
            </a:r>
          </a:p>
        </p:txBody>
      </p:sp>
      <p:sp>
        <p:nvSpPr>
          <p:cNvPr id="12" name="ZoneTexte 11">
            <a:extLst>
              <a:ext uri="{FF2B5EF4-FFF2-40B4-BE49-F238E27FC236}">
                <a16:creationId xmlns:a16="http://schemas.microsoft.com/office/drawing/2014/main" id="{D7FA4490-2FF1-45F6-9BFF-3652642C6423}"/>
              </a:ext>
            </a:extLst>
          </p:cNvPr>
          <p:cNvSpPr txBox="1">
            <a:spLocks noChangeArrowheads="1"/>
          </p:cNvSpPr>
          <p:nvPr userDrawn="1"/>
        </p:nvSpPr>
        <p:spPr bwMode="auto">
          <a:xfrm>
            <a:off x="8580438" y="665163"/>
            <a:ext cx="2936875" cy="954087"/>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r>
              <a:rPr lang="fr-FR" altLang="fr-FR" sz="1400" dirty="0">
                <a:solidFill>
                  <a:srgbClr val="404040"/>
                </a:solidFill>
                <a:latin typeface="Montserrat Black" panose="00000A00000000000000" pitchFamily="2" charset="0"/>
              </a:rPr>
              <a:t>IZICARTE NON MISES </a:t>
            </a:r>
          </a:p>
          <a:p>
            <a:pPr eaLnBrk="1" hangingPunct="1">
              <a:defRPr/>
            </a:pPr>
            <a:r>
              <a:rPr lang="fr-FR" altLang="fr-FR" sz="1400" dirty="0">
                <a:solidFill>
                  <a:srgbClr val="404040"/>
                </a:solidFill>
                <a:latin typeface="Montserrat Black" panose="00000A00000000000000" pitchFamily="2" charset="0"/>
              </a:rPr>
              <a:t>EN FORCE</a:t>
            </a:r>
          </a:p>
          <a:p>
            <a:pPr algn="just" eaLnBrk="1" hangingPunct="1">
              <a:defRPr/>
            </a:pPr>
            <a:r>
              <a:rPr lang="fr-FR" altLang="fr-FR" sz="1000" dirty="0">
                <a:solidFill>
                  <a:srgbClr val="404040"/>
                </a:solidFill>
              </a:rPr>
              <a:t>Retrouvez en cliquant </a:t>
            </a:r>
            <a:r>
              <a:rPr lang="fr-FR" altLang="fr-FR" sz="1000" dirty="0">
                <a:solidFill>
                  <a:srgbClr val="404040"/>
                </a:solidFill>
                <a:hlinkClick r:id="rId3"/>
              </a:rPr>
              <a:t>ici</a:t>
            </a:r>
            <a:r>
              <a:rPr lang="fr-FR" altLang="fr-FR" sz="1000" dirty="0">
                <a:solidFill>
                  <a:srgbClr val="404040"/>
                </a:solidFill>
              </a:rPr>
              <a:t> le listing détaillé ORCA. </a:t>
            </a:r>
            <a:endParaRPr lang="fr-FR" altLang="fr-FR" dirty="0">
              <a:solidFill>
                <a:srgbClr val="404040"/>
              </a:solidFill>
              <a:latin typeface="Montserrat Black" panose="00000A00000000000000" pitchFamily="2" charset="0"/>
            </a:endParaRPr>
          </a:p>
          <a:p>
            <a:pPr eaLnBrk="1" hangingPunct="1">
              <a:defRPr/>
            </a:pPr>
            <a:endParaRPr lang="fr-FR" altLang="fr-FR" dirty="0">
              <a:solidFill>
                <a:srgbClr val="404040"/>
              </a:solidFill>
            </a:endParaRPr>
          </a:p>
        </p:txBody>
      </p:sp>
      <p:sp>
        <p:nvSpPr>
          <p:cNvPr id="13" name="ZoneTexte 12">
            <a:extLst>
              <a:ext uri="{FF2B5EF4-FFF2-40B4-BE49-F238E27FC236}">
                <a16:creationId xmlns:a16="http://schemas.microsoft.com/office/drawing/2014/main" id="{930834DA-570A-4000-B803-17834F86A283}"/>
              </a:ext>
            </a:extLst>
          </p:cNvPr>
          <p:cNvSpPr txBox="1">
            <a:spLocks noChangeArrowheads="1"/>
          </p:cNvSpPr>
          <p:nvPr userDrawn="1"/>
        </p:nvSpPr>
        <p:spPr bwMode="auto">
          <a:xfrm>
            <a:off x="4392613" y="674688"/>
            <a:ext cx="2946400" cy="1169987"/>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r>
              <a:rPr lang="fr-FR" altLang="fr-FR" sz="1400" dirty="0">
                <a:solidFill>
                  <a:srgbClr val="404040"/>
                </a:solidFill>
                <a:latin typeface="Montserrat Black" panose="00000A00000000000000" pitchFamily="2" charset="0"/>
              </a:rPr>
              <a:t>ECHEANCES 2022</a:t>
            </a:r>
          </a:p>
          <a:p>
            <a:pPr eaLnBrk="1" hangingPunct="1">
              <a:defRPr/>
            </a:pPr>
            <a:r>
              <a:rPr lang="fr-FR" altLang="fr-FR" sz="1000" dirty="0">
                <a:solidFill>
                  <a:srgbClr val="404040"/>
                </a:solidFill>
              </a:rPr>
              <a:t>Retrouvez en cliquant </a:t>
            </a:r>
            <a:r>
              <a:rPr lang="fr-FR" altLang="fr-FR" sz="1000" dirty="0">
                <a:solidFill>
                  <a:srgbClr val="404040"/>
                </a:solidFill>
                <a:hlinkClick r:id="rId4"/>
              </a:rPr>
              <a:t>ici</a:t>
            </a:r>
            <a:r>
              <a:rPr lang="fr-FR" altLang="fr-FR" sz="1000" dirty="0">
                <a:solidFill>
                  <a:srgbClr val="404040"/>
                </a:solidFill>
              </a:rPr>
              <a:t> les listing détaillés (ORCA – rubrique Échéances »)</a:t>
            </a:r>
          </a:p>
          <a:p>
            <a:pPr eaLnBrk="1" hangingPunct="1">
              <a:defRPr/>
            </a:pPr>
            <a:endParaRPr lang="fr-FR" altLang="fr-FR" dirty="0">
              <a:solidFill>
                <a:srgbClr val="404040"/>
              </a:solidFill>
              <a:latin typeface="Montserrat Black" panose="00000A00000000000000" pitchFamily="2" charset="0"/>
            </a:endParaRPr>
          </a:p>
          <a:p>
            <a:pPr eaLnBrk="1" hangingPunct="1">
              <a:defRPr/>
            </a:pPr>
            <a:endParaRPr lang="fr-FR" altLang="fr-FR" dirty="0">
              <a:solidFill>
                <a:srgbClr val="404040"/>
              </a:solidFill>
            </a:endParaRPr>
          </a:p>
        </p:txBody>
      </p:sp>
      <p:sp>
        <p:nvSpPr>
          <p:cNvPr id="14" name="ZoneTexte 13">
            <a:extLst>
              <a:ext uri="{FF2B5EF4-FFF2-40B4-BE49-F238E27FC236}">
                <a16:creationId xmlns:a16="http://schemas.microsoft.com/office/drawing/2014/main" id="{4331499D-0C57-4CBF-928E-06F127B6D031}"/>
              </a:ext>
            </a:extLst>
          </p:cNvPr>
          <p:cNvSpPr txBox="1"/>
          <p:nvPr userDrawn="1"/>
        </p:nvSpPr>
        <p:spPr>
          <a:xfrm>
            <a:off x="4392613" y="1785938"/>
            <a:ext cx="2944812" cy="2338387"/>
          </a:xfrm>
          <a:prstGeom prst="rect">
            <a:avLst/>
          </a:prstGeom>
          <a:noFill/>
        </p:spPr>
        <p:txBody>
          <a:bodyPr>
            <a:spAutoFit/>
          </a:bodyPr>
          <a:lstStyle/>
          <a:p>
            <a:pPr eaLnBrk="1" fontAlgn="auto" hangingPunct="1">
              <a:spcBef>
                <a:spcPts val="0"/>
              </a:spcBef>
              <a:spcAft>
                <a:spcPts val="0"/>
              </a:spcAft>
              <a:defRPr/>
            </a:pPr>
            <a:r>
              <a:rPr lang="fr-FR" sz="1400" dirty="0">
                <a:solidFill>
                  <a:schemeClr val="tx1">
                    <a:lumMod val="75000"/>
                    <a:lumOff val="25000"/>
                  </a:schemeClr>
                </a:solidFill>
                <a:latin typeface="Montserrat Black" panose="00000A00000000000000" pitchFamily="2" charset="0"/>
              </a:rPr>
              <a:t>PEL POTENTIELLEMENT IRREGULIERS</a:t>
            </a:r>
          </a:p>
          <a:p>
            <a:pPr eaLnBrk="1" fontAlgn="auto" hangingPunct="1">
              <a:spcBef>
                <a:spcPts val="0"/>
              </a:spcBef>
              <a:spcAft>
                <a:spcPts val="0"/>
              </a:spcAft>
              <a:buFont typeface="Arial" panose="020B0604020202020204" pitchFamily="34" charset="0"/>
              <a:buNone/>
              <a:defRPr/>
            </a:pPr>
            <a:r>
              <a:rPr lang="fr-FR" altLang="fr-FR" sz="1000" dirty="0">
                <a:solidFill>
                  <a:schemeClr val="tx1">
                    <a:lumMod val="75000"/>
                    <a:lumOff val="25000"/>
                  </a:schemeClr>
                </a:solidFill>
                <a:latin typeface="+mn-lt"/>
              </a:rPr>
              <a:t>Rappel des traitements attendus :</a:t>
            </a:r>
          </a:p>
          <a:p>
            <a:pPr marL="171450" indent="-171450" eaLnBrk="1" fontAlgn="auto" hangingPunct="1">
              <a:spcBef>
                <a:spcPts val="0"/>
              </a:spcBef>
              <a:spcAft>
                <a:spcPts val="0"/>
              </a:spcAft>
              <a:buFont typeface="Arial" panose="020B0604020202020204" pitchFamily="34" charset="0"/>
              <a:buChar char="•"/>
              <a:defRPr/>
            </a:pPr>
            <a:r>
              <a:rPr lang="fr-FR" altLang="fr-FR" sz="1000" dirty="0">
                <a:solidFill>
                  <a:schemeClr val="tx1">
                    <a:lumMod val="75000"/>
                    <a:lumOff val="25000"/>
                  </a:schemeClr>
                </a:solidFill>
                <a:latin typeface="+mn-lt"/>
              </a:rPr>
              <a:t>Régulariser les versements manquants.</a:t>
            </a:r>
          </a:p>
          <a:p>
            <a:pPr marL="171450" indent="-171450" eaLnBrk="1" fontAlgn="auto" hangingPunct="1">
              <a:spcBef>
                <a:spcPts val="0"/>
              </a:spcBef>
              <a:spcAft>
                <a:spcPts val="0"/>
              </a:spcAft>
              <a:buFont typeface="Arial" panose="020B0604020202020204" pitchFamily="34" charset="0"/>
              <a:buChar char="•"/>
              <a:defRPr/>
            </a:pPr>
            <a:r>
              <a:rPr lang="fr-FR" altLang="fr-FR" sz="1000" dirty="0">
                <a:solidFill>
                  <a:schemeClr val="tx1">
                    <a:lumMod val="75000"/>
                    <a:lumOff val="25000"/>
                  </a:schemeClr>
                </a:solidFill>
                <a:latin typeface="+mn-lt"/>
              </a:rPr>
              <a:t>Vérifier et modifier au besoin l’abonnement mis en place, permettant ainsi d’assurer le versement minimum de 540€ chaque année.</a:t>
            </a:r>
          </a:p>
          <a:p>
            <a:pPr marL="171450" indent="-171450" eaLnBrk="1" fontAlgn="auto" hangingPunct="1">
              <a:spcBef>
                <a:spcPts val="0"/>
              </a:spcBef>
              <a:spcAft>
                <a:spcPts val="0"/>
              </a:spcAft>
              <a:buFont typeface="Arial" panose="020B0604020202020204" pitchFamily="34" charset="0"/>
              <a:buChar char="•"/>
              <a:defRPr/>
            </a:pPr>
            <a:r>
              <a:rPr lang="fr-FR" altLang="fr-FR" sz="1000" dirty="0">
                <a:solidFill>
                  <a:schemeClr val="tx1">
                    <a:lumMod val="75000"/>
                    <a:lumOff val="25000"/>
                  </a:schemeClr>
                </a:solidFill>
                <a:latin typeface="+mn-lt"/>
              </a:rPr>
              <a:t>Vérifier et procéder au besoin à la prorogation du PEL.</a:t>
            </a:r>
          </a:p>
          <a:p>
            <a:pPr marL="171450" indent="-171450" eaLnBrk="1" fontAlgn="auto" hangingPunct="1">
              <a:spcBef>
                <a:spcPts val="0"/>
              </a:spcBef>
              <a:spcAft>
                <a:spcPts val="0"/>
              </a:spcAft>
              <a:buFont typeface="Arial" panose="020B0604020202020204" pitchFamily="34" charset="0"/>
              <a:buChar char="•"/>
              <a:defRPr/>
            </a:pPr>
            <a:r>
              <a:rPr lang="fr-FR" altLang="fr-FR" sz="1000" dirty="0">
                <a:solidFill>
                  <a:schemeClr val="tx1">
                    <a:lumMod val="75000"/>
                    <a:lumOff val="25000"/>
                  </a:schemeClr>
                </a:solidFill>
                <a:latin typeface="+mn-lt"/>
              </a:rPr>
              <a:t>En cas d’alimentation du PEL par les propres soins du client proposer la mise en place d’un abonnement.</a:t>
            </a:r>
            <a:endParaRPr lang="fr-FR" dirty="0">
              <a:solidFill>
                <a:schemeClr val="tx1">
                  <a:lumMod val="75000"/>
                  <a:lumOff val="25000"/>
                </a:schemeClr>
              </a:solidFill>
              <a:latin typeface="Montserrat Black" panose="00000A00000000000000" pitchFamily="2" charset="0"/>
            </a:endParaRPr>
          </a:p>
          <a:p>
            <a:pPr eaLnBrk="1" fontAlgn="auto" hangingPunct="1">
              <a:spcBef>
                <a:spcPts val="0"/>
              </a:spcBef>
              <a:spcAft>
                <a:spcPts val="0"/>
              </a:spcAft>
              <a:defRPr/>
            </a:pPr>
            <a:endParaRPr lang="fr-FR" dirty="0">
              <a:solidFill>
                <a:schemeClr val="tx1">
                  <a:lumMod val="75000"/>
                  <a:lumOff val="25000"/>
                </a:schemeClr>
              </a:solidFill>
              <a:latin typeface="+mn-lt"/>
            </a:endParaRPr>
          </a:p>
        </p:txBody>
      </p:sp>
      <p:sp>
        <p:nvSpPr>
          <p:cNvPr id="15" name="Rectangle 14">
            <a:extLst>
              <a:ext uri="{FF2B5EF4-FFF2-40B4-BE49-F238E27FC236}">
                <a16:creationId xmlns:a16="http://schemas.microsoft.com/office/drawing/2014/main" id="{C3C126BA-7CDB-4BF3-86B9-8BEE4372CC84}"/>
              </a:ext>
            </a:extLst>
          </p:cNvPr>
          <p:cNvSpPr/>
          <p:nvPr userDrawn="1"/>
        </p:nvSpPr>
        <p:spPr>
          <a:xfrm>
            <a:off x="3584575" y="4160838"/>
            <a:ext cx="3854450" cy="236378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6" name="ZoneTexte 15">
            <a:extLst>
              <a:ext uri="{FF2B5EF4-FFF2-40B4-BE49-F238E27FC236}">
                <a16:creationId xmlns:a16="http://schemas.microsoft.com/office/drawing/2014/main" id="{2436CE85-1208-4CA1-9B94-7BFE273DCAF7}"/>
              </a:ext>
            </a:extLst>
          </p:cNvPr>
          <p:cNvSpPr txBox="1">
            <a:spLocks noChangeArrowheads="1"/>
          </p:cNvSpPr>
          <p:nvPr userDrawn="1"/>
        </p:nvSpPr>
        <p:spPr bwMode="auto">
          <a:xfrm>
            <a:off x="4392613" y="4302125"/>
            <a:ext cx="2944812" cy="2062163"/>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r>
              <a:rPr lang="fr-FR" altLang="fr-FR" sz="1400">
                <a:solidFill>
                  <a:srgbClr val="404040"/>
                </a:solidFill>
                <a:latin typeface="Montserrat Black" panose="00000A00000000000000" pitchFamily="2" charset="0"/>
              </a:rPr>
              <a:t>AUTO – 2 ROUES – CONTRATS PROVISOIRES</a:t>
            </a:r>
          </a:p>
          <a:p>
            <a:pPr algn="just" eaLnBrk="1" hangingPunct="1">
              <a:defRPr/>
            </a:pPr>
            <a:r>
              <a:rPr lang="fr-FR" altLang="fr-FR" sz="1000">
                <a:solidFill>
                  <a:srgbClr val="404040"/>
                </a:solidFill>
              </a:rPr>
              <a:t>Si un contrat auto ou 2 roues est un «contrat provisoire en note de couverture» notre client doit alors nous fournir les justificatifs sous 30 jours à compter de la date d’effet du contrat. Passé ce délai, le véhicule ne sera plus assuré. D’où l’utilité de relancer ces clients pour finaliser ces contrats et en priorisant ceux à moins de 10 jours de la sortie.</a:t>
            </a:r>
          </a:p>
          <a:p>
            <a:pPr algn="just" eaLnBrk="1" hangingPunct="1">
              <a:defRPr/>
            </a:pPr>
            <a:r>
              <a:rPr lang="fr-FR" altLang="fr-FR" sz="1000">
                <a:solidFill>
                  <a:srgbClr val="404040"/>
                </a:solidFill>
              </a:rPr>
              <a:t>Retrouvez en cliquant </a:t>
            </a:r>
            <a:r>
              <a:rPr lang="fr-FR" altLang="fr-FR" sz="1000">
                <a:solidFill>
                  <a:srgbClr val="404040"/>
                </a:solidFill>
                <a:hlinkClick r:id="rId5"/>
              </a:rPr>
              <a:t>ici</a:t>
            </a:r>
            <a:r>
              <a:rPr lang="fr-FR" altLang="fr-FR" sz="1000">
                <a:solidFill>
                  <a:srgbClr val="404040"/>
                </a:solidFill>
              </a:rPr>
              <a:t> le process complet de traitement d’un contrat AUTO</a:t>
            </a:r>
          </a:p>
        </p:txBody>
      </p:sp>
      <p:sp>
        <p:nvSpPr>
          <p:cNvPr id="17" name="Rectangle 16">
            <a:extLst>
              <a:ext uri="{FF2B5EF4-FFF2-40B4-BE49-F238E27FC236}">
                <a16:creationId xmlns:a16="http://schemas.microsoft.com/office/drawing/2014/main" id="{B759F794-7778-4DE3-8C0A-B02E9895C563}"/>
              </a:ext>
            </a:extLst>
          </p:cNvPr>
          <p:cNvSpPr/>
          <p:nvPr userDrawn="1"/>
        </p:nvSpPr>
        <p:spPr>
          <a:xfrm>
            <a:off x="7821613" y="1644650"/>
            <a:ext cx="3824287" cy="85883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8" name="ZoneTexte 17">
            <a:extLst>
              <a:ext uri="{FF2B5EF4-FFF2-40B4-BE49-F238E27FC236}">
                <a16:creationId xmlns:a16="http://schemas.microsoft.com/office/drawing/2014/main" id="{50629AF7-F7F4-44FC-BA3D-35027DD1FF59}"/>
              </a:ext>
            </a:extLst>
          </p:cNvPr>
          <p:cNvSpPr txBox="1">
            <a:spLocks noChangeArrowheads="1"/>
          </p:cNvSpPr>
          <p:nvPr userDrawn="1"/>
        </p:nvSpPr>
        <p:spPr bwMode="auto">
          <a:xfrm>
            <a:off x="8520113" y="1824038"/>
            <a:ext cx="3043237" cy="461962"/>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r>
              <a:rPr lang="fr-FR" altLang="fr-FR" sz="1400">
                <a:solidFill>
                  <a:srgbClr val="404040"/>
                </a:solidFill>
                <a:latin typeface="Montserrat Black" panose="00000A00000000000000" pitchFamily="2" charset="0"/>
              </a:rPr>
              <a:t>SUIVI MOBILITE BANCAIRE</a:t>
            </a:r>
          </a:p>
          <a:p>
            <a:pPr algn="just" eaLnBrk="1" hangingPunct="1">
              <a:defRPr/>
            </a:pPr>
            <a:r>
              <a:rPr lang="fr-FR" altLang="fr-FR" sz="1000">
                <a:solidFill>
                  <a:srgbClr val="404040"/>
                </a:solidFill>
              </a:rPr>
              <a:t>Retrouvez en cliquant </a:t>
            </a:r>
            <a:r>
              <a:rPr lang="fr-FR" altLang="fr-FR" sz="1000">
                <a:solidFill>
                  <a:srgbClr val="404040"/>
                </a:solidFill>
                <a:hlinkClick r:id="rId6"/>
              </a:rPr>
              <a:t>ici</a:t>
            </a:r>
            <a:r>
              <a:rPr lang="fr-FR" altLang="fr-FR" sz="1000">
                <a:solidFill>
                  <a:srgbClr val="404040"/>
                </a:solidFill>
              </a:rPr>
              <a:t> le listing détaillé ORCA. </a:t>
            </a:r>
            <a:endParaRPr lang="fr-FR" altLang="fr-FR">
              <a:solidFill>
                <a:srgbClr val="404040"/>
              </a:solidFill>
              <a:latin typeface="Montserrat Black" panose="00000A00000000000000" pitchFamily="2" charset="0"/>
            </a:endParaRPr>
          </a:p>
        </p:txBody>
      </p:sp>
      <p:sp>
        <p:nvSpPr>
          <p:cNvPr id="19" name="Rectangle 18">
            <a:extLst>
              <a:ext uri="{FF2B5EF4-FFF2-40B4-BE49-F238E27FC236}">
                <a16:creationId xmlns:a16="http://schemas.microsoft.com/office/drawing/2014/main" id="{A6403786-B03A-4DDA-9CD5-9B2FD1E5A95C}"/>
              </a:ext>
            </a:extLst>
          </p:cNvPr>
          <p:cNvSpPr/>
          <p:nvPr userDrawn="1"/>
        </p:nvSpPr>
        <p:spPr>
          <a:xfrm>
            <a:off x="7821613" y="2665413"/>
            <a:ext cx="3824287" cy="83502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20" name="ZoneTexte 19">
            <a:extLst>
              <a:ext uri="{FF2B5EF4-FFF2-40B4-BE49-F238E27FC236}">
                <a16:creationId xmlns:a16="http://schemas.microsoft.com/office/drawing/2014/main" id="{5CFDBC92-4220-4874-AB06-19C99C10D4D7}"/>
              </a:ext>
            </a:extLst>
          </p:cNvPr>
          <p:cNvSpPr txBox="1">
            <a:spLocks noChangeArrowheads="1"/>
          </p:cNvSpPr>
          <p:nvPr userDrawn="1"/>
        </p:nvSpPr>
        <p:spPr bwMode="auto">
          <a:xfrm>
            <a:off x="8520113" y="2860675"/>
            <a:ext cx="3043237" cy="446088"/>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r>
              <a:rPr lang="fr-FR" altLang="fr-FR" sz="1400">
                <a:solidFill>
                  <a:srgbClr val="404040"/>
                </a:solidFill>
                <a:latin typeface="Montserrat Black" panose="00000A00000000000000" pitchFamily="2" charset="0"/>
              </a:rPr>
              <a:t>SUIVI CREDITS PROJET</a:t>
            </a:r>
          </a:p>
          <a:p>
            <a:pPr algn="just" eaLnBrk="1" hangingPunct="1">
              <a:lnSpc>
                <a:spcPct val="90000"/>
              </a:lnSpc>
              <a:defRPr/>
            </a:pPr>
            <a:r>
              <a:rPr lang="fr-FR" altLang="fr-FR" sz="1000">
                <a:solidFill>
                  <a:srgbClr val="404040"/>
                </a:solidFill>
              </a:rPr>
              <a:t>Retrouvez en cliquant </a:t>
            </a:r>
            <a:r>
              <a:rPr lang="fr-FR" altLang="fr-FR" sz="1000">
                <a:solidFill>
                  <a:srgbClr val="404040"/>
                </a:solidFill>
                <a:hlinkClick r:id="rId7"/>
              </a:rPr>
              <a:t>ici </a:t>
            </a:r>
            <a:r>
              <a:rPr lang="fr-FR" altLang="fr-FR" sz="1000">
                <a:solidFill>
                  <a:srgbClr val="404040"/>
                </a:solidFill>
              </a:rPr>
              <a:t>le listing ORCA détaillé </a:t>
            </a:r>
          </a:p>
        </p:txBody>
      </p:sp>
      <p:sp>
        <p:nvSpPr>
          <p:cNvPr id="21" name="Rectangle 20">
            <a:extLst>
              <a:ext uri="{FF2B5EF4-FFF2-40B4-BE49-F238E27FC236}">
                <a16:creationId xmlns:a16="http://schemas.microsoft.com/office/drawing/2014/main" id="{8A5CEB6B-8EF6-4B7A-B222-6402B7675965}"/>
              </a:ext>
            </a:extLst>
          </p:cNvPr>
          <p:cNvSpPr/>
          <p:nvPr userDrawn="1"/>
        </p:nvSpPr>
        <p:spPr>
          <a:xfrm>
            <a:off x="7821613" y="3702050"/>
            <a:ext cx="3824287" cy="8128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22" name="ZoneTexte 21">
            <a:extLst>
              <a:ext uri="{FF2B5EF4-FFF2-40B4-BE49-F238E27FC236}">
                <a16:creationId xmlns:a16="http://schemas.microsoft.com/office/drawing/2014/main" id="{5A35DE6E-CDE7-43BB-B7DD-B777C3621489}"/>
              </a:ext>
            </a:extLst>
          </p:cNvPr>
          <p:cNvSpPr txBox="1">
            <a:spLocks noChangeArrowheads="1"/>
          </p:cNvSpPr>
          <p:nvPr userDrawn="1"/>
        </p:nvSpPr>
        <p:spPr bwMode="auto">
          <a:xfrm>
            <a:off x="8520113" y="3871913"/>
            <a:ext cx="3043237" cy="460375"/>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r>
              <a:rPr lang="fr-FR" altLang="fr-FR" sz="1400">
                <a:solidFill>
                  <a:srgbClr val="404040"/>
                </a:solidFill>
                <a:latin typeface="Montserrat Black" panose="00000A00000000000000" pitchFamily="2" charset="0"/>
              </a:rPr>
              <a:t>SUIVI VAD</a:t>
            </a:r>
          </a:p>
          <a:p>
            <a:pPr algn="just" eaLnBrk="1" hangingPunct="1">
              <a:lnSpc>
                <a:spcPct val="90000"/>
              </a:lnSpc>
              <a:defRPr/>
            </a:pPr>
            <a:r>
              <a:rPr lang="fr-FR" altLang="fr-FR" sz="1000">
                <a:solidFill>
                  <a:srgbClr val="404040"/>
                </a:solidFill>
              </a:rPr>
              <a:t>Retrouvez en cliquant </a:t>
            </a:r>
            <a:r>
              <a:rPr lang="fr-FR" altLang="fr-FR" sz="1000">
                <a:solidFill>
                  <a:srgbClr val="404040"/>
                </a:solidFill>
                <a:hlinkClick r:id="rId8"/>
              </a:rPr>
              <a:t>ici</a:t>
            </a:r>
            <a:r>
              <a:rPr lang="fr-FR" altLang="fr-FR" sz="1000">
                <a:solidFill>
                  <a:srgbClr val="404040"/>
                </a:solidFill>
              </a:rPr>
              <a:t> le listing ORCA détaillé </a:t>
            </a:r>
          </a:p>
        </p:txBody>
      </p:sp>
      <p:sp>
        <p:nvSpPr>
          <p:cNvPr id="23" name="ZoneTexte 22">
            <a:extLst>
              <a:ext uri="{FF2B5EF4-FFF2-40B4-BE49-F238E27FC236}">
                <a16:creationId xmlns:a16="http://schemas.microsoft.com/office/drawing/2014/main" id="{A4DEA911-E5A7-4B1B-B39D-B88B053AEDBA}"/>
              </a:ext>
            </a:extLst>
          </p:cNvPr>
          <p:cNvSpPr txBox="1">
            <a:spLocks noChangeArrowheads="1"/>
          </p:cNvSpPr>
          <p:nvPr userDrawn="1"/>
        </p:nvSpPr>
        <p:spPr bwMode="auto">
          <a:xfrm>
            <a:off x="777875" y="6110288"/>
            <a:ext cx="1660525" cy="385762"/>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r>
              <a:rPr lang="fr-FR" altLang="fr-FR" sz="1000">
                <a:solidFill>
                  <a:schemeClr val="bg1"/>
                </a:solidFill>
                <a:latin typeface="Montserrat Black" panose="00000A00000000000000" pitchFamily="2" charset="0"/>
              </a:rPr>
              <a:t>Cliquez sur cet icône</a:t>
            </a:r>
          </a:p>
          <a:p>
            <a:pPr algn="just" eaLnBrk="1" hangingPunct="1">
              <a:lnSpc>
                <a:spcPct val="90000"/>
              </a:lnSpc>
              <a:defRPr/>
            </a:pPr>
            <a:r>
              <a:rPr lang="fr-FR" altLang="fr-FR" sz="1000">
                <a:solidFill>
                  <a:schemeClr val="bg1"/>
                </a:solidFill>
              </a:rPr>
              <a:t>Pour accéder à votre suivi</a:t>
            </a:r>
          </a:p>
        </p:txBody>
      </p:sp>
      <p:pic>
        <p:nvPicPr>
          <p:cNvPr id="24" name="Image 23">
            <a:extLst>
              <a:ext uri="{FF2B5EF4-FFF2-40B4-BE49-F238E27FC236}">
                <a16:creationId xmlns:a16="http://schemas.microsoft.com/office/drawing/2014/main" id="{E1B10B9A-ED2C-43D8-B98B-48B7D3E9B8BC}"/>
              </a:ext>
            </a:extLst>
          </p:cNvPr>
          <p:cNvPicPr>
            <a:picLocks noChangeAspect="1"/>
          </p:cNvPicPr>
          <p:nvPr userDrawn="1"/>
        </p:nvPicPr>
        <p:blipFill>
          <a:blip r:embed="rId9">
            <a:duotone>
              <a:schemeClr val="accent5">
                <a:shade val="45000"/>
                <a:satMod val="135000"/>
              </a:schemeClr>
              <a:prstClr val="white"/>
            </a:duotone>
          </a:blip>
          <a:stretch>
            <a:fillRect/>
          </a:stretch>
        </p:blipFill>
        <p:spPr>
          <a:xfrm>
            <a:off x="-72424" y="5852610"/>
            <a:ext cx="762000" cy="762000"/>
          </a:xfrm>
          <a:prstGeom prst="rect">
            <a:avLst/>
          </a:prstGeom>
        </p:spPr>
      </p:pic>
      <p:sp>
        <p:nvSpPr>
          <p:cNvPr id="25" name="ZoneTexte 24">
            <a:extLst>
              <a:ext uri="{FF2B5EF4-FFF2-40B4-BE49-F238E27FC236}">
                <a16:creationId xmlns:a16="http://schemas.microsoft.com/office/drawing/2014/main" id="{CB5DEB78-F580-46B3-9B8E-F22AF34D36A9}"/>
              </a:ext>
            </a:extLst>
          </p:cNvPr>
          <p:cNvSpPr txBox="1"/>
          <p:nvPr userDrawn="1"/>
        </p:nvSpPr>
        <p:spPr>
          <a:xfrm>
            <a:off x="415925" y="6319838"/>
            <a:ext cx="123825" cy="201612"/>
          </a:xfrm>
          <a:prstGeom prst="rect">
            <a:avLst/>
          </a:prstGeom>
          <a:solidFill>
            <a:schemeClr val="accent4">
              <a:lumMod val="75000"/>
            </a:schemeClr>
          </a:solidFill>
        </p:spPr>
        <p:txBody>
          <a:bodyPr>
            <a:spAutoFit/>
          </a:bodyPr>
          <a:lstStyle/>
          <a:p>
            <a:pPr eaLnBrk="1" fontAlgn="auto" hangingPunct="1">
              <a:spcBef>
                <a:spcPts val="0"/>
              </a:spcBef>
              <a:spcAft>
                <a:spcPts val="0"/>
              </a:spcAft>
              <a:defRPr/>
            </a:pPr>
            <a:endParaRPr lang="fr-FR" dirty="0">
              <a:latin typeface="+mn-lt"/>
            </a:endParaRPr>
          </a:p>
        </p:txBody>
      </p:sp>
      <p:pic>
        <p:nvPicPr>
          <p:cNvPr id="26" name="Picture 13" descr="Résultat de recherche d'images pour &quot;clic&quot;">
            <a:hlinkClick r:id="rId10" action="ppaction://hlinkfile"/>
            <a:extLst>
              <a:ext uri="{FF2B5EF4-FFF2-40B4-BE49-F238E27FC236}">
                <a16:creationId xmlns:a16="http://schemas.microsoft.com/office/drawing/2014/main" id="{CA91BEC8-A2D0-4B81-89E5-0BE1F4D2186E}"/>
              </a:ext>
            </a:extLst>
          </p:cNvPr>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433388" y="6338888"/>
            <a:ext cx="252412" cy="252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Ellipse 28">
            <a:extLst>
              <a:ext uri="{FF2B5EF4-FFF2-40B4-BE49-F238E27FC236}">
                <a16:creationId xmlns:a16="http://schemas.microsoft.com/office/drawing/2014/main" id="{E1193E57-B0E4-420A-9453-12A2C846155A}"/>
              </a:ext>
            </a:extLst>
          </p:cNvPr>
          <p:cNvSpPr/>
          <p:nvPr userDrawn="1"/>
        </p:nvSpPr>
        <p:spPr>
          <a:xfrm>
            <a:off x="11154167" y="5681881"/>
            <a:ext cx="2007337" cy="2007337"/>
          </a:xfrm>
          <a:prstGeom prst="ellipse">
            <a:avLst/>
          </a:prstGeom>
          <a:noFill/>
          <a:ln w="47625">
            <a:solidFill>
              <a:srgbClr val="E60B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cxnSp>
        <p:nvCxnSpPr>
          <p:cNvPr id="30" name="Connecteur droit 29">
            <a:extLst>
              <a:ext uri="{FF2B5EF4-FFF2-40B4-BE49-F238E27FC236}">
                <a16:creationId xmlns:a16="http://schemas.microsoft.com/office/drawing/2014/main" id="{FD107FD2-FAE8-4901-9D06-F891551EA244}"/>
              </a:ext>
            </a:extLst>
          </p:cNvPr>
          <p:cNvCxnSpPr>
            <a:cxnSpLocks/>
          </p:cNvCxnSpPr>
          <p:nvPr userDrawn="1"/>
        </p:nvCxnSpPr>
        <p:spPr>
          <a:xfrm flipH="1">
            <a:off x="11186030" y="5336651"/>
            <a:ext cx="1031907" cy="1587932"/>
          </a:xfrm>
          <a:prstGeom prst="line">
            <a:avLst/>
          </a:prstGeom>
          <a:ln w="38100">
            <a:solidFill>
              <a:srgbClr val="FFD817"/>
            </a:solidFill>
            <a:prstDash val="dash"/>
          </a:ln>
        </p:spPr>
        <p:style>
          <a:lnRef idx="1">
            <a:schemeClr val="accent1"/>
          </a:lnRef>
          <a:fillRef idx="0">
            <a:schemeClr val="accent1"/>
          </a:fillRef>
          <a:effectRef idx="0">
            <a:schemeClr val="accent1"/>
          </a:effectRef>
          <a:fontRef idx="minor">
            <a:schemeClr val="tx1"/>
          </a:fontRef>
        </p:style>
      </p:cxnSp>
      <p:cxnSp>
        <p:nvCxnSpPr>
          <p:cNvPr id="31" name="Connecteur droit 30">
            <a:extLst>
              <a:ext uri="{FF2B5EF4-FFF2-40B4-BE49-F238E27FC236}">
                <a16:creationId xmlns:a16="http://schemas.microsoft.com/office/drawing/2014/main" id="{D0B17478-48E2-4137-BAAD-2E667BC0A74D}"/>
              </a:ext>
            </a:extLst>
          </p:cNvPr>
          <p:cNvCxnSpPr>
            <a:cxnSpLocks/>
          </p:cNvCxnSpPr>
          <p:nvPr userDrawn="1"/>
        </p:nvCxnSpPr>
        <p:spPr>
          <a:xfrm flipH="1">
            <a:off x="11239129" y="5415379"/>
            <a:ext cx="1094765" cy="1644876"/>
          </a:xfrm>
          <a:prstGeom prst="line">
            <a:avLst/>
          </a:prstGeom>
          <a:ln w="47625">
            <a:solidFill>
              <a:schemeClr val="tx1"/>
            </a:solidFill>
          </a:ln>
        </p:spPr>
        <p:style>
          <a:lnRef idx="1">
            <a:schemeClr val="accent1"/>
          </a:lnRef>
          <a:fillRef idx="0">
            <a:schemeClr val="accent1"/>
          </a:fillRef>
          <a:effectRef idx="0">
            <a:schemeClr val="accent1"/>
          </a:effectRef>
          <a:fontRef idx="minor">
            <a:schemeClr val="tx1"/>
          </a:fontRef>
        </p:style>
      </p:cxnSp>
      <p:sp>
        <p:nvSpPr>
          <p:cNvPr id="32" name="Ellipse 31">
            <a:extLst>
              <a:ext uri="{FF2B5EF4-FFF2-40B4-BE49-F238E27FC236}">
                <a16:creationId xmlns:a16="http://schemas.microsoft.com/office/drawing/2014/main" id="{9111B88F-F9F0-46B6-9605-921104D93E47}"/>
              </a:ext>
            </a:extLst>
          </p:cNvPr>
          <p:cNvSpPr/>
          <p:nvPr userDrawn="1"/>
        </p:nvSpPr>
        <p:spPr>
          <a:xfrm>
            <a:off x="10157374" y="6542308"/>
            <a:ext cx="1388533" cy="1388533"/>
          </a:xfrm>
          <a:prstGeom prst="ellipse">
            <a:avLst/>
          </a:prstGeom>
          <a:noFill/>
          <a:ln w="47625">
            <a:solidFill>
              <a:srgbClr val="3EAB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28572296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E 1">
    <p:bg>
      <p:bgPr>
        <a:solidFill>
          <a:srgbClr val="F2F2F2"/>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4D27B89-8091-411A-A123-A742E10A28B9}"/>
              </a:ext>
            </a:extLst>
          </p:cNvPr>
          <p:cNvSpPr/>
          <p:nvPr userDrawn="1"/>
        </p:nvSpPr>
        <p:spPr>
          <a:xfrm>
            <a:off x="0" y="368300"/>
            <a:ext cx="12192000" cy="60848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9" name="Rectangle 8">
            <a:extLst>
              <a:ext uri="{FF2B5EF4-FFF2-40B4-BE49-F238E27FC236}">
                <a16:creationId xmlns:a16="http://schemas.microsoft.com/office/drawing/2014/main" id="{5B6405C0-B785-4E72-8EE9-6116AD3CA340}"/>
              </a:ext>
            </a:extLst>
          </p:cNvPr>
          <p:cNvSpPr/>
          <p:nvPr userDrawn="1"/>
        </p:nvSpPr>
        <p:spPr>
          <a:xfrm>
            <a:off x="10985500" y="107950"/>
            <a:ext cx="1206500" cy="641667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pic>
        <p:nvPicPr>
          <p:cNvPr id="11" name="Image 9">
            <a:extLst>
              <a:ext uri="{FF2B5EF4-FFF2-40B4-BE49-F238E27FC236}">
                <a16:creationId xmlns:a16="http://schemas.microsoft.com/office/drawing/2014/main" id="{29E4E2AA-CF8D-4D92-9215-98C0777A211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1231563" y="4826000"/>
            <a:ext cx="631825"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Image 12">
            <a:extLst>
              <a:ext uri="{FF2B5EF4-FFF2-40B4-BE49-F238E27FC236}">
                <a16:creationId xmlns:a16="http://schemas.microsoft.com/office/drawing/2014/main" id="{9C776B7C-FE80-479C-A470-182125E22CD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1236325" y="3155950"/>
            <a:ext cx="677863" cy="67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Image 13">
            <a:extLst>
              <a:ext uri="{FF2B5EF4-FFF2-40B4-BE49-F238E27FC236}">
                <a16:creationId xmlns:a16="http://schemas.microsoft.com/office/drawing/2014/main" id="{EBBDB429-2CDC-4CBC-B673-06E64C0E5ADA}"/>
              </a:ext>
            </a:extLst>
          </p:cNvPr>
          <p:cNvPicPr>
            <a:picLocks noChangeAspect="1"/>
          </p:cNvPicPr>
          <p:nvPr userDrawn="1"/>
        </p:nvPicPr>
        <p:blipFill>
          <a:blip r:embed="rId4">
            <a:extLst>
              <a:ext uri="{28A0092B-C50C-407E-A947-70E740481C1C}">
                <a14:useLocalDpi xmlns:a14="http://schemas.microsoft.com/office/drawing/2010/main" val="0"/>
              </a:ext>
            </a:extLst>
          </a:blip>
          <a:srcRect r="23857" b="33075"/>
          <a:stretch>
            <a:fillRect/>
          </a:stretch>
        </p:blipFill>
        <p:spPr bwMode="auto">
          <a:xfrm>
            <a:off x="20638" y="6119813"/>
            <a:ext cx="785812" cy="690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13">
            <a:extLst>
              <a:ext uri="{FF2B5EF4-FFF2-40B4-BE49-F238E27FC236}">
                <a16:creationId xmlns:a16="http://schemas.microsoft.com/office/drawing/2014/main" id="{2A3B69C0-8588-409A-B479-8A322FD2136E}"/>
              </a:ext>
            </a:extLst>
          </p:cNvPr>
          <p:cNvSpPr/>
          <p:nvPr userDrawn="1"/>
        </p:nvSpPr>
        <p:spPr>
          <a:xfrm>
            <a:off x="481013" y="6713538"/>
            <a:ext cx="347662" cy="13176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pic>
        <p:nvPicPr>
          <p:cNvPr id="15" name="Image 14">
            <a:extLst>
              <a:ext uri="{FF2B5EF4-FFF2-40B4-BE49-F238E27FC236}">
                <a16:creationId xmlns:a16="http://schemas.microsoft.com/office/drawing/2014/main" id="{0A5AACA4-1B52-4160-BEE2-9B632BD62916}"/>
              </a:ext>
            </a:extLst>
          </p:cNvPr>
          <p:cNvPicPr>
            <a:picLocks noChangeAspect="1"/>
          </p:cNvPicPr>
          <p:nvPr userDrawn="1"/>
        </p:nvPicPr>
        <p:blipFill>
          <a:blip r:embed="rId5"/>
          <a:stretch>
            <a:fillRect/>
          </a:stretch>
        </p:blipFill>
        <p:spPr>
          <a:xfrm>
            <a:off x="0" y="368300"/>
            <a:ext cx="1352550" cy="828675"/>
          </a:xfrm>
          <a:prstGeom prst="rect">
            <a:avLst/>
          </a:prstGeom>
          <a:solidFill>
            <a:schemeClr val="accent4"/>
          </a:solidFill>
        </p:spPr>
      </p:pic>
      <p:sp>
        <p:nvSpPr>
          <p:cNvPr id="16" name="ZoneTexte 15">
            <a:extLst>
              <a:ext uri="{FF2B5EF4-FFF2-40B4-BE49-F238E27FC236}">
                <a16:creationId xmlns:a16="http://schemas.microsoft.com/office/drawing/2014/main" id="{E3A3A49C-F0FC-46C0-934D-A4D745637E29}"/>
              </a:ext>
            </a:extLst>
          </p:cNvPr>
          <p:cNvSpPr txBox="1">
            <a:spLocks noChangeArrowheads="1"/>
          </p:cNvSpPr>
          <p:nvPr userDrawn="1"/>
        </p:nvSpPr>
        <p:spPr bwMode="auto">
          <a:xfrm>
            <a:off x="11004550" y="5332413"/>
            <a:ext cx="1187450" cy="215900"/>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1" hangingPunct="1">
              <a:defRPr/>
            </a:pPr>
            <a:r>
              <a:rPr lang="fr-FR" altLang="fr-FR" sz="800" b="1">
                <a:solidFill>
                  <a:srgbClr val="E3322C"/>
                </a:solidFill>
                <a:latin typeface="Montserrat Black" panose="00000A00000000000000" pitchFamily="2" charset="0"/>
              </a:rPr>
              <a:t>IMPACT DANS…</a:t>
            </a:r>
          </a:p>
        </p:txBody>
      </p:sp>
      <p:sp>
        <p:nvSpPr>
          <p:cNvPr id="17" name="ZoneTexte 16">
            <a:extLst>
              <a:ext uri="{FF2B5EF4-FFF2-40B4-BE49-F238E27FC236}">
                <a16:creationId xmlns:a16="http://schemas.microsoft.com/office/drawing/2014/main" id="{D9FB8091-235F-476F-86A0-D71A2A8FBB77}"/>
              </a:ext>
            </a:extLst>
          </p:cNvPr>
          <p:cNvSpPr txBox="1">
            <a:spLocks noChangeArrowheads="1"/>
          </p:cNvSpPr>
          <p:nvPr userDrawn="1"/>
        </p:nvSpPr>
        <p:spPr bwMode="auto">
          <a:xfrm>
            <a:off x="11004550" y="3746500"/>
            <a:ext cx="1187450" cy="215900"/>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1" hangingPunct="1">
              <a:defRPr/>
            </a:pPr>
            <a:r>
              <a:rPr lang="fr-FR" altLang="fr-FR" sz="800" b="1">
                <a:solidFill>
                  <a:srgbClr val="E3322C"/>
                </a:solidFill>
                <a:latin typeface="Montserrat Black" panose="00000A00000000000000" pitchFamily="2" charset="0"/>
              </a:rPr>
              <a:t>IMPACT POUR…</a:t>
            </a:r>
          </a:p>
        </p:txBody>
      </p:sp>
      <p:sp>
        <p:nvSpPr>
          <p:cNvPr id="18" name="Rectangle 17">
            <a:extLst>
              <a:ext uri="{FF2B5EF4-FFF2-40B4-BE49-F238E27FC236}">
                <a16:creationId xmlns:a16="http://schemas.microsoft.com/office/drawing/2014/main" id="{83F05F91-F68E-41D9-870F-653E97CD97C9}"/>
              </a:ext>
            </a:extLst>
          </p:cNvPr>
          <p:cNvSpPr/>
          <p:nvPr userDrawn="1"/>
        </p:nvSpPr>
        <p:spPr>
          <a:xfrm>
            <a:off x="11220450" y="3908425"/>
            <a:ext cx="88900" cy="5778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9" name="Rectangle 18">
            <a:extLst>
              <a:ext uri="{FF2B5EF4-FFF2-40B4-BE49-F238E27FC236}">
                <a16:creationId xmlns:a16="http://schemas.microsoft.com/office/drawing/2014/main" id="{E41E3167-3EA5-4CCC-A40D-9A760E41133E}"/>
              </a:ext>
            </a:extLst>
          </p:cNvPr>
          <p:cNvSpPr/>
          <p:nvPr userDrawn="1"/>
        </p:nvSpPr>
        <p:spPr>
          <a:xfrm>
            <a:off x="11012488" y="5943600"/>
            <a:ext cx="207962" cy="7778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20" name="Rectangle 19">
            <a:extLst>
              <a:ext uri="{FF2B5EF4-FFF2-40B4-BE49-F238E27FC236}">
                <a16:creationId xmlns:a16="http://schemas.microsoft.com/office/drawing/2014/main" id="{42F9744D-CD73-4D2E-936E-4173186973C5}"/>
              </a:ext>
            </a:extLst>
          </p:cNvPr>
          <p:cNvSpPr/>
          <p:nvPr userDrawn="1"/>
        </p:nvSpPr>
        <p:spPr>
          <a:xfrm>
            <a:off x="11018838" y="5781675"/>
            <a:ext cx="207962" cy="4603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pic>
        <p:nvPicPr>
          <p:cNvPr id="21" name="Image 21">
            <a:extLst>
              <a:ext uri="{FF2B5EF4-FFF2-40B4-BE49-F238E27FC236}">
                <a16:creationId xmlns:a16="http://schemas.microsoft.com/office/drawing/2014/main" id="{6DDC0FC5-90DE-4B38-A87B-7D59E50E1CC4}"/>
              </a:ext>
            </a:extLst>
          </p:cNvPr>
          <p:cNvPicPr>
            <a:picLocks noChangeAspect="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1282363" y="163513"/>
            <a:ext cx="693737" cy="69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Image 22">
            <a:extLst>
              <a:ext uri="{FF2B5EF4-FFF2-40B4-BE49-F238E27FC236}">
                <a16:creationId xmlns:a16="http://schemas.microsoft.com/office/drawing/2014/main" id="{2AB8A74F-0D6B-43BB-927F-18B832C522F8}"/>
              </a:ext>
            </a:extLst>
          </p:cNvPr>
          <p:cNvPicPr>
            <a:picLocks noChangeAspect="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11244263" y="1677988"/>
            <a:ext cx="768350" cy="766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ZoneTexte 22">
            <a:extLst>
              <a:ext uri="{FF2B5EF4-FFF2-40B4-BE49-F238E27FC236}">
                <a16:creationId xmlns:a16="http://schemas.microsoft.com/office/drawing/2014/main" id="{64276EDA-9EC7-4A69-9830-4D96495249D3}"/>
              </a:ext>
            </a:extLst>
          </p:cNvPr>
          <p:cNvSpPr txBox="1">
            <a:spLocks noChangeArrowheads="1"/>
          </p:cNvSpPr>
          <p:nvPr userDrawn="1"/>
        </p:nvSpPr>
        <p:spPr bwMode="auto">
          <a:xfrm>
            <a:off x="11026775" y="768350"/>
            <a:ext cx="1206500" cy="215900"/>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1" hangingPunct="1">
              <a:defRPr/>
            </a:pPr>
            <a:r>
              <a:rPr lang="fr-FR" altLang="fr-FR" sz="800" b="1">
                <a:solidFill>
                  <a:srgbClr val="E3322C"/>
                </a:solidFill>
                <a:latin typeface="Montserrat Black" panose="00000A00000000000000" pitchFamily="2" charset="0"/>
              </a:rPr>
              <a:t>THEMATIQUE</a:t>
            </a:r>
          </a:p>
        </p:txBody>
      </p:sp>
      <p:sp>
        <p:nvSpPr>
          <p:cNvPr id="24" name="ZoneTexte 23">
            <a:extLst>
              <a:ext uri="{FF2B5EF4-FFF2-40B4-BE49-F238E27FC236}">
                <a16:creationId xmlns:a16="http://schemas.microsoft.com/office/drawing/2014/main" id="{324528C3-D001-433D-ABCE-41983AAEEC3F}"/>
              </a:ext>
            </a:extLst>
          </p:cNvPr>
          <p:cNvSpPr txBox="1">
            <a:spLocks noChangeArrowheads="1"/>
          </p:cNvSpPr>
          <p:nvPr userDrawn="1"/>
        </p:nvSpPr>
        <p:spPr bwMode="auto">
          <a:xfrm>
            <a:off x="10985500" y="2274888"/>
            <a:ext cx="1206500" cy="217487"/>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1" hangingPunct="1">
              <a:defRPr/>
            </a:pPr>
            <a:r>
              <a:rPr lang="fr-FR" altLang="fr-FR" sz="800" b="1">
                <a:solidFill>
                  <a:srgbClr val="E3322C"/>
                </a:solidFill>
                <a:latin typeface="Montserrat Black" panose="00000A00000000000000" pitchFamily="2" charset="0"/>
              </a:rPr>
              <a:t> PRODUIT</a:t>
            </a:r>
          </a:p>
        </p:txBody>
      </p:sp>
      <p:cxnSp>
        <p:nvCxnSpPr>
          <p:cNvPr id="25" name="Connecteur droit 24">
            <a:extLst>
              <a:ext uri="{FF2B5EF4-FFF2-40B4-BE49-F238E27FC236}">
                <a16:creationId xmlns:a16="http://schemas.microsoft.com/office/drawing/2014/main" id="{BB6707F5-4936-4BD7-8B8D-72A5638A6CC4}"/>
              </a:ext>
            </a:extLst>
          </p:cNvPr>
          <p:cNvCxnSpPr/>
          <p:nvPr userDrawn="1"/>
        </p:nvCxnSpPr>
        <p:spPr>
          <a:xfrm flipH="1">
            <a:off x="10982325" y="368300"/>
            <a:ext cx="3175" cy="6081713"/>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6" name="ZoneTexte 25">
            <a:extLst>
              <a:ext uri="{FF2B5EF4-FFF2-40B4-BE49-F238E27FC236}">
                <a16:creationId xmlns:a16="http://schemas.microsoft.com/office/drawing/2014/main" id="{B554D274-2813-4878-B908-4D49B1ACB1C3}"/>
              </a:ext>
            </a:extLst>
          </p:cNvPr>
          <p:cNvSpPr txBox="1">
            <a:spLocks noChangeArrowheads="1"/>
          </p:cNvSpPr>
          <p:nvPr userDrawn="1"/>
        </p:nvSpPr>
        <p:spPr bwMode="auto">
          <a:xfrm>
            <a:off x="11160125" y="3922713"/>
            <a:ext cx="677863" cy="231775"/>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r>
              <a:rPr lang="fr-FR" altLang="fr-FR" sz="900" b="1"/>
              <a:t>Agences</a:t>
            </a:r>
          </a:p>
        </p:txBody>
      </p:sp>
      <p:sp>
        <p:nvSpPr>
          <p:cNvPr id="27" name="ZoneTexte 26">
            <a:extLst>
              <a:ext uri="{FF2B5EF4-FFF2-40B4-BE49-F238E27FC236}">
                <a16:creationId xmlns:a16="http://schemas.microsoft.com/office/drawing/2014/main" id="{8A392B00-98EB-4292-8791-4C37CF388767}"/>
              </a:ext>
            </a:extLst>
          </p:cNvPr>
          <p:cNvSpPr txBox="1">
            <a:spLocks noChangeArrowheads="1"/>
          </p:cNvSpPr>
          <p:nvPr userDrawn="1"/>
        </p:nvSpPr>
        <p:spPr bwMode="auto">
          <a:xfrm>
            <a:off x="11160125" y="4119563"/>
            <a:ext cx="690563" cy="230187"/>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r>
              <a:rPr lang="fr-FR" altLang="fr-FR" sz="900" b="1"/>
              <a:t>Clients</a:t>
            </a:r>
          </a:p>
        </p:txBody>
      </p:sp>
      <p:sp>
        <p:nvSpPr>
          <p:cNvPr id="28" name="ZoneTexte 27">
            <a:extLst>
              <a:ext uri="{FF2B5EF4-FFF2-40B4-BE49-F238E27FC236}">
                <a16:creationId xmlns:a16="http://schemas.microsoft.com/office/drawing/2014/main" id="{B9A50C07-B9F9-43AE-9612-808AFBA1A0A6}"/>
              </a:ext>
            </a:extLst>
          </p:cNvPr>
          <p:cNvSpPr txBox="1">
            <a:spLocks noChangeArrowheads="1"/>
          </p:cNvSpPr>
          <p:nvPr userDrawn="1"/>
        </p:nvSpPr>
        <p:spPr bwMode="auto">
          <a:xfrm>
            <a:off x="11156950" y="5514975"/>
            <a:ext cx="684213" cy="230188"/>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r>
              <a:rPr lang="fr-FR" altLang="fr-FR" sz="900" b="1"/>
              <a:t>&lt; 7 jours</a:t>
            </a:r>
          </a:p>
        </p:txBody>
      </p:sp>
      <p:sp>
        <p:nvSpPr>
          <p:cNvPr id="29" name="ZoneTexte 28">
            <a:extLst>
              <a:ext uri="{FF2B5EF4-FFF2-40B4-BE49-F238E27FC236}">
                <a16:creationId xmlns:a16="http://schemas.microsoft.com/office/drawing/2014/main" id="{F50E44F0-3D5F-4158-8CEA-44E4001C40BF}"/>
              </a:ext>
            </a:extLst>
          </p:cNvPr>
          <p:cNvSpPr txBox="1">
            <a:spLocks noChangeArrowheads="1"/>
          </p:cNvSpPr>
          <p:nvPr userDrawn="1"/>
        </p:nvSpPr>
        <p:spPr bwMode="auto">
          <a:xfrm>
            <a:off x="11164888" y="4305300"/>
            <a:ext cx="690562" cy="230188"/>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r>
              <a:rPr lang="fr-FR" altLang="fr-FR" sz="900" b="1"/>
              <a:t>Autres</a:t>
            </a:r>
          </a:p>
        </p:txBody>
      </p:sp>
      <p:sp>
        <p:nvSpPr>
          <p:cNvPr id="30" name="ZoneTexte 29">
            <a:extLst>
              <a:ext uri="{FF2B5EF4-FFF2-40B4-BE49-F238E27FC236}">
                <a16:creationId xmlns:a16="http://schemas.microsoft.com/office/drawing/2014/main" id="{D244B52F-26D6-42D7-BD2D-B84D45AA5F4C}"/>
              </a:ext>
            </a:extLst>
          </p:cNvPr>
          <p:cNvSpPr txBox="1">
            <a:spLocks noChangeArrowheads="1"/>
          </p:cNvSpPr>
          <p:nvPr userDrawn="1"/>
        </p:nvSpPr>
        <p:spPr bwMode="auto">
          <a:xfrm>
            <a:off x="11156950" y="5695950"/>
            <a:ext cx="920750" cy="231775"/>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r>
              <a:rPr lang="fr-FR" altLang="fr-FR" sz="900" b="1"/>
              <a:t>7 à 15 jours</a:t>
            </a:r>
          </a:p>
        </p:txBody>
      </p:sp>
      <p:sp>
        <p:nvSpPr>
          <p:cNvPr id="31" name="ZoneTexte 30">
            <a:extLst>
              <a:ext uri="{FF2B5EF4-FFF2-40B4-BE49-F238E27FC236}">
                <a16:creationId xmlns:a16="http://schemas.microsoft.com/office/drawing/2014/main" id="{9DB6D3A5-4C23-49D0-9528-68DEF13E695F}"/>
              </a:ext>
            </a:extLst>
          </p:cNvPr>
          <p:cNvSpPr txBox="1">
            <a:spLocks noChangeArrowheads="1"/>
          </p:cNvSpPr>
          <p:nvPr userDrawn="1"/>
        </p:nvSpPr>
        <p:spPr bwMode="auto">
          <a:xfrm>
            <a:off x="11156950" y="5878513"/>
            <a:ext cx="898525" cy="231775"/>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r>
              <a:rPr lang="fr-FR" altLang="fr-FR" sz="900" b="1"/>
              <a:t>&gt; 15 jours</a:t>
            </a:r>
          </a:p>
        </p:txBody>
      </p:sp>
      <p:sp>
        <p:nvSpPr>
          <p:cNvPr id="32" name="Rectangle 31">
            <a:extLst>
              <a:ext uri="{FF2B5EF4-FFF2-40B4-BE49-F238E27FC236}">
                <a16:creationId xmlns:a16="http://schemas.microsoft.com/office/drawing/2014/main" id="{858C1F45-901E-45C0-B99A-F506AEB7FC5E}"/>
              </a:ext>
            </a:extLst>
          </p:cNvPr>
          <p:cNvSpPr/>
          <p:nvPr userDrawn="1"/>
        </p:nvSpPr>
        <p:spPr>
          <a:xfrm>
            <a:off x="11104563" y="4000500"/>
            <a:ext cx="96837" cy="95250"/>
          </a:xfrm>
          <a:prstGeom prst="rect">
            <a:avLst/>
          </a:prstGeom>
          <a:solidFill>
            <a:schemeClr val="bg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33" name="Rectangle 32">
            <a:extLst>
              <a:ext uri="{FF2B5EF4-FFF2-40B4-BE49-F238E27FC236}">
                <a16:creationId xmlns:a16="http://schemas.microsoft.com/office/drawing/2014/main" id="{20EE47E3-2345-4CF5-B4C9-0157AE0568D5}"/>
              </a:ext>
            </a:extLst>
          </p:cNvPr>
          <p:cNvSpPr/>
          <p:nvPr userDrawn="1"/>
        </p:nvSpPr>
        <p:spPr>
          <a:xfrm>
            <a:off x="11102975" y="4200525"/>
            <a:ext cx="96838" cy="95250"/>
          </a:xfrm>
          <a:prstGeom prst="rect">
            <a:avLst/>
          </a:prstGeom>
          <a:solidFill>
            <a:schemeClr val="bg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34" name="Rectangle 33">
            <a:extLst>
              <a:ext uri="{FF2B5EF4-FFF2-40B4-BE49-F238E27FC236}">
                <a16:creationId xmlns:a16="http://schemas.microsoft.com/office/drawing/2014/main" id="{47AC1AD7-C1A3-4D10-844A-5B75846C7390}"/>
              </a:ext>
            </a:extLst>
          </p:cNvPr>
          <p:cNvSpPr/>
          <p:nvPr userDrawn="1"/>
        </p:nvSpPr>
        <p:spPr>
          <a:xfrm>
            <a:off x="11106150" y="4383088"/>
            <a:ext cx="95250" cy="95250"/>
          </a:xfrm>
          <a:prstGeom prst="rect">
            <a:avLst/>
          </a:prstGeom>
          <a:solidFill>
            <a:schemeClr val="bg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36" name="Rectangle 35">
            <a:extLst>
              <a:ext uri="{FF2B5EF4-FFF2-40B4-BE49-F238E27FC236}">
                <a16:creationId xmlns:a16="http://schemas.microsoft.com/office/drawing/2014/main" id="{585E5944-A5DF-4757-AD15-C3C7FBE6613E}"/>
              </a:ext>
            </a:extLst>
          </p:cNvPr>
          <p:cNvSpPr/>
          <p:nvPr userDrawn="1"/>
        </p:nvSpPr>
        <p:spPr>
          <a:xfrm>
            <a:off x="11102975" y="5583238"/>
            <a:ext cx="95250" cy="96837"/>
          </a:xfrm>
          <a:prstGeom prst="rect">
            <a:avLst/>
          </a:prstGeom>
          <a:solidFill>
            <a:schemeClr val="bg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37" name="Rectangle 36">
            <a:extLst>
              <a:ext uri="{FF2B5EF4-FFF2-40B4-BE49-F238E27FC236}">
                <a16:creationId xmlns:a16="http://schemas.microsoft.com/office/drawing/2014/main" id="{95D7EF88-93C3-446E-B0E1-81B35631B3AA}"/>
              </a:ext>
            </a:extLst>
          </p:cNvPr>
          <p:cNvSpPr/>
          <p:nvPr userDrawn="1"/>
        </p:nvSpPr>
        <p:spPr>
          <a:xfrm>
            <a:off x="11101388" y="5776913"/>
            <a:ext cx="95250" cy="95250"/>
          </a:xfrm>
          <a:prstGeom prst="rect">
            <a:avLst/>
          </a:prstGeom>
          <a:solidFill>
            <a:schemeClr val="bg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40" name="Rectangle 39">
            <a:extLst>
              <a:ext uri="{FF2B5EF4-FFF2-40B4-BE49-F238E27FC236}">
                <a16:creationId xmlns:a16="http://schemas.microsoft.com/office/drawing/2014/main" id="{A9DF1312-D3E0-49FA-B3CC-8FDCB07EA3AC}"/>
              </a:ext>
            </a:extLst>
          </p:cNvPr>
          <p:cNvSpPr/>
          <p:nvPr userDrawn="1"/>
        </p:nvSpPr>
        <p:spPr>
          <a:xfrm>
            <a:off x="11101388" y="5951538"/>
            <a:ext cx="95250" cy="95250"/>
          </a:xfrm>
          <a:prstGeom prst="rect">
            <a:avLst/>
          </a:prstGeom>
          <a:solidFill>
            <a:schemeClr val="bg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pic>
        <p:nvPicPr>
          <p:cNvPr id="41" name="Graphique 297">
            <a:hlinkClick r:id="" action="ppaction://noaction"/>
            <a:extLst>
              <a:ext uri="{FF2B5EF4-FFF2-40B4-BE49-F238E27FC236}">
                <a16:creationId xmlns:a16="http://schemas.microsoft.com/office/drawing/2014/main" id="{2B8C4DDC-98E1-49D1-914A-B4AFCF787FBD}"/>
              </a:ext>
            </a:extLst>
          </p:cNvPr>
          <p:cNvPicPr>
            <a:picLocks noChangeAspect="1"/>
          </p:cNvPicPr>
          <p:nvPr userDrawn="1"/>
        </p:nvPicPr>
        <p:blipFill>
          <a:blip r:embed="rId8" cstate="print">
            <a:extLst>
              <a:ext uri="{28A0092B-C50C-407E-A947-70E740481C1C}">
                <a14:useLocalDpi xmlns:a14="http://schemas.microsoft.com/office/drawing/2010/main" val="0"/>
              </a:ext>
            </a:extLst>
          </a:blip>
          <a:srcRect/>
          <a:stretch>
            <a:fillRect/>
          </a:stretch>
        </p:blipFill>
        <p:spPr bwMode="auto">
          <a:xfrm>
            <a:off x="63500" y="30163"/>
            <a:ext cx="338138"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Espace réservé du contenu 2"/>
          <p:cNvSpPr>
            <a:spLocks noGrp="1"/>
          </p:cNvSpPr>
          <p:nvPr>
            <p:ph idx="15"/>
          </p:nvPr>
        </p:nvSpPr>
        <p:spPr>
          <a:xfrm>
            <a:off x="1346762" y="368300"/>
            <a:ext cx="9638323" cy="828676"/>
          </a:xfrm>
          <a:solidFill>
            <a:schemeClr val="bg1">
              <a:lumMod val="65000"/>
            </a:schemeClr>
          </a:solidFill>
        </p:spPr>
        <p:txBody>
          <a:bodyPr anchor="ctr"/>
          <a:lstStyle>
            <a:lvl1pPr marL="36000" indent="0">
              <a:lnSpc>
                <a:spcPct val="100000"/>
              </a:lnSpc>
              <a:spcBef>
                <a:spcPts val="600"/>
              </a:spcBef>
              <a:buClr>
                <a:schemeClr val="accent4">
                  <a:lumMod val="75000"/>
                </a:schemeClr>
              </a:buClr>
              <a:buFont typeface="Arial" panose="020B0604020202020204" pitchFamily="34" charset="0"/>
              <a:buNone/>
              <a:defRPr sz="1400" b="1" i="1" baseline="0">
                <a:solidFill>
                  <a:schemeClr val="bg1"/>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a:t>Modifier les styles du texte du masque</a:t>
            </a:r>
          </a:p>
        </p:txBody>
      </p:sp>
      <p:sp>
        <p:nvSpPr>
          <p:cNvPr id="35" name="Espace réservé du contenu 2"/>
          <p:cNvSpPr>
            <a:spLocks noGrp="1"/>
          </p:cNvSpPr>
          <p:nvPr>
            <p:ph idx="1"/>
          </p:nvPr>
        </p:nvSpPr>
        <p:spPr>
          <a:xfrm>
            <a:off x="515938" y="1504811"/>
            <a:ext cx="10267357" cy="4478798"/>
          </a:xfrm>
        </p:spPr>
        <p:txBody>
          <a:bodyPr/>
          <a:lstStyle>
            <a:lvl1pPr marL="252000" indent="-216000">
              <a:lnSpc>
                <a:spcPct val="100000"/>
              </a:lnSpc>
              <a:spcBef>
                <a:spcPts val="600"/>
              </a:spcBef>
              <a:buClr>
                <a:schemeClr val="accent4">
                  <a:lumMod val="75000"/>
                </a:schemeClr>
              </a:buClr>
              <a:buFont typeface="Arial" panose="020B0604020202020204" pitchFamily="34" charset="0"/>
              <a:buChar char="■"/>
              <a:defRPr sz="15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10" name="Espace réservé du texte 9"/>
          <p:cNvSpPr>
            <a:spLocks noGrp="1"/>
          </p:cNvSpPr>
          <p:nvPr>
            <p:ph type="body" sz="quarter" idx="26"/>
          </p:nvPr>
        </p:nvSpPr>
        <p:spPr>
          <a:xfrm>
            <a:off x="515938" y="60465"/>
            <a:ext cx="10469148" cy="389455"/>
          </a:xfrm>
        </p:spPr>
        <p:txBody>
          <a:bodyPr/>
          <a:lstStyle>
            <a:lvl1pPr>
              <a:defRPr sz="1200" b="1">
                <a:solidFill>
                  <a:schemeClr val="bg1">
                    <a:lumMod val="50000"/>
                  </a:schemeClr>
                </a:solidFill>
                <a:latin typeface="Montserrat Black" panose="00000A00000000000000" pitchFamily="2" charset="0"/>
              </a:defRPr>
            </a:lvl1pPr>
          </a:lstStyle>
          <a:p>
            <a:pPr lvl="0"/>
            <a:r>
              <a:rPr lang="fr-FR"/>
              <a:t>Modifier les styles du texte du masque</a:t>
            </a:r>
          </a:p>
        </p:txBody>
      </p:sp>
      <p:sp>
        <p:nvSpPr>
          <p:cNvPr id="38" name="Espace réservé du texte 6"/>
          <p:cNvSpPr>
            <a:spLocks noGrp="1"/>
          </p:cNvSpPr>
          <p:nvPr>
            <p:ph type="body" sz="quarter" idx="28"/>
          </p:nvPr>
        </p:nvSpPr>
        <p:spPr>
          <a:xfrm>
            <a:off x="11062823" y="2489063"/>
            <a:ext cx="1051438" cy="220030"/>
          </a:xfrm>
          <a:solidFill>
            <a:schemeClr val="bg1"/>
          </a:solidFill>
          <a:ln w="3175">
            <a:noFill/>
          </a:ln>
          <a:effectLst>
            <a:innerShdw blurRad="38100" dist="25400" dir="13200000">
              <a:prstClr val="black">
                <a:alpha val="50000"/>
              </a:prstClr>
            </a:innerShdw>
          </a:effectLst>
        </p:spPr>
        <p:txBody>
          <a:bodyPr anchor="ctr">
            <a:noAutofit/>
          </a:bodyPr>
          <a:lstStyle>
            <a:lvl1pPr algn="ctr">
              <a:defRPr sz="800" b="1"/>
            </a:lvl1pPr>
          </a:lstStyle>
          <a:p>
            <a:pPr lvl="0"/>
            <a:r>
              <a:rPr lang="fr-FR"/>
              <a:t>Modifier les styles du texte du masque</a:t>
            </a:r>
          </a:p>
        </p:txBody>
      </p:sp>
      <p:sp>
        <p:nvSpPr>
          <p:cNvPr id="39" name="Espace réservé du texte 6"/>
          <p:cNvSpPr>
            <a:spLocks noGrp="1"/>
          </p:cNvSpPr>
          <p:nvPr>
            <p:ph type="body" sz="quarter" idx="29"/>
          </p:nvPr>
        </p:nvSpPr>
        <p:spPr>
          <a:xfrm>
            <a:off x="11072837" y="980582"/>
            <a:ext cx="1051438" cy="220030"/>
          </a:xfrm>
          <a:solidFill>
            <a:schemeClr val="bg1"/>
          </a:solidFill>
          <a:ln w="3175">
            <a:noFill/>
          </a:ln>
          <a:effectLst>
            <a:innerShdw blurRad="38100" dist="25400" dir="13200000">
              <a:prstClr val="black">
                <a:alpha val="50000"/>
              </a:prstClr>
            </a:innerShdw>
          </a:effectLst>
        </p:spPr>
        <p:txBody>
          <a:bodyPr anchor="ctr">
            <a:noAutofit/>
          </a:bodyPr>
          <a:lstStyle>
            <a:lvl1pPr algn="ctr">
              <a:defRPr sz="800" b="1"/>
            </a:lvl1pPr>
          </a:lstStyle>
          <a:p>
            <a:pPr lvl="0"/>
            <a:r>
              <a:rPr lang="fr-FR"/>
              <a:t>Modifier les styles du texte du masque</a:t>
            </a:r>
          </a:p>
        </p:txBody>
      </p:sp>
    </p:spTree>
    <p:extLst>
      <p:ext uri="{BB962C8B-B14F-4D97-AF65-F5344CB8AC3E}">
        <p14:creationId xmlns:p14="http://schemas.microsoft.com/office/powerpoint/2010/main" val="35940413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E 2">
    <p:bg>
      <p:bgPr>
        <a:solidFill>
          <a:srgbClr val="F2F2F2"/>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98CCAE19-1968-4B60-8C9D-FD044465E1E9}"/>
              </a:ext>
            </a:extLst>
          </p:cNvPr>
          <p:cNvSpPr/>
          <p:nvPr userDrawn="1"/>
        </p:nvSpPr>
        <p:spPr>
          <a:xfrm>
            <a:off x="0" y="368300"/>
            <a:ext cx="12192000" cy="60848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7" name="Rectangle 6">
            <a:extLst>
              <a:ext uri="{FF2B5EF4-FFF2-40B4-BE49-F238E27FC236}">
                <a16:creationId xmlns:a16="http://schemas.microsoft.com/office/drawing/2014/main" id="{BC8A624E-333D-465F-B332-B1EF2F2B896B}"/>
              </a:ext>
            </a:extLst>
          </p:cNvPr>
          <p:cNvSpPr/>
          <p:nvPr userDrawn="1"/>
        </p:nvSpPr>
        <p:spPr>
          <a:xfrm>
            <a:off x="10985500" y="107950"/>
            <a:ext cx="1206500" cy="641667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pic>
        <p:nvPicPr>
          <p:cNvPr id="8" name="Image 9">
            <a:extLst>
              <a:ext uri="{FF2B5EF4-FFF2-40B4-BE49-F238E27FC236}">
                <a16:creationId xmlns:a16="http://schemas.microsoft.com/office/drawing/2014/main" id="{73E10F6C-98B1-4D88-A110-3231B055FD4B}"/>
              </a:ext>
            </a:extLst>
          </p:cNvPr>
          <p:cNvPicPr>
            <a:picLocks noChangeAspect="1"/>
          </p:cNvPicPr>
          <p:nvPr userDrawn="1"/>
        </p:nvPicPr>
        <p:blipFill>
          <a:blip r:embed="rId2">
            <a:extLst>
              <a:ext uri="{28A0092B-C50C-407E-A947-70E740481C1C}">
                <a14:useLocalDpi xmlns:a14="http://schemas.microsoft.com/office/drawing/2010/main" val="0"/>
              </a:ext>
            </a:extLst>
          </a:blip>
          <a:srcRect r="23857" b="33075"/>
          <a:stretch>
            <a:fillRect/>
          </a:stretch>
        </p:blipFill>
        <p:spPr bwMode="auto">
          <a:xfrm>
            <a:off x="20638" y="6119813"/>
            <a:ext cx="785812" cy="690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a:extLst>
              <a:ext uri="{FF2B5EF4-FFF2-40B4-BE49-F238E27FC236}">
                <a16:creationId xmlns:a16="http://schemas.microsoft.com/office/drawing/2014/main" id="{7F074FE9-A7A7-43AB-92D2-9EE2A875A7D0}"/>
              </a:ext>
            </a:extLst>
          </p:cNvPr>
          <p:cNvSpPr/>
          <p:nvPr userDrawn="1"/>
        </p:nvSpPr>
        <p:spPr>
          <a:xfrm>
            <a:off x="481013" y="6713538"/>
            <a:ext cx="347662" cy="13176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pic>
        <p:nvPicPr>
          <p:cNvPr id="11" name="Image 12">
            <a:extLst>
              <a:ext uri="{FF2B5EF4-FFF2-40B4-BE49-F238E27FC236}">
                <a16:creationId xmlns:a16="http://schemas.microsoft.com/office/drawing/2014/main" id="{7618EF99-3925-492E-8691-3956D9B66CD0}"/>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1282363" y="163513"/>
            <a:ext cx="693737" cy="69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Image 13">
            <a:extLst>
              <a:ext uri="{FF2B5EF4-FFF2-40B4-BE49-F238E27FC236}">
                <a16:creationId xmlns:a16="http://schemas.microsoft.com/office/drawing/2014/main" id="{093F0B4A-5E7D-4269-89CF-CF4DC403A635}"/>
              </a:ext>
            </a:extLst>
          </p:cNvPr>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1244263" y="1677988"/>
            <a:ext cx="768350" cy="766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ZoneTexte 12">
            <a:extLst>
              <a:ext uri="{FF2B5EF4-FFF2-40B4-BE49-F238E27FC236}">
                <a16:creationId xmlns:a16="http://schemas.microsoft.com/office/drawing/2014/main" id="{E1979F85-A2CD-4635-A118-030B2EEEFC09}"/>
              </a:ext>
            </a:extLst>
          </p:cNvPr>
          <p:cNvSpPr txBox="1">
            <a:spLocks noChangeArrowheads="1"/>
          </p:cNvSpPr>
          <p:nvPr userDrawn="1"/>
        </p:nvSpPr>
        <p:spPr bwMode="auto">
          <a:xfrm>
            <a:off x="11026775" y="768350"/>
            <a:ext cx="1206500" cy="215900"/>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1" hangingPunct="1">
              <a:defRPr/>
            </a:pPr>
            <a:r>
              <a:rPr lang="fr-FR" altLang="fr-FR" sz="800" b="1">
                <a:solidFill>
                  <a:srgbClr val="E3322C"/>
                </a:solidFill>
                <a:latin typeface="Montserrat Black" panose="00000A00000000000000" pitchFamily="2" charset="0"/>
              </a:rPr>
              <a:t>THEMATIQUE</a:t>
            </a:r>
          </a:p>
        </p:txBody>
      </p:sp>
      <p:sp>
        <p:nvSpPr>
          <p:cNvPr id="14" name="ZoneTexte 13">
            <a:extLst>
              <a:ext uri="{FF2B5EF4-FFF2-40B4-BE49-F238E27FC236}">
                <a16:creationId xmlns:a16="http://schemas.microsoft.com/office/drawing/2014/main" id="{1FA6EE49-E217-4908-8BA7-A227864A34D9}"/>
              </a:ext>
            </a:extLst>
          </p:cNvPr>
          <p:cNvSpPr txBox="1">
            <a:spLocks noChangeArrowheads="1"/>
          </p:cNvSpPr>
          <p:nvPr userDrawn="1"/>
        </p:nvSpPr>
        <p:spPr bwMode="auto">
          <a:xfrm>
            <a:off x="10985500" y="2274888"/>
            <a:ext cx="1206500" cy="217487"/>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1" hangingPunct="1">
              <a:defRPr/>
            </a:pPr>
            <a:r>
              <a:rPr lang="fr-FR" altLang="fr-FR" sz="800" b="1">
                <a:solidFill>
                  <a:srgbClr val="E3322C"/>
                </a:solidFill>
                <a:latin typeface="Montserrat Black" panose="00000A00000000000000" pitchFamily="2" charset="0"/>
              </a:rPr>
              <a:t> PRODUIT</a:t>
            </a:r>
          </a:p>
        </p:txBody>
      </p:sp>
      <p:cxnSp>
        <p:nvCxnSpPr>
          <p:cNvPr id="15" name="Connecteur droit 14">
            <a:extLst>
              <a:ext uri="{FF2B5EF4-FFF2-40B4-BE49-F238E27FC236}">
                <a16:creationId xmlns:a16="http://schemas.microsoft.com/office/drawing/2014/main" id="{F95C3AD4-8ADA-405B-AB4C-08680A3FD847}"/>
              </a:ext>
            </a:extLst>
          </p:cNvPr>
          <p:cNvCxnSpPr/>
          <p:nvPr userDrawn="1"/>
        </p:nvCxnSpPr>
        <p:spPr>
          <a:xfrm flipH="1">
            <a:off x="10982325" y="368300"/>
            <a:ext cx="3175" cy="6081713"/>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16" name="Graphique 297">
            <a:hlinkClick r:id="" action="ppaction://noaction"/>
            <a:extLst>
              <a:ext uri="{FF2B5EF4-FFF2-40B4-BE49-F238E27FC236}">
                <a16:creationId xmlns:a16="http://schemas.microsoft.com/office/drawing/2014/main" id="{3A5DA61E-CBD2-40E6-AB19-27C53B9563F5}"/>
              </a:ext>
            </a:extLst>
          </p:cNvPr>
          <p:cNvPicPr>
            <a:picLocks noChangeAspect="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63500" y="30163"/>
            <a:ext cx="338138"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Image 18">
            <a:extLst>
              <a:ext uri="{FF2B5EF4-FFF2-40B4-BE49-F238E27FC236}">
                <a16:creationId xmlns:a16="http://schemas.microsoft.com/office/drawing/2014/main" id="{A1F74A3A-8D3A-4279-BDFC-E52566CF618B}"/>
              </a:ext>
            </a:extLst>
          </p:cNvPr>
          <p:cNvPicPr>
            <a:picLocks noChangeAspect="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1231563" y="4826000"/>
            <a:ext cx="631825"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ZoneTexte 17">
            <a:extLst>
              <a:ext uri="{FF2B5EF4-FFF2-40B4-BE49-F238E27FC236}">
                <a16:creationId xmlns:a16="http://schemas.microsoft.com/office/drawing/2014/main" id="{BB5A7F2D-29EA-4139-8A21-5D746781BD42}"/>
              </a:ext>
            </a:extLst>
          </p:cNvPr>
          <p:cNvSpPr txBox="1">
            <a:spLocks noChangeArrowheads="1"/>
          </p:cNvSpPr>
          <p:nvPr userDrawn="1"/>
        </p:nvSpPr>
        <p:spPr bwMode="auto">
          <a:xfrm>
            <a:off x="11004550" y="5332413"/>
            <a:ext cx="1187450" cy="215900"/>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1" hangingPunct="1">
              <a:defRPr/>
            </a:pPr>
            <a:r>
              <a:rPr lang="fr-FR" altLang="fr-FR" sz="800" b="1">
                <a:solidFill>
                  <a:srgbClr val="E3322C"/>
                </a:solidFill>
                <a:latin typeface="Montserrat Black" panose="00000A00000000000000" pitchFamily="2" charset="0"/>
              </a:rPr>
              <a:t>IMPACT DANS…</a:t>
            </a:r>
          </a:p>
        </p:txBody>
      </p:sp>
      <p:sp>
        <p:nvSpPr>
          <p:cNvPr id="19" name="ZoneTexte 18">
            <a:extLst>
              <a:ext uri="{FF2B5EF4-FFF2-40B4-BE49-F238E27FC236}">
                <a16:creationId xmlns:a16="http://schemas.microsoft.com/office/drawing/2014/main" id="{60969C60-0C48-4110-B635-C381145CD02B}"/>
              </a:ext>
            </a:extLst>
          </p:cNvPr>
          <p:cNvSpPr txBox="1">
            <a:spLocks noChangeArrowheads="1"/>
          </p:cNvSpPr>
          <p:nvPr userDrawn="1"/>
        </p:nvSpPr>
        <p:spPr bwMode="auto">
          <a:xfrm>
            <a:off x="11004550" y="3746500"/>
            <a:ext cx="1187450" cy="215900"/>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1" hangingPunct="1">
              <a:defRPr/>
            </a:pPr>
            <a:r>
              <a:rPr lang="fr-FR" altLang="fr-FR" sz="800" b="1">
                <a:solidFill>
                  <a:srgbClr val="E3322C"/>
                </a:solidFill>
                <a:latin typeface="Montserrat Black" panose="00000A00000000000000" pitchFamily="2" charset="0"/>
              </a:rPr>
              <a:t>IMPACT POUR…</a:t>
            </a:r>
          </a:p>
        </p:txBody>
      </p:sp>
      <p:sp>
        <p:nvSpPr>
          <p:cNvPr id="20" name="Rectangle 19">
            <a:extLst>
              <a:ext uri="{FF2B5EF4-FFF2-40B4-BE49-F238E27FC236}">
                <a16:creationId xmlns:a16="http://schemas.microsoft.com/office/drawing/2014/main" id="{61A72164-F6A9-405F-BEA5-E71BB615956A}"/>
              </a:ext>
            </a:extLst>
          </p:cNvPr>
          <p:cNvSpPr/>
          <p:nvPr userDrawn="1"/>
        </p:nvSpPr>
        <p:spPr>
          <a:xfrm>
            <a:off x="11220450" y="3908425"/>
            <a:ext cx="88900" cy="5778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21" name="Rectangle 20">
            <a:extLst>
              <a:ext uri="{FF2B5EF4-FFF2-40B4-BE49-F238E27FC236}">
                <a16:creationId xmlns:a16="http://schemas.microsoft.com/office/drawing/2014/main" id="{536E8707-661B-46DD-B799-EE4912D90658}"/>
              </a:ext>
            </a:extLst>
          </p:cNvPr>
          <p:cNvSpPr/>
          <p:nvPr userDrawn="1"/>
        </p:nvSpPr>
        <p:spPr>
          <a:xfrm>
            <a:off x="11012488" y="5943600"/>
            <a:ext cx="207962" cy="7778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22" name="Rectangle 21">
            <a:extLst>
              <a:ext uri="{FF2B5EF4-FFF2-40B4-BE49-F238E27FC236}">
                <a16:creationId xmlns:a16="http://schemas.microsoft.com/office/drawing/2014/main" id="{6809851B-B9AE-4AD1-A1FF-D611387BEE15}"/>
              </a:ext>
            </a:extLst>
          </p:cNvPr>
          <p:cNvSpPr/>
          <p:nvPr userDrawn="1"/>
        </p:nvSpPr>
        <p:spPr>
          <a:xfrm>
            <a:off x="11018838" y="5781675"/>
            <a:ext cx="207962" cy="4603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23" name="ZoneTexte 22">
            <a:extLst>
              <a:ext uri="{FF2B5EF4-FFF2-40B4-BE49-F238E27FC236}">
                <a16:creationId xmlns:a16="http://schemas.microsoft.com/office/drawing/2014/main" id="{3A1CA03D-00D0-46C4-BAE3-2728897656DA}"/>
              </a:ext>
            </a:extLst>
          </p:cNvPr>
          <p:cNvSpPr txBox="1">
            <a:spLocks noChangeArrowheads="1"/>
          </p:cNvSpPr>
          <p:nvPr userDrawn="1"/>
        </p:nvSpPr>
        <p:spPr bwMode="auto">
          <a:xfrm>
            <a:off x="11160125" y="3922713"/>
            <a:ext cx="677863" cy="231775"/>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r>
              <a:rPr lang="fr-FR" altLang="fr-FR" sz="900" b="1"/>
              <a:t>Agences</a:t>
            </a:r>
          </a:p>
        </p:txBody>
      </p:sp>
      <p:sp>
        <p:nvSpPr>
          <p:cNvPr id="24" name="ZoneTexte 23">
            <a:extLst>
              <a:ext uri="{FF2B5EF4-FFF2-40B4-BE49-F238E27FC236}">
                <a16:creationId xmlns:a16="http://schemas.microsoft.com/office/drawing/2014/main" id="{01E98B1C-2C39-4622-8B34-D19548DE876A}"/>
              </a:ext>
            </a:extLst>
          </p:cNvPr>
          <p:cNvSpPr txBox="1">
            <a:spLocks noChangeArrowheads="1"/>
          </p:cNvSpPr>
          <p:nvPr userDrawn="1"/>
        </p:nvSpPr>
        <p:spPr bwMode="auto">
          <a:xfrm>
            <a:off x="11160125" y="4119563"/>
            <a:ext cx="690563" cy="230187"/>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r>
              <a:rPr lang="fr-FR" altLang="fr-FR" sz="900" b="1"/>
              <a:t>Clients</a:t>
            </a:r>
          </a:p>
        </p:txBody>
      </p:sp>
      <p:sp>
        <p:nvSpPr>
          <p:cNvPr id="25" name="ZoneTexte 24">
            <a:extLst>
              <a:ext uri="{FF2B5EF4-FFF2-40B4-BE49-F238E27FC236}">
                <a16:creationId xmlns:a16="http://schemas.microsoft.com/office/drawing/2014/main" id="{1A84B2B8-2DD4-46E6-A462-555D65C28754}"/>
              </a:ext>
            </a:extLst>
          </p:cNvPr>
          <p:cNvSpPr txBox="1">
            <a:spLocks noChangeArrowheads="1"/>
          </p:cNvSpPr>
          <p:nvPr userDrawn="1"/>
        </p:nvSpPr>
        <p:spPr bwMode="auto">
          <a:xfrm>
            <a:off x="11156950" y="5514975"/>
            <a:ext cx="684213" cy="230188"/>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r>
              <a:rPr lang="fr-FR" altLang="fr-FR" sz="900" b="1"/>
              <a:t>&lt; 7 jours</a:t>
            </a:r>
          </a:p>
        </p:txBody>
      </p:sp>
      <p:sp>
        <p:nvSpPr>
          <p:cNvPr id="26" name="ZoneTexte 25">
            <a:extLst>
              <a:ext uri="{FF2B5EF4-FFF2-40B4-BE49-F238E27FC236}">
                <a16:creationId xmlns:a16="http://schemas.microsoft.com/office/drawing/2014/main" id="{171B55B6-8004-4F34-8C17-A60BC6E9A662}"/>
              </a:ext>
            </a:extLst>
          </p:cNvPr>
          <p:cNvSpPr txBox="1">
            <a:spLocks noChangeArrowheads="1"/>
          </p:cNvSpPr>
          <p:nvPr userDrawn="1"/>
        </p:nvSpPr>
        <p:spPr bwMode="auto">
          <a:xfrm>
            <a:off x="11164888" y="4305300"/>
            <a:ext cx="690562" cy="230188"/>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r>
              <a:rPr lang="fr-FR" altLang="fr-FR" sz="900" b="1"/>
              <a:t>Autres</a:t>
            </a:r>
          </a:p>
        </p:txBody>
      </p:sp>
      <p:sp>
        <p:nvSpPr>
          <p:cNvPr id="27" name="ZoneTexte 26">
            <a:extLst>
              <a:ext uri="{FF2B5EF4-FFF2-40B4-BE49-F238E27FC236}">
                <a16:creationId xmlns:a16="http://schemas.microsoft.com/office/drawing/2014/main" id="{4C4E8B6A-4DAB-4ED9-9C68-A00CD5036C75}"/>
              </a:ext>
            </a:extLst>
          </p:cNvPr>
          <p:cNvSpPr txBox="1">
            <a:spLocks noChangeArrowheads="1"/>
          </p:cNvSpPr>
          <p:nvPr userDrawn="1"/>
        </p:nvSpPr>
        <p:spPr bwMode="auto">
          <a:xfrm>
            <a:off x="11156950" y="5695950"/>
            <a:ext cx="920750" cy="231775"/>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r>
              <a:rPr lang="fr-FR" altLang="fr-FR" sz="900" b="1"/>
              <a:t>7 à 15 jours</a:t>
            </a:r>
          </a:p>
        </p:txBody>
      </p:sp>
      <p:sp>
        <p:nvSpPr>
          <p:cNvPr id="28" name="ZoneTexte 27">
            <a:extLst>
              <a:ext uri="{FF2B5EF4-FFF2-40B4-BE49-F238E27FC236}">
                <a16:creationId xmlns:a16="http://schemas.microsoft.com/office/drawing/2014/main" id="{B3F7CB33-BCF3-4441-85F5-04A696C253F2}"/>
              </a:ext>
            </a:extLst>
          </p:cNvPr>
          <p:cNvSpPr txBox="1">
            <a:spLocks noChangeArrowheads="1"/>
          </p:cNvSpPr>
          <p:nvPr userDrawn="1"/>
        </p:nvSpPr>
        <p:spPr bwMode="auto">
          <a:xfrm>
            <a:off x="11156950" y="5878513"/>
            <a:ext cx="898525" cy="231775"/>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r>
              <a:rPr lang="fr-FR" altLang="fr-FR" sz="900" b="1"/>
              <a:t>&gt; 15 jours</a:t>
            </a:r>
          </a:p>
        </p:txBody>
      </p:sp>
      <p:sp>
        <p:nvSpPr>
          <p:cNvPr id="29" name="Rectangle 28">
            <a:extLst>
              <a:ext uri="{FF2B5EF4-FFF2-40B4-BE49-F238E27FC236}">
                <a16:creationId xmlns:a16="http://schemas.microsoft.com/office/drawing/2014/main" id="{9357F2C4-0022-446C-9DFA-3AC1E8CA30EA}"/>
              </a:ext>
            </a:extLst>
          </p:cNvPr>
          <p:cNvSpPr/>
          <p:nvPr userDrawn="1"/>
        </p:nvSpPr>
        <p:spPr>
          <a:xfrm>
            <a:off x="11104563" y="4000500"/>
            <a:ext cx="96837" cy="95250"/>
          </a:xfrm>
          <a:prstGeom prst="rect">
            <a:avLst/>
          </a:prstGeom>
          <a:solidFill>
            <a:schemeClr val="bg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30" name="Rectangle 29">
            <a:extLst>
              <a:ext uri="{FF2B5EF4-FFF2-40B4-BE49-F238E27FC236}">
                <a16:creationId xmlns:a16="http://schemas.microsoft.com/office/drawing/2014/main" id="{0C6BC875-B2EE-4F8E-91B0-F18FD5209D94}"/>
              </a:ext>
            </a:extLst>
          </p:cNvPr>
          <p:cNvSpPr/>
          <p:nvPr userDrawn="1"/>
        </p:nvSpPr>
        <p:spPr>
          <a:xfrm>
            <a:off x="11102975" y="4200525"/>
            <a:ext cx="96838" cy="95250"/>
          </a:xfrm>
          <a:prstGeom prst="rect">
            <a:avLst/>
          </a:prstGeom>
          <a:solidFill>
            <a:schemeClr val="bg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31" name="Rectangle 30">
            <a:extLst>
              <a:ext uri="{FF2B5EF4-FFF2-40B4-BE49-F238E27FC236}">
                <a16:creationId xmlns:a16="http://schemas.microsoft.com/office/drawing/2014/main" id="{D77A9664-34E9-4DF8-94EE-232C30707F11}"/>
              </a:ext>
            </a:extLst>
          </p:cNvPr>
          <p:cNvSpPr/>
          <p:nvPr userDrawn="1"/>
        </p:nvSpPr>
        <p:spPr>
          <a:xfrm>
            <a:off x="11106150" y="4383088"/>
            <a:ext cx="95250" cy="95250"/>
          </a:xfrm>
          <a:prstGeom prst="rect">
            <a:avLst/>
          </a:prstGeom>
          <a:solidFill>
            <a:schemeClr val="bg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32" name="Rectangle 31">
            <a:extLst>
              <a:ext uri="{FF2B5EF4-FFF2-40B4-BE49-F238E27FC236}">
                <a16:creationId xmlns:a16="http://schemas.microsoft.com/office/drawing/2014/main" id="{FE518AD4-B1C8-4203-88B9-D47B8C19E47C}"/>
              </a:ext>
            </a:extLst>
          </p:cNvPr>
          <p:cNvSpPr/>
          <p:nvPr userDrawn="1"/>
        </p:nvSpPr>
        <p:spPr>
          <a:xfrm>
            <a:off x="11102975" y="5583238"/>
            <a:ext cx="95250" cy="96837"/>
          </a:xfrm>
          <a:prstGeom prst="rect">
            <a:avLst/>
          </a:prstGeom>
          <a:solidFill>
            <a:schemeClr val="bg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33" name="Rectangle 32">
            <a:extLst>
              <a:ext uri="{FF2B5EF4-FFF2-40B4-BE49-F238E27FC236}">
                <a16:creationId xmlns:a16="http://schemas.microsoft.com/office/drawing/2014/main" id="{C32C8B33-CFEE-4BC2-BF81-846BA6012D54}"/>
              </a:ext>
            </a:extLst>
          </p:cNvPr>
          <p:cNvSpPr/>
          <p:nvPr userDrawn="1"/>
        </p:nvSpPr>
        <p:spPr>
          <a:xfrm>
            <a:off x="11101388" y="5776913"/>
            <a:ext cx="95250" cy="95250"/>
          </a:xfrm>
          <a:prstGeom prst="rect">
            <a:avLst/>
          </a:prstGeom>
          <a:solidFill>
            <a:schemeClr val="bg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34" name="Rectangle 33">
            <a:extLst>
              <a:ext uri="{FF2B5EF4-FFF2-40B4-BE49-F238E27FC236}">
                <a16:creationId xmlns:a16="http://schemas.microsoft.com/office/drawing/2014/main" id="{2F4000CA-0D04-48A6-8151-8366FAD26DD0}"/>
              </a:ext>
            </a:extLst>
          </p:cNvPr>
          <p:cNvSpPr/>
          <p:nvPr userDrawn="1"/>
        </p:nvSpPr>
        <p:spPr>
          <a:xfrm>
            <a:off x="11101388" y="5951538"/>
            <a:ext cx="95250" cy="95250"/>
          </a:xfrm>
          <a:prstGeom prst="rect">
            <a:avLst/>
          </a:prstGeom>
          <a:solidFill>
            <a:schemeClr val="bg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pic>
        <p:nvPicPr>
          <p:cNvPr id="36" name="Image 36">
            <a:extLst>
              <a:ext uri="{FF2B5EF4-FFF2-40B4-BE49-F238E27FC236}">
                <a16:creationId xmlns:a16="http://schemas.microsoft.com/office/drawing/2014/main" id="{E102C356-B9BC-4E36-96F5-B723FD8973A0}"/>
              </a:ext>
            </a:extLst>
          </p:cNvPr>
          <p:cNvPicPr>
            <a:picLocks noChangeAspect="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11236325" y="3155950"/>
            <a:ext cx="677863" cy="67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 name="Espace réservé du contenu 2"/>
          <p:cNvSpPr>
            <a:spLocks noGrp="1"/>
          </p:cNvSpPr>
          <p:nvPr>
            <p:ph idx="1"/>
          </p:nvPr>
        </p:nvSpPr>
        <p:spPr>
          <a:xfrm>
            <a:off x="515937" y="710352"/>
            <a:ext cx="10267357" cy="5273258"/>
          </a:xfrm>
        </p:spPr>
        <p:txBody>
          <a:bodyPr/>
          <a:lstStyle>
            <a:lvl1pPr marL="252000" indent="-216000">
              <a:lnSpc>
                <a:spcPct val="100000"/>
              </a:lnSpc>
              <a:spcBef>
                <a:spcPts val="600"/>
              </a:spcBef>
              <a:buClr>
                <a:schemeClr val="accent4">
                  <a:lumMod val="75000"/>
                </a:schemeClr>
              </a:buClr>
              <a:buFont typeface="Arial" panose="020B0604020202020204" pitchFamily="34" charset="0"/>
              <a:buChar char="■"/>
              <a:defRPr sz="15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0" name="Espace réservé du texte 9"/>
          <p:cNvSpPr>
            <a:spLocks noGrp="1"/>
          </p:cNvSpPr>
          <p:nvPr>
            <p:ph type="body" sz="quarter" idx="26"/>
          </p:nvPr>
        </p:nvSpPr>
        <p:spPr>
          <a:xfrm>
            <a:off x="515938" y="60465"/>
            <a:ext cx="10469148" cy="389455"/>
          </a:xfrm>
        </p:spPr>
        <p:txBody>
          <a:bodyPr/>
          <a:lstStyle>
            <a:lvl1pPr>
              <a:defRPr sz="1200" b="1">
                <a:solidFill>
                  <a:schemeClr val="bg1">
                    <a:lumMod val="50000"/>
                  </a:schemeClr>
                </a:solidFill>
                <a:latin typeface="Montserrat Black" panose="00000A00000000000000" pitchFamily="2" charset="0"/>
              </a:defRPr>
            </a:lvl1pPr>
          </a:lstStyle>
          <a:p>
            <a:pPr lvl="0"/>
            <a:r>
              <a:rPr lang="fr-FR"/>
              <a:t>Modifier les styles du texte du masque</a:t>
            </a:r>
          </a:p>
        </p:txBody>
      </p:sp>
      <p:sp>
        <p:nvSpPr>
          <p:cNvPr id="38" name="Espace réservé du texte 6"/>
          <p:cNvSpPr>
            <a:spLocks noGrp="1"/>
          </p:cNvSpPr>
          <p:nvPr>
            <p:ph type="body" sz="quarter" idx="28"/>
          </p:nvPr>
        </p:nvSpPr>
        <p:spPr>
          <a:xfrm>
            <a:off x="11062823" y="2489063"/>
            <a:ext cx="1051438" cy="220030"/>
          </a:xfrm>
          <a:solidFill>
            <a:schemeClr val="bg1"/>
          </a:solidFill>
          <a:ln w="3175">
            <a:noFill/>
          </a:ln>
          <a:effectLst>
            <a:innerShdw blurRad="38100" dist="25400" dir="13200000">
              <a:prstClr val="black">
                <a:alpha val="50000"/>
              </a:prstClr>
            </a:innerShdw>
          </a:effectLst>
        </p:spPr>
        <p:txBody>
          <a:bodyPr anchor="ctr">
            <a:noAutofit/>
          </a:bodyPr>
          <a:lstStyle>
            <a:lvl1pPr algn="ctr">
              <a:defRPr sz="800" b="1"/>
            </a:lvl1pPr>
          </a:lstStyle>
          <a:p>
            <a:pPr lvl="0"/>
            <a:r>
              <a:rPr lang="fr-FR"/>
              <a:t>Modifier les styles du texte du masque</a:t>
            </a:r>
          </a:p>
        </p:txBody>
      </p:sp>
      <p:sp>
        <p:nvSpPr>
          <p:cNvPr id="39" name="Espace réservé du texte 6"/>
          <p:cNvSpPr>
            <a:spLocks noGrp="1"/>
          </p:cNvSpPr>
          <p:nvPr>
            <p:ph type="body" sz="quarter" idx="29"/>
          </p:nvPr>
        </p:nvSpPr>
        <p:spPr>
          <a:xfrm>
            <a:off x="11072837" y="980582"/>
            <a:ext cx="1051438" cy="220030"/>
          </a:xfrm>
          <a:solidFill>
            <a:schemeClr val="bg1"/>
          </a:solidFill>
          <a:ln w="3175">
            <a:noFill/>
          </a:ln>
          <a:effectLst>
            <a:innerShdw blurRad="38100" dist="25400" dir="13200000">
              <a:prstClr val="black">
                <a:alpha val="50000"/>
              </a:prstClr>
            </a:innerShdw>
          </a:effectLst>
        </p:spPr>
        <p:txBody>
          <a:bodyPr anchor="ctr">
            <a:noAutofit/>
          </a:bodyPr>
          <a:lstStyle>
            <a:lvl1pPr algn="ctr">
              <a:defRPr sz="800" b="1"/>
            </a:lvl1pPr>
          </a:lstStyle>
          <a:p>
            <a:pPr lvl="0"/>
            <a:r>
              <a:rPr lang="fr-FR"/>
              <a:t>Modifier les styles du texte du masque</a:t>
            </a:r>
          </a:p>
        </p:txBody>
      </p:sp>
    </p:spTree>
    <p:extLst>
      <p:ext uri="{BB962C8B-B14F-4D97-AF65-F5344CB8AC3E}">
        <p14:creationId xmlns:p14="http://schemas.microsoft.com/office/powerpoint/2010/main" val="30173142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VIDE">
    <p:bg>
      <p:bgPr>
        <a:solidFill>
          <a:srgbClr val="F2F2F2"/>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45EEC95-5F5E-43F0-ADF8-DCB641CE1EB4}"/>
              </a:ext>
            </a:extLst>
          </p:cNvPr>
          <p:cNvSpPr/>
          <p:nvPr userDrawn="1"/>
        </p:nvSpPr>
        <p:spPr>
          <a:xfrm>
            <a:off x="0" y="368300"/>
            <a:ext cx="12192000" cy="60848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pic>
        <p:nvPicPr>
          <p:cNvPr id="4" name="Image 8">
            <a:extLst>
              <a:ext uri="{FF2B5EF4-FFF2-40B4-BE49-F238E27FC236}">
                <a16:creationId xmlns:a16="http://schemas.microsoft.com/office/drawing/2014/main" id="{D564263D-D285-4C98-8495-CB6CF9BB91FD}"/>
              </a:ext>
            </a:extLst>
          </p:cNvPr>
          <p:cNvPicPr>
            <a:picLocks noChangeAspect="1"/>
          </p:cNvPicPr>
          <p:nvPr userDrawn="1"/>
        </p:nvPicPr>
        <p:blipFill>
          <a:blip r:embed="rId2">
            <a:extLst>
              <a:ext uri="{28A0092B-C50C-407E-A947-70E740481C1C}">
                <a14:useLocalDpi xmlns:a14="http://schemas.microsoft.com/office/drawing/2010/main" val="0"/>
              </a:ext>
            </a:extLst>
          </a:blip>
          <a:srcRect r="23857" b="33075"/>
          <a:stretch>
            <a:fillRect/>
          </a:stretch>
        </p:blipFill>
        <p:spPr bwMode="auto">
          <a:xfrm>
            <a:off x="20638" y="6119813"/>
            <a:ext cx="785812" cy="690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a:extLst>
              <a:ext uri="{FF2B5EF4-FFF2-40B4-BE49-F238E27FC236}">
                <a16:creationId xmlns:a16="http://schemas.microsoft.com/office/drawing/2014/main" id="{9A9C5D38-3A95-44FB-A51F-B8C0C36215C6}"/>
              </a:ext>
            </a:extLst>
          </p:cNvPr>
          <p:cNvSpPr/>
          <p:nvPr userDrawn="1"/>
        </p:nvSpPr>
        <p:spPr>
          <a:xfrm>
            <a:off x="481013" y="6713538"/>
            <a:ext cx="347662" cy="13176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pic>
        <p:nvPicPr>
          <p:cNvPr id="6" name="Graphique 297">
            <a:hlinkClick r:id="" action="ppaction://noaction"/>
            <a:extLst>
              <a:ext uri="{FF2B5EF4-FFF2-40B4-BE49-F238E27FC236}">
                <a16:creationId xmlns:a16="http://schemas.microsoft.com/office/drawing/2014/main" id="{2CB0903A-393D-4C62-9384-18F8475DAB34}"/>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63500" y="30163"/>
            <a:ext cx="338138"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Espace réservé du texte 9"/>
          <p:cNvSpPr>
            <a:spLocks noGrp="1"/>
          </p:cNvSpPr>
          <p:nvPr>
            <p:ph type="body" sz="quarter" idx="26"/>
          </p:nvPr>
        </p:nvSpPr>
        <p:spPr>
          <a:xfrm>
            <a:off x="515938" y="60465"/>
            <a:ext cx="10469148" cy="389455"/>
          </a:xfrm>
        </p:spPr>
        <p:txBody>
          <a:bodyPr/>
          <a:lstStyle>
            <a:lvl1pPr>
              <a:defRPr sz="1200" b="1">
                <a:solidFill>
                  <a:schemeClr val="bg1">
                    <a:lumMod val="50000"/>
                  </a:schemeClr>
                </a:solidFill>
                <a:latin typeface="Montserrat Black" panose="00000A00000000000000" pitchFamily="2" charset="0"/>
              </a:defRPr>
            </a:lvl1pPr>
          </a:lstStyle>
          <a:p>
            <a:pPr lvl="0"/>
            <a:r>
              <a:rPr lang="fr-FR"/>
              <a:t>Modifier les styles du texte du masque</a:t>
            </a:r>
          </a:p>
        </p:txBody>
      </p:sp>
    </p:spTree>
    <p:extLst>
      <p:ext uri="{BB962C8B-B14F-4D97-AF65-F5344CB8AC3E}">
        <p14:creationId xmlns:p14="http://schemas.microsoft.com/office/powerpoint/2010/main" val="568475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3_CONQUET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368301"/>
            <a:ext cx="12192000" cy="60848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 name="Image 2">
            <a:extLst>
              <a:ext uri="{FF2B5EF4-FFF2-40B4-BE49-F238E27FC236}">
                <a16:creationId xmlns:a16="http://schemas.microsoft.com/office/drawing/2014/main" id="{CECE4E6C-D3C9-4146-B1F8-69B88B1CF980}"/>
              </a:ext>
            </a:extLst>
          </p:cNvPr>
          <p:cNvPicPr>
            <a:picLocks noChangeAspect="1"/>
          </p:cNvPicPr>
          <p:nvPr userDrawn="1"/>
        </p:nvPicPr>
        <p:blipFill>
          <a:blip r:embed="rId2"/>
          <a:stretch>
            <a:fillRect/>
          </a:stretch>
        </p:blipFill>
        <p:spPr>
          <a:xfrm>
            <a:off x="1346762" y="366826"/>
            <a:ext cx="9630965" cy="833381"/>
          </a:xfrm>
          <a:prstGeom prst="rect">
            <a:avLst/>
          </a:prstGeom>
        </p:spPr>
      </p:pic>
      <p:sp>
        <p:nvSpPr>
          <p:cNvPr id="23" name="Rectangle 22"/>
          <p:cNvSpPr/>
          <p:nvPr userDrawn="1"/>
        </p:nvSpPr>
        <p:spPr>
          <a:xfrm>
            <a:off x="10985086" y="107869"/>
            <a:ext cx="1206914" cy="641675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8" name="Image 27"/>
          <p:cNvPicPr>
            <a:picLocks noChangeAspect="1"/>
          </p:cNvPicPr>
          <p:nvPr userDrawn="1"/>
        </p:nvPicPr>
        <p:blipFill rotWithShape="1">
          <a:blip r:embed="rId3" cstate="print">
            <a:extLst>
              <a:ext uri="{BEBA8EAE-BF5A-486C-A8C5-ECC9F3942E4B}">
                <a14:imgProps xmlns:a14="http://schemas.microsoft.com/office/drawing/2010/main">
                  <a14:imgLayer r:embed="rId4">
                    <a14:imgEffect>
                      <a14:colorTemperature colorTemp="9668"/>
                    </a14:imgEffect>
                    <a14:imgEffect>
                      <a14:brightnessContrast bright="-100000" contrast="-67000"/>
                    </a14:imgEffect>
                  </a14:imgLayer>
                </a14:imgProps>
              </a:ext>
              <a:ext uri="{28A0092B-C50C-407E-A947-70E740481C1C}">
                <a14:useLocalDpi xmlns:a14="http://schemas.microsoft.com/office/drawing/2010/main" val="0"/>
              </a:ext>
            </a:extLst>
          </a:blip>
          <a:srcRect r="23857" b="33075"/>
          <a:stretch/>
        </p:blipFill>
        <p:spPr>
          <a:xfrm>
            <a:off x="20448" y="6119318"/>
            <a:ext cx="785586" cy="690476"/>
          </a:xfrm>
          <a:prstGeom prst="rect">
            <a:avLst/>
          </a:prstGeom>
          <a:noFill/>
        </p:spPr>
      </p:pic>
      <p:sp>
        <p:nvSpPr>
          <p:cNvPr id="29" name="Rectangle 28"/>
          <p:cNvSpPr/>
          <p:nvPr userDrawn="1"/>
        </p:nvSpPr>
        <p:spPr>
          <a:xfrm>
            <a:off x="481263" y="6713620"/>
            <a:ext cx="347187" cy="13234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6" name="Image 15"/>
          <p:cNvPicPr>
            <a:picLocks noChangeAspect="1"/>
          </p:cNvPicPr>
          <p:nvPr userDrawn="1"/>
        </p:nvPicPr>
        <p:blipFill>
          <a:blip r:embed="rId5">
            <a:clrChange>
              <a:clrFrom>
                <a:srgbClr val="595959"/>
              </a:clrFrom>
              <a:clrTo>
                <a:srgbClr val="595959">
                  <a:alpha val="0"/>
                </a:srgbClr>
              </a:clrTo>
            </a:clrChange>
            <a:duotone>
              <a:schemeClr val="accent3">
                <a:shade val="45000"/>
                <a:satMod val="135000"/>
              </a:schemeClr>
              <a:prstClr val="white"/>
            </a:duotone>
          </a:blip>
          <a:stretch>
            <a:fillRect/>
          </a:stretch>
        </p:blipFill>
        <p:spPr>
          <a:xfrm>
            <a:off x="0" y="368300"/>
            <a:ext cx="1352908" cy="828675"/>
          </a:xfrm>
          <a:prstGeom prst="rect">
            <a:avLst/>
          </a:prstGeom>
          <a:solidFill>
            <a:srgbClr val="002060"/>
          </a:solidFill>
        </p:spPr>
      </p:pic>
      <p:sp>
        <p:nvSpPr>
          <p:cNvPr id="35" name="Espace réservé du contenu 2"/>
          <p:cNvSpPr>
            <a:spLocks noGrp="1"/>
          </p:cNvSpPr>
          <p:nvPr>
            <p:ph idx="1" hasCustomPrompt="1"/>
          </p:nvPr>
        </p:nvSpPr>
        <p:spPr>
          <a:xfrm>
            <a:off x="515938" y="1484313"/>
            <a:ext cx="10267357" cy="4499296"/>
          </a:xfrm>
        </p:spPr>
        <p:txBody>
          <a:bodyPr/>
          <a:lstStyle>
            <a:lvl1pPr marL="252000" indent="-216000">
              <a:lnSpc>
                <a:spcPct val="100000"/>
              </a:lnSpc>
              <a:spcBef>
                <a:spcPts val="600"/>
              </a:spcBef>
              <a:buClr>
                <a:schemeClr val="accent4">
                  <a:lumMod val="75000"/>
                </a:schemeClr>
              </a:buClr>
              <a:buFont typeface="Arial" panose="020B0604020202020204" pitchFamily="34" charset="0"/>
              <a:buChar char="■"/>
              <a:defRPr sz="15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Modifier le texte</a:t>
            </a:r>
          </a:p>
          <a:p>
            <a:pPr lvl="1"/>
            <a:r>
              <a:rPr lang="fr-FR" dirty="0"/>
              <a:t>Deuxième niveau </a:t>
            </a:r>
          </a:p>
          <a:p>
            <a:pPr lvl="2"/>
            <a:r>
              <a:rPr lang="fr-FR" dirty="0"/>
              <a:t>Troisième niveau </a:t>
            </a:r>
          </a:p>
          <a:p>
            <a:pPr lvl="3"/>
            <a:r>
              <a:rPr lang="fr-FR" dirty="0"/>
              <a:t>Quatrième niveau </a:t>
            </a:r>
          </a:p>
          <a:p>
            <a:pPr lvl="4"/>
            <a:r>
              <a:rPr lang="fr-FR" dirty="0"/>
              <a:t>Cinquième niveau </a:t>
            </a:r>
          </a:p>
          <a:p>
            <a:pPr lvl="2"/>
            <a:endParaRPr lang="fr-FR" dirty="0"/>
          </a:p>
        </p:txBody>
      </p:sp>
      <p:sp>
        <p:nvSpPr>
          <p:cNvPr id="10" name="Espace réservé du texte 9"/>
          <p:cNvSpPr>
            <a:spLocks noGrp="1"/>
          </p:cNvSpPr>
          <p:nvPr>
            <p:ph type="body" sz="quarter" idx="26" hasCustomPrompt="1"/>
          </p:nvPr>
        </p:nvSpPr>
        <p:spPr>
          <a:xfrm>
            <a:off x="515938" y="60465"/>
            <a:ext cx="10469148" cy="389455"/>
          </a:xfrm>
        </p:spPr>
        <p:txBody>
          <a:bodyPr>
            <a:normAutofit/>
          </a:bodyPr>
          <a:lstStyle>
            <a:lvl1pPr>
              <a:defRPr sz="1200" b="1">
                <a:solidFill>
                  <a:schemeClr val="bg1">
                    <a:lumMod val="50000"/>
                  </a:schemeClr>
                </a:solidFill>
                <a:latin typeface="Montserrat Black" panose="00000A00000000000000" pitchFamily="2" charset="0"/>
              </a:defRPr>
            </a:lvl1pPr>
          </a:lstStyle>
          <a:p>
            <a:pPr lvl="0"/>
            <a:r>
              <a:rPr lang="fr-FR" dirty="0"/>
              <a:t>Plan stratégique Conquête</a:t>
            </a:r>
          </a:p>
        </p:txBody>
      </p:sp>
      <p:sp>
        <p:nvSpPr>
          <p:cNvPr id="75" name="Rectangle 74"/>
          <p:cNvSpPr/>
          <p:nvPr userDrawn="1"/>
        </p:nvSpPr>
        <p:spPr>
          <a:xfrm>
            <a:off x="11013159" y="5943805"/>
            <a:ext cx="206692" cy="7834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6" name="Rectangle 75"/>
          <p:cNvSpPr/>
          <p:nvPr userDrawn="1"/>
        </p:nvSpPr>
        <p:spPr>
          <a:xfrm>
            <a:off x="11019571" y="5782403"/>
            <a:ext cx="206692" cy="4571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3" name="Image 32"/>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1281895" y="163859"/>
            <a:ext cx="694917" cy="694917"/>
          </a:xfrm>
          <a:prstGeom prst="rect">
            <a:avLst/>
          </a:prstGeom>
        </p:spPr>
      </p:pic>
      <p:pic>
        <p:nvPicPr>
          <p:cNvPr id="36" name="Image 35"/>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11244874" y="1677926"/>
            <a:ext cx="767100" cy="767100"/>
          </a:xfrm>
          <a:prstGeom prst="rect">
            <a:avLst/>
          </a:prstGeom>
        </p:spPr>
      </p:pic>
      <p:sp>
        <p:nvSpPr>
          <p:cNvPr id="37" name="ZoneTexte 36"/>
          <p:cNvSpPr txBox="1"/>
          <p:nvPr userDrawn="1"/>
        </p:nvSpPr>
        <p:spPr>
          <a:xfrm>
            <a:off x="11027095" y="769091"/>
            <a:ext cx="1206915" cy="215443"/>
          </a:xfrm>
          <a:prstGeom prst="rect">
            <a:avLst/>
          </a:prstGeom>
          <a:noFill/>
        </p:spPr>
        <p:txBody>
          <a:bodyPr wrap="square" rtlCol="0">
            <a:spAutoFit/>
          </a:bodyPr>
          <a:lstStyle/>
          <a:p>
            <a:pPr algn="ctr"/>
            <a:r>
              <a:rPr lang="fr-FR" sz="800" b="1" dirty="0">
                <a:solidFill>
                  <a:srgbClr val="E3322C"/>
                </a:solidFill>
                <a:latin typeface="Montserrat Black" panose="00000A00000000000000" pitchFamily="2" charset="0"/>
              </a:rPr>
              <a:t>THEMATIQUE</a:t>
            </a:r>
          </a:p>
        </p:txBody>
      </p:sp>
      <p:sp>
        <p:nvSpPr>
          <p:cNvPr id="38" name="Espace réservé du texte 6"/>
          <p:cNvSpPr>
            <a:spLocks noGrp="1"/>
          </p:cNvSpPr>
          <p:nvPr>
            <p:ph type="body" sz="quarter" idx="28" hasCustomPrompt="1"/>
          </p:nvPr>
        </p:nvSpPr>
        <p:spPr>
          <a:xfrm>
            <a:off x="11062823" y="2489063"/>
            <a:ext cx="1051438" cy="220030"/>
          </a:xfrm>
          <a:solidFill>
            <a:schemeClr val="bg1"/>
          </a:solidFill>
          <a:ln w="3175">
            <a:noFill/>
          </a:ln>
          <a:effectLst>
            <a:innerShdw blurRad="38100" dist="25400" dir="13200000">
              <a:prstClr val="black">
                <a:alpha val="50000"/>
              </a:prstClr>
            </a:innerShdw>
          </a:effectLst>
        </p:spPr>
        <p:txBody>
          <a:bodyPr anchor="ctr">
            <a:noAutofit/>
          </a:bodyPr>
          <a:lstStyle>
            <a:lvl1pPr algn="ctr">
              <a:defRPr sz="800" b="1"/>
            </a:lvl1pPr>
          </a:lstStyle>
          <a:p>
            <a:pPr lvl="0"/>
            <a:r>
              <a:rPr lang="fr-FR" dirty="0"/>
              <a:t>Produit</a:t>
            </a:r>
          </a:p>
        </p:txBody>
      </p:sp>
      <p:sp>
        <p:nvSpPr>
          <p:cNvPr id="39" name="Espace réservé du texte 6"/>
          <p:cNvSpPr>
            <a:spLocks noGrp="1"/>
          </p:cNvSpPr>
          <p:nvPr>
            <p:ph type="body" sz="quarter" idx="29" hasCustomPrompt="1"/>
          </p:nvPr>
        </p:nvSpPr>
        <p:spPr>
          <a:xfrm>
            <a:off x="11072837" y="980582"/>
            <a:ext cx="1051438" cy="220030"/>
          </a:xfrm>
          <a:solidFill>
            <a:schemeClr val="bg1"/>
          </a:solidFill>
          <a:ln w="3175">
            <a:noFill/>
          </a:ln>
          <a:effectLst>
            <a:innerShdw blurRad="38100" dist="25400" dir="13200000">
              <a:prstClr val="black">
                <a:alpha val="50000"/>
              </a:prstClr>
            </a:innerShdw>
          </a:effectLst>
        </p:spPr>
        <p:txBody>
          <a:bodyPr anchor="ctr">
            <a:noAutofit/>
          </a:bodyPr>
          <a:lstStyle>
            <a:lvl1pPr algn="ctr">
              <a:defRPr sz="800" b="1"/>
            </a:lvl1pPr>
          </a:lstStyle>
          <a:p>
            <a:pPr lvl="0"/>
            <a:r>
              <a:rPr lang="fr-FR" dirty="0"/>
              <a:t>Thématique</a:t>
            </a:r>
          </a:p>
        </p:txBody>
      </p:sp>
      <p:pic>
        <p:nvPicPr>
          <p:cNvPr id="40" name="Graphique 297">
            <a:hlinkClick r:id="" action="ppaction://noaction"/>
            <a:extLst>
              <a:ext uri="{FF2B5EF4-FFF2-40B4-BE49-F238E27FC236}">
                <a16:creationId xmlns:a16="http://schemas.microsoft.com/office/drawing/2014/main" id="{C1A63987-1693-4349-9FAB-A0BDBDEB0526}"/>
              </a:ext>
            </a:extLst>
          </p:cNvPr>
          <p:cNvPicPr>
            <a:picLocks noChangeAspect="1"/>
          </p:cNvPicPr>
          <p:nvPr userDrawn="1"/>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63363" y="29472"/>
            <a:ext cx="338827" cy="338827"/>
          </a:xfrm>
          <a:prstGeom prst="rect">
            <a:avLst/>
          </a:prstGeom>
        </p:spPr>
      </p:pic>
      <p:sp>
        <p:nvSpPr>
          <p:cNvPr id="42" name="ZoneTexte 41"/>
          <p:cNvSpPr txBox="1"/>
          <p:nvPr userDrawn="1"/>
        </p:nvSpPr>
        <p:spPr>
          <a:xfrm>
            <a:off x="10985085" y="2275508"/>
            <a:ext cx="1206915" cy="217034"/>
          </a:xfrm>
          <a:prstGeom prst="rect">
            <a:avLst/>
          </a:prstGeom>
          <a:noFill/>
        </p:spPr>
        <p:txBody>
          <a:bodyPr wrap="square" rtlCol="0">
            <a:spAutoFit/>
          </a:bodyPr>
          <a:lstStyle/>
          <a:p>
            <a:pPr algn="ctr"/>
            <a:r>
              <a:rPr lang="fr-FR" sz="800" b="1" dirty="0">
                <a:solidFill>
                  <a:srgbClr val="E3322C"/>
                </a:solidFill>
                <a:latin typeface="Montserrat Black" panose="00000A00000000000000" pitchFamily="2" charset="0"/>
              </a:rPr>
              <a:t> PRODUIT</a:t>
            </a:r>
          </a:p>
        </p:txBody>
      </p:sp>
      <p:cxnSp>
        <p:nvCxnSpPr>
          <p:cNvPr id="30" name="Connecteur droit 29"/>
          <p:cNvCxnSpPr/>
          <p:nvPr userDrawn="1"/>
        </p:nvCxnSpPr>
        <p:spPr>
          <a:xfrm flipH="1">
            <a:off x="10982599" y="368300"/>
            <a:ext cx="2486" cy="6082156"/>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31" name="Image 30"/>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11232049" y="4825837"/>
            <a:ext cx="631089" cy="600785"/>
          </a:xfrm>
          <a:prstGeom prst="rect">
            <a:avLst/>
          </a:prstGeom>
        </p:spPr>
      </p:pic>
      <p:pic>
        <p:nvPicPr>
          <p:cNvPr id="32" name="Image 31"/>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11235567" y="3156459"/>
            <a:ext cx="679201" cy="679201"/>
          </a:xfrm>
          <a:prstGeom prst="rect">
            <a:avLst/>
          </a:prstGeom>
        </p:spPr>
      </p:pic>
      <p:sp>
        <p:nvSpPr>
          <p:cNvPr id="34" name="ZoneTexte 33"/>
          <p:cNvSpPr txBox="1"/>
          <p:nvPr userDrawn="1"/>
        </p:nvSpPr>
        <p:spPr>
          <a:xfrm>
            <a:off x="11005114" y="5332246"/>
            <a:ext cx="1186886" cy="215444"/>
          </a:xfrm>
          <a:prstGeom prst="rect">
            <a:avLst/>
          </a:prstGeom>
          <a:noFill/>
        </p:spPr>
        <p:txBody>
          <a:bodyPr wrap="square" rtlCol="0">
            <a:spAutoFit/>
          </a:bodyPr>
          <a:lstStyle/>
          <a:p>
            <a:pPr algn="ctr"/>
            <a:r>
              <a:rPr lang="fr-FR" sz="800" b="1" dirty="0">
                <a:solidFill>
                  <a:srgbClr val="E3322C"/>
                </a:solidFill>
                <a:latin typeface="Montserrat Black" panose="00000A00000000000000" pitchFamily="2" charset="0"/>
              </a:rPr>
              <a:t>IMPACT DANS…</a:t>
            </a:r>
          </a:p>
        </p:txBody>
      </p:sp>
      <p:sp>
        <p:nvSpPr>
          <p:cNvPr id="41" name="ZoneTexte 40"/>
          <p:cNvSpPr txBox="1"/>
          <p:nvPr userDrawn="1"/>
        </p:nvSpPr>
        <p:spPr>
          <a:xfrm>
            <a:off x="11005115" y="3746712"/>
            <a:ext cx="1186886" cy="215444"/>
          </a:xfrm>
          <a:prstGeom prst="rect">
            <a:avLst/>
          </a:prstGeom>
          <a:noFill/>
        </p:spPr>
        <p:txBody>
          <a:bodyPr wrap="square" rtlCol="0">
            <a:spAutoFit/>
          </a:bodyPr>
          <a:lstStyle/>
          <a:p>
            <a:pPr algn="ctr"/>
            <a:r>
              <a:rPr lang="fr-FR" sz="800" b="1" dirty="0">
                <a:solidFill>
                  <a:srgbClr val="E3322C"/>
                </a:solidFill>
                <a:latin typeface="Montserrat Black" panose="00000A00000000000000" pitchFamily="2" charset="0"/>
              </a:rPr>
              <a:t>IMPACT POUR…</a:t>
            </a:r>
          </a:p>
        </p:txBody>
      </p:sp>
      <p:sp>
        <p:nvSpPr>
          <p:cNvPr id="43" name="Rectangle 42"/>
          <p:cNvSpPr/>
          <p:nvPr userDrawn="1"/>
        </p:nvSpPr>
        <p:spPr>
          <a:xfrm>
            <a:off x="11219851" y="3909044"/>
            <a:ext cx="89293" cy="57646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 name="Rectangle 43"/>
          <p:cNvSpPr/>
          <p:nvPr userDrawn="1"/>
        </p:nvSpPr>
        <p:spPr>
          <a:xfrm>
            <a:off x="11013159" y="5943805"/>
            <a:ext cx="206692" cy="7834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5" name="Rectangle 44"/>
          <p:cNvSpPr/>
          <p:nvPr userDrawn="1"/>
        </p:nvSpPr>
        <p:spPr>
          <a:xfrm>
            <a:off x="11019571" y="5782403"/>
            <a:ext cx="206692" cy="4571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6" name="ZoneTexte 45"/>
          <p:cNvSpPr txBox="1"/>
          <p:nvPr userDrawn="1"/>
        </p:nvSpPr>
        <p:spPr>
          <a:xfrm>
            <a:off x="11159864" y="3923043"/>
            <a:ext cx="678749" cy="230832"/>
          </a:xfrm>
          <a:prstGeom prst="rect">
            <a:avLst/>
          </a:prstGeom>
          <a:noFill/>
        </p:spPr>
        <p:txBody>
          <a:bodyPr wrap="square" rtlCol="0">
            <a:spAutoFit/>
          </a:bodyPr>
          <a:lstStyle/>
          <a:p>
            <a:r>
              <a:rPr lang="fr-FR" sz="900" b="1" dirty="0"/>
              <a:t>Agences</a:t>
            </a:r>
          </a:p>
        </p:txBody>
      </p:sp>
      <p:sp>
        <p:nvSpPr>
          <p:cNvPr id="47" name="ZoneTexte 46"/>
          <p:cNvSpPr txBox="1"/>
          <p:nvPr userDrawn="1"/>
        </p:nvSpPr>
        <p:spPr>
          <a:xfrm>
            <a:off x="11159864" y="4119570"/>
            <a:ext cx="690420" cy="230832"/>
          </a:xfrm>
          <a:prstGeom prst="rect">
            <a:avLst/>
          </a:prstGeom>
          <a:noFill/>
        </p:spPr>
        <p:txBody>
          <a:bodyPr wrap="square" rtlCol="0">
            <a:spAutoFit/>
          </a:bodyPr>
          <a:lstStyle/>
          <a:p>
            <a:r>
              <a:rPr lang="fr-FR" sz="900" b="1" dirty="0"/>
              <a:t>Clients</a:t>
            </a:r>
          </a:p>
        </p:txBody>
      </p:sp>
      <p:sp>
        <p:nvSpPr>
          <p:cNvPr id="49" name="ZoneTexte 48"/>
          <p:cNvSpPr txBox="1"/>
          <p:nvPr userDrawn="1"/>
        </p:nvSpPr>
        <p:spPr>
          <a:xfrm>
            <a:off x="11157566" y="5514693"/>
            <a:ext cx="684020" cy="230832"/>
          </a:xfrm>
          <a:prstGeom prst="rect">
            <a:avLst/>
          </a:prstGeom>
          <a:noFill/>
        </p:spPr>
        <p:txBody>
          <a:bodyPr wrap="square" rtlCol="0">
            <a:spAutoFit/>
          </a:bodyPr>
          <a:lstStyle/>
          <a:p>
            <a:r>
              <a:rPr lang="fr-FR" sz="900" b="1" dirty="0"/>
              <a:t>&lt;</a:t>
            </a:r>
            <a:r>
              <a:rPr lang="fr-FR" sz="900" b="1" baseline="0" dirty="0"/>
              <a:t> 7 jours</a:t>
            </a:r>
            <a:endParaRPr lang="fr-FR" sz="900" b="1" dirty="0"/>
          </a:p>
        </p:txBody>
      </p:sp>
      <p:sp>
        <p:nvSpPr>
          <p:cNvPr id="50" name="ZoneTexte 49"/>
          <p:cNvSpPr txBox="1"/>
          <p:nvPr userDrawn="1"/>
        </p:nvSpPr>
        <p:spPr>
          <a:xfrm>
            <a:off x="11164572" y="4305352"/>
            <a:ext cx="690420" cy="230832"/>
          </a:xfrm>
          <a:prstGeom prst="rect">
            <a:avLst/>
          </a:prstGeom>
          <a:noFill/>
        </p:spPr>
        <p:txBody>
          <a:bodyPr wrap="square" rtlCol="0">
            <a:spAutoFit/>
          </a:bodyPr>
          <a:lstStyle/>
          <a:p>
            <a:r>
              <a:rPr lang="fr-FR" sz="900" b="1" dirty="0"/>
              <a:t>Autres</a:t>
            </a:r>
          </a:p>
        </p:txBody>
      </p:sp>
      <p:sp>
        <p:nvSpPr>
          <p:cNvPr id="51" name="ZoneTexte 50"/>
          <p:cNvSpPr txBox="1"/>
          <p:nvPr userDrawn="1"/>
        </p:nvSpPr>
        <p:spPr>
          <a:xfrm>
            <a:off x="11157566" y="5696386"/>
            <a:ext cx="920205" cy="230832"/>
          </a:xfrm>
          <a:prstGeom prst="rect">
            <a:avLst/>
          </a:prstGeom>
          <a:noFill/>
        </p:spPr>
        <p:txBody>
          <a:bodyPr wrap="square" rtlCol="0">
            <a:spAutoFit/>
          </a:bodyPr>
          <a:lstStyle/>
          <a:p>
            <a:r>
              <a:rPr lang="fr-FR" sz="900" b="1" dirty="0"/>
              <a:t>7 à 15 jours</a:t>
            </a:r>
          </a:p>
        </p:txBody>
      </p:sp>
      <p:sp>
        <p:nvSpPr>
          <p:cNvPr id="52" name="ZoneTexte 51"/>
          <p:cNvSpPr txBox="1"/>
          <p:nvPr userDrawn="1"/>
        </p:nvSpPr>
        <p:spPr>
          <a:xfrm>
            <a:off x="11157567" y="5878917"/>
            <a:ext cx="898694" cy="230832"/>
          </a:xfrm>
          <a:prstGeom prst="rect">
            <a:avLst/>
          </a:prstGeom>
          <a:noFill/>
        </p:spPr>
        <p:txBody>
          <a:bodyPr wrap="square" rtlCol="0">
            <a:spAutoFit/>
          </a:bodyPr>
          <a:lstStyle/>
          <a:p>
            <a:r>
              <a:rPr lang="fr-FR" sz="900" b="1" dirty="0"/>
              <a:t>&gt; 15 jours</a:t>
            </a:r>
          </a:p>
        </p:txBody>
      </p:sp>
      <p:sp>
        <p:nvSpPr>
          <p:cNvPr id="53" name="Rectangle 52"/>
          <p:cNvSpPr/>
          <p:nvPr userDrawn="1"/>
        </p:nvSpPr>
        <p:spPr>
          <a:xfrm>
            <a:off x="11107856" y="4000253"/>
            <a:ext cx="95822" cy="95822"/>
          </a:xfrm>
          <a:prstGeom prst="rect">
            <a:avLst/>
          </a:prstGeom>
          <a:solidFill>
            <a:schemeClr val="bg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4" name="Rectangle 53"/>
          <p:cNvSpPr/>
          <p:nvPr userDrawn="1"/>
        </p:nvSpPr>
        <p:spPr>
          <a:xfrm>
            <a:off x="11106429" y="4197100"/>
            <a:ext cx="95822" cy="95822"/>
          </a:xfrm>
          <a:prstGeom prst="rect">
            <a:avLst/>
          </a:prstGeom>
          <a:solidFill>
            <a:schemeClr val="bg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5" name="Rectangle 54"/>
          <p:cNvSpPr/>
          <p:nvPr userDrawn="1"/>
        </p:nvSpPr>
        <p:spPr>
          <a:xfrm>
            <a:off x="11108555" y="4382337"/>
            <a:ext cx="95822" cy="95822"/>
          </a:xfrm>
          <a:prstGeom prst="rect">
            <a:avLst/>
          </a:prstGeom>
          <a:solidFill>
            <a:schemeClr val="bg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6" name="Rectangle 55"/>
          <p:cNvSpPr/>
          <p:nvPr userDrawn="1"/>
        </p:nvSpPr>
        <p:spPr>
          <a:xfrm>
            <a:off x="11111349" y="5583942"/>
            <a:ext cx="95822" cy="95822"/>
          </a:xfrm>
          <a:prstGeom prst="rect">
            <a:avLst/>
          </a:prstGeom>
          <a:solidFill>
            <a:schemeClr val="bg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7" name="Rectangle 56"/>
          <p:cNvSpPr/>
          <p:nvPr userDrawn="1"/>
        </p:nvSpPr>
        <p:spPr>
          <a:xfrm>
            <a:off x="11109922" y="5773673"/>
            <a:ext cx="95822" cy="95822"/>
          </a:xfrm>
          <a:prstGeom prst="rect">
            <a:avLst/>
          </a:prstGeom>
          <a:solidFill>
            <a:schemeClr val="bg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8" name="Rectangle 57"/>
          <p:cNvSpPr/>
          <p:nvPr userDrawn="1"/>
        </p:nvSpPr>
        <p:spPr>
          <a:xfrm>
            <a:off x="11109922" y="5951260"/>
            <a:ext cx="95822" cy="95822"/>
          </a:xfrm>
          <a:prstGeom prst="rect">
            <a:avLst/>
          </a:prstGeom>
          <a:solidFill>
            <a:schemeClr val="bg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9" name="Espace réservé du contenu 2">
            <a:extLst>
              <a:ext uri="{FF2B5EF4-FFF2-40B4-BE49-F238E27FC236}">
                <a16:creationId xmlns:a16="http://schemas.microsoft.com/office/drawing/2014/main" id="{91DAB723-64B4-46A8-A8C4-ED255990EAF3}"/>
              </a:ext>
            </a:extLst>
          </p:cNvPr>
          <p:cNvSpPr>
            <a:spLocks noGrp="1"/>
          </p:cNvSpPr>
          <p:nvPr>
            <p:ph idx="15" hasCustomPrompt="1"/>
          </p:nvPr>
        </p:nvSpPr>
        <p:spPr>
          <a:xfrm>
            <a:off x="1346762" y="368300"/>
            <a:ext cx="8245867" cy="828676"/>
          </a:xfrm>
          <a:noFill/>
        </p:spPr>
        <p:txBody>
          <a:bodyPr anchor="ctr">
            <a:normAutofit/>
          </a:bodyPr>
          <a:lstStyle>
            <a:lvl1pPr marL="36000" indent="0">
              <a:lnSpc>
                <a:spcPct val="100000"/>
              </a:lnSpc>
              <a:spcBef>
                <a:spcPts val="600"/>
              </a:spcBef>
              <a:buClr>
                <a:schemeClr val="accent4">
                  <a:lumMod val="75000"/>
                </a:schemeClr>
              </a:buClr>
              <a:buFont typeface="Arial" panose="020B0604020202020204" pitchFamily="34" charset="0"/>
              <a:buNone/>
              <a:defRPr sz="1400" b="1" i="1" baseline="0">
                <a:solidFill>
                  <a:schemeClr val="bg1"/>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Résumé du sujet en quelques phrases, pour comprendre rapidement le sujet traité. </a:t>
            </a:r>
          </a:p>
        </p:txBody>
      </p:sp>
      <p:grpSp>
        <p:nvGrpSpPr>
          <p:cNvPr id="71" name="Groupe 70">
            <a:extLst>
              <a:ext uri="{FF2B5EF4-FFF2-40B4-BE49-F238E27FC236}">
                <a16:creationId xmlns:a16="http://schemas.microsoft.com/office/drawing/2014/main" id="{842E2CD5-4125-4051-924D-3B129322AD34}"/>
              </a:ext>
            </a:extLst>
          </p:cNvPr>
          <p:cNvGrpSpPr/>
          <p:nvPr userDrawn="1"/>
        </p:nvGrpSpPr>
        <p:grpSpPr>
          <a:xfrm>
            <a:off x="0" y="2524655"/>
            <a:ext cx="10980213" cy="3937108"/>
            <a:chOff x="0" y="2489819"/>
            <a:chExt cx="10980213" cy="3937108"/>
          </a:xfrm>
        </p:grpSpPr>
        <p:pic>
          <p:nvPicPr>
            <p:cNvPr id="72" name="Picture 2" descr="Conception d’arrière-plan des montagnes">
              <a:extLst>
                <a:ext uri="{FF2B5EF4-FFF2-40B4-BE49-F238E27FC236}">
                  <a16:creationId xmlns:a16="http://schemas.microsoft.com/office/drawing/2014/main" id="{E20063CC-7FA8-40A1-8C8D-494422F4FC91}"/>
                </a:ext>
              </a:extLst>
            </p:cNvPr>
            <p:cNvPicPr>
              <a:picLocks noChangeAspect="1" noChangeArrowheads="1"/>
            </p:cNvPicPr>
            <p:nvPr/>
          </p:nvPicPr>
          <p:blipFill rotWithShape="1">
            <a:blip r:embed="rId12">
              <a:alphaModFix amt="20000"/>
              <a:extLst>
                <a:ext uri="{BEBA8EAE-BF5A-486C-A8C5-ECC9F3942E4B}">
                  <a14:imgProps xmlns:a14="http://schemas.microsoft.com/office/drawing/2010/main">
                    <a14:imgLayer r:embed="rId13">
                      <a14:imgEffect>
                        <a14:backgroundRemoval t="9595" b="97441" l="2077" r="99361">
                          <a14:foregroundMark x1="93610" y1="95949" x2="86102" y2="85714"/>
                          <a14:foregroundMark x1="86102" y1="85714" x2="80990" y2="82942"/>
                          <a14:foregroundMark x1="2077" y1="84648" x2="16454" y2="96162"/>
                          <a14:foregroundMark x1="96326" y1="97441" x2="95208" y2="84861"/>
                          <a14:foregroundMark x1="95208" y1="84861" x2="95527" y2="82729"/>
                          <a14:foregroundMark x1="99361" y1="97441" x2="98722" y2="85288"/>
                        </a14:backgroundRemoval>
                      </a14:imgEffect>
                    </a14:imgLayer>
                  </a14:imgProps>
                </a:ext>
                <a:ext uri="{28A0092B-C50C-407E-A947-70E740481C1C}">
                  <a14:useLocalDpi xmlns:a14="http://schemas.microsoft.com/office/drawing/2010/main" val="0"/>
                </a:ext>
              </a:extLst>
            </a:blip>
            <a:srcRect b="1784"/>
            <a:stretch/>
          </p:blipFill>
          <p:spPr bwMode="auto">
            <a:xfrm>
              <a:off x="0" y="2489819"/>
              <a:ext cx="5350488" cy="3937108"/>
            </a:xfrm>
            <a:prstGeom prst="rect">
              <a:avLst/>
            </a:prstGeom>
            <a:noFill/>
            <a:extLst>
              <a:ext uri="{909E8E84-426E-40DD-AFC4-6F175D3DCCD1}">
                <a14:hiddenFill xmlns:a14="http://schemas.microsoft.com/office/drawing/2010/main">
                  <a:solidFill>
                    <a:srgbClr val="FFFFFF"/>
                  </a:solidFill>
                </a14:hiddenFill>
              </a:ext>
            </a:extLst>
          </p:spPr>
        </p:pic>
        <p:pic>
          <p:nvPicPr>
            <p:cNvPr id="73" name="Picture 2" descr="Conception d’arrière-plan des montagnes">
              <a:extLst>
                <a:ext uri="{FF2B5EF4-FFF2-40B4-BE49-F238E27FC236}">
                  <a16:creationId xmlns:a16="http://schemas.microsoft.com/office/drawing/2014/main" id="{EAEB66A3-5516-4B30-81F4-FD4AADEE6DD1}"/>
                </a:ext>
              </a:extLst>
            </p:cNvPr>
            <p:cNvPicPr>
              <a:picLocks noChangeAspect="1" noChangeArrowheads="1"/>
            </p:cNvPicPr>
            <p:nvPr/>
          </p:nvPicPr>
          <p:blipFill rotWithShape="1">
            <a:blip r:embed="rId14">
              <a:alphaModFix amt="20000"/>
              <a:extLst>
                <a:ext uri="{BEBA8EAE-BF5A-486C-A8C5-ECC9F3942E4B}">
                  <a14:imgProps xmlns:a14="http://schemas.microsoft.com/office/drawing/2010/main">
                    <a14:imgLayer r:embed="rId13">
                      <a14:imgEffect>
                        <a14:backgroundRemoval t="80171" b="99147" l="1757" r="96965">
                          <a14:foregroundMark x1="1917" y1="84435" x2="22045" y2="97868"/>
                          <a14:foregroundMark x1="22045" y1="97868" x2="48403" y2="99360"/>
                          <a14:foregroundMark x1="48403" y1="99360" x2="96965" y2="89979"/>
                          <a14:foregroundMark x1="1757" y1="84648" x2="9425" y2="97015"/>
                          <a14:foregroundMark x1="5911" y1="83369" x2="5911" y2="83369"/>
                          <a14:foregroundMark x1="34824" y1="80171" x2="34824" y2="80171"/>
                        </a14:backgroundRemoval>
                      </a14:imgEffect>
                    </a14:imgLayer>
                  </a14:imgProps>
                </a:ext>
                <a:ext uri="{28A0092B-C50C-407E-A947-70E740481C1C}">
                  <a14:useLocalDpi xmlns:a14="http://schemas.microsoft.com/office/drawing/2010/main" val="0"/>
                </a:ext>
              </a:extLst>
            </a:blip>
            <a:srcRect l="1486" t="78059" b="3670"/>
            <a:stretch/>
          </p:blipFill>
          <p:spPr bwMode="auto">
            <a:xfrm>
              <a:off x="5347059" y="5590901"/>
              <a:ext cx="5633154" cy="836025"/>
            </a:xfrm>
            <a:prstGeom prst="rect">
              <a:avLst/>
            </a:prstGeom>
            <a:noFill/>
            <a:extLst>
              <a:ext uri="{909E8E84-426E-40DD-AFC4-6F175D3DCCD1}">
                <a14:hiddenFill xmlns:a14="http://schemas.microsoft.com/office/drawing/2010/main">
                  <a:solidFill>
                    <a:srgbClr val="FFFFFF"/>
                  </a:solidFill>
                </a14:hiddenFill>
              </a:ext>
            </a:extLst>
          </p:spPr>
        </p:pic>
      </p:grpSp>
      <p:sp>
        <p:nvSpPr>
          <p:cNvPr id="74" name="Rectangle 73">
            <a:extLst>
              <a:ext uri="{FF2B5EF4-FFF2-40B4-BE49-F238E27FC236}">
                <a16:creationId xmlns:a16="http://schemas.microsoft.com/office/drawing/2014/main" id="{37A68498-8259-4622-985F-4999E3ED26BE}"/>
              </a:ext>
            </a:extLst>
          </p:cNvPr>
          <p:cNvSpPr/>
          <p:nvPr userDrawn="1"/>
        </p:nvSpPr>
        <p:spPr>
          <a:xfrm>
            <a:off x="-9701" y="3578809"/>
            <a:ext cx="10989914" cy="2882952"/>
          </a:xfrm>
          <a:prstGeom prst="rect">
            <a:avLst/>
          </a:prstGeom>
          <a:solidFill>
            <a:srgbClr val="FFFFFF">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60" name="Groupe 59">
            <a:extLst>
              <a:ext uri="{FF2B5EF4-FFF2-40B4-BE49-F238E27FC236}">
                <a16:creationId xmlns:a16="http://schemas.microsoft.com/office/drawing/2014/main" id="{53FB874A-9828-4AC9-BCD7-62C4FB9FB364}"/>
              </a:ext>
            </a:extLst>
          </p:cNvPr>
          <p:cNvGrpSpPr/>
          <p:nvPr userDrawn="1"/>
        </p:nvGrpSpPr>
        <p:grpSpPr>
          <a:xfrm>
            <a:off x="1346543" y="28575"/>
            <a:ext cx="9648067" cy="1189488"/>
            <a:chOff x="1337019" y="34239"/>
            <a:chExt cx="9648067" cy="1189488"/>
          </a:xfrm>
        </p:grpSpPr>
        <p:grpSp>
          <p:nvGrpSpPr>
            <p:cNvPr id="61" name="Groupe 60">
              <a:extLst>
                <a:ext uri="{FF2B5EF4-FFF2-40B4-BE49-F238E27FC236}">
                  <a16:creationId xmlns:a16="http://schemas.microsoft.com/office/drawing/2014/main" id="{1A5F85E8-7748-4BF6-AD3C-C4DBA9704ACE}"/>
                </a:ext>
              </a:extLst>
            </p:cNvPr>
            <p:cNvGrpSpPr/>
            <p:nvPr/>
          </p:nvGrpSpPr>
          <p:grpSpPr>
            <a:xfrm>
              <a:off x="9490760" y="34239"/>
              <a:ext cx="1494326" cy="1189488"/>
              <a:chOff x="2228665" y="1764745"/>
              <a:chExt cx="5533806" cy="4404926"/>
            </a:xfrm>
          </p:grpSpPr>
          <p:pic>
            <p:nvPicPr>
              <p:cNvPr id="67" name="Picture 2" descr="Conception d’arrière-plan des montagnes">
                <a:extLst>
                  <a:ext uri="{FF2B5EF4-FFF2-40B4-BE49-F238E27FC236}">
                    <a16:creationId xmlns:a16="http://schemas.microsoft.com/office/drawing/2014/main" id="{8C2CD87D-7837-471C-BC53-ACC085EB9878}"/>
                  </a:ext>
                </a:extLst>
              </p:cNvPr>
              <p:cNvPicPr>
                <a:picLocks noChangeAspect="1" noChangeArrowheads="1"/>
              </p:cNvPicPr>
              <p:nvPr/>
            </p:nvPicPr>
            <p:blipFill>
              <a:blip r:embed="rId15" cstate="print">
                <a:extLst>
                  <a:ext uri="{BEBA8EAE-BF5A-486C-A8C5-ECC9F3942E4B}">
                    <a14:imgProps xmlns:a14="http://schemas.microsoft.com/office/drawing/2010/main">
                      <a14:imgLayer r:embed="rId16">
                        <a14:imgEffect>
                          <a14:backgroundRemoval t="4691" b="89979" l="9744" r="89776">
                            <a14:foregroundMark x1="20607" y1="50746" x2="20607" y2="50746"/>
                            <a14:foregroundMark x1="78275" y1="45629" x2="70128" y2="42004"/>
                            <a14:foregroundMark x1="65815" y1="15139" x2="57188" y2="9382"/>
                            <a14:foregroundMark x1="57188" y1="9382" x2="53035" y2="13646"/>
                            <a14:foregroundMark x1="64217" y1="4691" x2="64217" y2="4691"/>
                            <a14:foregroundMark x1="13099" y1="34755" x2="22204" y2="38166"/>
                            <a14:foregroundMark x1="22204" y1="38166" x2="23003" y2="38166"/>
                            <a14:backgroundMark x1="8786" y1="10661" x2="21246" y2="22175"/>
                            <a14:backgroundMark x1="10863" y1="24947" x2="23323" y2="12580"/>
                            <a14:backgroundMark x1="17412" y1="8955" x2="17252" y2="11514"/>
                          </a14:backgroundRemoval>
                        </a14:imgEffect>
                      </a14:imgLayer>
                    </a14:imgProps>
                  </a:ext>
                  <a:ext uri="{28A0092B-C50C-407E-A947-70E740481C1C}">
                    <a14:useLocalDpi xmlns:a14="http://schemas.microsoft.com/office/drawing/2010/main" val="0"/>
                  </a:ext>
                </a:extLst>
              </a:blip>
              <a:srcRect/>
              <a:stretch>
                <a:fillRect/>
              </a:stretch>
            </p:blipFill>
            <p:spPr bwMode="auto">
              <a:xfrm>
                <a:off x="2411983" y="2161080"/>
                <a:ext cx="5350488" cy="4008591"/>
              </a:xfrm>
              <a:prstGeom prst="rect">
                <a:avLst/>
              </a:prstGeom>
              <a:noFill/>
              <a:extLst>
                <a:ext uri="{909E8E84-426E-40DD-AFC4-6F175D3DCCD1}">
                  <a14:hiddenFill xmlns:a14="http://schemas.microsoft.com/office/drawing/2010/main">
                    <a:solidFill>
                      <a:srgbClr val="FFFFFF"/>
                    </a:solidFill>
                  </a14:hiddenFill>
                </a:ext>
              </a:extLst>
            </p:spPr>
          </p:pic>
          <p:pic>
            <p:nvPicPr>
              <p:cNvPr id="68" name="Image 67">
                <a:extLst>
                  <a:ext uri="{FF2B5EF4-FFF2-40B4-BE49-F238E27FC236}">
                    <a16:creationId xmlns:a16="http://schemas.microsoft.com/office/drawing/2014/main" id="{16A14A66-7BFF-41AA-A224-5903626A3922}"/>
                  </a:ext>
                </a:extLst>
              </p:cNvPr>
              <p:cNvPicPr>
                <a:picLocks noChangeAspect="1"/>
              </p:cNvPicPr>
              <p:nvPr/>
            </p:nvPicPr>
            <p:blipFill rotWithShape="1">
              <a:blip r:embed="rId17">
                <a:extLst>
                  <a:ext uri="{BEBA8EAE-BF5A-486C-A8C5-ECC9F3942E4B}">
                    <a14:imgProps xmlns:a14="http://schemas.microsoft.com/office/drawing/2010/main">
                      <a14:imgLayer r:embed="rId18">
                        <a14:imgEffect>
                          <a14:backgroundRemoval t="9589" b="99087" l="9991" r="90282">
                            <a14:foregroundMark x1="61066" y1="51443" x2="65123" y2="51142"/>
                            <a14:foregroundMark x1="65123" y1="51142" x2="76022" y2="52207"/>
                            <a14:foregroundMark x1="76022" y1="52207" x2="85831" y2="50076"/>
                            <a14:foregroundMark x1="85831" y1="50076" x2="90372" y2="50533"/>
                            <a14:foregroundMark x1="90372" y1="50533" x2="85468" y2="47336"/>
                            <a14:foregroundMark x1="85468" y1="47336" x2="62125" y2="49619"/>
                            <a14:foregroundMark x1="62125" y1="49619" x2="60541" y2="49160"/>
                            <a14:foregroundMark x1="59833" y1="46754" x2="61853" y2="45510"/>
                            <a14:foregroundMark x1="61853" y1="45510" x2="81290" y2="47032"/>
                            <a14:foregroundMark x1="81290" y1="47032" x2="86194" y2="45967"/>
                            <a14:foregroundMark x1="86194" y1="45967" x2="63397" y2="45205"/>
                            <a14:foregroundMark x1="44323" y1="12938" x2="47775" y2="16134"/>
                            <a14:foregroundMark x1="22707" y1="17352" x2="23070" y2="34855"/>
                            <a14:foregroundMark x1="23070" y1="34855" x2="23978" y2="40335"/>
                            <a14:foregroundMark x1="42144" y1="29528" x2="38874" y2="31963"/>
                            <a14:foregroundMark x1="16349" y1="58600" x2="16440" y2="52359"/>
                            <a14:foregroundMark x1="38420" y1="80365" x2="36966" y2="74429"/>
                            <a14:foregroundMark x1="22616" y1="88280" x2="21617" y2="83257"/>
                            <a14:foregroundMark x1="15622" y1="99239" x2="18347" y2="92390"/>
                            <a14:foregroundMark x1="18347" y1="92390" x2="35604" y2="89954"/>
                            <a14:foregroundMark x1="35604" y1="89954" x2="42234" y2="78539"/>
                            <a14:foregroundMark x1="42234" y1="78539" x2="46140" y2="85388"/>
                            <a14:foregroundMark x1="46140" y1="85388" x2="48411" y2="92390"/>
                            <a14:foregroundMark x1="48411" y1="92390" x2="43324" y2="97412"/>
                            <a14:foregroundMark x1="43324" y1="97412" x2="16440" y2="98174"/>
                            <a14:foregroundMark x1="19437" y1="86758" x2="15622" y2="95890"/>
                            <a14:foregroundMark x1="15622" y1="95890" x2="15077" y2="99087"/>
                            <a14:foregroundMark x1="20890" y1="87367" x2="16621" y2="94825"/>
                            <a14:foregroundMark x1="42870" y1="69559" x2="40145" y2="75647"/>
                            <a14:foregroundMark x1="40145" y1="75647" x2="28792" y2="89650"/>
                            <a14:foregroundMark x1="28792" y1="89650" x2="24342" y2="89650"/>
                            <a14:foregroundMark x1="53315" y1="95890" x2="44596" y2="75799"/>
                            <a14:foregroundMark x1="44596" y1="75799" x2="43233" y2="69406"/>
                            <a14:foregroundMark x1="24523" y1="31507" x2="26249" y2="40487"/>
                            <a14:foregroundMark x1="46866" y1="78387" x2="46866" y2="78387"/>
                            <a14:backgroundMark x1="49864" y1="43075" x2="59219" y2="56925"/>
                            <a14:backgroundMark x1="53678" y1="42618" x2="60581" y2="59209"/>
                            <a14:backgroundMark x1="56312" y1="40639" x2="59491" y2="51446"/>
                            <a14:backgroundMark x1="59491" y1="51446" x2="59855" y2="54490"/>
                          </a14:backgroundRemoval>
                        </a14:imgEffect>
                      </a14:imgLayer>
                    </a14:imgProps>
                  </a:ext>
                </a:extLst>
              </a:blip>
              <a:srcRect r="42105"/>
              <a:stretch/>
            </p:blipFill>
            <p:spPr>
              <a:xfrm>
                <a:off x="2228665" y="1764745"/>
                <a:ext cx="4133939" cy="4260881"/>
              </a:xfrm>
              <a:prstGeom prst="rect">
                <a:avLst/>
              </a:prstGeom>
            </p:spPr>
          </p:pic>
          <p:pic>
            <p:nvPicPr>
              <p:cNvPr id="69" name="Picture 2" descr="Conception d’arrière-plan des montagnes">
                <a:extLst>
                  <a:ext uri="{FF2B5EF4-FFF2-40B4-BE49-F238E27FC236}">
                    <a16:creationId xmlns:a16="http://schemas.microsoft.com/office/drawing/2014/main" id="{0E87E0C8-D514-4384-AFC3-E786930BCE91}"/>
                  </a:ext>
                </a:extLst>
              </p:cNvPr>
              <p:cNvPicPr>
                <a:picLocks noChangeAspect="1" noChangeArrowheads="1"/>
              </p:cNvPicPr>
              <p:nvPr/>
            </p:nvPicPr>
            <p:blipFill rotWithShape="1">
              <a:blip r:embed="rId19" cstate="print">
                <a:extLst>
                  <a:ext uri="{BEBA8EAE-BF5A-486C-A8C5-ECC9F3942E4B}">
                    <a14:imgProps xmlns:a14="http://schemas.microsoft.com/office/drawing/2010/main">
                      <a14:imgLayer r:embed="rId16">
                        <a14:imgEffect>
                          <a14:backgroundRemoval t="9595" b="95096" l="2077" r="96486">
                            <a14:foregroundMark x1="2077" y1="83795" x2="2077" y2="83795"/>
                            <a14:foregroundMark x1="2077" y1="83795" x2="8786" y2="92324"/>
                            <a14:foregroundMark x1="8786" y1="92324" x2="26677" y2="95309"/>
                            <a14:foregroundMark x1="26677" y1="95309" x2="35304" y2="87207"/>
                            <a14:foregroundMark x1="35304" y1="87207" x2="73962" y2="94030"/>
                            <a14:foregroundMark x1="73962" y1="94030" x2="94728" y2="91258"/>
                            <a14:foregroundMark x1="94728" y1="91258" x2="85623" y2="88273"/>
                            <a14:foregroundMark x1="85623" y1="88273" x2="79553" y2="91898"/>
                            <a14:foregroundMark x1="95527" y1="95096" x2="96486" y2="83156"/>
                            <a14:backgroundMark x1="79233" y1="82303" x2="67252" y2="75267"/>
                            <a14:backgroundMark x1="67252" y1="75267" x2="57188" y2="73774"/>
                            <a14:backgroundMark x1="57188" y1="73774" x2="9904" y2="77399"/>
                            <a14:backgroundMark x1="76038" y1="82090" x2="45687" y2="79957"/>
                            <a14:backgroundMark x1="76198" y1="84861" x2="86581" y2="73774"/>
                            <a14:backgroundMark x1="76038" y1="71215" x2="42173" y2="57996"/>
                            <a14:backgroundMark x1="42173" y1="57996" x2="38978" y2="55011"/>
                            <a14:backgroundMark x1="13099" y1="65458" x2="59265" y2="71215"/>
                            <a14:backgroundMark x1="65016" y1="62047" x2="43131" y2="31983"/>
                            <a14:backgroundMark x1="35942" y1="77399" x2="29553" y2="40512"/>
                            <a14:backgroundMark x1="42971" y1="60768" x2="37220" y2="31983"/>
                            <a14:backgroundMark x1="24441" y1="82090" x2="24441" y2="82090"/>
                            <a14:backgroundMark x1="15974" y1="81663" x2="26198" y2="78891"/>
                            <a14:backgroundMark x1="38179" y1="54797" x2="35623" y2="43284"/>
                            <a14:backgroundMark x1="35623" y1="43284" x2="35623" y2="43284"/>
                            <a14:backgroundMark x1="77316" y1="72708" x2="68850" y2="54158"/>
                            <a14:backgroundMark x1="52875" y1="62047" x2="50479" y2="50959"/>
                            <a14:backgroundMark x1="37220" y1="59701" x2="33067" y2="47122"/>
                            <a14:backgroundMark x1="13578" y1="74200" x2="9904" y2="63966"/>
                            <a14:backgroundMark x1="42652" y1="44563" x2="41374" y2="34328"/>
                            <a14:backgroundMark x1="14377" y1="73134" x2="15176" y2="61620"/>
                            <a14:backgroundMark x1="19329" y1="84648" x2="19329" y2="84648"/>
                            <a14:backgroundMark x1="42971" y1="79318" x2="42971" y2="79318"/>
                            <a14:backgroundMark x1="31150" y1="64819" x2="31150" y2="64819"/>
                            <a14:backgroundMark x1="17732" y1="62047" x2="17732" y2="62047"/>
                            <a14:backgroundMark x1="18690" y1="57143" x2="18690" y2="57143"/>
                            <a14:backgroundMark x1="10863" y1="80810" x2="10863" y2="80810"/>
                            <a14:backgroundMark x1="48722" y1="83795" x2="48722" y2="83795"/>
                          </a14:backgroundRemoval>
                        </a14:imgEffect>
                      </a14:imgLayer>
                    </a14:imgProps>
                  </a:ext>
                  <a:ext uri="{28A0092B-C50C-407E-A947-70E740481C1C}">
                    <a14:useLocalDpi xmlns:a14="http://schemas.microsoft.com/office/drawing/2010/main" val="0"/>
                  </a:ext>
                </a:extLst>
              </a:blip>
              <a:srcRect t="76239"/>
              <a:stretch/>
            </p:blipFill>
            <p:spPr bwMode="auto">
              <a:xfrm>
                <a:off x="2393934" y="5184996"/>
                <a:ext cx="5350488" cy="952493"/>
              </a:xfrm>
              <a:prstGeom prst="rect">
                <a:avLst/>
              </a:prstGeom>
              <a:noFill/>
              <a:extLst>
                <a:ext uri="{909E8E84-426E-40DD-AFC4-6F175D3DCCD1}">
                  <a14:hiddenFill xmlns:a14="http://schemas.microsoft.com/office/drawing/2010/main">
                    <a:solidFill>
                      <a:srgbClr val="FFFFFF"/>
                    </a:solidFill>
                  </a14:hiddenFill>
                </a:ext>
              </a:extLst>
            </p:spPr>
          </p:pic>
        </p:grpSp>
        <p:pic>
          <p:nvPicPr>
            <p:cNvPr id="62" name="Picture 2" descr="Conception d’arrière-plan des montagnes">
              <a:extLst>
                <a:ext uri="{FF2B5EF4-FFF2-40B4-BE49-F238E27FC236}">
                  <a16:creationId xmlns:a16="http://schemas.microsoft.com/office/drawing/2014/main" id="{9CECFDE0-8E48-49C6-BFD4-0F7DFB95B8F6}"/>
                </a:ext>
              </a:extLst>
            </p:cNvPr>
            <p:cNvPicPr>
              <a:picLocks noChangeAspect="1" noChangeArrowheads="1"/>
            </p:cNvPicPr>
            <p:nvPr/>
          </p:nvPicPr>
          <p:blipFill rotWithShape="1">
            <a:blip r:embed="rId20" cstate="print">
              <a:extLst>
                <a:ext uri="{BEBA8EAE-BF5A-486C-A8C5-ECC9F3942E4B}">
                  <a14:imgProps xmlns:a14="http://schemas.microsoft.com/office/drawing/2010/main">
                    <a14:imgLayer r:embed="rId21">
                      <a14:imgEffect>
                        <a14:backgroundRemoval t="80171" b="99147" l="1757" r="96965">
                          <a14:foregroundMark x1="1917" y1="84435" x2="22045" y2="97868"/>
                          <a14:foregroundMark x1="22045" y1="97868" x2="48403" y2="99360"/>
                          <a14:foregroundMark x1="48403" y1="99360" x2="96965" y2="89979"/>
                          <a14:foregroundMark x1="1757" y1="84648" x2="9425" y2="97015"/>
                          <a14:foregroundMark x1="5911" y1="83369" x2="5911" y2="83369"/>
                          <a14:foregroundMark x1="34824" y1="80171" x2="34824" y2="80171"/>
                        </a14:backgroundRemoval>
                      </a14:imgEffect>
                    </a14:imgLayer>
                  </a14:imgProps>
                </a:ext>
                <a:ext uri="{28A0092B-C50C-407E-A947-70E740481C1C}">
                  <a14:useLocalDpi xmlns:a14="http://schemas.microsoft.com/office/drawing/2010/main" val="0"/>
                </a:ext>
              </a:extLst>
            </a:blip>
            <a:srcRect t="78059"/>
            <a:stretch/>
          </p:blipFill>
          <p:spPr bwMode="auto">
            <a:xfrm>
              <a:off x="7907202" y="940579"/>
              <a:ext cx="1648390" cy="270965"/>
            </a:xfrm>
            <a:prstGeom prst="rect">
              <a:avLst/>
            </a:prstGeom>
            <a:noFill/>
            <a:extLst>
              <a:ext uri="{909E8E84-426E-40DD-AFC4-6F175D3DCCD1}">
                <a14:hiddenFill xmlns:a14="http://schemas.microsoft.com/office/drawing/2010/main">
                  <a:solidFill>
                    <a:srgbClr val="FFFFFF"/>
                  </a:solidFill>
                </a14:hiddenFill>
              </a:ext>
            </a:extLst>
          </p:spPr>
        </p:pic>
        <p:pic>
          <p:nvPicPr>
            <p:cNvPr id="63" name="Picture 2" descr="Conception d’arrière-plan des montagnes">
              <a:extLst>
                <a:ext uri="{FF2B5EF4-FFF2-40B4-BE49-F238E27FC236}">
                  <a16:creationId xmlns:a16="http://schemas.microsoft.com/office/drawing/2014/main" id="{C9DB6D15-F3EE-42F4-A386-1AB61C68CB5E}"/>
                </a:ext>
              </a:extLst>
            </p:cNvPr>
            <p:cNvPicPr>
              <a:picLocks noChangeAspect="1" noChangeArrowheads="1"/>
            </p:cNvPicPr>
            <p:nvPr/>
          </p:nvPicPr>
          <p:blipFill rotWithShape="1">
            <a:blip r:embed="rId20" cstate="print">
              <a:extLst>
                <a:ext uri="{BEBA8EAE-BF5A-486C-A8C5-ECC9F3942E4B}">
                  <a14:imgProps xmlns:a14="http://schemas.microsoft.com/office/drawing/2010/main">
                    <a14:imgLayer r:embed="rId21">
                      <a14:imgEffect>
                        <a14:backgroundRemoval t="80171" b="99147" l="1757" r="96965">
                          <a14:foregroundMark x1="1917" y1="84435" x2="22045" y2="97868"/>
                          <a14:foregroundMark x1="22045" y1="97868" x2="48403" y2="99360"/>
                          <a14:foregroundMark x1="48403" y1="99360" x2="96965" y2="89979"/>
                          <a14:foregroundMark x1="1757" y1="84648" x2="9425" y2="97015"/>
                          <a14:foregroundMark x1="5911" y1="83369" x2="5911" y2="83369"/>
                          <a14:foregroundMark x1="34824" y1="80171" x2="34824" y2="80171"/>
                        </a14:backgroundRemoval>
                      </a14:imgEffect>
                    </a14:imgLayer>
                  </a14:imgProps>
                </a:ext>
                <a:ext uri="{28A0092B-C50C-407E-A947-70E740481C1C}">
                  <a14:useLocalDpi xmlns:a14="http://schemas.microsoft.com/office/drawing/2010/main" val="0"/>
                </a:ext>
              </a:extLst>
            </a:blip>
            <a:srcRect t="78059"/>
            <a:stretch/>
          </p:blipFill>
          <p:spPr bwMode="auto">
            <a:xfrm>
              <a:off x="6278130" y="942225"/>
              <a:ext cx="1648390" cy="270965"/>
            </a:xfrm>
            <a:prstGeom prst="rect">
              <a:avLst/>
            </a:prstGeom>
            <a:noFill/>
            <a:extLst>
              <a:ext uri="{909E8E84-426E-40DD-AFC4-6F175D3DCCD1}">
                <a14:hiddenFill xmlns:a14="http://schemas.microsoft.com/office/drawing/2010/main">
                  <a:solidFill>
                    <a:srgbClr val="FFFFFF"/>
                  </a:solidFill>
                </a14:hiddenFill>
              </a:ext>
            </a:extLst>
          </p:spPr>
        </p:pic>
        <p:pic>
          <p:nvPicPr>
            <p:cNvPr id="64" name="Picture 2" descr="Conception d’arrière-plan des montagnes">
              <a:extLst>
                <a:ext uri="{FF2B5EF4-FFF2-40B4-BE49-F238E27FC236}">
                  <a16:creationId xmlns:a16="http://schemas.microsoft.com/office/drawing/2014/main" id="{EB91B9F8-A353-412D-BDCF-6EB4DADCA44A}"/>
                </a:ext>
              </a:extLst>
            </p:cNvPr>
            <p:cNvPicPr>
              <a:picLocks noChangeAspect="1" noChangeArrowheads="1"/>
            </p:cNvPicPr>
            <p:nvPr/>
          </p:nvPicPr>
          <p:blipFill rotWithShape="1">
            <a:blip r:embed="rId20" cstate="print">
              <a:extLst>
                <a:ext uri="{BEBA8EAE-BF5A-486C-A8C5-ECC9F3942E4B}">
                  <a14:imgProps xmlns:a14="http://schemas.microsoft.com/office/drawing/2010/main">
                    <a14:imgLayer r:embed="rId21">
                      <a14:imgEffect>
                        <a14:backgroundRemoval t="80171" b="99147" l="1757" r="96965">
                          <a14:foregroundMark x1="1917" y1="84435" x2="22045" y2="97868"/>
                          <a14:foregroundMark x1="22045" y1="97868" x2="48403" y2="99360"/>
                          <a14:foregroundMark x1="48403" y1="99360" x2="96965" y2="89979"/>
                          <a14:foregroundMark x1="1757" y1="84648" x2="9425" y2="97015"/>
                          <a14:foregroundMark x1="5911" y1="83369" x2="5911" y2="83369"/>
                          <a14:foregroundMark x1="34824" y1="80171" x2="34824" y2="80171"/>
                        </a14:backgroundRemoval>
                      </a14:imgEffect>
                    </a14:imgLayer>
                  </a14:imgProps>
                </a:ext>
                <a:ext uri="{28A0092B-C50C-407E-A947-70E740481C1C}">
                  <a14:useLocalDpi xmlns:a14="http://schemas.microsoft.com/office/drawing/2010/main" val="0"/>
                </a:ext>
              </a:extLst>
            </a:blip>
            <a:srcRect t="78059"/>
            <a:stretch/>
          </p:blipFill>
          <p:spPr bwMode="auto">
            <a:xfrm>
              <a:off x="4654142" y="943735"/>
              <a:ext cx="1648390" cy="270965"/>
            </a:xfrm>
            <a:prstGeom prst="rect">
              <a:avLst/>
            </a:prstGeom>
            <a:noFill/>
            <a:extLst>
              <a:ext uri="{909E8E84-426E-40DD-AFC4-6F175D3DCCD1}">
                <a14:hiddenFill xmlns:a14="http://schemas.microsoft.com/office/drawing/2010/main">
                  <a:solidFill>
                    <a:srgbClr val="FFFFFF"/>
                  </a:solidFill>
                </a14:hiddenFill>
              </a:ext>
            </a:extLst>
          </p:spPr>
        </p:pic>
        <p:pic>
          <p:nvPicPr>
            <p:cNvPr id="65" name="Picture 2" descr="Conception d’arrière-plan des montagnes">
              <a:extLst>
                <a:ext uri="{FF2B5EF4-FFF2-40B4-BE49-F238E27FC236}">
                  <a16:creationId xmlns:a16="http://schemas.microsoft.com/office/drawing/2014/main" id="{D4D43AFF-2796-474F-B0BE-7550F350B187}"/>
                </a:ext>
              </a:extLst>
            </p:cNvPr>
            <p:cNvPicPr>
              <a:picLocks noChangeAspect="1" noChangeArrowheads="1"/>
            </p:cNvPicPr>
            <p:nvPr/>
          </p:nvPicPr>
          <p:blipFill rotWithShape="1">
            <a:blip r:embed="rId20" cstate="print">
              <a:extLst>
                <a:ext uri="{BEBA8EAE-BF5A-486C-A8C5-ECC9F3942E4B}">
                  <a14:imgProps xmlns:a14="http://schemas.microsoft.com/office/drawing/2010/main">
                    <a14:imgLayer r:embed="rId21">
                      <a14:imgEffect>
                        <a14:backgroundRemoval t="80171" b="99147" l="1757" r="96965">
                          <a14:foregroundMark x1="1917" y1="84435" x2="22045" y2="97868"/>
                          <a14:foregroundMark x1="22045" y1="97868" x2="48403" y2="99360"/>
                          <a14:foregroundMark x1="48403" y1="99360" x2="96965" y2="89979"/>
                          <a14:foregroundMark x1="1757" y1="84648" x2="9425" y2="97015"/>
                          <a14:foregroundMark x1="5911" y1="83369" x2="5911" y2="83369"/>
                          <a14:foregroundMark x1="34824" y1="80171" x2="34824" y2="80171"/>
                        </a14:backgroundRemoval>
                      </a14:imgEffect>
                    </a14:imgLayer>
                  </a14:imgProps>
                </a:ext>
                <a:ext uri="{28A0092B-C50C-407E-A947-70E740481C1C}">
                  <a14:useLocalDpi xmlns:a14="http://schemas.microsoft.com/office/drawing/2010/main" val="0"/>
                </a:ext>
              </a:extLst>
            </a:blip>
            <a:srcRect t="78059"/>
            <a:stretch/>
          </p:blipFill>
          <p:spPr bwMode="auto">
            <a:xfrm>
              <a:off x="3023076" y="940930"/>
              <a:ext cx="1648390" cy="270965"/>
            </a:xfrm>
            <a:prstGeom prst="rect">
              <a:avLst/>
            </a:prstGeom>
            <a:noFill/>
            <a:extLst>
              <a:ext uri="{909E8E84-426E-40DD-AFC4-6F175D3DCCD1}">
                <a14:hiddenFill xmlns:a14="http://schemas.microsoft.com/office/drawing/2010/main">
                  <a:solidFill>
                    <a:srgbClr val="FFFFFF"/>
                  </a:solidFill>
                </a14:hiddenFill>
              </a:ext>
            </a:extLst>
          </p:spPr>
        </p:pic>
        <p:pic>
          <p:nvPicPr>
            <p:cNvPr id="66" name="Picture 2" descr="Conception d’arrière-plan des montagnes">
              <a:extLst>
                <a:ext uri="{FF2B5EF4-FFF2-40B4-BE49-F238E27FC236}">
                  <a16:creationId xmlns:a16="http://schemas.microsoft.com/office/drawing/2014/main" id="{2D4D5DFF-AA95-4CE3-BB10-36734C82F0D1}"/>
                </a:ext>
              </a:extLst>
            </p:cNvPr>
            <p:cNvPicPr>
              <a:picLocks noChangeAspect="1" noChangeArrowheads="1"/>
            </p:cNvPicPr>
            <p:nvPr/>
          </p:nvPicPr>
          <p:blipFill rotWithShape="1">
            <a:blip r:embed="rId22" cstate="print">
              <a:extLst>
                <a:ext uri="{BEBA8EAE-BF5A-486C-A8C5-ECC9F3942E4B}">
                  <a14:imgProps xmlns:a14="http://schemas.microsoft.com/office/drawing/2010/main">
                    <a14:imgLayer r:embed="rId23">
                      <a14:imgEffect>
                        <a14:backgroundRemoval t="80171" b="99147" l="1757" r="96965">
                          <a14:foregroundMark x1="1917" y1="84435" x2="22045" y2="97868"/>
                          <a14:foregroundMark x1="22045" y1="97868" x2="48403" y2="99360"/>
                          <a14:foregroundMark x1="48403" y1="99360" x2="96965" y2="89979"/>
                          <a14:foregroundMark x1="1757" y1="84648" x2="9425" y2="97015"/>
                          <a14:foregroundMark x1="5911" y1="83369" x2="5911" y2="83369"/>
                          <a14:foregroundMark x1="34824" y1="80171" x2="34824" y2="80171"/>
                        </a14:backgroundRemoval>
                      </a14:imgEffect>
                    </a14:imgLayer>
                  </a14:imgProps>
                </a:ext>
                <a:ext uri="{28A0092B-C50C-407E-A947-70E740481C1C}">
                  <a14:useLocalDpi xmlns:a14="http://schemas.microsoft.com/office/drawing/2010/main" val="0"/>
                </a:ext>
              </a:extLst>
            </a:blip>
            <a:srcRect t="78059"/>
            <a:stretch/>
          </p:blipFill>
          <p:spPr bwMode="auto">
            <a:xfrm>
              <a:off x="1337019" y="940172"/>
              <a:ext cx="1702390" cy="270965"/>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987631887"/>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guide id="6" pos="6992">
          <p15:clr>
            <a:srgbClr val="FBAE40"/>
          </p15:clr>
        </p15:guide>
        <p15:guide id="7" pos="706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Espace réservé du texte 2">
            <a:extLst>
              <a:ext uri="{FF2B5EF4-FFF2-40B4-BE49-F238E27FC236}">
                <a16:creationId xmlns:a16="http://schemas.microsoft.com/office/drawing/2014/main" id="{ACD0C870-0B4F-4B33-B65F-6998CEB9FE48}"/>
              </a:ext>
            </a:extLst>
          </p:cNvPr>
          <p:cNvSpPr>
            <a:spLocks noGrp="1"/>
          </p:cNvSpPr>
          <p:nvPr>
            <p:ph type="body" idx="1"/>
          </p:nvPr>
        </p:nvSpPr>
        <p:spPr bwMode="auto">
          <a:xfrm>
            <a:off x="688975" y="1484313"/>
            <a:ext cx="10972800" cy="475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FR" altLang="fr-FR"/>
              <a:t>Modifier le texte</a:t>
            </a:r>
          </a:p>
          <a:p>
            <a:pPr lvl="1"/>
            <a:r>
              <a:rPr lang="fr-FR" altLang="fr-FR"/>
              <a:t>Deuxième niveau </a:t>
            </a:r>
          </a:p>
          <a:p>
            <a:pPr lvl="2"/>
            <a:r>
              <a:rPr lang="fr-FR" altLang="fr-FR"/>
              <a:t>Troisième niveau </a:t>
            </a:r>
          </a:p>
          <a:p>
            <a:pPr lvl="3"/>
            <a:r>
              <a:rPr lang="fr-FR" altLang="fr-FR"/>
              <a:t>Quatrième niveau </a:t>
            </a:r>
          </a:p>
          <a:p>
            <a:pPr lvl="4"/>
            <a:r>
              <a:rPr lang="fr-FR" altLang="fr-FR"/>
              <a:t>Cinquième niveau </a:t>
            </a:r>
          </a:p>
        </p:txBody>
      </p:sp>
      <p:sp>
        <p:nvSpPr>
          <p:cNvPr id="1027" name="Espace réservé du titre 1">
            <a:extLst>
              <a:ext uri="{FF2B5EF4-FFF2-40B4-BE49-F238E27FC236}">
                <a16:creationId xmlns:a16="http://schemas.microsoft.com/office/drawing/2014/main" id="{C51BFDE2-5A0D-406E-8299-5BDC233DFCE2}"/>
              </a:ext>
            </a:extLst>
          </p:cNvPr>
          <p:cNvSpPr>
            <a:spLocks noGrp="1"/>
          </p:cNvSpPr>
          <p:nvPr>
            <p:ph type="title"/>
          </p:nvPr>
        </p:nvSpPr>
        <p:spPr bwMode="auto">
          <a:xfrm>
            <a:off x="696913" y="365125"/>
            <a:ext cx="10979150"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fr-FR" altLang="fr-FR"/>
              <a:t>Modifiez le style du titre</a:t>
            </a:r>
          </a:p>
        </p:txBody>
      </p:sp>
      <p:sp>
        <p:nvSpPr>
          <p:cNvPr id="11" name="Espace réservé du numéro de diapositive 1">
            <a:extLst>
              <a:ext uri="{FF2B5EF4-FFF2-40B4-BE49-F238E27FC236}">
                <a16:creationId xmlns:a16="http://schemas.microsoft.com/office/drawing/2014/main" id="{A5D0877A-233A-496D-8C4E-33FF61BBEAAF}"/>
              </a:ext>
            </a:extLst>
          </p:cNvPr>
          <p:cNvSpPr txBox="1">
            <a:spLocks/>
          </p:cNvSpPr>
          <p:nvPr userDrawn="1"/>
        </p:nvSpPr>
        <p:spPr>
          <a:xfrm>
            <a:off x="10988675" y="6524625"/>
            <a:ext cx="673100" cy="261938"/>
          </a:xfrm>
          <a:prstGeom prst="rect">
            <a:avLst/>
          </a:prstGeom>
          <a:noFill/>
        </p:spPr>
        <p:txBody>
          <a:bodyPr lIns="0" tIns="0" rIns="0" bIns="0"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defRPr/>
            </a:pPr>
            <a:fld id="{7E7B0C8C-3985-4FC8-9DFD-6F6B4CA93470}" type="slidenum">
              <a:rPr lang="fr-FR" altLang="fr-FR" sz="1100" b="1" smtClean="0">
                <a:solidFill>
                  <a:srgbClr val="7F7F7F"/>
                </a:solidFill>
                <a:ea typeface="Helvetica Neue Medium"/>
                <a:cs typeface="Helvetica Neue Medium"/>
              </a:rPr>
              <a:pPr algn="r" eaLnBrk="1" hangingPunct="1">
                <a:defRPr/>
              </a:pPr>
              <a:t>‹N°›</a:t>
            </a:fld>
            <a:endParaRPr lang="fr-FR" altLang="fr-FR" sz="1000" b="1">
              <a:solidFill>
                <a:srgbClr val="7F7F7F"/>
              </a:solidFill>
              <a:ea typeface="Helvetica Neue Medium"/>
              <a:cs typeface="Helvetica Neue Medium"/>
            </a:endParaRPr>
          </a:p>
        </p:txBody>
      </p:sp>
      <p:sp>
        <p:nvSpPr>
          <p:cNvPr id="7" name="Espace réservé du texte 13">
            <a:extLst>
              <a:ext uri="{FF2B5EF4-FFF2-40B4-BE49-F238E27FC236}">
                <a16:creationId xmlns:a16="http://schemas.microsoft.com/office/drawing/2014/main" id="{F8CCD6D7-B143-4126-AE93-657B236DB6E7}"/>
              </a:ext>
            </a:extLst>
          </p:cNvPr>
          <p:cNvSpPr txBox="1">
            <a:spLocks/>
          </p:cNvSpPr>
          <p:nvPr userDrawn="1"/>
        </p:nvSpPr>
        <p:spPr>
          <a:xfrm>
            <a:off x="6510338" y="6473825"/>
            <a:ext cx="4478337" cy="361950"/>
          </a:xfrm>
          <a:prstGeom prst="rect">
            <a:avLst/>
          </a:prstGeom>
        </p:spPr>
        <p:txBody>
          <a:bodyPr anchor="ct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200" b="1" kern="1200">
                <a:solidFill>
                  <a:schemeClr val="tx1">
                    <a:lumMod val="75000"/>
                    <a:lumOff val="25000"/>
                  </a:schemeClr>
                </a:solidFill>
                <a:latin typeface="Montserrat" panose="00000500000000000000" pitchFamily="2"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8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fr-FR" dirty="0">
                <a:solidFill>
                  <a:schemeClr val="bg1">
                    <a:lumMod val="50000"/>
                  </a:schemeClr>
                </a:solidFill>
              </a:rPr>
              <a:t>Semaine 9</a:t>
            </a:r>
          </a:p>
        </p:txBody>
      </p:sp>
      <p:pic>
        <p:nvPicPr>
          <p:cNvPr id="1030" name="Image 7">
            <a:extLst>
              <a:ext uri="{FF2B5EF4-FFF2-40B4-BE49-F238E27FC236}">
                <a16:creationId xmlns:a16="http://schemas.microsoft.com/office/drawing/2014/main" id="{4C6D14F7-DE74-4657-BD94-237EC1F37EFD}"/>
              </a:ext>
            </a:extLst>
          </p:cNvPr>
          <p:cNvPicPr>
            <a:picLocks noChangeAspect="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784225" y="6477000"/>
            <a:ext cx="1154113" cy="379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63140174"/>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Lst>
  <p:txStyles>
    <p:titleStyle>
      <a:lvl1pPr algn="l" rtl="0" eaLnBrk="0" fontAlgn="base" hangingPunct="0">
        <a:lnSpc>
          <a:spcPct val="90000"/>
        </a:lnSpc>
        <a:spcBef>
          <a:spcPct val="0"/>
        </a:spcBef>
        <a:spcAft>
          <a:spcPct val="0"/>
        </a:spcAft>
        <a:defRPr sz="2400" b="1" kern="1200">
          <a:solidFill>
            <a:srgbClr val="404040"/>
          </a:solidFill>
          <a:latin typeface="Montserrat Black" panose="00000A00000000000000" pitchFamily="2" charset="0"/>
          <a:ea typeface="+mj-ea"/>
          <a:cs typeface="+mj-cs"/>
        </a:defRPr>
      </a:lvl1pPr>
      <a:lvl2pPr algn="l" rtl="0" eaLnBrk="0" fontAlgn="base" hangingPunct="0">
        <a:lnSpc>
          <a:spcPct val="90000"/>
        </a:lnSpc>
        <a:spcBef>
          <a:spcPct val="0"/>
        </a:spcBef>
        <a:spcAft>
          <a:spcPct val="0"/>
        </a:spcAft>
        <a:defRPr sz="2400" b="1">
          <a:solidFill>
            <a:srgbClr val="404040"/>
          </a:solidFill>
          <a:latin typeface="Montserrat Black" panose="00000A00000000000000" pitchFamily="2" charset="0"/>
        </a:defRPr>
      </a:lvl2pPr>
      <a:lvl3pPr algn="l" rtl="0" eaLnBrk="0" fontAlgn="base" hangingPunct="0">
        <a:lnSpc>
          <a:spcPct val="90000"/>
        </a:lnSpc>
        <a:spcBef>
          <a:spcPct val="0"/>
        </a:spcBef>
        <a:spcAft>
          <a:spcPct val="0"/>
        </a:spcAft>
        <a:defRPr sz="2400" b="1">
          <a:solidFill>
            <a:srgbClr val="404040"/>
          </a:solidFill>
          <a:latin typeface="Montserrat Black" panose="00000A00000000000000" pitchFamily="2" charset="0"/>
        </a:defRPr>
      </a:lvl3pPr>
      <a:lvl4pPr algn="l" rtl="0" eaLnBrk="0" fontAlgn="base" hangingPunct="0">
        <a:lnSpc>
          <a:spcPct val="90000"/>
        </a:lnSpc>
        <a:spcBef>
          <a:spcPct val="0"/>
        </a:spcBef>
        <a:spcAft>
          <a:spcPct val="0"/>
        </a:spcAft>
        <a:defRPr sz="2400" b="1">
          <a:solidFill>
            <a:srgbClr val="404040"/>
          </a:solidFill>
          <a:latin typeface="Montserrat Black" panose="00000A00000000000000" pitchFamily="2" charset="0"/>
        </a:defRPr>
      </a:lvl4pPr>
      <a:lvl5pPr algn="l" rtl="0" eaLnBrk="0" fontAlgn="base" hangingPunct="0">
        <a:lnSpc>
          <a:spcPct val="90000"/>
        </a:lnSpc>
        <a:spcBef>
          <a:spcPct val="0"/>
        </a:spcBef>
        <a:spcAft>
          <a:spcPct val="0"/>
        </a:spcAft>
        <a:defRPr sz="2400" b="1">
          <a:solidFill>
            <a:srgbClr val="404040"/>
          </a:solidFill>
          <a:latin typeface="Montserrat Black" panose="00000A00000000000000" pitchFamily="2" charset="0"/>
        </a:defRPr>
      </a:lvl5pPr>
      <a:lvl6pPr marL="457200" algn="l" rtl="0" fontAlgn="base">
        <a:lnSpc>
          <a:spcPct val="90000"/>
        </a:lnSpc>
        <a:spcBef>
          <a:spcPct val="0"/>
        </a:spcBef>
        <a:spcAft>
          <a:spcPct val="0"/>
        </a:spcAft>
        <a:defRPr sz="2400" b="1">
          <a:solidFill>
            <a:srgbClr val="404040"/>
          </a:solidFill>
          <a:latin typeface="Montserrat Black" panose="00000A00000000000000" pitchFamily="2" charset="0"/>
        </a:defRPr>
      </a:lvl6pPr>
      <a:lvl7pPr marL="914400" algn="l" rtl="0" fontAlgn="base">
        <a:lnSpc>
          <a:spcPct val="90000"/>
        </a:lnSpc>
        <a:spcBef>
          <a:spcPct val="0"/>
        </a:spcBef>
        <a:spcAft>
          <a:spcPct val="0"/>
        </a:spcAft>
        <a:defRPr sz="2400" b="1">
          <a:solidFill>
            <a:srgbClr val="404040"/>
          </a:solidFill>
          <a:latin typeface="Montserrat Black" panose="00000A00000000000000" pitchFamily="2" charset="0"/>
        </a:defRPr>
      </a:lvl7pPr>
      <a:lvl8pPr marL="1371600" algn="l" rtl="0" fontAlgn="base">
        <a:lnSpc>
          <a:spcPct val="90000"/>
        </a:lnSpc>
        <a:spcBef>
          <a:spcPct val="0"/>
        </a:spcBef>
        <a:spcAft>
          <a:spcPct val="0"/>
        </a:spcAft>
        <a:defRPr sz="2400" b="1">
          <a:solidFill>
            <a:srgbClr val="404040"/>
          </a:solidFill>
          <a:latin typeface="Montserrat Black" panose="00000A00000000000000" pitchFamily="2" charset="0"/>
        </a:defRPr>
      </a:lvl8pPr>
      <a:lvl9pPr marL="1828800" algn="l" rtl="0" fontAlgn="base">
        <a:lnSpc>
          <a:spcPct val="90000"/>
        </a:lnSpc>
        <a:spcBef>
          <a:spcPct val="0"/>
        </a:spcBef>
        <a:spcAft>
          <a:spcPct val="0"/>
        </a:spcAft>
        <a:defRPr sz="2400" b="1">
          <a:solidFill>
            <a:srgbClr val="404040"/>
          </a:solidFill>
          <a:latin typeface="Montserrat Black" panose="00000A00000000000000" pitchFamily="2" charset="0"/>
        </a:defRPr>
      </a:lvl9pPr>
    </p:titleStyle>
    <p:bodyStyle>
      <a:lvl1pPr algn="l" rtl="0" eaLnBrk="0" fontAlgn="base" hangingPunct="0">
        <a:spcBef>
          <a:spcPts val="600"/>
        </a:spcBef>
        <a:spcAft>
          <a:spcPct val="0"/>
        </a:spcAft>
        <a:buClr>
          <a:srgbClr val="EA4E55"/>
        </a:buClr>
        <a:buFont typeface="Arial" panose="020B0604020202020204" pitchFamily="34" charset="0"/>
        <a:defRPr sz="2000" kern="1200">
          <a:solidFill>
            <a:srgbClr val="404040"/>
          </a:solidFill>
          <a:latin typeface="+mn-lt"/>
          <a:ea typeface="+mn-ea"/>
          <a:cs typeface="+mn-cs"/>
        </a:defRPr>
      </a:lvl1pPr>
      <a:lvl2pPr marL="685800" indent="-228600" algn="l" rtl="0" eaLnBrk="0" fontAlgn="base" hangingPunct="0">
        <a:spcBef>
          <a:spcPts val="600"/>
        </a:spcBef>
        <a:spcAft>
          <a:spcPct val="0"/>
        </a:spcAft>
        <a:buClr>
          <a:srgbClr val="EA4E55"/>
        </a:buClr>
        <a:buFont typeface="Arial" panose="020B0604020202020204" pitchFamily="34" charset="0"/>
        <a:buChar char="□"/>
        <a:defRPr kern="1200">
          <a:solidFill>
            <a:srgbClr val="404040"/>
          </a:solidFill>
          <a:latin typeface="+mn-lt"/>
          <a:ea typeface="+mn-ea"/>
          <a:cs typeface="+mn-cs"/>
        </a:defRPr>
      </a:lvl2pPr>
      <a:lvl3pPr marL="1143000" indent="-228600" algn="l" rtl="0" eaLnBrk="0" fontAlgn="base" hangingPunct="0">
        <a:spcBef>
          <a:spcPts val="600"/>
        </a:spcBef>
        <a:spcAft>
          <a:spcPct val="0"/>
        </a:spcAft>
        <a:buClr>
          <a:srgbClr val="EA4E55"/>
        </a:buClr>
        <a:buFont typeface="Wingdings" panose="05000000000000000000" pitchFamily="2" charset="2"/>
        <a:buChar char="§"/>
        <a:defRPr kern="1200">
          <a:solidFill>
            <a:srgbClr val="404040"/>
          </a:solidFill>
          <a:latin typeface="+mn-lt"/>
          <a:ea typeface="+mn-ea"/>
          <a:cs typeface="+mn-cs"/>
        </a:defRPr>
      </a:lvl3pPr>
      <a:lvl4pPr marL="1600200" indent="-228600" algn="l" rtl="0" eaLnBrk="0" fontAlgn="base" hangingPunct="0">
        <a:spcBef>
          <a:spcPts val="600"/>
        </a:spcBef>
        <a:spcAft>
          <a:spcPct val="0"/>
        </a:spcAft>
        <a:buClr>
          <a:srgbClr val="EA4E55"/>
        </a:buClr>
        <a:buFont typeface="Arial" panose="020B0604020202020204" pitchFamily="34" charset="0"/>
        <a:buChar char="▫"/>
        <a:defRPr sz="1600" kern="1200">
          <a:solidFill>
            <a:srgbClr val="404040"/>
          </a:solidFill>
          <a:latin typeface="+mn-lt"/>
          <a:ea typeface="+mn-ea"/>
          <a:cs typeface="+mn-cs"/>
        </a:defRPr>
      </a:lvl4pPr>
      <a:lvl5pPr marL="2057400" indent="-228600" algn="l" rtl="0" eaLnBrk="0" fontAlgn="base" hangingPunct="0">
        <a:spcBef>
          <a:spcPts val="600"/>
        </a:spcBef>
        <a:spcAft>
          <a:spcPct val="0"/>
        </a:spcAft>
        <a:buClr>
          <a:srgbClr val="EA4E55"/>
        </a:buClr>
        <a:buFont typeface="Arial" panose="020B0604020202020204" pitchFamily="34" charset="0"/>
        <a:buChar char="▪"/>
        <a:defRPr sz="1000" kern="1200">
          <a:solidFill>
            <a:srgbClr val="40404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 Target="slide4.xml"/><Relationship Id="rId7" Type="http://schemas.openxmlformats.org/officeDocument/2006/relationships/slide" Target="slide9.xml"/><Relationship Id="rId2" Type="http://schemas.openxmlformats.org/officeDocument/2006/relationships/slide" Target="slide3.xml"/><Relationship Id="rId1" Type="http://schemas.openxmlformats.org/officeDocument/2006/relationships/slideLayout" Target="../slideLayouts/slideLayout2.xml"/><Relationship Id="rId6" Type="http://schemas.openxmlformats.org/officeDocument/2006/relationships/slide" Target="slide7.xml"/><Relationship Id="rId5" Type="http://schemas.openxmlformats.org/officeDocument/2006/relationships/slide" Target="slide6.xml"/><Relationship Id="rId4" Type="http://schemas.openxmlformats.org/officeDocument/2006/relationships/slide" Target="slide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hyperlink" Target="https://isigift.fr/login/cegee" TargetMode="External"/><Relationship Id="rId7" Type="http://schemas.openxmlformats.org/officeDocument/2006/relationships/hyperlink" Target="http://commerciaux.celca.caisse-epargne.fr/particuliers/dispositif-en-voiture-simone/" TargetMode="External"/><Relationship Id="rId2" Type="http://schemas.openxmlformats.org/officeDocument/2006/relationships/hyperlink" Target="https://php-gephp.cegee.mycloud.intrabpce.fr/orca/index.php?rap=3134" TargetMode="External"/><Relationship Id="rId1" Type="http://schemas.openxmlformats.org/officeDocument/2006/relationships/slideLayout" Target="../slideLayouts/slideLayout7.xml"/><Relationship Id="rId6" Type="http://schemas.openxmlformats.org/officeDocument/2006/relationships/image" Target="../media/image25.png"/><Relationship Id="rId11" Type="http://schemas.openxmlformats.org/officeDocument/2006/relationships/image" Target="../media/image29.png"/><Relationship Id="rId5" Type="http://schemas.openxmlformats.org/officeDocument/2006/relationships/image" Target="../media/image24.png"/><Relationship Id="rId10" Type="http://schemas.openxmlformats.org/officeDocument/2006/relationships/image" Target="../media/image28.png"/><Relationship Id="rId4" Type="http://schemas.openxmlformats.org/officeDocument/2006/relationships/hyperlink" Target="http://service-portail-intranet-cegee.sigce.caisse-epargne.fr/Intranet/intranetcegee_prod/Orca/index.php?rap=3045" TargetMode="External"/><Relationship Id="rId9" Type="http://schemas.openxmlformats.org/officeDocument/2006/relationships/image" Target="../media/image27.png"/></Relationships>
</file>

<file path=ppt/slides/_rels/slide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microsoft.com/office/2007/relationships/hdphoto" Target="../media/hdphoto8.wdp"/><Relationship Id="rId5" Type="http://schemas.openxmlformats.org/officeDocument/2006/relationships/image" Target="../media/image32.png"/><Relationship Id="rId4" Type="http://schemas.openxmlformats.org/officeDocument/2006/relationships/image" Target="../media/image31.png"/></Relationships>
</file>

<file path=ppt/slides/_rels/slide6.xml.rels><?xml version="1.0" encoding="UTF-8" standalone="yes"?>
<Relationships xmlns="http://schemas.openxmlformats.org/package/2006/relationships"><Relationship Id="rId3" Type="http://schemas.openxmlformats.org/officeDocument/2006/relationships/hyperlink" Target="https://php-gephp.cegee.mycloud.intrabpce.fr/orca/" TargetMode="External"/><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microsoft.com/office/2007/relationships/hdphoto" Target="../media/hdphoto9.wdp"/><Relationship Id="rId5" Type="http://schemas.openxmlformats.org/officeDocument/2006/relationships/image" Target="../media/image34.png"/><Relationship Id="rId4" Type="http://schemas.openxmlformats.org/officeDocument/2006/relationships/image" Target="../media/image33.emf"/></Relationships>
</file>

<file path=ppt/slides/_rels/slide7.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8" Type="http://schemas.openxmlformats.org/officeDocument/2006/relationships/hyperlink" Target="http://commerciaux.celca.caisse-epargne.fr/download/1185/assurance-auto/29460/2023-02-carnet-dentretien-auto_les-oav.ppsx" TargetMode="External"/><Relationship Id="rId13" Type="http://schemas.openxmlformats.org/officeDocument/2006/relationships/image" Target="../media/image41.png"/><Relationship Id="rId3" Type="http://schemas.openxmlformats.org/officeDocument/2006/relationships/image" Target="../media/image36.png"/><Relationship Id="rId7" Type="http://schemas.microsoft.com/office/2007/relationships/hdphoto" Target="../media/hdphoto9.wdp"/><Relationship Id="rId12" Type="http://schemas.openxmlformats.org/officeDocument/2006/relationships/image" Target="../media/image40.jpeg"/><Relationship Id="rId2" Type="http://schemas.openxmlformats.org/officeDocument/2006/relationships/hyperlink" Target="http://commerciaux.celca.caisse-epargne.fr/download/1185/assurance-auto/29458/tf_auto_-_bagage_commercial_vf_44b6d.pdf" TargetMode="External"/><Relationship Id="rId1" Type="http://schemas.openxmlformats.org/officeDocument/2006/relationships/slideLayout" Target="../slideLayouts/slideLayout5.xml"/><Relationship Id="rId6" Type="http://schemas.openxmlformats.org/officeDocument/2006/relationships/image" Target="../media/image34.png"/><Relationship Id="rId11" Type="http://schemas.openxmlformats.org/officeDocument/2006/relationships/hyperlink" Target="https://www.portail-idea.bpce.fr/" TargetMode="External"/><Relationship Id="rId5" Type="http://schemas.openxmlformats.org/officeDocument/2006/relationships/image" Target="../media/image37.png"/><Relationship Id="rId15" Type="http://schemas.openxmlformats.org/officeDocument/2006/relationships/image" Target="../media/image43.png"/><Relationship Id="rId10" Type="http://schemas.openxmlformats.org/officeDocument/2006/relationships/image" Target="../media/image39.png"/><Relationship Id="rId4" Type="http://schemas.openxmlformats.org/officeDocument/2006/relationships/hyperlink" Target="http://commerciaux.celca.caisse-epargne.fr/download/1302/les-cibles-ponctuelles/29333/2023-02-09-vf-book-des-campagnes-gerc-q1.pdf" TargetMode="External"/><Relationship Id="rId9" Type="http://schemas.openxmlformats.org/officeDocument/2006/relationships/image" Target="../media/image38.png"/><Relationship Id="rId14" Type="http://schemas.openxmlformats.org/officeDocument/2006/relationships/image" Target="../media/image42.png"/></Relationships>
</file>

<file path=ppt/slides/_rels/slide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4.xml"/><Relationship Id="rId6" Type="http://schemas.openxmlformats.org/officeDocument/2006/relationships/image" Target="../media/image48.png"/><Relationship Id="rId5" Type="http://schemas.openxmlformats.org/officeDocument/2006/relationships/image" Target="../media/image47.emf"/><Relationship Id="rId4" Type="http://schemas.openxmlformats.org/officeDocument/2006/relationships/image" Target="../media/image4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ous-titre 1">
            <a:extLst>
              <a:ext uri="{FF2B5EF4-FFF2-40B4-BE49-F238E27FC236}">
                <a16:creationId xmlns:a16="http://schemas.microsoft.com/office/drawing/2014/main" id="{A1E12CEC-7321-4327-8F4C-07F317C6175D}"/>
              </a:ext>
            </a:extLst>
          </p:cNvPr>
          <p:cNvSpPr>
            <a:spLocks noGrp="1"/>
          </p:cNvSpPr>
          <p:nvPr>
            <p:ph type="subTitle" idx="1"/>
          </p:nvPr>
        </p:nvSpPr>
        <p:spPr/>
        <p:txBody>
          <a:bodyPr/>
          <a:lstStyle/>
          <a:p>
            <a:r>
              <a:rPr lang="fr-FR" dirty="0"/>
              <a:t>2023 – semaine 09</a:t>
            </a:r>
          </a:p>
        </p:txBody>
      </p:sp>
      <p:sp>
        <p:nvSpPr>
          <p:cNvPr id="3" name="Espace réservé du texte 2">
            <a:extLst>
              <a:ext uri="{FF2B5EF4-FFF2-40B4-BE49-F238E27FC236}">
                <a16:creationId xmlns:a16="http://schemas.microsoft.com/office/drawing/2014/main" id="{C439CA4D-2E5C-4679-9BF1-464607AC96BA}"/>
              </a:ext>
            </a:extLst>
          </p:cNvPr>
          <p:cNvSpPr>
            <a:spLocks noGrp="1"/>
          </p:cNvSpPr>
          <p:nvPr>
            <p:ph type="body" sz="quarter" idx="10"/>
          </p:nvPr>
        </p:nvSpPr>
        <p:spPr/>
        <p:txBody>
          <a:bodyPr/>
          <a:lstStyle/>
          <a:p>
            <a:r>
              <a:rPr lang="fr-FR" altLang="fr-FR" dirty="0"/>
              <a:t>Du mardi 28 février au samedi 4 mars</a:t>
            </a:r>
          </a:p>
        </p:txBody>
      </p:sp>
    </p:spTree>
    <p:extLst>
      <p:ext uri="{BB962C8B-B14F-4D97-AF65-F5344CB8AC3E}">
        <p14:creationId xmlns:p14="http://schemas.microsoft.com/office/powerpoint/2010/main" val="8739408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D165FFAD-BDDD-4C24-ACC3-0C705A8FDFB3}"/>
              </a:ext>
            </a:extLst>
          </p:cNvPr>
          <p:cNvSpPr>
            <a:spLocks noGrp="1"/>
          </p:cNvSpPr>
          <p:nvPr>
            <p:ph type="body" sz="quarter" idx="13"/>
          </p:nvPr>
        </p:nvSpPr>
        <p:spPr>
          <a:xfrm>
            <a:off x="3635100" y="827315"/>
            <a:ext cx="8040964" cy="5878286"/>
          </a:xfrm>
        </p:spPr>
        <p:txBody>
          <a:bodyPr/>
          <a:lstStyle/>
          <a:p>
            <a:pPr marL="0" indent="0" eaLnBrk="1" fontAlgn="auto" hangingPunct="1">
              <a:spcBef>
                <a:spcPts val="300"/>
              </a:spcBef>
              <a:spcAft>
                <a:spcPts val="0"/>
              </a:spcAft>
              <a:buNone/>
              <a:defRPr/>
            </a:pPr>
            <a:r>
              <a:rPr lang="fr-FR" sz="1200" dirty="0">
                <a:solidFill>
                  <a:srgbClr val="FF0000"/>
                </a:solidFill>
                <a:latin typeface="Montserrat Black" panose="00000A00000000000000" pitchFamily="2" charset="0"/>
                <a:hlinkClick r:id="rId2" action="ppaction://hlinksldjump"/>
              </a:rPr>
              <a:t>SUIVIS QUI GUIDENT MES ACTIONS</a:t>
            </a:r>
            <a:endParaRPr lang="fr-FR" sz="1050" dirty="0">
              <a:solidFill>
                <a:srgbClr val="FF0000"/>
              </a:solidFill>
              <a:latin typeface="Montserrat Black" panose="00000A00000000000000" pitchFamily="2" charset="0"/>
            </a:endParaRPr>
          </a:p>
          <a:p>
            <a:pPr marL="0" indent="0" eaLnBrk="1" fontAlgn="auto" hangingPunct="1">
              <a:spcBef>
                <a:spcPts val="300"/>
              </a:spcBef>
              <a:spcAft>
                <a:spcPts val="0"/>
              </a:spcAft>
              <a:buNone/>
              <a:defRPr/>
            </a:pPr>
            <a:endParaRPr lang="fr-FR" sz="1200" dirty="0"/>
          </a:p>
          <a:p>
            <a:pPr marL="171450" indent="-171450" eaLnBrk="1" fontAlgn="auto" hangingPunct="1">
              <a:spcBef>
                <a:spcPts val="300"/>
              </a:spcBef>
              <a:spcAft>
                <a:spcPts val="0"/>
              </a:spcAft>
              <a:buFont typeface="Wingdings" panose="05000000000000000000" pitchFamily="2" charset="2"/>
              <a:buChar char="§"/>
              <a:defRPr/>
            </a:pPr>
            <a:endParaRPr lang="fr-FR" sz="1200" dirty="0"/>
          </a:p>
          <a:p>
            <a:pPr marL="0" indent="0" eaLnBrk="1" fontAlgn="auto" hangingPunct="1">
              <a:spcBef>
                <a:spcPts val="300"/>
              </a:spcBef>
              <a:spcAft>
                <a:spcPts val="0"/>
              </a:spcAft>
              <a:buNone/>
              <a:defRPr/>
            </a:pPr>
            <a:r>
              <a:rPr lang="fr-FR" sz="1200" dirty="0">
                <a:solidFill>
                  <a:srgbClr val="FF0000"/>
                </a:solidFill>
                <a:latin typeface="Montserrat Black" panose="00000A00000000000000" pitchFamily="2" charset="0"/>
              </a:rPr>
              <a:t>CONQUETE</a:t>
            </a:r>
          </a:p>
          <a:p>
            <a:pPr marL="171450" indent="-171450" eaLnBrk="1" fontAlgn="auto" hangingPunct="1">
              <a:spcBef>
                <a:spcPts val="300"/>
              </a:spcBef>
              <a:spcAft>
                <a:spcPts val="0"/>
              </a:spcAft>
              <a:buFont typeface="Wingdings" panose="05000000000000000000" pitchFamily="2" charset="2"/>
              <a:buChar char="§"/>
              <a:defRPr/>
            </a:pPr>
            <a:r>
              <a:rPr lang="fr-FR" sz="1200" dirty="0">
                <a:hlinkClick r:id="rId3" action="ppaction://hlinksldjump"/>
              </a:rPr>
              <a:t>Plan stratégique Conquête</a:t>
            </a:r>
            <a:endParaRPr lang="fr-FR" sz="1200" dirty="0"/>
          </a:p>
          <a:p>
            <a:pPr marL="0" indent="0" eaLnBrk="1" fontAlgn="auto" hangingPunct="1">
              <a:spcBef>
                <a:spcPts val="300"/>
              </a:spcBef>
              <a:spcAft>
                <a:spcPts val="0"/>
              </a:spcAft>
              <a:buNone/>
              <a:defRPr/>
            </a:pPr>
            <a:endParaRPr lang="fr-FR" sz="1200" dirty="0"/>
          </a:p>
          <a:p>
            <a:pPr marL="0" indent="0" eaLnBrk="1" fontAlgn="auto" hangingPunct="1">
              <a:spcBef>
                <a:spcPts val="300"/>
              </a:spcBef>
              <a:spcAft>
                <a:spcPts val="0"/>
              </a:spcAft>
              <a:buNone/>
              <a:defRPr/>
            </a:pPr>
            <a:r>
              <a:rPr lang="fr-FR" sz="1200" dirty="0">
                <a:solidFill>
                  <a:srgbClr val="FF0000"/>
                </a:solidFill>
                <a:latin typeface="Montserrat Black" panose="00000A00000000000000" pitchFamily="2" charset="0"/>
              </a:rPr>
              <a:t>SOCIETARIAT </a:t>
            </a:r>
          </a:p>
          <a:p>
            <a:pPr marL="171450" indent="-171450" eaLnBrk="1" fontAlgn="auto" hangingPunct="1">
              <a:spcBef>
                <a:spcPts val="300"/>
              </a:spcBef>
              <a:spcAft>
                <a:spcPts val="0"/>
              </a:spcAft>
              <a:buFont typeface="Wingdings" panose="05000000000000000000" pitchFamily="2" charset="2"/>
              <a:buChar char="§"/>
              <a:defRPr/>
            </a:pPr>
            <a:r>
              <a:rPr lang="fr-FR" sz="1200" dirty="0">
                <a:hlinkClick r:id="rId4" action="ppaction://hlinksldjump"/>
              </a:rPr>
              <a:t>Rectification des adresses mail erronées</a:t>
            </a:r>
            <a:endParaRPr lang="fr-FR" sz="1200" dirty="0"/>
          </a:p>
          <a:p>
            <a:pPr marL="0" indent="0" eaLnBrk="1" fontAlgn="auto" hangingPunct="1">
              <a:spcBef>
                <a:spcPts val="300"/>
              </a:spcBef>
              <a:spcAft>
                <a:spcPts val="0"/>
              </a:spcAft>
              <a:buNone/>
              <a:defRPr/>
            </a:pPr>
            <a:endParaRPr lang="fr-FR" sz="1200" dirty="0"/>
          </a:p>
          <a:p>
            <a:pPr marL="0" indent="0" eaLnBrk="1" fontAlgn="auto" hangingPunct="1">
              <a:spcBef>
                <a:spcPts val="300"/>
              </a:spcBef>
              <a:spcAft>
                <a:spcPts val="0"/>
              </a:spcAft>
              <a:buNone/>
              <a:defRPr/>
            </a:pPr>
            <a:r>
              <a:rPr lang="fr-FR" sz="1200" dirty="0">
                <a:solidFill>
                  <a:srgbClr val="FF0000"/>
                </a:solidFill>
                <a:latin typeface="Montserrat Black" panose="00000A00000000000000" pitchFamily="2" charset="0"/>
              </a:rPr>
              <a:t>EPARGNE </a:t>
            </a:r>
          </a:p>
          <a:p>
            <a:pPr marL="171450" indent="-171450" eaLnBrk="1" fontAlgn="auto" hangingPunct="1">
              <a:spcBef>
                <a:spcPts val="300"/>
              </a:spcBef>
              <a:spcAft>
                <a:spcPts val="0"/>
              </a:spcAft>
              <a:buFont typeface="Wingdings" panose="05000000000000000000" pitchFamily="2" charset="2"/>
              <a:buChar char="§"/>
              <a:defRPr/>
            </a:pPr>
            <a:r>
              <a:rPr lang="fr-FR" sz="1200" dirty="0">
                <a:hlinkClick r:id="rId5" action="ppaction://hlinksldjump"/>
              </a:rPr>
              <a:t>PEL : Création de 2 nouveaux rapports ORCA</a:t>
            </a:r>
            <a:endParaRPr lang="fr-FR" sz="1200" dirty="0"/>
          </a:p>
          <a:p>
            <a:pPr marL="0" indent="0" eaLnBrk="1" fontAlgn="auto" hangingPunct="1">
              <a:spcBef>
                <a:spcPts val="300"/>
              </a:spcBef>
              <a:spcAft>
                <a:spcPts val="0"/>
              </a:spcAft>
              <a:buNone/>
              <a:defRPr/>
            </a:pPr>
            <a:endParaRPr lang="fr-FR" sz="1200" dirty="0"/>
          </a:p>
          <a:p>
            <a:pPr marL="0" indent="0" eaLnBrk="1" fontAlgn="auto" hangingPunct="1">
              <a:spcBef>
                <a:spcPts val="300"/>
              </a:spcBef>
              <a:spcAft>
                <a:spcPts val="0"/>
              </a:spcAft>
              <a:buNone/>
              <a:defRPr/>
            </a:pPr>
            <a:r>
              <a:rPr lang="fr-FR" sz="1200" dirty="0">
                <a:solidFill>
                  <a:srgbClr val="FF0000"/>
                </a:solidFill>
                <a:latin typeface="Montserrat Black" panose="00000A00000000000000" pitchFamily="2" charset="0"/>
              </a:rPr>
              <a:t>IARD</a:t>
            </a:r>
          </a:p>
          <a:p>
            <a:pPr marL="171450" indent="-171450" eaLnBrk="1" fontAlgn="auto" hangingPunct="1">
              <a:spcBef>
                <a:spcPts val="300"/>
              </a:spcBef>
              <a:spcAft>
                <a:spcPts val="0"/>
              </a:spcAft>
              <a:buFont typeface="Wingdings" panose="05000000000000000000" pitchFamily="2" charset="2"/>
              <a:buChar char="§"/>
              <a:defRPr/>
            </a:pPr>
            <a:r>
              <a:rPr lang="fr-FR" sz="1200" dirty="0">
                <a:hlinkClick r:id="rId6" action="ppaction://hlinksldjump"/>
              </a:rPr>
              <a:t>IARD : offre promotionnelle auto</a:t>
            </a:r>
            <a:endParaRPr lang="fr-FR" sz="1200" dirty="0"/>
          </a:p>
          <a:p>
            <a:pPr marL="0" indent="0" eaLnBrk="1" fontAlgn="auto" hangingPunct="1">
              <a:spcBef>
                <a:spcPts val="300"/>
              </a:spcBef>
              <a:spcAft>
                <a:spcPts val="0"/>
              </a:spcAft>
              <a:buNone/>
              <a:defRPr/>
            </a:pPr>
            <a:endParaRPr lang="fr-FR" sz="1200" dirty="0"/>
          </a:p>
          <a:p>
            <a:pPr marL="0" indent="0" eaLnBrk="1" fontAlgn="auto" hangingPunct="1">
              <a:spcBef>
                <a:spcPts val="300"/>
              </a:spcBef>
              <a:spcAft>
                <a:spcPts val="0"/>
              </a:spcAft>
              <a:buNone/>
              <a:defRPr/>
            </a:pPr>
            <a:r>
              <a:rPr lang="fr-FR" sz="1200" dirty="0">
                <a:solidFill>
                  <a:srgbClr val="FF0000"/>
                </a:solidFill>
                <a:latin typeface="Montserrat Black" panose="00000A00000000000000" pitchFamily="2" charset="0"/>
              </a:rPr>
              <a:t>L’EGALITE PRO </a:t>
            </a:r>
          </a:p>
          <a:p>
            <a:pPr marL="171450" indent="-171450" eaLnBrk="1" fontAlgn="auto" hangingPunct="1">
              <a:spcBef>
                <a:spcPts val="300"/>
              </a:spcBef>
              <a:spcAft>
                <a:spcPts val="0"/>
              </a:spcAft>
              <a:buFont typeface="Wingdings" panose="05000000000000000000" pitchFamily="2" charset="2"/>
              <a:buChar char="§"/>
              <a:defRPr/>
            </a:pPr>
            <a:r>
              <a:rPr lang="fr-FR" sz="1200" dirty="0">
                <a:hlinkClick r:id="rId7" action="ppaction://hlinksldjump"/>
              </a:rPr>
              <a:t>Du 6 au 10 mars - semaine de la mixite et de l'égalité professionnelle</a:t>
            </a:r>
            <a:endParaRPr lang="fr-FR" sz="1200" dirty="0"/>
          </a:p>
          <a:p>
            <a:pPr marL="0" indent="0" eaLnBrk="1" fontAlgn="auto" hangingPunct="1">
              <a:spcBef>
                <a:spcPts val="300"/>
              </a:spcBef>
              <a:spcAft>
                <a:spcPts val="0"/>
              </a:spcAft>
              <a:buNone/>
              <a:defRPr/>
            </a:pPr>
            <a:endParaRPr lang="fr-FR" sz="1100" dirty="0"/>
          </a:p>
          <a:p>
            <a:pPr marL="0" indent="0" eaLnBrk="1" fontAlgn="auto" hangingPunct="1">
              <a:spcBef>
                <a:spcPts val="300"/>
              </a:spcBef>
              <a:spcAft>
                <a:spcPts val="0"/>
              </a:spcAft>
              <a:buNone/>
              <a:defRPr/>
            </a:pPr>
            <a:endParaRPr lang="fr-FR" sz="1100" dirty="0"/>
          </a:p>
          <a:p>
            <a:pPr marL="0" indent="0" eaLnBrk="1" fontAlgn="auto" hangingPunct="1">
              <a:spcBef>
                <a:spcPts val="300"/>
              </a:spcBef>
              <a:spcAft>
                <a:spcPts val="0"/>
              </a:spcAft>
              <a:buNone/>
              <a:defRPr/>
            </a:pPr>
            <a:endParaRPr lang="fr-FR" sz="1100" dirty="0"/>
          </a:p>
          <a:p>
            <a:endParaRPr lang="fr-FR" sz="1100" dirty="0"/>
          </a:p>
        </p:txBody>
      </p:sp>
    </p:spTree>
    <p:extLst>
      <p:ext uri="{BB962C8B-B14F-4D97-AF65-F5344CB8AC3E}">
        <p14:creationId xmlns:p14="http://schemas.microsoft.com/office/powerpoint/2010/main" val="42186661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4519072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Espace réservé du contenu 42">
            <a:extLst>
              <a:ext uri="{FF2B5EF4-FFF2-40B4-BE49-F238E27FC236}">
                <a16:creationId xmlns:a16="http://schemas.microsoft.com/office/drawing/2014/main" id="{38BC20C3-117F-4B8E-A6D1-DA8FE7C23B8E}"/>
              </a:ext>
            </a:extLst>
          </p:cNvPr>
          <p:cNvSpPr>
            <a:spLocks noGrp="1"/>
          </p:cNvSpPr>
          <p:nvPr>
            <p:ph idx="1"/>
          </p:nvPr>
        </p:nvSpPr>
        <p:spPr>
          <a:xfrm>
            <a:off x="515938" y="1484313"/>
            <a:ext cx="10267357" cy="4788698"/>
          </a:xfrm>
        </p:spPr>
        <p:txBody>
          <a:bodyPr/>
          <a:lstStyle/>
          <a:p>
            <a:r>
              <a:rPr lang="fr-FR" dirty="0"/>
              <a:t>La nouvelle vague d’envoi mensuel de livres </a:t>
            </a:r>
            <a:r>
              <a:rPr lang="fr-FR" b="1" dirty="0">
                <a:solidFill>
                  <a:schemeClr val="accent4">
                    <a:lumMod val="75000"/>
                  </a:schemeClr>
                </a:solidFill>
              </a:rPr>
              <a:t>« Code de la route » </a:t>
            </a:r>
            <a:r>
              <a:rPr lang="fr-FR" dirty="0"/>
              <a:t>sera réalisée courant de                                          la semaine. Ce livre, envoyé à tous nos clients fêtant leurs 15 ans en mars, est accompagné                                                       d’un carton, où nous proposons aux parents de leur offrir, en plus du livre, un pack                                                d’entrainement complémentaire via le </a:t>
            </a:r>
            <a:r>
              <a:rPr lang="fr-FR" b="1" dirty="0"/>
              <a:t>« code Premium –                                     ». </a:t>
            </a:r>
          </a:p>
          <a:p>
            <a:endParaRPr lang="fr-FR" sz="100" b="1" dirty="0"/>
          </a:p>
          <a:p>
            <a:r>
              <a:rPr lang="fr-FR" dirty="0"/>
              <a:t>Afin de faire bénéficier de ce cadeau nos clients, il vous suffit d’initier un bon d’une valeur                                                     de 50 € sur la plateforme </a:t>
            </a:r>
            <a:r>
              <a:rPr lang="fr-FR" sz="1600" dirty="0">
                <a:solidFill>
                  <a:schemeClr val="accent4">
                    <a:lumMod val="75000"/>
                  </a:schemeClr>
                </a:solidFill>
              </a:rPr>
              <a:t>GIFT</a:t>
            </a:r>
            <a:r>
              <a:rPr lang="fr-FR" sz="1600" dirty="0"/>
              <a:t> :</a:t>
            </a:r>
          </a:p>
          <a:p>
            <a:endParaRPr lang="fr-FR" sz="1000" dirty="0"/>
          </a:p>
          <a:p>
            <a:r>
              <a:rPr lang="fr-FR" b="1" dirty="0"/>
              <a:t>Cette action, véritable levier commercial, permet d’initier un contact entre les clients et                                       leur conseiller. Lors de cet échange, vous pouvez notamment proposer </a:t>
            </a:r>
            <a:r>
              <a:rPr lang="fr-FR" b="1" dirty="0">
                <a:solidFill>
                  <a:schemeClr val="accent4">
                    <a:lumMod val="75000"/>
                  </a:schemeClr>
                </a:solidFill>
              </a:rPr>
              <a:t>d’offrir la carte                                                   bancaire à l’adolescent en capitalisant sur notre offre commerciale : gratuité de la carte,                                                    </a:t>
            </a:r>
            <a:r>
              <a:rPr lang="fr-FR" b="1" dirty="0"/>
              <a:t>tant que le client est mineur, et cela durant toute la durée de ses études. </a:t>
            </a:r>
          </a:p>
          <a:p>
            <a:r>
              <a:rPr lang="fr-FR" b="1" dirty="0"/>
              <a:t>N’hésitez pas à être proactif et à contacter vos clients pour vous assurer qu’ils ont bien                                            réceptionné le livre afin de pouvoir rebondir commercialement. </a:t>
            </a:r>
          </a:p>
          <a:p>
            <a:endParaRPr lang="fr-FR" sz="1000" dirty="0"/>
          </a:p>
          <a:p>
            <a:r>
              <a:rPr lang="fr-FR" sz="1600" dirty="0"/>
              <a:t>Retrouvez l’ensemble des clients bénéficiant de ce dispositif via le rapport                                                            &gt; Fonds de commerce &gt; </a:t>
            </a:r>
            <a:r>
              <a:rPr lang="fr-FR" sz="1600" dirty="0">
                <a:hlinkClick r:id="rId2"/>
              </a:rPr>
              <a:t>Une relation d’exception</a:t>
            </a:r>
            <a:r>
              <a:rPr lang="fr-FR" sz="1600" dirty="0"/>
              <a:t>. </a:t>
            </a:r>
          </a:p>
          <a:p>
            <a:endParaRPr lang="fr-FR" sz="100" dirty="0"/>
          </a:p>
          <a:p>
            <a:endParaRPr lang="fr-FR" sz="100" dirty="0"/>
          </a:p>
          <a:p>
            <a:endParaRPr lang="fr-FR" dirty="0"/>
          </a:p>
        </p:txBody>
      </p:sp>
      <p:sp>
        <p:nvSpPr>
          <p:cNvPr id="3" name="Espace réservé du texte 2">
            <a:extLst>
              <a:ext uri="{FF2B5EF4-FFF2-40B4-BE49-F238E27FC236}">
                <a16:creationId xmlns:a16="http://schemas.microsoft.com/office/drawing/2014/main" id="{3F6D603B-6BD7-4859-A29B-50B999DB33F6}"/>
              </a:ext>
            </a:extLst>
          </p:cNvPr>
          <p:cNvSpPr>
            <a:spLocks noGrp="1"/>
          </p:cNvSpPr>
          <p:nvPr>
            <p:ph type="body" sz="quarter" idx="26"/>
          </p:nvPr>
        </p:nvSpPr>
        <p:spPr/>
        <p:txBody>
          <a:bodyPr/>
          <a:lstStyle/>
          <a:p>
            <a:r>
              <a:rPr lang="fr-FR" dirty="0"/>
              <a:t>Plan stratégique Conquête</a:t>
            </a:r>
          </a:p>
        </p:txBody>
      </p:sp>
      <p:sp>
        <p:nvSpPr>
          <p:cNvPr id="4" name="Espace réservé du texte 3">
            <a:extLst>
              <a:ext uri="{FF2B5EF4-FFF2-40B4-BE49-F238E27FC236}">
                <a16:creationId xmlns:a16="http://schemas.microsoft.com/office/drawing/2014/main" id="{0378333E-62EF-4E42-A3E6-D4970E8F17AA}"/>
              </a:ext>
            </a:extLst>
          </p:cNvPr>
          <p:cNvSpPr>
            <a:spLocks noGrp="1"/>
          </p:cNvSpPr>
          <p:nvPr>
            <p:ph type="body" sz="quarter" idx="28"/>
          </p:nvPr>
        </p:nvSpPr>
        <p:spPr>
          <a:xfrm>
            <a:off x="11062823" y="2489063"/>
            <a:ext cx="1051438" cy="220030"/>
          </a:xfrm>
        </p:spPr>
        <p:txBody>
          <a:bodyPr/>
          <a:lstStyle/>
          <a:p>
            <a:r>
              <a:rPr lang="fr-FR" dirty="0"/>
              <a:t>EN VOITURE SIMONE</a:t>
            </a:r>
          </a:p>
        </p:txBody>
      </p:sp>
      <p:sp>
        <p:nvSpPr>
          <p:cNvPr id="5" name="Espace réservé du texte 4">
            <a:extLst>
              <a:ext uri="{FF2B5EF4-FFF2-40B4-BE49-F238E27FC236}">
                <a16:creationId xmlns:a16="http://schemas.microsoft.com/office/drawing/2014/main" id="{F7EA75A7-86EE-4EB5-84BB-FB0548D450CE}"/>
              </a:ext>
            </a:extLst>
          </p:cNvPr>
          <p:cNvSpPr>
            <a:spLocks noGrp="1"/>
          </p:cNvSpPr>
          <p:nvPr>
            <p:ph type="body" sz="quarter" idx="29"/>
          </p:nvPr>
        </p:nvSpPr>
        <p:spPr/>
        <p:txBody>
          <a:bodyPr/>
          <a:lstStyle/>
          <a:p>
            <a:r>
              <a:rPr lang="fr-FR" dirty="0"/>
              <a:t>CONQUETE</a:t>
            </a:r>
          </a:p>
        </p:txBody>
      </p:sp>
      <p:sp>
        <p:nvSpPr>
          <p:cNvPr id="6" name="Espace réservé du contenu 5">
            <a:extLst>
              <a:ext uri="{FF2B5EF4-FFF2-40B4-BE49-F238E27FC236}">
                <a16:creationId xmlns:a16="http://schemas.microsoft.com/office/drawing/2014/main" id="{56AC352E-290E-45CB-B522-5E82DDEE3D46}"/>
              </a:ext>
            </a:extLst>
          </p:cNvPr>
          <p:cNvSpPr>
            <a:spLocks noGrp="1"/>
          </p:cNvSpPr>
          <p:nvPr>
            <p:ph idx="15"/>
          </p:nvPr>
        </p:nvSpPr>
        <p:spPr>
          <a:xfrm>
            <a:off x="1346762" y="368300"/>
            <a:ext cx="8441672" cy="828676"/>
          </a:xfrm>
        </p:spPr>
        <p:txBody>
          <a:bodyPr/>
          <a:lstStyle/>
          <a:p>
            <a:r>
              <a:rPr lang="fr-FR" dirty="0"/>
              <a:t>Capitalisez sur la nouvelle vague d’envoi de livres Code de la route pour développer l’équipement  bancaire de vos jeunes clients.</a:t>
            </a:r>
          </a:p>
          <a:p>
            <a:endParaRPr lang="fr-FR" sz="500" dirty="0"/>
          </a:p>
        </p:txBody>
      </p:sp>
      <p:sp>
        <p:nvSpPr>
          <p:cNvPr id="7" name="Rectangle 6">
            <a:extLst>
              <a:ext uri="{FF2B5EF4-FFF2-40B4-BE49-F238E27FC236}">
                <a16:creationId xmlns:a16="http://schemas.microsoft.com/office/drawing/2014/main" id="{441FDC0B-332B-4963-9E78-ED7738C946F8}"/>
              </a:ext>
            </a:extLst>
          </p:cNvPr>
          <p:cNvSpPr/>
          <p:nvPr/>
        </p:nvSpPr>
        <p:spPr>
          <a:xfrm>
            <a:off x="11091497" y="3987281"/>
            <a:ext cx="123898" cy="123898"/>
          </a:xfrm>
          <a:prstGeom prst="rect">
            <a:avLst/>
          </a:prstGeom>
          <a:solidFill>
            <a:srgbClr val="E332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7">
            <a:extLst>
              <a:ext uri="{FF2B5EF4-FFF2-40B4-BE49-F238E27FC236}">
                <a16:creationId xmlns:a16="http://schemas.microsoft.com/office/drawing/2014/main" id="{FD2D7929-DBBF-443B-B8C3-B3492800000D}"/>
              </a:ext>
            </a:extLst>
          </p:cNvPr>
          <p:cNvSpPr/>
          <p:nvPr/>
        </p:nvSpPr>
        <p:spPr>
          <a:xfrm>
            <a:off x="11091497" y="5570374"/>
            <a:ext cx="123898" cy="123898"/>
          </a:xfrm>
          <a:prstGeom prst="rect">
            <a:avLst/>
          </a:prstGeom>
          <a:solidFill>
            <a:srgbClr val="E332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 name="Rectangle 46">
            <a:hlinkClick r:id="rId3"/>
            <a:extLst>
              <a:ext uri="{FF2B5EF4-FFF2-40B4-BE49-F238E27FC236}">
                <a16:creationId xmlns:a16="http://schemas.microsoft.com/office/drawing/2014/main" id="{0EA3B43B-5EFF-4F4E-A629-7D122F98E132}"/>
              </a:ext>
            </a:extLst>
          </p:cNvPr>
          <p:cNvSpPr/>
          <p:nvPr/>
        </p:nvSpPr>
        <p:spPr>
          <a:xfrm>
            <a:off x="3691706" y="2856803"/>
            <a:ext cx="2836213" cy="219070"/>
          </a:xfrm>
          <a:prstGeom prst="rect">
            <a:avLst/>
          </a:prstGeom>
          <a:solidFill>
            <a:schemeClr val="accent4">
              <a:lumMod val="75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500" dirty="0">
                <a:solidFill>
                  <a:schemeClr val="bg1"/>
                </a:solidFill>
              </a:rPr>
              <a:t>Accès à la plateforme GIFT</a:t>
            </a:r>
          </a:p>
        </p:txBody>
      </p:sp>
      <p:pic>
        <p:nvPicPr>
          <p:cNvPr id="25" name="Image 24">
            <a:hlinkClick r:id="rId4"/>
            <a:extLst>
              <a:ext uri="{FF2B5EF4-FFF2-40B4-BE49-F238E27FC236}">
                <a16:creationId xmlns:a16="http://schemas.microsoft.com/office/drawing/2014/main" id="{4E829956-C5D2-425A-896F-AA4749110F3F}"/>
              </a:ext>
            </a:extLst>
          </p:cNvPr>
          <p:cNvPicPr>
            <a:picLocks noChangeAspect="1"/>
          </p:cNvPicPr>
          <p:nvPr/>
        </p:nvPicPr>
        <p:blipFill>
          <a:blip r:embed="rId5">
            <a:clrChange>
              <a:clrFrom>
                <a:srgbClr val="E2DFE0"/>
              </a:clrFrom>
              <a:clrTo>
                <a:srgbClr val="E2DFE0">
                  <a:alpha val="0"/>
                </a:srgbClr>
              </a:clrTo>
            </a:clrChange>
          </a:blip>
          <a:stretch>
            <a:fillRect/>
          </a:stretch>
        </p:blipFill>
        <p:spPr>
          <a:xfrm>
            <a:off x="7570314" y="5085104"/>
            <a:ext cx="964595" cy="390544"/>
          </a:xfrm>
          <a:prstGeom prst="rect">
            <a:avLst/>
          </a:prstGeom>
        </p:spPr>
      </p:pic>
      <p:pic>
        <p:nvPicPr>
          <p:cNvPr id="26" name="Image 25">
            <a:hlinkClick r:id="rId3"/>
            <a:extLst>
              <a:ext uri="{FF2B5EF4-FFF2-40B4-BE49-F238E27FC236}">
                <a16:creationId xmlns:a16="http://schemas.microsoft.com/office/drawing/2014/main" id="{14F69B22-E1E2-4294-988B-4F5FB5C2A61D}"/>
              </a:ext>
            </a:extLst>
          </p:cNvPr>
          <p:cNvPicPr>
            <a:picLocks noChangeAspect="1"/>
          </p:cNvPicPr>
          <p:nvPr/>
        </p:nvPicPr>
        <p:blipFill>
          <a:blip r:embed="rId6">
            <a:duotone>
              <a:prstClr val="black"/>
              <a:schemeClr val="accent4">
                <a:tint val="45000"/>
                <a:satMod val="400000"/>
              </a:schemeClr>
            </a:duotone>
          </a:blip>
          <a:stretch>
            <a:fillRect/>
          </a:stretch>
        </p:blipFill>
        <p:spPr>
          <a:xfrm rot="15988881">
            <a:off x="5234678" y="5407093"/>
            <a:ext cx="467476" cy="449520"/>
          </a:xfrm>
          <a:prstGeom prst="rect">
            <a:avLst/>
          </a:prstGeom>
          <a:noFill/>
        </p:spPr>
      </p:pic>
      <p:sp>
        <p:nvSpPr>
          <p:cNvPr id="2" name="Rectangle 1">
            <a:extLst>
              <a:ext uri="{FF2B5EF4-FFF2-40B4-BE49-F238E27FC236}">
                <a16:creationId xmlns:a16="http://schemas.microsoft.com/office/drawing/2014/main" id="{07227757-7A35-4F6D-AB87-781A08A7078B}"/>
              </a:ext>
            </a:extLst>
          </p:cNvPr>
          <p:cNvSpPr/>
          <p:nvPr/>
        </p:nvSpPr>
        <p:spPr>
          <a:xfrm>
            <a:off x="582880" y="3303396"/>
            <a:ext cx="8433071" cy="168158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3" name="Image 22">
            <a:hlinkClick r:id="rId3"/>
            <a:extLst>
              <a:ext uri="{FF2B5EF4-FFF2-40B4-BE49-F238E27FC236}">
                <a16:creationId xmlns:a16="http://schemas.microsoft.com/office/drawing/2014/main" id="{C243FDEB-3F23-48C7-B309-EB717B7BAC4B}"/>
              </a:ext>
            </a:extLst>
          </p:cNvPr>
          <p:cNvPicPr>
            <a:picLocks noChangeAspect="1"/>
          </p:cNvPicPr>
          <p:nvPr/>
        </p:nvPicPr>
        <p:blipFill>
          <a:blip r:embed="rId6">
            <a:duotone>
              <a:prstClr val="black"/>
              <a:schemeClr val="accent4">
                <a:tint val="45000"/>
                <a:satMod val="400000"/>
              </a:schemeClr>
            </a:duotone>
          </a:blip>
          <a:stretch>
            <a:fillRect/>
          </a:stretch>
        </p:blipFill>
        <p:spPr>
          <a:xfrm rot="13329614">
            <a:off x="6286394" y="2720942"/>
            <a:ext cx="543297" cy="522429"/>
          </a:xfrm>
          <a:prstGeom prst="rect">
            <a:avLst/>
          </a:prstGeom>
          <a:noFill/>
        </p:spPr>
      </p:pic>
      <p:sp>
        <p:nvSpPr>
          <p:cNvPr id="14" name="Rectangle 13">
            <a:hlinkClick r:id="rId7"/>
            <a:extLst>
              <a:ext uri="{FF2B5EF4-FFF2-40B4-BE49-F238E27FC236}">
                <a16:creationId xmlns:a16="http://schemas.microsoft.com/office/drawing/2014/main" id="{BBF3C928-6BCE-41F5-98F7-EF8146644B93}"/>
              </a:ext>
            </a:extLst>
          </p:cNvPr>
          <p:cNvSpPr/>
          <p:nvPr/>
        </p:nvSpPr>
        <p:spPr>
          <a:xfrm>
            <a:off x="582881" y="5894357"/>
            <a:ext cx="9939264" cy="271925"/>
          </a:xfrm>
          <a:prstGeom prst="rect">
            <a:avLst/>
          </a:prstGeom>
          <a:solidFill>
            <a:schemeClr val="accent4">
              <a:lumMod val="75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500" dirty="0"/>
              <a:t>Tout savoir sur le dispositif « En Voiture Simone », cliquez ici. </a:t>
            </a:r>
          </a:p>
        </p:txBody>
      </p:sp>
      <p:grpSp>
        <p:nvGrpSpPr>
          <p:cNvPr id="30" name="Groupe 29">
            <a:extLst>
              <a:ext uri="{FF2B5EF4-FFF2-40B4-BE49-F238E27FC236}">
                <a16:creationId xmlns:a16="http://schemas.microsoft.com/office/drawing/2014/main" id="{8415A517-4487-4CF3-A147-C43FB0BA912A}"/>
              </a:ext>
            </a:extLst>
          </p:cNvPr>
          <p:cNvGrpSpPr/>
          <p:nvPr/>
        </p:nvGrpSpPr>
        <p:grpSpPr>
          <a:xfrm>
            <a:off x="5624995" y="2162008"/>
            <a:ext cx="2027084" cy="334935"/>
            <a:chOff x="7507199" y="1365154"/>
            <a:chExt cx="2211959" cy="365481"/>
          </a:xfrm>
        </p:grpSpPr>
        <p:pic>
          <p:nvPicPr>
            <p:cNvPr id="31" name="Image 30">
              <a:extLst>
                <a:ext uri="{FF2B5EF4-FFF2-40B4-BE49-F238E27FC236}">
                  <a16:creationId xmlns:a16="http://schemas.microsoft.com/office/drawing/2014/main" id="{EF2B25F6-6E72-4EE2-9515-5155E65A1558}"/>
                </a:ext>
              </a:extLst>
            </p:cNvPr>
            <p:cNvPicPr>
              <a:picLocks noChangeAspect="1"/>
            </p:cNvPicPr>
            <p:nvPr/>
          </p:nvPicPr>
          <p:blipFill rotWithShape="1">
            <a:blip r:embed="rId8">
              <a:clrChange>
                <a:clrFrom>
                  <a:srgbClr val="EEF3FA"/>
                </a:clrFrom>
                <a:clrTo>
                  <a:srgbClr val="EEF3FA">
                    <a:alpha val="0"/>
                  </a:srgbClr>
                </a:clrTo>
              </a:clrChange>
            </a:blip>
            <a:srcRect t="78167" r="3590" b="1229"/>
            <a:stretch/>
          </p:blipFill>
          <p:spPr>
            <a:xfrm>
              <a:off x="8153626" y="1484368"/>
              <a:ext cx="1565532" cy="183536"/>
            </a:xfrm>
            <a:prstGeom prst="rect">
              <a:avLst/>
            </a:prstGeom>
          </p:spPr>
        </p:pic>
        <p:pic>
          <p:nvPicPr>
            <p:cNvPr id="32" name="Image 31">
              <a:extLst>
                <a:ext uri="{FF2B5EF4-FFF2-40B4-BE49-F238E27FC236}">
                  <a16:creationId xmlns:a16="http://schemas.microsoft.com/office/drawing/2014/main" id="{FB11B5CB-165C-4B98-8C4F-4426F5315B34}"/>
                </a:ext>
              </a:extLst>
            </p:cNvPr>
            <p:cNvPicPr>
              <a:picLocks noChangeAspect="1"/>
            </p:cNvPicPr>
            <p:nvPr/>
          </p:nvPicPr>
          <p:blipFill rotWithShape="1">
            <a:blip r:embed="rId8">
              <a:clrChange>
                <a:clrFrom>
                  <a:srgbClr val="EEF3FA"/>
                </a:clrFrom>
                <a:clrTo>
                  <a:srgbClr val="EEF3FA">
                    <a:alpha val="0"/>
                  </a:srgbClr>
                </a:clrTo>
              </a:clrChange>
            </a:blip>
            <a:srcRect b="22122"/>
            <a:stretch/>
          </p:blipFill>
          <p:spPr>
            <a:xfrm>
              <a:off x="7507199" y="1365154"/>
              <a:ext cx="855498" cy="365481"/>
            </a:xfrm>
            <a:prstGeom prst="rect">
              <a:avLst/>
            </a:prstGeom>
          </p:spPr>
        </p:pic>
      </p:grpSp>
      <p:pic>
        <p:nvPicPr>
          <p:cNvPr id="51" name="Image 50">
            <a:extLst>
              <a:ext uri="{FF2B5EF4-FFF2-40B4-BE49-F238E27FC236}">
                <a16:creationId xmlns:a16="http://schemas.microsoft.com/office/drawing/2014/main" id="{81CFDA89-56AD-4C5B-8895-909D1152BD21}"/>
              </a:ext>
            </a:extLst>
          </p:cNvPr>
          <p:cNvPicPr>
            <a:picLocks noChangeAspect="1"/>
          </p:cNvPicPr>
          <p:nvPr/>
        </p:nvPicPr>
        <p:blipFill>
          <a:blip r:embed="rId9"/>
          <a:stretch>
            <a:fillRect/>
          </a:stretch>
        </p:blipFill>
        <p:spPr>
          <a:xfrm rot="573403">
            <a:off x="9002025" y="3767305"/>
            <a:ext cx="1361206" cy="2028129"/>
          </a:xfrm>
          <a:prstGeom prst="rect">
            <a:avLst/>
          </a:prstGeom>
          <a:ln>
            <a:solidFill>
              <a:schemeClr val="bg1">
                <a:lumMod val="95000"/>
              </a:schemeClr>
            </a:solidFill>
          </a:ln>
          <a:effectLst>
            <a:outerShdw blurRad="50800" dist="38100" dir="8100000" algn="tr" rotWithShape="0">
              <a:prstClr val="black">
                <a:alpha val="40000"/>
              </a:prstClr>
            </a:outerShdw>
          </a:effectLst>
        </p:spPr>
      </p:pic>
      <p:grpSp>
        <p:nvGrpSpPr>
          <p:cNvPr id="9" name="Groupe 8">
            <a:extLst>
              <a:ext uri="{FF2B5EF4-FFF2-40B4-BE49-F238E27FC236}">
                <a16:creationId xmlns:a16="http://schemas.microsoft.com/office/drawing/2014/main" id="{DD3E2032-6F34-46C0-817C-A27F7F3B41B6}"/>
              </a:ext>
            </a:extLst>
          </p:cNvPr>
          <p:cNvGrpSpPr/>
          <p:nvPr/>
        </p:nvGrpSpPr>
        <p:grpSpPr>
          <a:xfrm>
            <a:off x="9607473" y="5373687"/>
            <a:ext cx="1235597" cy="1050101"/>
            <a:chOff x="10686437" y="224082"/>
            <a:chExt cx="1235597" cy="1050101"/>
          </a:xfrm>
        </p:grpSpPr>
        <p:sp>
          <p:nvSpPr>
            <p:cNvPr id="10" name="Phylactère : pensées 9">
              <a:extLst>
                <a:ext uri="{FF2B5EF4-FFF2-40B4-BE49-F238E27FC236}">
                  <a16:creationId xmlns:a16="http://schemas.microsoft.com/office/drawing/2014/main" id="{8CB6DBB1-12CE-4261-9235-895F32EEDCB7}"/>
                </a:ext>
              </a:extLst>
            </p:cNvPr>
            <p:cNvSpPr/>
            <p:nvPr/>
          </p:nvSpPr>
          <p:spPr>
            <a:xfrm>
              <a:off x="10894424" y="418644"/>
              <a:ext cx="781008" cy="704762"/>
            </a:xfrm>
            <a:prstGeom prst="cloudCallout">
              <a:avLst>
                <a:gd name="adj1" fmla="val -4573"/>
                <a:gd name="adj2" fmla="val 6733"/>
              </a:avLst>
            </a:prstGeom>
            <a:solidFill>
              <a:schemeClr val="bg1"/>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1" name="Image 10">
              <a:extLst>
                <a:ext uri="{FF2B5EF4-FFF2-40B4-BE49-F238E27FC236}">
                  <a16:creationId xmlns:a16="http://schemas.microsoft.com/office/drawing/2014/main" id="{D8480907-2183-4329-8EFE-1F44132ACDD9}"/>
                </a:ext>
              </a:extLst>
            </p:cNvPr>
            <p:cNvPicPr>
              <a:picLocks noChangeAspect="1"/>
            </p:cNvPicPr>
            <p:nvPr/>
          </p:nvPicPr>
          <p:blipFill>
            <a:blip r:embed="rId10">
              <a:clrChange>
                <a:clrFrom>
                  <a:srgbClr val="FFFFFF"/>
                </a:clrFrom>
                <a:clrTo>
                  <a:srgbClr val="FFFFFF">
                    <a:alpha val="0"/>
                  </a:srgbClr>
                </a:clrTo>
              </a:clrChange>
            </a:blip>
            <a:stretch>
              <a:fillRect/>
            </a:stretch>
          </p:blipFill>
          <p:spPr>
            <a:xfrm>
              <a:off x="10686437" y="224082"/>
              <a:ext cx="1235597" cy="1050101"/>
            </a:xfrm>
            <a:prstGeom prst="rect">
              <a:avLst/>
            </a:prstGeom>
          </p:spPr>
        </p:pic>
      </p:grpSp>
      <p:pic>
        <p:nvPicPr>
          <p:cNvPr id="29" name="Image 44">
            <a:extLst>
              <a:ext uri="{FF2B5EF4-FFF2-40B4-BE49-F238E27FC236}">
                <a16:creationId xmlns:a16="http://schemas.microsoft.com/office/drawing/2014/main" id="{F369CAC3-F6F5-4A0D-AB0B-CFDEC42BFE33}"/>
              </a:ext>
            </a:extLst>
          </p:cNvPr>
          <p:cNvPicPr>
            <a:picLocks noChangeAspect="1"/>
          </p:cNvPicPr>
          <p:nvPr/>
        </p:nvPicPr>
        <p:blipFill>
          <a:blip r:embed="rId11" cstate="print">
            <a:extLst>
              <a:ext uri="{28A0092B-C50C-407E-A947-70E740481C1C}">
                <a14:useLocalDpi xmlns:a14="http://schemas.microsoft.com/office/drawing/2010/main" val="0"/>
              </a:ext>
            </a:extLst>
          </a:blip>
          <a:srcRect/>
          <a:stretch>
            <a:fillRect/>
          </a:stretch>
        </p:blipFill>
        <p:spPr bwMode="auto">
          <a:xfrm rot="20998529">
            <a:off x="9059481" y="1645855"/>
            <a:ext cx="1461452" cy="1976269"/>
          </a:xfrm>
          <a:prstGeom prst="rect">
            <a:avLst/>
          </a:prstGeom>
          <a:noFill/>
          <a:ln>
            <a:noFill/>
          </a:ln>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Image 23">
            <a:hlinkClick r:id="rId7"/>
            <a:extLst>
              <a:ext uri="{FF2B5EF4-FFF2-40B4-BE49-F238E27FC236}">
                <a16:creationId xmlns:a16="http://schemas.microsoft.com/office/drawing/2014/main" id="{9F630714-BC3D-448E-9044-C2D855E5F62B}"/>
              </a:ext>
            </a:extLst>
          </p:cNvPr>
          <p:cNvPicPr>
            <a:picLocks noChangeAspect="1"/>
          </p:cNvPicPr>
          <p:nvPr/>
        </p:nvPicPr>
        <p:blipFill>
          <a:blip r:embed="rId6">
            <a:duotone>
              <a:prstClr val="black"/>
              <a:schemeClr val="accent4">
                <a:tint val="45000"/>
                <a:satMod val="400000"/>
              </a:schemeClr>
            </a:duotone>
          </a:blip>
          <a:stretch>
            <a:fillRect/>
          </a:stretch>
        </p:blipFill>
        <p:spPr>
          <a:xfrm rot="15988881">
            <a:off x="8456388" y="5896969"/>
            <a:ext cx="467476" cy="449520"/>
          </a:xfrm>
          <a:prstGeom prst="rect">
            <a:avLst/>
          </a:prstGeom>
          <a:noFill/>
        </p:spPr>
      </p:pic>
    </p:spTree>
    <p:extLst>
      <p:ext uri="{BB962C8B-B14F-4D97-AF65-F5344CB8AC3E}">
        <p14:creationId xmlns:p14="http://schemas.microsoft.com/office/powerpoint/2010/main" val="5079129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contenu 3">
            <a:extLst>
              <a:ext uri="{FF2B5EF4-FFF2-40B4-BE49-F238E27FC236}">
                <a16:creationId xmlns:a16="http://schemas.microsoft.com/office/drawing/2014/main" id="{38D73E6A-11EE-4AD1-9D13-5ACB53CDC16E}"/>
              </a:ext>
            </a:extLst>
          </p:cNvPr>
          <p:cNvSpPr>
            <a:spLocks noGrp="1"/>
          </p:cNvSpPr>
          <p:nvPr>
            <p:ph idx="15"/>
          </p:nvPr>
        </p:nvSpPr>
        <p:spPr>
          <a:xfrm>
            <a:off x="1346200" y="368300"/>
            <a:ext cx="9639300" cy="828675"/>
          </a:xfrm>
        </p:spPr>
        <p:txBody>
          <a:bodyPr rtlCol="0">
            <a:normAutofit/>
          </a:bodyPr>
          <a:lstStyle/>
          <a:p>
            <a:pPr eaLnBrk="1" fontAlgn="auto" hangingPunct="1">
              <a:spcAft>
                <a:spcPts val="0"/>
              </a:spcAft>
              <a:defRPr/>
            </a:pPr>
            <a:r>
              <a:rPr lang="fr-FR" dirty="0"/>
              <a:t>Pour vous permettre de mettre à jour les adresses mails erronées, nous mettons en place un pop-up sur la synthèse de nos clients dont l’adresse mail est erronée avec en première cible nos clients sociétaires. </a:t>
            </a:r>
          </a:p>
        </p:txBody>
      </p:sp>
      <p:sp>
        <p:nvSpPr>
          <p:cNvPr id="3" name="Espace réservé du contenu 2">
            <a:extLst>
              <a:ext uri="{FF2B5EF4-FFF2-40B4-BE49-F238E27FC236}">
                <a16:creationId xmlns:a16="http://schemas.microsoft.com/office/drawing/2014/main" id="{1DADD03C-F02D-40E2-A51C-974E6A72D96E}"/>
              </a:ext>
            </a:extLst>
          </p:cNvPr>
          <p:cNvSpPr>
            <a:spLocks noGrp="1"/>
          </p:cNvSpPr>
          <p:nvPr>
            <p:ph idx="1"/>
          </p:nvPr>
        </p:nvSpPr>
        <p:spPr>
          <a:xfrm>
            <a:off x="515938" y="1484313"/>
            <a:ext cx="10313987" cy="4800600"/>
          </a:xfrm>
        </p:spPr>
        <p:txBody>
          <a:bodyPr rtlCol="0">
            <a:noAutofit/>
          </a:bodyPr>
          <a:lstStyle/>
          <a:p>
            <a:pPr eaLnBrk="1" fontAlgn="auto" hangingPunct="1">
              <a:spcAft>
                <a:spcPts val="0"/>
              </a:spcAft>
              <a:defRPr/>
            </a:pPr>
            <a:r>
              <a:rPr lang="fr-FR" b="1" dirty="0"/>
              <a:t>Certaines adresses mails de nos clients sont erronées et ne sont donc pas utilisables :</a:t>
            </a:r>
          </a:p>
          <a:p>
            <a:pPr lvl="1" eaLnBrk="1" fontAlgn="auto" hangingPunct="1">
              <a:spcAft>
                <a:spcPts val="0"/>
              </a:spcAft>
              <a:defRPr/>
            </a:pPr>
            <a:r>
              <a:rPr lang="fr-FR" dirty="0"/>
              <a:t>Erreur portant sur une lettre :			,      .</a:t>
            </a:r>
          </a:p>
          <a:p>
            <a:pPr lvl="1" eaLnBrk="1" fontAlgn="auto" hangingPunct="1">
              <a:spcAft>
                <a:spcPts val="0"/>
              </a:spcAft>
              <a:defRPr/>
            </a:pPr>
            <a:r>
              <a:rPr lang="fr-FR" dirty="0"/>
              <a:t>Erreur de ponctuation (absence de « . », ou présence de /, (), , …).</a:t>
            </a:r>
          </a:p>
          <a:p>
            <a:pPr marL="927000" lvl="2" indent="0" eaLnBrk="1" fontAlgn="auto" hangingPunct="1">
              <a:spcAft>
                <a:spcPts val="0"/>
              </a:spcAft>
              <a:buFont typeface="Wingdings" panose="05000000000000000000" pitchFamily="2" charset="2"/>
              <a:buNone/>
              <a:defRPr/>
            </a:pPr>
            <a:r>
              <a:rPr lang="fr-FR" dirty="0"/>
              <a:t> </a:t>
            </a:r>
          </a:p>
          <a:p>
            <a:pPr eaLnBrk="1" fontAlgn="auto" hangingPunct="1">
              <a:spcAft>
                <a:spcPts val="0"/>
              </a:spcAft>
              <a:defRPr/>
            </a:pPr>
            <a:r>
              <a:rPr lang="fr-FR" b="1" dirty="0"/>
              <a:t>L’adresse mail est un moyen indispensable de contact avec nos clients. Elle est également essentielle dans la gestion de la relation à distance. De plus, pour nos clients sociétaires, cela rend impossible l’envoi de la convocation aux AG par mail.</a:t>
            </a:r>
          </a:p>
          <a:p>
            <a:pPr marL="252000" lvl="1" eaLnBrk="1" fontAlgn="auto" hangingPunct="1">
              <a:spcAft>
                <a:spcPts val="0"/>
              </a:spcAft>
              <a:buFont typeface="Arial" panose="020B0604020202020204" pitchFamily="34" charset="0"/>
              <a:buChar char="■"/>
              <a:defRPr/>
            </a:pPr>
            <a:endParaRPr lang="fr-FR" sz="1500" dirty="0"/>
          </a:p>
          <a:p>
            <a:pPr marL="252000" lvl="1" eaLnBrk="1" fontAlgn="auto" hangingPunct="1">
              <a:spcAft>
                <a:spcPts val="0"/>
              </a:spcAft>
              <a:buFont typeface="Arial" panose="020B0604020202020204" pitchFamily="34" charset="0"/>
              <a:buChar char="■"/>
              <a:defRPr/>
            </a:pPr>
            <a:r>
              <a:rPr lang="fr-FR" sz="1500" dirty="0"/>
              <a:t>Le pop up « </a:t>
            </a:r>
            <a:r>
              <a:rPr lang="fr-FR" sz="1600" dirty="0"/>
              <a:t>« </a:t>
            </a:r>
            <a:r>
              <a:rPr lang="fr-FR" sz="1600" i="1" dirty="0"/>
              <a:t>Adresse email client erronée, Merci de bien vouloir actualiser l'email » </a:t>
            </a:r>
            <a:r>
              <a:rPr lang="fr-FR" sz="1500" dirty="0"/>
              <a:t>a été mis en place pour les 12 000 clients sociétaires concernés et sera étendu prochainement à tous les clients concernés par une adresse mail erronée.</a:t>
            </a:r>
          </a:p>
          <a:p>
            <a:pPr marL="252000" lvl="1" eaLnBrk="1" fontAlgn="auto" hangingPunct="1">
              <a:spcAft>
                <a:spcPts val="0"/>
              </a:spcAft>
              <a:buFont typeface="Arial" panose="020B0604020202020204" pitchFamily="34" charset="0"/>
              <a:buChar char="■"/>
              <a:defRPr/>
            </a:pPr>
            <a:endParaRPr lang="fr-FR" sz="1500" dirty="0"/>
          </a:p>
          <a:p>
            <a:pPr marL="252000" lvl="1" eaLnBrk="1" fontAlgn="auto" hangingPunct="1">
              <a:spcAft>
                <a:spcPts val="0"/>
              </a:spcAft>
              <a:buFont typeface="Arial" panose="020B0604020202020204" pitchFamily="34" charset="0"/>
              <a:buChar char="■"/>
              <a:defRPr/>
            </a:pPr>
            <a:r>
              <a:rPr lang="fr-FR" sz="1500" dirty="0"/>
              <a:t>Il convient de corriger l’adresse mail lors de l’échange avec le client.</a:t>
            </a:r>
          </a:p>
          <a:p>
            <a:pPr marL="252000" lvl="1" eaLnBrk="1" fontAlgn="auto" hangingPunct="1">
              <a:spcAft>
                <a:spcPts val="0"/>
              </a:spcAft>
              <a:buFont typeface="Arial" panose="020B0604020202020204" pitchFamily="34" charset="0"/>
              <a:buChar char="■"/>
              <a:defRPr/>
            </a:pPr>
            <a:endParaRPr lang="fr-FR" dirty="0">
              <a:solidFill>
                <a:schemeClr val="tx1"/>
              </a:solidFill>
            </a:endParaRPr>
          </a:p>
          <a:p>
            <a:pPr marL="252000" lvl="1" eaLnBrk="1" fontAlgn="auto" hangingPunct="1">
              <a:spcAft>
                <a:spcPts val="0"/>
              </a:spcAft>
              <a:buFont typeface="Arial" panose="020B0604020202020204" pitchFamily="34" charset="0"/>
              <a:buChar char="■"/>
              <a:defRPr/>
            </a:pPr>
            <a:endParaRPr lang="fr-FR" sz="1300" dirty="0">
              <a:solidFill>
                <a:srgbClr val="EC1B24"/>
              </a:solidFill>
            </a:endParaRPr>
          </a:p>
        </p:txBody>
      </p:sp>
      <p:sp>
        <p:nvSpPr>
          <p:cNvPr id="7" name="Espace réservé du texte 6">
            <a:extLst>
              <a:ext uri="{FF2B5EF4-FFF2-40B4-BE49-F238E27FC236}">
                <a16:creationId xmlns:a16="http://schemas.microsoft.com/office/drawing/2014/main" id="{8B322818-7B5D-4A9F-B3C7-0D3BDB9EBFCC}"/>
              </a:ext>
            </a:extLst>
          </p:cNvPr>
          <p:cNvSpPr>
            <a:spLocks noGrp="1"/>
          </p:cNvSpPr>
          <p:nvPr>
            <p:ph type="body" sz="quarter" idx="26"/>
          </p:nvPr>
        </p:nvSpPr>
        <p:spPr>
          <a:xfrm>
            <a:off x="515938" y="60325"/>
            <a:ext cx="10469562" cy="388938"/>
          </a:xfrm>
        </p:spPr>
        <p:txBody>
          <a:bodyPr rtlCol="0">
            <a:normAutofit/>
          </a:bodyPr>
          <a:lstStyle/>
          <a:p>
            <a:pPr eaLnBrk="1" fontAlgn="auto" hangingPunct="1">
              <a:spcAft>
                <a:spcPts val="0"/>
              </a:spcAft>
              <a:buClr>
                <a:schemeClr val="accent4"/>
              </a:buClr>
              <a:defRPr/>
            </a:pPr>
            <a:r>
              <a:rPr lang="fr-FR" dirty="0"/>
              <a:t>Rectification des adresses mail erronées</a:t>
            </a:r>
          </a:p>
        </p:txBody>
      </p:sp>
      <p:sp>
        <p:nvSpPr>
          <p:cNvPr id="10" name="Espace réservé du texte 9">
            <a:extLst>
              <a:ext uri="{FF2B5EF4-FFF2-40B4-BE49-F238E27FC236}">
                <a16:creationId xmlns:a16="http://schemas.microsoft.com/office/drawing/2014/main" id="{3785B9D2-3D4C-4F26-BCBC-626484AF4BBD}"/>
              </a:ext>
            </a:extLst>
          </p:cNvPr>
          <p:cNvSpPr>
            <a:spLocks noGrp="1"/>
          </p:cNvSpPr>
          <p:nvPr>
            <p:ph type="body" sz="quarter" idx="28"/>
          </p:nvPr>
        </p:nvSpPr>
        <p:spPr/>
        <p:txBody>
          <a:bodyPr rtlCol="0"/>
          <a:lstStyle/>
          <a:p>
            <a:pPr eaLnBrk="1" fontAlgn="auto" hangingPunct="1">
              <a:spcAft>
                <a:spcPts val="0"/>
              </a:spcAft>
              <a:buClr>
                <a:schemeClr val="accent4"/>
              </a:buClr>
              <a:defRPr/>
            </a:pPr>
            <a:r>
              <a:rPr lang="fr-FR" dirty="0">
                <a:solidFill>
                  <a:schemeClr val="tx1">
                    <a:lumMod val="75000"/>
                    <a:lumOff val="25000"/>
                  </a:schemeClr>
                </a:solidFill>
              </a:rPr>
              <a:t>ADREESSE MAIL</a:t>
            </a:r>
          </a:p>
        </p:txBody>
      </p:sp>
      <p:sp>
        <p:nvSpPr>
          <p:cNvPr id="11" name="Espace réservé du texte 10">
            <a:extLst>
              <a:ext uri="{FF2B5EF4-FFF2-40B4-BE49-F238E27FC236}">
                <a16:creationId xmlns:a16="http://schemas.microsoft.com/office/drawing/2014/main" id="{67679533-170D-4648-993A-21D0CF1ED9BD}"/>
              </a:ext>
            </a:extLst>
          </p:cNvPr>
          <p:cNvSpPr>
            <a:spLocks noGrp="1"/>
          </p:cNvSpPr>
          <p:nvPr>
            <p:ph type="body" sz="quarter" idx="29"/>
          </p:nvPr>
        </p:nvSpPr>
        <p:spPr/>
        <p:txBody>
          <a:bodyPr rtlCol="0"/>
          <a:lstStyle/>
          <a:p>
            <a:pPr eaLnBrk="1" fontAlgn="auto" hangingPunct="1">
              <a:spcAft>
                <a:spcPts val="0"/>
              </a:spcAft>
              <a:buClr>
                <a:schemeClr val="accent4"/>
              </a:buClr>
              <a:defRPr/>
            </a:pPr>
            <a:r>
              <a:rPr lang="fr-FR" dirty="0">
                <a:solidFill>
                  <a:schemeClr val="tx1">
                    <a:lumMod val="75000"/>
                    <a:lumOff val="25000"/>
                  </a:schemeClr>
                </a:solidFill>
              </a:rPr>
              <a:t>SOCIETARIAT</a:t>
            </a:r>
          </a:p>
        </p:txBody>
      </p:sp>
      <p:sp>
        <p:nvSpPr>
          <p:cNvPr id="2" name="Rectangle 1">
            <a:extLst>
              <a:ext uri="{FF2B5EF4-FFF2-40B4-BE49-F238E27FC236}">
                <a16:creationId xmlns:a16="http://schemas.microsoft.com/office/drawing/2014/main" id="{152F8873-51C4-4E44-A99A-8DD0ED718106}"/>
              </a:ext>
            </a:extLst>
          </p:cNvPr>
          <p:cNvSpPr/>
          <p:nvPr/>
        </p:nvSpPr>
        <p:spPr>
          <a:xfrm>
            <a:off x="11091863" y="3987800"/>
            <a:ext cx="123825" cy="123825"/>
          </a:xfrm>
          <a:prstGeom prst="rect">
            <a:avLst/>
          </a:prstGeom>
          <a:solidFill>
            <a:srgbClr val="E3322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8" name="Rectangle 7">
            <a:extLst>
              <a:ext uri="{FF2B5EF4-FFF2-40B4-BE49-F238E27FC236}">
                <a16:creationId xmlns:a16="http://schemas.microsoft.com/office/drawing/2014/main" id="{D249E48B-BC38-43FE-84D0-1C140DB9B848}"/>
              </a:ext>
            </a:extLst>
          </p:cNvPr>
          <p:cNvSpPr/>
          <p:nvPr/>
        </p:nvSpPr>
        <p:spPr>
          <a:xfrm>
            <a:off x="11091863" y="5570538"/>
            <a:ext cx="123825" cy="123825"/>
          </a:xfrm>
          <a:prstGeom prst="rect">
            <a:avLst/>
          </a:prstGeom>
          <a:solidFill>
            <a:srgbClr val="E3322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pic>
        <p:nvPicPr>
          <p:cNvPr id="10253" name="Image 4">
            <a:extLst>
              <a:ext uri="{FF2B5EF4-FFF2-40B4-BE49-F238E27FC236}">
                <a16:creationId xmlns:a16="http://schemas.microsoft.com/office/drawing/2014/main" id="{024A1C4C-DF1D-46A4-9221-0366ECEB18A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43313" y="1781175"/>
            <a:ext cx="1601787"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54" name="Image 5">
            <a:extLst>
              <a:ext uri="{FF2B5EF4-FFF2-40B4-BE49-F238E27FC236}">
                <a16:creationId xmlns:a16="http://schemas.microsoft.com/office/drawing/2014/main" id="{328AA951-ED6D-4AAA-AA0D-B2085810F90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51463" y="1770063"/>
            <a:ext cx="102870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Image 11">
            <a:extLst>
              <a:ext uri="{FF2B5EF4-FFF2-40B4-BE49-F238E27FC236}">
                <a16:creationId xmlns:a16="http://schemas.microsoft.com/office/drawing/2014/main" id="{2A763F9F-C7D5-4BAF-8ED8-6559E5D9D424}"/>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9868" b="89912" l="5689" r="89934">
                        <a14:foregroundMark x1="10066" y1="21711" x2="11488" y2="34211"/>
                        <a14:foregroundMark x1="11488" y1="34211" x2="12691" y2="38377"/>
                        <a14:foregroundMark x1="5689" y1="36184" x2="8096" y2="34649"/>
                        <a14:foregroundMark x1="54376" y1="57456" x2="76915" y2="66667"/>
                        <a14:foregroundMark x1="55033" y1="59649" x2="57768" y2="65789"/>
                        <a14:foregroundMark x1="54376" y1="35307" x2="54376" y2="35307"/>
                        <a14:foregroundMark x1="56893" y1="34868" x2="56893" y2="34868"/>
                        <a14:foregroundMark x1="59737" y1="35088" x2="59737" y2="35088"/>
                        <a14:foregroundMark x1="62254" y1="35307" x2="62254" y2="35307"/>
                        <a14:foregroundMark x1="66521" y1="34649" x2="66521" y2="34649"/>
                        <a14:foregroundMark x1="68162" y1="34868" x2="68162" y2="34868"/>
                        <a14:foregroundMark x1="71007" y1="35088" x2="71007" y2="35088"/>
                        <a14:foregroundMark x1="73961" y1="34868" x2="73961" y2="34868"/>
                        <a14:foregroundMark x1="78009" y1="35088" x2="78009" y2="35088"/>
                        <a14:foregroundMark x1="81838" y1="35965" x2="81838" y2="35965"/>
                        <a14:foregroundMark x1="84792" y1="35307" x2="84792" y2="35307"/>
                        <a14:foregroundMark x1="86652" y1="35526" x2="86652" y2="35526"/>
                        <a14:foregroundMark x1="54048" y1="45175" x2="54048" y2="45175"/>
                        <a14:foregroundMark x1="57002" y1="45175" x2="57002" y2="45175"/>
                        <a14:foregroundMark x1="61488" y1="46491" x2="61488" y2="46491"/>
                        <a14:foregroundMark x1="64989" y1="45833" x2="64989" y2="45833"/>
                        <a14:foregroundMark x1="68709" y1="45395" x2="68709" y2="45395"/>
                        <a14:foregroundMark x1="71335" y1="45833" x2="71335" y2="45833"/>
                        <a14:foregroundMark x1="73961" y1="46711" x2="73961" y2="46711"/>
                        <a14:foregroundMark x1="77899" y1="45614" x2="77899" y2="45614"/>
                        <a14:foregroundMark x1="79869" y1="45395" x2="79869" y2="45395"/>
                        <a14:foregroundMark x1="82495" y1="44956" x2="82495" y2="44956"/>
                        <a14:foregroundMark x1="85120" y1="44956" x2="85120" y2="44956"/>
                        <a14:foregroundMark x1="87199" y1="46491" x2="87199" y2="46491"/>
                      </a14:backgroundRemoval>
                    </a14:imgEffect>
                  </a14:imgLayer>
                </a14:imgProps>
              </a:ext>
            </a:extLst>
          </a:blip>
          <a:srcRect r="48600"/>
          <a:stretch/>
        </p:blipFill>
        <p:spPr>
          <a:xfrm>
            <a:off x="8674770" y="4601137"/>
            <a:ext cx="1591859" cy="154510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64702BF-9B07-4251-9BA1-0EF484D75882}"/>
              </a:ext>
            </a:extLst>
          </p:cNvPr>
          <p:cNvSpPr/>
          <p:nvPr/>
        </p:nvSpPr>
        <p:spPr>
          <a:xfrm>
            <a:off x="423862" y="3184524"/>
            <a:ext cx="10406062" cy="1338088"/>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contenu 2">
            <a:extLst>
              <a:ext uri="{FF2B5EF4-FFF2-40B4-BE49-F238E27FC236}">
                <a16:creationId xmlns:a16="http://schemas.microsoft.com/office/drawing/2014/main" id="{8622B36F-0422-435A-A9C1-85F0AEEAB29C}"/>
              </a:ext>
            </a:extLst>
          </p:cNvPr>
          <p:cNvSpPr>
            <a:spLocks noGrp="1"/>
          </p:cNvSpPr>
          <p:nvPr>
            <p:ph idx="1"/>
          </p:nvPr>
        </p:nvSpPr>
        <p:spPr>
          <a:xfrm>
            <a:off x="469900" y="1547018"/>
            <a:ext cx="10313987" cy="5005388"/>
          </a:xfrm>
        </p:spPr>
        <p:txBody>
          <a:bodyPr rtlCol="0">
            <a:noAutofit/>
          </a:bodyPr>
          <a:lstStyle/>
          <a:p>
            <a:pPr eaLnBrk="1" fontAlgn="auto" hangingPunct="1">
              <a:spcAft>
                <a:spcPts val="0"/>
              </a:spcAft>
              <a:defRPr/>
            </a:pPr>
            <a:r>
              <a:rPr lang="fr-FR" b="1" dirty="0"/>
              <a:t>Les PEL ouverts depuis le 1</a:t>
            </a:r>
            <a:r>
              <a:rPr lang="fr-FR" b="1" baseline="30000" dirty="0"/>
              <a:t>er</a:t>
            </a:r>
            <a:r>
              <a:rPr lang="fr-FR" b="1" dirty="0"/>
              <a:t> mars 2011 sont clôturés 5 ans après l’échéance par obligation réglementaire.</a:t>
            </a:r>
          </a:p>
          <a:p>
            <a:pPr eaLnBrk="1" fontAlgn="auto" hangingPunct="1">
              <a:spcAft>
                <a:spcPts val="0"/>
              </a:spcAft>
              <a:defRPr/>
            </a:pPr>
            <a:r>
              <a:rPr lang="fr-FR" dirty="0"/>
              <a:t>Les premières clôtures ont donc eu lieu en 2020. La volumétrie était initialement assez faible mais </a:t>
            </a:r>
            <a:r>
              <a:rPr lang="fr-FR" b="1" dirty="0"/>
              <a:t>va augmenter progressivement :</a:t>
            </a:r>
          </a:p>
          <a:p>
            <a:pPr lvl="1" eaLnBrk="1" fontAlgn="auto" hangingPunct="1">
              <a:spcAft>
                <a:spcPts val="0"/>
              </a:spcAft>
              <a:defRPr/>
            </a:pPr>
            <a:r>
              <a:rPr lang="fr-FR" dirty="0"/>
              <a:t>En 2023, le nombre mensuel moyen de PEL clôturés va passer à 95 (Vs 60 en 2022),</a:t>
            </a:r>
          </a:p>
          <a:p>
            <a:pPr lvl="1" eaLnBrk="1" fontAlgn="auto" hangingPunct="1">
              <a:spcAft>
                <a:spcPts val="0"/>
              </a:spcAft>
              <a:defRPr/>
            </a:pPr>
            <a:r>
              <a:rPr lang="fr-FR" dirty="0"/>
              <a:t>Ce nombre de clôtures va augmenter chaque année jusqu’en 2026.</a:t>
            </a:r>
            <a:endParaRPr lang="fr-FR" b="1" dirty="0"/>
          </a:p>
          <a:p>
            <a:pPr eaLnBrk="1" fontAlgn="auto" hangingPunct="1">
              <a:spcAft>
                <a:spcPts val="0"/>
              </a:spcAft>
              <a:defRPr/>
            </a:pPr>
            <a:endParaRPr lang="fr-FR" b="1" dirty="0">
              <a:solidFill>
                <a:schemeClr val="accent4">
                  <a:lumMod val="75000"/>
                </a:schemeClr>
              </a:solidFill>
            </a:endParaRPr>
          </a:p>
          <a:p>
            <a:pPr eaLnBrk="1" fontAlgn="auto" hangingPunct="1">
              <a:spcAft>
                <a:spcPts val="0"/>
              </a:spcAft>
              <a:defRPr/>
            </a:pPr>
            <a:r>
              <a:rPr lang="fr-FR" b="1" dirty="0">
                <a:solidFill>
                  <a:schemeClr val="accent4">
                    <a:lumMod val="75000"/>
                  </a:schemeClr>
                </a:solidFill>
              </a:rPr>
              <a:t>Le solde moyen des PEL clôturés est de 50 K€ </a:t>
            </a:r>
            <a:r>
              <a:rPr lang="fr-FR" b="1" dirty="0"/>
              <a:t>et les deux tiers d’entre eux ont un solde supérieur à 60 K€ :</a:t>
            </a:r>
          </a:p>
          <a:p>
            <a:pPr lvl="1" eaLnBrk="1" fontAlgn="auto" hangingPunct="1">
              <a:spcAft>
                <a:spcPts val="0"/>
              </a:spcAft>
              <a:defRPr/>
            </a:pPr>
            <a:r>
              <a:rPr lang="fr-FR" dirty="0"/>
              <a:t>En conséquence, nous avons mis en place </a:t>
            </a:r>
            <a:r>
              <a:rPr lang="fr-FR" b="1" dirty="0">
                <a:solidFill>
                  <a:schemeClr val="accent4">
                    <a:lumMod val="75000"/>
                  </a:schemeClr>
                </a:solidFill>
              </a:rPr>
              <a:t>deux rapports </a:t>
            </a:r>
            <a:r>
              <a:rPr lang="fr-FR" b="1" dirty="0">
                <a:hlinkClick r:id="rId3">
                  <a:extLst>
                    <a:ext uri="{A12FA001-AC4F-418D-AE19-62706E023703}">
                      <ahyp:hlinkClr xmlns:ahyp="http://schemas.microsoft.com/office/drawing/2018/hyperlinkcolor" val="tx"/>
                    </a:ext>
                  </a:extLst>
                </a:hlinkClick>
              </a:rPr>
              <a:t>ORCA</a:t>
            </a:r>
            <a:r>
              <a:rPr lang="fr-FR" b="1" dirty="0"/>
              <a:t> </a:t>
            </a:r>
            <a:r>
              <a:rPr lang="fr-FR" dirty="0"/>
              <a:t>à mise à jour mensuelle, pour les années 2022 et 2023.</a:t>
            </a:r>
          </a:p>
          <a:p>
            <a:pPr lvl="1" eaLnBrk="1" fontAlgn="auto" hangingPunct="1">
              <a:spcAft>
                <a:spcPts val="0"/>
              </a:spcAft>
              <a:defRPr/>
            </a:pPr>
            <a:r>
              <a:rPr lang="fr-FR" dirty="0"/>
              <a:t>L’objectif de ce rapport est d’assurer le recyclage des encours concernés afin d’éviter leur fuite.</a:t>
            </a:r>
          </a:p>
          <a:p>
            <a:pPr lvl="1" eaLnBrk="1" fontAlgn="auto" hangingPunct="1">
              <a:spcAft>
                <a:spcPts val="0"/>
              </a:spcAft>
              <a:defRPr/>
            </a:pPr>
            <a:endParaRPr lang="fr-FR" dirty="0"/>
          </a:p>
          <a:p>
            <a:pPr marL="252000" lvl="1" eaLnBrk="1" fontAlgn="auto" hangingPunct="1">
              <a:spcAft>
                <a:spcPts val="0"/>
              </a:spcAft>
              <a:buFont typeface="Arial" panose="020B0604020202020204" pitchFamily="34" charset="0"/>
              <a:buChar char="■"/>
              <a:defRPr/>
            </a:pPr>
            <a:r>
              <a:rPr lang="fr-FR" sz="1500" dirty="0"/>
              <a:t>Les informations présentes dans le rapport :</a:t>
            </a:r>
          </a:p>
          <a:p>
            <a:pPr lvl="1" eaLnBrk="1" fontAlgn="auto" hangingPunct="1">
              <a:spcAft>
                <a:spcPts val="0"/>
              </a:spcAft>
              <a:defRPr/>
            </a:pPr>
            <a:r>
              <a:rPr lang="fr-FR" dirty="0"/>
              <a:t>Solde du PEL au 31/12 de l’année précédent la clôture,</a:t>
            </a:r>
          </a:p>
          <a:p>
            <a:pPr lvl="1" eaLnBrk="1" fontAlgn="auto" hangingPunct="1">
              <a:spcAft>
                <a:spcPts val="0"/>
              </a:spcAft>
              <a:defRPr/>
            </a:pPr>
            <a:r>
              <a:rPr lang="fr-FR" dirty="0"/>
              <a:t>Solde du livret B,</a:t>
            </a:r>
          </a:p>
          <a:p>
            <a:pPr lvl="1" eaLnBrk="1" fontAlgn="auto" hangingPunct="1">
              <a:spcAft>
                <a:spcPts val="0"/>
              </a:spcAft>
              <a:defRPr/>
            </a:pPr>
            <a:r>
              <a:rPr lang="fr-FR" dirty="0"/>
              <a:t>Encours en Parts sociales,</a:t>
            </a:r>
          </a:p>
          <a:p>
            <a:pPr lvl="1" eaLnBrk="1" fontAlgn="auto" hangingPunct="1">
              <a:spcAft>
                <a:spcPts val="0"/>
              </a:spcAft>
              <a:defRPr/>
            </a:pPr>
            <a:r>
              <a:rPr lang="fr-FR" dirty="0"/>
              <a:t>Encours en assurance-vie,</a:t>
            </a:r>
          </a:p>
          <a:p>
            <a:pPr lvl="1" eaLnBrk="1" fontAlgn="auto" hangingPunct="1">
              <a:spcAft>
                <a:spcPts val="0"/>
              </a:spcAft>
              <a:defRPr/>
            </a:pPr>
            <a:r>
              <a:rPr lang="fr-FR" dirty="0"/>
              <a:t>surface financière du client.</a:t>
            </a:r>
          </a:p>
          <a:p>
            <a:pPr marL="36000" lvl="1" indent="0" eaLnBrk="1" fontAlgn="auto" hangingPunct="1">
              <a:spcAft>
                <a:spcPts val="0"/>
              </a:spcAft>
              <a:buFont typeface="Arial" panose="020B0604020202020204" pitchFamily="34" charset="0"/>
              <a:buNone/>
              <a:defRPr/>
            </a:pPr>
            <a:endParaRPr lang="fr-FR" dirty="0">
              <a:solidFill>
                <a:schemeClr val="tx1"/>
              </a:solidFill>
            </a:endParaRPr>
          </a:p>
          <a:p>
            <a:pPr lvl="1" eaLnBrk="1" fontAlgn="auto" hangingPunct="1">
              <a:spcAft>
                <a:spcPts val="0"/>
              </a:spcAft>
              <a:defRPr/>
            </a:pPr>
            <a:endParaRPr lang="fr-FR" dirty="0">
              <a:solidFill>
                <a:schemeClr val="tx1"/>
              </a:solidFill>
            </a:endParaRPr>
          </a:p>
        </p:txBody>
      </p:sp>
      <p:sp>
        <p:nvSpPr>
          <p:cNvPr id="4" name="Espace réservé du contenu 3">
            <a:extLst>
              <a:ext uri="{FF2B5EF4-FFF2-40B4-BE49-F238E27FC236}">
                <a16:creationId xmlns:a16="http://schemas.microsoft.com/office/drawing/2014/main" id="{BBC54F57-C38C-4516-ABFB-8A563F715891}"/>
              </a:ext>
            </a:extLst>
          </p:cNvPr>
          <p:cNvSpPr>
            <a:spLocks noGrp="1"/>
          </p:cNvSpPr>
          <p:nvPr>
            <p:ph idx="15"/>
          </p:nvPr>
        </p:nvSpPr>
        <p:spPr>
          <a:xfrm>
            <a:off x="1346200" y="368300"/>
            <a:ext cx="9639300" cy="828675"/>
          </a:xfrm>
        </p:spPr>
        <p:txBody>
          <a:bodyPr rtlCol="0">
            <a:normAutofit/>
          </a:bodyPr>
          <a:lstStyle/>
          <a:p>
            <a:pPr eaLnBrk="1" fontAlgn="auto" hangingPunct="1">
              <a:spcAft>
                <a:spcPts val="0"/>
              </a:spcAft>
              <a:defRPr/>
            </a:pPr>
            <a:r>
              <a:rPr lang="fr-FR" dirty="0"/>
              <a:t>Nous mettons en place 2 nouveaux rapports ORCA avec la liste des PEL échus depuis 5 ans, clos en 2022 ou en clôture en 2023.</a:t>
            </a:r>
          </a:p>
        </p:txBody>
      </p:sp>
      <p:sp>
        <p:nvSpPr>
          <p:cNvPr id="7" name="Espace réservé du texte 6">
            <a:extLst>
              <a:ext uri="{FF2B5EF4-FFF2-40B4-BE49-F238E27FC236}">
                <a16:creationId xmlns:a16="http://schemas.microsoft.com/office/drawing/2014/main" id="{216F555C-733F-4B2C-B5A1-C1EAC792F132}"/>
              </a:ext>
            </a:extLst>
          </p:cNvPr>
          <p:cNvSpPr>
            <a:spLocks noGrp="1"/>
          </p:cNvSpPr>
          <p:nvPr>
            <p:ph type="body" sz="quarter" idx="26"/>
          </p:nvPr>
        </p:nvSpPr>
        <p:spPr>
          <a:xfrm>
            <a:off x="515938" y="60325"/>
            <a:ext cx="10469562" cy="388938"/>
          </a:xfrm>
        </p:spPr>
        <p:txBody>
          <a:bodyPr rtlCol="0">
            <a:normAutofit/>
          </a:bodyPr>
          <a:lstStyle/>
          <a:p>
            <a:pPr eaLnBrk="1" fontAlgn="auto" hangingPunct="1">
              <a:spcAft>
                <a:spcPts val="0"/>
              </a:spcAft>
              <a:buClr>
                <a:schemeClr val="accent4"/>
              </a:buClr>
              <a:defRPr/>
            </a:pPr>
            <a:r>
              <a:rPr lang="fr-FR" dirty="0"/>
              <a:t>PEL : Création de 2 nouveaux rapports ORCA</a:t>
            </a:r>
          </a:p>
        </p:txBody>
      </p:sp>
      <p:sp>
        <p:nvSpPr>
          <p:cNvPr id="10" name="Espace réservé du texte 9">
            <a:extLst>
              <a:ext uri="{FF2B5EF4-FFF2-40B4-BE49-F238E27FC236}">
                <a16:creationId xmlns:a16="http://schemas.microsoft.com/office/drawing/2014/main" id="{DD55BDA3-21BF-4145-8AC4-37C451DD5BCB}"/>
              </a:ext>
            </a:extLst>
          </p:cNvPr>
          <p:cNvSpPr>
            <a:spLocks noGrp="1"/>
          </p:cNvSpPr>
          <p:nvPr>
            <p:ph type="body" sz="quarter" idx="28"/>
          </p:nvPr>
        </p:nvSpPr>
        <p:spPr/>
        <p:txBody>
          <a:bodyPr rtlCol="0"/>
          <a:lstStyle/>
          <a:p>
            <a:pPr eaLnBrk="1" fontAlgn="auto" hangingPunct="1">
              <a:spcAft>
                <a:spcPts val="0"/>
              </a:spcAft>
              <a:buClr>
                <a:schemeClr val="accent4"/>
              </a:buClr>
              <a:defRPr/>
            </a:pPr>
            <a:r>
              <a:rPr lang="fr-FR" dirty="0">
                <a:solidFill>
                  <a:schemeClr val="tx1">
                    <a:lumMod val="75000"/>
                    <a:lumOff val="25000"/>
                  </a:schemeClr>
                </a:solidFill>
              </a:rPr>
              <a:t>PEL</a:t>
            </a:r>
          </a:p>
        </p:txBody>
      </p:sp>
      <p:sp>
        <p:nvSpPr>
          <p:cNvPr id="11" name="Espace réservé du texte 10">
            <a:extLst>
              <a:ext uri="{FF2B5EF4-FFF2-40B4-BE49-F238E27FC236}">
                <a16:creationId xmlns:a16="http://schemas.microsoft.com/office/drawing/2014/main" id="{A074933F-6E30-4F1B-90CA-2BE1C9AA2EC1}"/>
              </a:ext>
            </a:extLst>
          </p:cNvPr>
          <p:cNvSpPr>
            <a:spLocks noGrp="1"/>
          </p:cNvSpPr>
          <p:nvPr>
            <p:ph type="body" sz="quarter" idx="29"/>
          </p:nvPr>
        </p:nvSpPr>
        <p:spPr/>
        <p:txBody>
          <a:bodyPr rtlCol="0"/>
          <a:lstStyle/>
          <a:p>
            <a:pPr eaLnBrk="1" fontAlgn="auto" hangingPunct="1">
              <a:spcAft>
                <a:spcPts val="0"/>
              </a:spcAft>
              <a:buClr>
                <a:schemeClr val="accent4"/>
              </a:buClr>
              <a:defRPr/>
            </a:pPr>
            <a:r>
              <a:rPr lang="fr-FR" dirty="0">
                <a:solidFill>
                  <a:schemeClr val="tx1">
                    <a:lumMod val="75000"/>
                    <a:lumOff val="25000"/>
                  </a:schemeClr>
                </a:solidFill>
              </a:rPr>
              <a:t>EPARGNE</a:t>
            </a:r>
          </a:p>
        </p:txBody>
      </p:sp>
      <p:sp>
        <p:nvSpPr>
          <p:cNvPr id="2" name="Rectangle 1">
            <a:extLst>
              <a:ext uri="{FF2B5EF4-FFF2-40B4-BE49-F238E27FC236}">
                <a16:creationId xmlns:a16="http://schemas.microsoft.com/office/drawing/2014/main" id="{FB6A769C-BAC5-428B-A70C-8CE0E54713DF}"/>
              </a:ext>
            </a:extLst>
          </p:cNvPr>
          <p:cNvSpPr/>
          <p:nvPr/>
        </p:nvSpPr>
        <p:spPr>
          <a:xfrm>
            <a:off x="11091863" y="3987800"/>
            <a:ext cx="123825" cy="123825"/>
          </a:xfrm>
          <a:prstGeom prst="rect">
            <a:avLst/>
          </a:prstGeom>
          <a:solidFill>
            <a:srgbClr val="E3322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8" name="Rectangle 7">
            <a:extLst>
              <a:ext uri="{FF2B5EF4-FFF2-40B4-BE49-F238E27FC236}">
                <a16:creationId xmlns:a16="http://schemas.microsoft.com/office/drawing/2014/main" id="{A9CBFE40-E17A-4827-BAFF-569649F751DC}"/>
              </a:ext>
            </a:extLst>
          </p:cNvPr>
          <p:cNvSpPr/>
          <p:nvPr/>
        </p:nvSpPr>
        <p:spPr>
          <a:xfrm>
            <a:off x="11091863" y="5570538"/>
            <a:ext cx="123825" cy="123825"/>
          </a:xfrm>
          <a:prstGeom prst="rect">
            <a:avLst/>
          </a:prstGeom>
          <a:solidFill>
            <a:srgbClr val="E3322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2" name="Rectangle 11">
            <a:extLst>
              <a:ext uri="{FF2B5EF4-FFF2-40B4-BE49-F238E27FC236}">
                <a16:creationId xmlns:a16="http://schemas.microsoft.com/office/drawing/2014/main" id="{0E6C14ED-3C23-4729-92AA-E89DE1221304}"/>
              </a:ext>
            </a:extLst>
          </p:cNvPr>
          <p:cNvSpPr/>
          <p:nvPr/>
        </p:nvSpPr>
        <p:spPr>
          <a:xfrm>
            <a:off x="11106150" y="4176713"/>
            <a:ext cx="123825" cy="123825"/>
          </a:xfrm>
          <a:prstGeom prst="rect">
            <a:avLst/>
          </a:prstGeom>
          <a:solidFill>
            <a:srgbClr val="E3322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pic>
        <p:nvPicPr>
          <p:cNvPr id="14" name="Image 13">
            <a:extLst>
              <a:ext uri="{FF2B5EF4-FFF2-40B4-BE49-F238E27FC236}">
                <a16:creationId xmlns:a16="http://schemas.microsoft.com/office/drawing/2014/main" id="{368010C6-FDB7-4C21-8F26-066E229BDEAA}"/>
              </a:ext>
            </a:extLst>
          </p:cNvPr>
          <p:cNvPicPr>
            <a:picLocks noChangeAspect="1"/>
          </p:cNvPicPr>
          <p:nvPr/>
        </p:nvPicPr>
        <p:blipFill>
          <a:blip r:embed="rId4"/>
          <a:stretch>
            <a:fillRect/>
          </a:stretch>
        </p:blipFill>
        <p:spPr>
          <a:xfrm>
            <a:off x="6836157" y="4522612"/>
            <a:ext cx="2696379" cy="1765474"/>
          </a:xfrm>
          <a:prstGeom prst="rect">
            <a:avLst/>
          </a:prstGeom>
        </p:spPr>
      </p:pic>
      <p:pic>
        <p:nvPicPr>
          <p:cNvPr id="15" name="Picture 12" descr="Curseur de main avec bouton de clic. cliquez ici. Vecteur Premium">
            <a:extLst>
              <a:ext uri="{FF2B5EF4-FFF2-40B4-BE49-F238E27FC236}">
                <a16:creationId xmlns:a16="http://schemas.microsoft.com/office/drawing/2014/main" id="{FD07F34F-23DD-4C74-8719-6BB2D52F59C3}"/>
              </a:ext>
            </a:extLst>
          </p:cNvPr>
          <p:cNvPicPr>
            <a:picLocks noChangeAspect="1" noChangeArrowheads="1"/>
          </p:cNvPicPr>
          <p:nvPr/>
        </p:nvPicPr>
        <p:blipFill rotWithShape="1">
          <a:blip r:embed="rId5" cstate="print">
            <a:extLst>
              <a:ext uri="{BEBA8EAE-BF5A-486C-A8C5-ECC9F3942E4B}">
                <a14:imgProps xmlns:a14="http://schemas.microsoft.com/office/drawing/2010/main">
                  <a14:imgLayer r:embed="rId6">
                    <a14:imgEffect>
                      <a14:backgroundRemoval t="45109" b="63475" l="75683" r="90211">
                        <a14:foregroundMark x1="79872" y1="52758" x2="79872" y2="52758"/>
                        <a14:foregroundMark x1="78275" y1="51319" x2="78275" y2="51319"/>
                        <a14:foregroundMark x1="78115" y1="48681" x2="78115" y2="48681"/>
                        <a14:foregroundMark x1="79073" y1="46763" x2="79073" y2="46763"/>
                        <a14:foregroundMark x1="80671" y1="46043" x2="80671" y2="46043"/>
                        <a14:foregroundMark x1="82109" y1="47482" x2="82109" y2="47482"/>
                        <a14:foregroundMark x1="84984" y1="60911" x2="84984" y2="60911"/>
                        <a14:backgroundMark x1="75879" y1="54916" x2="80831" y2="54916"/>
                        <a14:backgroundMark x1="83227" y1="49640" x2="83227" y2="45084"/>
                      </a14:backgroundRemoval>
                    </a14:imgEffect>
                  </a14:imgLayer>
                </a14:imgProps>
              </a:ext>
              <a:ext uri="{28A0092B-C50C-407E-A947-70E740481C1C}">
                <a14:useLocalDpi xmlns:a14="http://schemas.microsoft.com/office/drawing/2010/main" val="0"/>
              </a:ext>
            </a:extLst>
          </a:blip>
          <a:srcRect l="73867" t="42813" r="7973" b="34229"/>
          <a:stretch/>
        </p:blipFill>
        <p:spPr bwMode="auto">
          <a:xfrm>
            <a:off x="6096000" y="3779613"/>
            <a:ext cx="352425" cy="29527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3ED240F0-5274-4791-8A6B-E27757DD85FE}"/>
              </a:ext>
            </a:extLst>
          </p:cNvPr>
          <p:cNvSpPr>
            <a:spLocks noGrp="1"/>
          </p:cNvSpPr>
          <p:nvPr>
            <p:ph idx="15"/>
          </p:nvPr>
        </p:nvSpPr>
        <p:spPr/>
        <p:txBody>
          <a:bodyPr/>
          <a:lstStyle/>
          <a:p>
            <a:r>
              <a:rPr lang="fr-FR" dirty="0"/>
              <a:t>Nous lançons une offre promotionnelle AUTO du 4 mars au 1er avril 2023.</a:t>
            </a:r>
          </a:p>
        </p:txBody>
      </p:sp>
      <p:sp>
        <p:nvSpPr>
          <p:cNvPr id="4" name="Espace réservé du texte 3">
            <a:extLst>
              <a:ext uri="{FF2B5EF4-FFF2-40B4-BE49-F238E27FC236}">
                <a16:creationId xmlns:a16="http://schemas.microsoft.com/office/drawing/2014/main" id="{93F88DF0-A60C-498F-8C87-08509B239786}"/>
              </a:ext>
            </a:extLst>
          </p:cNvPr>
          <p:cNvSpPr>
            <a:spLocks noGrp="1"/>
          </p:cNvSpPr>
          <p:nvPr>
            <p:ph type="body" sz="quarter" idx="26"/>
          </p:nvPr>
        </p:nvSpPr>
        <p:spPr/>
        <p:txBody>
          <a:bodyPr/>
          <a:lstStyle/>
          <a:p>
            <a:r>
              <a:rPr lang="fr-FR" dirty="0"/>
              <a:t>IARD : offre promotionnelle auto</a:t>
            </a:r>
          </a:p>
        </p:txBody>
      </p:sp>
      <p:sp>
        <p:nvSpPr>
          <p:cNvPr id="5" name="Espace réservé du texte 4">
            <a:extLst>
              <a:ext uri="{FF2B5EF4-FFF2-40B4-BE49-F238E27FC236}">
                <a16:creationId xmlns:a16="http://schemas.microsoft.com/office/drawing/2014/main" id="{A881E583-AE64-4929-AACA-508D56074531}"/>
              </a:ext>
            </a:extLst>
          </p:cNvPr>
          <p:cNvSpPr>
            <a:spLocks noGrp="1"/>
          </p:cNvSpPr>
          <p:nvPr>
            <p:ph type="body" sz="quarter" idx="28"/>
          </p:nvPr>
        </p:nvSpPr>
        <p:spPr/>
        <p:txBody>
          <a:bodyPr/>
          <a:lstStyle/>
          <a:p>
            <a:r>
              <a:rPr lang="fr-FR" dirty="0"/>
              <a:t>AUTO</a:t>
            </a:r>
          </a:p>
        </p:txBody>
      </p:sp>
      <p:sp>
        <p:nvSpPr>
          <p:cNvPr id="6" name="Espace réservé du texte 5">
            <a:extLst>
              <a:ext uri="{FF2B5EF4-FFF2-40B4-BE49-F238E27FC236}">
                <a16:creationId xmlns:a16="http://schemas.microsoft.com/office/drawing/2014/main" id="{D3A37CE7-AFB4-46A8-8A35-896132C6F728}"/>
              </a:ext>
            </a:extLst>
          </p:cNvPr>
          <p:cNvSpPr>
            <a:spLocks noGrp="1"/>
          </p:cNvSpPr>
          <p:nvPr>
            <p:ph type="body" sz="quarter" idx="29"/>
          </p:nvPr>
        </p:nvSpPr>
        <p:spPr/>
        <p:txBody>
          <a:bodyPr/>
          <a:lstStyle/>
          <a:p>
            <a:r>
              <a:rPr lang="fr-FR" dirty="0"/>
              <a:t>IARD</a:t>
            </a:r>
          </a:p>
        </p:txBody>
      </p:sp>
      <p:sp>
        <p:nvSpPr>
          <p:cNvPr id="7" name="Rectangle 6">
            <a:extLst>
              <a:ext uri="{FF2B5EF4-FFF2-40B4-BE49-F238E27FC236}">
                <a16:creationId xmlns:a16="http://schemas.microsoft.com/office/drawing/2014/main" id="{428B4C36-8714-4FB3-8BED-2A1BCBCFF558}"/>
              </a:ext>
            </a:extLst>
          </p:cNvPr>
          <p:cNvSpPr/>
          <p:nvPr/>
        </p:nvSpPr>
        <p:spPr>
          <a:xfrm>
            <a:off x="11091497" y="3987281"/>
            <a:ext cx="123898" cy="123898"/>
          </a:xfrm>
          <a:prstGeom prst="rect">
            <a:avLst/>
          </a:prstGeom>
          <a:solidFill>
            <a:srgbClr val="E332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7">
            <a:extLst>
              <a:ext uri="{FF2B5EF4-FFF2-40B4-BE49-F238E27FC236}">
                <a16:creationId xmlns:a16="http://schemas.microsoft.com/office/drawing/2014/main" id="{56042733-009C-4C8D-A434-8CB40BB7A4DA}"/>
              </a:ext>
            </a:extLst>
          </p:cNvPr>
          <p:cNvSpPr/>
          <p:nvPr/>
        </p:nvSpPr>
        <p:spPr>
          <a:xfrm>
            <a:off x="11091497" y="5570374"/>
            <a:ext cx="123898" cy="123898"/>
          </a:xfrm>
          <a:prstGeom prst="rect">
            <a:avLst/>
          </a:prstGeom>
          <a:solidFill>
            <a:srgbClr val="E332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8">
            <a:extLst>
              <a:ext uri="{FF2B5EF4-FFF2-40B4-BE49-F238E27FC236}">
                <a16:creationId xmlns:a16="http://schemas.microsoft.com/office/drawing/2014/main" id="{6A0CA2B5-0761-4747-B66A-72C0A1D0BE82}"/>
              </a:ext>
            </a:extLst>
          </p:cNvPr>
          <p:cNvSpPr/>
          <p:nvPr/>
        </p:nvSpPr>
        <p:spPr>
          <a:xfrm>
            <a:off x="11094214" y="4168621"/>
            <a:ext cx="123898" cy="123898"/>
          </a:xfrm>
          <a:prstGeom prst="rect">
            <a:avLst/>
          </a:prstGeom>
          <a:solidFill>
            <a:srgbClr val="E332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ZoneTexte 9">
            <a:extLst>
              <a:ext uri="{FF2B5EF4-FFF2-40B4-BE49-F238E27FC236}">
                <a16:creationId xmlns:a16="http://schemas.microsoft.com/office/drawing/2014/main" id="{C8E09DC1-4613-4EAF-9940-8BB96DAD0735}"/>
              </a:ext>
            </a:extLst>
          </p:cNvPr>
          <p:cNvSpPr txBox="1"/>
          <p:nvPr/>
        </p:nvSpPr>
        <p:spPr>
          <a:xfrm>
            <a:off x="2108854" y="6572497"/>
            <a:ext cx="8402668" cy="215444"/>
          </a:xfrm>
          <a:prstGeom prst="rect">
            <a:avLst/>
          </a:prstGeom>
          <a:noFill/>
        </p:spPr>
        <p:txBody>
          <a:bodyPr wrap="square">
            <a:spAutoFit/>
          </a:bodyPr>
          <a:lstStyle/>
          <a:p>
            <a:pPr marL="85725" lvl="1" defTabSz="685800">
              <a:spcBef>
                <a:spcPts val="600"/>
              </a:spcBef>
            </a:pPr>
            <a:r>
              <a:rPr lang="fr-FR" sz="800" i="1" dirty="0">
                <a:solidFill>
                  <a:schemeClr val="tx1"/>
                </a:solidFill>
              </a:rPr>
              <a:t>* </a:t>
            </a:r>
            <a:r>
              <a:rPr lang="fr-FR" sz="800" b="1" i="1" dirty="0">
                <a:solidFill>
                  <a:schemeClr val="tx1"/>
                </a:solidFill>
              </a:rPr>
              <a:t>Source</a:t>
            </a:r>
            <a:r>
              <a:rPr lang="fr-FR" sz="800" i="1" dirty="0">
                <a:solidFill>
                  <a:schemeClr val="tx1"/>
                </a:solidFill>
              </a:rPr>
              <a:t> : France Assureur,</a:t>
            </a:r>
            <a:r>
              <a:rPr lang="fr-FR" sz="800" i="1" dirty="0"/>
              <a:t> l’Argus de l’Assurance, étude CSA </a:t>
            </a:r>
            <a:r>
              <a:rPr lang="fr-FR" sz="800" i="1" dirty="0" err="1"/>
              <a:t>Reasearch</a:t>
            </a:r>
            <a:endParaRPr lang="fr-FR" sz="800" i="1" dirty="0">
              <a:solidFill>
                <a:schemeClr val="tx1"/>
              </a:solidFill>
            </a:endParaRPr>
          </a:p>
        </p:txBody>
      </p:sp>
      <p:sp>
        <p:nvSpPr>
          <p:cNvPr id="20" name="Espace réservé du contenu 2">
            <a:extLst>
              <a:ext uri="{FF2B5EF4-FFF2-40B4-BE49-F238E27FC236}">
                <a16:creationId xmlns:a16="http://schemas.microsoft.com/office/drawing/2014/main" id="{E1D8CBF9-F896-4463-A868-6CF3BBFDAA3A}"/>
              </a:ext>
            </a:extLst>
          </p:cNvPr>
          <p:cNvSpPr txBox="1">
            <a:spLocks/>
          </p:cNvSpPr>
          <p:nvPr/>
        </p:nvSpPr>
        <p:spPr bwMode="auto">
          <a:xfrm>
            <a:off x="515936" y="1504811"/>
            <a:ext cx="10266362" cy="4854443"/>
          </a:xfrm>
          <a:prstGeom prst="rect">
            <a:avLst/>
          </a:prstGeom>
          <a:solidFill>
            <a:schemeClr val="bg1"/>
          </a:solidFill>
          <a:ln>
            <a:noFill/>
          </a:ln>
        </p:spPr>
        <p:txBody>
          <a:bodyPr/>
          <a:lstStyle>
            <a:lvl1pPr marL="252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5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fr-FR" dirty="0"/>
              <a:t>Afin de poursuivre la dynamique commerciale en assurance AUTO, </a:t>
            </a:r>
            <a:r>
              <a:rPr lang="fr-FR" b="1" dirty="0"/>
              <a:t>nous lançons une offre promotionnelle AUTO du </a:t>
            </a:r>
            <a:r>
              <a:rPr lang="fr-FR" b="1" dirty="0">
                <a:solidFill>
                  <a:srgbClr val="C00000"/>
                </a:solidFill>
              </a:rPr>
              <a:t>4 mars au 1</a:t>
            </a:r>
            <a:r>
              <a:rPr lang="fr-FR" b="1" baseline="30000" dirty="0">
                <a:solidFill>
                  <a:srgbClr val="C00000"/>
                </a:solidFill>
              </a:rPr>
              <a:t>er</a:t>
            </a:r>
            <a:r>
              <a:rPr lang="fr-FR" b="1" dirty="0">
                <a:solidFill>
                  <a:srgbClr val="C00000"/>
                </a:solidFill>
              </a:rPr>
              <a:t> avril !</a:t>
            </a:r>
          </a:p>
          <a:p>
            <a:pPr>
              <a:defRPr/>
            </a:pPr>
            <a:endParaRPr lang="fr-FR" b="1" dirty="0"/>
          </a:p>
          <a:p>
            <a:pPr lvl="1" eaLnBrk="1" fontAlgn="auto" hangingPunct="1">
              <a:defRPr/>
            </a:pPr>
            <a:r>
              <a:rPr lang="fr-FR" sz="1500" b="1" dirty="0">
                <a:solidFill>
                  <a:schemeClr val="accent4">
                    <a:lumMod val="75000"/>
                  </a:schemeClr>
                </a:solidFill>
              </a:rPr>
              <a:t>50€ DE COTISATION OFFERTS </a:t>
            </a:r>
            <a:r>
              <a:rPr lang="fr-FR" sz="1500" dirty="0"/>
              <a:t>pour toute souscription d’un nouveau contrat Assurance Auto (quelle que soit la formule), sans contingent.</a:t>
            </a:r>
          </a:p>
          <a:p>
            <a:pPr lvl="2" eaLnBrk="1" fontAlgn="auto" hangingPunct="1">
              <a:defRPr/>
            </a:pPr>
            <a:r>
              <a:rPr lang="fr-FR" sz="1100" dirty="0"/>
              <a:t>Le montant de remise est déduit de la cotisation (hors assistance), de façon lissée sur les 12 premiers mois pour la souscription d’un contrat Assurance Auto en agence, par téléphone ou sur Internet ;</a:t>
            </a:r>
          </a:p>
          <a:p>
            <a:pPr lvl="2" eaLnBrk="1" fontAlgn="auto" hangingPunct="1">
              <a:defRPr/>
            </a:pPr>
            <a:r>
              <a:rPr lang="fr-FR" sz="1100" dirty="0"/>
              <a:t>Le booster est cumulable avec les remises : </a:t>
            </a:r>
            <a:r>
              <a:rPr lang="fr-FR" sz="1100" b="1" dirty="0">
                <a:solidFill>
                  <a:srgbClr val="00B050"/>
                </a:solidFill>
              </a:rPr>
              <a:t>Véhicule Propre, </a:t>
            </a:r>
            <a:r>
              <a:rPr lang="fr-FR" sz="1100" b="1" dirty="0"/>
              <a:t>Kilomètre Responsable, Bonus Parent, Bon conducteur ;</a:t>
            </a:r>
            <a:endParaRPr lang="fr-FR" sz="1100" b="1" dirty="0">
              <a:solidFill>
                <a:schemeClr val="accent4">
                  <a:lumMod val="75000"/>
                </a:schemeClr>
              </a:solidFill>
            </a:endParaRPr>
          </a:p>
          <a:p>
            <a:pPr lvl="2" eaLnBrk="1" fontAlgn="auto" hangingPunct="1">
              <a:defRPr/>
            </a:pPr>
            <a:r>
              <a:rPr lang="fr-FR" sz="1100" dirty="0"/>
              <a:t>Si le client est équipé des assurances MRH et/ou GAV,  il bénéficiera du booster 50€ la première année et de la remise </a:t>
            </a:r>
            <a:r>
              <a:rPr lang="fr-FR" sz="1100" dirty="0" err="1"/>
              <a:t>Multivente</a:t>
            </a:r>
            <a:r>
              <a:rPr lang="fr-FR" sz="1100" dirty="0"/>
              <a:t> 5% les années suivantes. La remise s’appliquera automatiquement lors du renouvellement du contrat Auto.</a:t>
            </a:r>
          </a:p>
          <a:p>
            <a:pPr lvl="1">
              <a:defRPr/>
            </a:pPr>
            <a:endParaRPr lang="fr-FR" sz="500" dirty="0"/>
          </a:p>
          <a:p>
            <a:pPr lvl="1">
              <a:defRPr/>
            </a:pPr>
            <a:r>
              <a:rPr lang="fr-FR" dirty="0"/>
              <a:t>Toutes les simulations tarifaires effectuées sur la période pourront être reprises </a:t>
            </a:r>
            <a:r>
              <a:rPr lang="fr-FR" dirty="0">
                <a:solidFill>
                  <a:schemeClr val="accent4">
                    <a:lumMod val="75000"/>
                  </a:schemeClr>
                </a:solidFill>
              </a:rPr>
              <a:t>avec la promotion jusqu’au samedi 29 avril 2023 inclus. </a:t>
            </a:r>
          </a:p>
          <a:p>
            <a:pPr lvl="1">
              <a:defRPr/>
            </a:pPr>
            <a:endParaRPr lang="fr-FR" dirty="0">
              <a:solidFill>
                <a:schemeClr val="accent4">
                  <a:lumMod val="75000"/>
                </a:schemeClr>
              </a:solidFill>
            </a:endParaRPr>
          </a:p>
          <a:p>
            <a:pPr lvl="1">
              <a:defRPr/>
            </a:pPr>
            <a:endParaRPr lang="fr-FR" dirty="0"/>
          </a:p>
          <a:p>
            <a:pPr>
              <a:defRPr/>
            </a:pPr>
            <a:endParaRPr lang="fr-FR" dirty="0"/>
          </a:p>
        </p:txBody>
      </p:sp>
      <p:pic>
        <p:nvPicPr>
          <p:cNvPr id="19" name="Picture 4" descr="6,948 Decapotable Vectores, Ilustraciones y Gráficos - 123RF">
            <a:extLst>
              <a:ext uri="{FF2B5EF4-FFF2-40B4-BE49-F238E27FC236}">
                <a16:creationId xmlns:a16="http://schemas.microsoft.com/office/drawing/2014/main" id="{5D422F0B-4FF6-4979-9F6C-E9A83C4703B2}"/>
              </a:ext>
            </a:extLst>
          </p:cNvPr>
          <p:cNvPicPr>
            <a:picLocks noChangeAspect="1" noChangeArrowheads="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b="68165"/>
          <a:stretch/>
        </p:blipFill>
        <p:spPr bwMode="auto">
          <a:xfrm>
            <a:off x="7801571" y="4634371"/>
            <a:ext cx="3120989" cy="14376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48747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4001BD23-0333-466C-933A-44EA82E403E8}"/>
              </a:ext>
            </a:extLst>
          </p:cNvPr>
          <p:cNvSpPr/>
          <p:nvPr/>
        </p:nvSpPr>
        <p:spPr>
          <a:xfrm>
            <a:off x="628073" y="3585309"/>
            <a:ext cx="9919854" cy="130957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 name="Rectangle 26">
            <a:extLst>
              <a:ext uri="{FF2B5EF4-FFF2-40B4-BE49-F238E27FC236}">
                <a16:creationId xmlns:a16="http://schemas.microsoft.com/office/drawing/2014/main" id="{A6E2A689-813D-452D-A2FC-1742379936B5}"/>
              </a:ext>
            </a:extLst>
          </p:cNvPr>
          <p:cNvSpPr/>
          <p:nvPr/>
        </p:nvSpPr>
        <p:spPr>
          <a:xfrm>
            <a:off x="646026" y="5012578"/>
            <a:ext cx="9919854" cy="1309576"/>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 name="Espace réservé du contenu 2">
            <a:extLst>
              <a:ext uri="{FF2B5EF4-FFF2-40B4-BE49-F238E27FC236}">
                <a16:creationId xmlns:a16="http://schemas.microsoft.com/office/drawing/2014/main" id="{3C8383E2-9E7B-435A-BF13-60E013F19834}"/>
              </a:ext>
            </a:extLst>
          </p:cNvPr>
          <p:cNvSpPr txBox="1">
            <a:spLocks/>
          </p:cNvSpPr>
          <p:nvPr/>
        </p:nvSpPr>
        <p:spPr bwMode="auto">
          <a:xfrm>
            <a:off x="439105" y="3415403"/>
            <a:ext cx="7060822" cy="1143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50825" indent="-215900">
              <a:spcBef>
                <a:spcPts val="600"/>
              </a:spcBef>
              <a:buClr>
                <a:srgbClr val="EA4E55"/>
              </a:buClr>
              <a:buFont typeface="Arial" panose="020B0604020202020204" pitchFamily="34" charset="0"/>
              <a:defRPr sz="2000">
                <a:solidFill>
                  <a:srgbClr val="404040"/>
                </a:solidFill>
                <a:latin typeface="Arial" panose="020B0604020202020204" pitchFamily="34" charset="0"/>
              </a:defRPr>
            </a:lvl1pPr>
            <a:lvl2pPr marL="682625" indent="-215900">
              <a:spcBef>
                <a:spcPts val="600"/>
              </a:spcBef>
              <a:buClr>
                <a:srgbClr val="EA4E55"/>
              </a:buClr>
              <a:buFont typeface="Arial" panose="020B0604020202020204" pitchFamily="34" charset="0"/>
              <a:buChar char="□"/>
              <a:defRPr>
                <a:solidFill>
                  <a:srgbClr val="404040"/>
                </a:solidFill>
                <a:latin typeface="Arial" panose="020B0604020202020204" pitchFamily="34" charset="0"/>
              </a:defRPr>
            </a:lvl2pPr>
            <a:lvl3pPr marL="1143000" indent="-215900">
              <a:spcBef>
                <a:spcPts val="600"/>
              </a:spcBef>
              <a:buClr>
                <a:srgbClr val="EA4E55"/>
              </a:buClr>
              <a:buFont typeface="Wingdings" panose="05000000000000000000" pitchFamily="2" charset="2"/>
              <a:buChar char="§"/>
              <a:defRPr>
                <a:solidFill>
                  <a:srgbClr val="404040"/>
                </a:solidFill>
                <a:latin typeface="Arial" panose="020B0604020202020204" pitchFamily="34" charset="0"/>
              </a:defRPr>
            </a:lvl3pPr>
            <a:lvl4pPr marL="1657350" indent="-215900">
              <a:spcBef>
                <a:spcPts val="600"/>
              </a:spcBef>
              <a:buClr>
                <a:srgbClr val="EA4E55"/>
              </a:buClr>
              <a:buFont typeface="Arial" panose="020B0604020202020204" pitchFamily="34" charset="0"/>
              <a:buChar char="▫"/>
              <a:defRPr sz="1600">
                <a:solidFill>
                  <a:srgbClr val="404040"/>
                </a:solidFill>
                <a:latin typeface="Arial" panose="020B0604020202020204" pitchFamily="34" charset="0"/>
              </a:defRPr>
            </a:lvl4pPr>
            <a:lvl5pPr marL="2057400" indent="-215900">
              <a:spcBef>
                <a:spcPts val="600"/>
              </a:spcBef>
              <a:buClr>
                <a:srgbClr val="EA4E55"/>
              </a:buClr>
              <a:buFont typeface="Arial" panose="020B0604020202020204" pitchFamily="34" charset="0"/>
              <a:buChar char="▪"/>
              <a:defRPr sz="1000">
                <a:solidFill>
                  <a:srgbClr val="404040"/>
                </a:solidFill>
                <a:latin typeface="Arial" panose="020B0604020202020204" pitchFamily="34" charset="0"/>
              </a:defRPr>
            </a:lvl5pPr>
            <a:lvl6pPr marL="2514600" indent="-215900" eaLnBrk="0" fontAlgn="base" hangingPunct="0">
              <a:spcBef>
                <a:spcPts val="600"/>
              </a:spcBef>
              <a:spcAft>
                <a:spcPct val="0"/>
              </a:spcAft>
              <a:buClr>
                <a:srgbClr val="EA4E55"/>
              </a:buClr>
              <a:buFont typeface="Arial" panose="020B0604020202020204" pitchFamily="34" charset="0"/>
              <a:buChar char="▪"/>
              <a:defRPr sz="1000">
                <a:solidFill>
                  <a:srgbClr val="404040"/>
                </a:solidFill>
                <a:latin typeface="Arial" panose="020B0604020202020204" pitchFamily="34" charset="0"/>
              </a:defRPr>
            </a:lvl6pPr>
            <a:lvl7pPr marL="2971800" indent="-215900" eaLnBrk="0" fontAlgn="base" hangingPunct="0">
              <a:spcBef>
                <a:spcPts val="600"/>
              </a:spcBef>
              <a:spcAft>
                <a:spcPct val="0"/>
              </a:spcAft>
              <a:buClr>
                <a:srgbClr val="EA4E55"/>
              </a:buClr>
              <a:buFont typeface="Arial" panose="020B0604020202020204" pitchFamily="34" charset="0"/>
              <a:buChar char="▪"/>
              <a:defRPr sz="1000">
                <a:solidFill>
                  <a:srgbClr val="404040"/>
                </a:solidFill>
                <a:latin typeface="Arial" panose="020B0604020202020204" pitchFamily="34" charset="0"/>
              </a:defRPr>
            </a:lvl7pPr>
            <a:lvl8pPr marL="3429000" indent="-215900" eaLnBrk="0" fontAlgn="base" hangingPunct="0">
              <a:spcBef>
                <a:spcPts val="600"/>
              </a:spcBef>
              <a:spcAft>
                <a:spcPct val="0"/>
              </a:spcAft>
              <a:buClr>
                <a:srgbClr val="EA4E55"/>
              </a:buClr>
              <a:buFont typeface="Arial" panose="020B0604020202020204" pitchFamily="34" charset="0"/>
              <a:buChar char="▪"/>
              <a:defRPr sz="1000">
                <a:solidFill>
                  <a:srgbClr val="404040"/>
                </a:solidFill>
                <a:latin typeface="Arial" panose="020B0604020202020204" pitchFamily="34" charset="0"/>
              </a:defRPr>
            </a:lvl8pPr>
            <a:lvl9pPr marL="3886200" indent="-215900" eaLnBrk="0" fontAlgn="base" hangingPunct="0">
              <a:spcBef>
                <a:spcPts val="600"/>
              </a:spcBef>
              <a:spcAft>
                <a:spcPct val="0"/>
              </a:spcAft>
              <a:buClr>
                <a:srgbClr val="EA4E55"/>
              </a:buClr>
              <a:buFont typeface="Arial" panose="020B0604020202020204" pitchFamily="34" charset="0"/>
              <a:buChar char="▪"/>
              <a:defRPr sz="1000">
                <a:solidFill>
                  <a:srgbClr val="404040"/>
                </a:solidFill>
                <a:latin typeface="Arial" panose="020B0604020202020204" pitchFamily="34" charset="0"/>
              </a:defRPr>
            </a:lvl9pPr>
          </a:lstStyle>
          <a:p>
            <a:pPr marL="466725" lvl="1" indent="0">
              <a:buClr>
                <a:srgbClr val="D11921"/>
              </a:buClr>
              <a:buNone/>
            </a:pPr>
            <a:endParaRPr lang="fr-FR" altLang="fr-FR" sz="1400" dirty="0"/>
          </a:p>
          <a:p>
            <a:pPr lvl="1">
              <a:buClr>
                <a:srgbClr val="D11921"/>
              </a:buClr>
            </a:pPr>
            <a:r>
              <a:rPr lang="fr-FR" altLang="fr-FR" sz="1400" b="1" dirty="0">
                <a:solidFill>
                  <a:schemeClr val="tx1">
                    <a:lumMod val="75000"/>
                    <a:lumOff val="25000"/>
                  </a:schemeClr>
                </a:solidFill>
              </a:rPr>
              <a:t>La plateforme </a:t>
            </a:r>
            <a:r>
              <a:rPr lang="fr-FR" altLang="fr-FR" sz="1400" b="1" dirty="0">
                <a:solidFill>
                  <a:schemeClr val="accent4">
                    <a:lumMod val="75000"/>
                  </a:schemeClr>
                </a:solidFill>
              </a:rPr>
              <a:t>IDEA</a:t>
            </a:r>
            <a:r>
              <a:rPr lang="fr-FR" altLang="fr-FR" sz="1400" b="1" dirty="0">
                <a:solidFill>
                  <a:schemeClr val="tx1">
                    <a:lumMod val="75000"/>
                    <a:lumOff val="25000"/>
                  </a:schemeClr>
                </a:solidFill>
              </a:rPr>
              <a:t> : </a:t>
            </a:r>
          </a:p>
          <a:p>
            <a:pPr lvl="2">
              <a:buClr>
                <a:srgbClr val="D11921"/>
              </a:buClr>
            </a:pPr>
            <a:r>
              <a:rPr lang="fr-FR" altLang="fr-FR" sz="1400" dirty="0"/>
              <a:t>Des contenus sur l’ASSURANCE AUTO à destination des conseillers et des managers avec des vidéos, des jeux et des défis !</a:t>
            </a:r>
            <a:endParaRPr lang="fr-FR" altLang="fr-FR" sz="1400" baseline="30000" dirty="0"/>
          </a:p>
          <a:p>
            <a:pPr lvl="1">
              <a:buClr>
                <a:srgbClr val="D11921"/>
              </a:buClr>
            </a:pPr>
            <a:endParaRPr lang="fr-FR" altLang="fr-FR" sz="1400" dirty="0"/>
          </a:p>
          <a:p>
            <a:pPr lvl="1">
              <a:buClr>
                <a:srgbClr val="D11921"/>
              </a:buClr>
            </a:pPr>
            <a:endParaRPr lang="fr-FR" altLang="fr-FR" sz="1400" dirty="0"/>
          </a:p>
          <a:p>
            <a:pPr>
              <a:buClr>
                <a:srgbClr val="D11921"/>
              </a:buClr>
              <a:buFont typeface="Arial" panose="020B0604020202020204" pitchFamily="34" charset="0"/>
              <a:buChar char="■"/>
            </a:pPr>
            <a:endParaRPr lang="fr-FR" altLang="fr-FR" sz="1500" dirty="0"/>
          </a:p>
        </p:txBody>
      </p:sp>
      <p:sp>
        <p:nvSpPr>
          <p:cNvPr id="17" name="Rectangle 16">
            <a:extLst>
              <a:ext uri="{FF2B5EF4-FFF2-40B4-BE49-F238E27FC236}">
                <a16:creationId xmlns:a16="http://schemas.microsoft.com/office/drawing/2014/main" id="{B0647FD2-E508-494D-9709-E037D2723428}"/>
              </a:ext>
            </a:extLst>
          </p:cNvPr>
          <p:cNvSpPr/>
          <p:nvPr/>
        </p:nvSpPr>
        <p:spPr>
          <a:xfrm>
            <a:off x="628073" y="2149191"/>
            <a:ext cx="9919854" cy="130957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 name="Espace réservé du contenu 2">
            <a:extLst>
              <a:ext uri="{FF2B5EF4-FFF2-40B4-BE49-F238E27FC236}">
                <a16:creationId xmlns:a16="http://schemas.microsoft.com/office/drawing/2014/main" id="{D990F5CB-B088-4E1F-8D26-92B9987FA11E}"/>
              </a:ext>
            </a:extLst>
          </p:cNvPr>
          <p:cNvSpPr txBox="1">
            <a:spLocks/>
          </p:cNvSpPr>
          <p:nvPr/>
        </p:nvSpPr>
        <p:spPr bwMode="auto">
          <a:xfrm>
            <a:off x="439105" y="1992669"/>
            <a:ext cx="7310661" cy="15566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50825" indent="-215900">
              <a:spcBef>
                <a:spcPts val="600"/>
              </a:spcBef>
              <a:buClr>
                <a:srgbClr val="EA4E55"/>
              </a:buClr>
              <a:buFont typeface="Arial" panose="020B0604020202020204" pitchFamily="34" charset="0"/>
              <a:defRPr sz="2000">
                <a:solidFill>
                  <a:srgbClr val="404040"/>
                </a:solidFill>
                <a:latin typeface="Arial" panose="020B0604020202020204" pitchFamily="34" charset="0"/>
              </a:defRPr>
            </a:lvl1pPr>
            <a:lvl2pPr marL="682625" indent="-215900">
              <a:spcBef>
                <a:spcPts val="600"/>
              </a:spcBef>
              <a:buClr>
                <a:srgbClr val="EA4E55"/>
              </a:buClr>
              <a:buFont typeface="Arial" panose="020B0604020202020204" pitchFamily="34" charset="0"/>
              <a:buChar char="□"/>
              <a:defRPr>
                <a:solidFill>
                  <a:srgbClr val="404040"/>
                </a:solidFill>
                <a:latin typeface="Arial" panose="020B0604020202020204" pitchFamily="34" charset="0"/>
              </a:defRPr>
            </a:lvl2pPr>
            <a:lvl3pPr marL="1143000" indent="-215900">
              <a:spcBef>
                <a:spcPts val="600"/>
              </a:spcBef>
              <a:buClr>
                <a:srgbClr val="EA4E55"/>
              </a:buClr>
              <a:buFont typeface="Wingdings" panose="05000000000000000000" pitchFamily="2" charset="2"/>
              <a:buChar char="§"/>
              <a:defRPr>
                <a:solidFill>
                  <a:srgbClr val="404040"/>
                </a:solidFill>
                <a:latin typeface="Arial" panose="020B0604020202020204" pitchFamily="34" charset="0"/>
              </a:defRPr>
            </a:lvl3pPr>
            <a:lvl4pPr marL="1657350" indent="-215900">
              <a:spcBef>
                <a:spcPts val="600"/>
              </a:spcBef>
              <a:buClr>
                <a:srgbClr val="EA4E55"/>
              </a:buClr>
              <a:buFont typeface="Arial" panose="020B0604020202020204" pitchFamily="34" charset="0"/>
              <a:buChar char="▫"/>
              <a:defRPr sz="1600">
                <a:solidFill>
                  <a:srgbClr val="404040"/>
                </a:solidFill>
                <a:latin typeface="Arial" panose="020B0604020202020204" pitchFamily="34" charset="0"/>
              </a:defRPr>
            </a:lvl4pPr>
            <a:lvl5pPr marL="2057400" indent="-215900">
              <a:spcBef>
                <a:spcPts val="600"/>
              </a:spcBef>
              <a:buClr>
                <a:srgbClr val="EA4E55"/>
              </a:buClr>
              <a:buFont typeface="Arial" panose="020B0604020202020204" pitchFamily="34" charset="0"/>
              <a:buChar char="▪"/>
              <a:defRPr sz="1000">
                <a:solidFill>
                  <a:srgbClr val="404040"/>
                </a:solidFill>
                <a:latin typeface="Arial" panose="020B0604020202020204" pitchFamily="34" charset="0"/>
              </a:defRPr>
            </a:lvl5pPr>
            <a:lvl6pPr marL="2514600" indent="-215900" eaLnBrk="0" fontAlgn="base" hangingPunct="0">
              <a:spcBef>
                <a:spcPts val="600"/>
              </a:spcBef>
              <a:spcAft>
                <a:spcPct val="0"/>
              </a:spcAft>
              <a:buClr>
                <a:srgbClr val="EA4E55"/>
              </a:buClr>
              <a:buFont typeface="Arial" panose="020B0604020202020204" pitchFamily="34" charset="0"/>
              <a:buChar char="▪"/>
              <a:defRPr sz="1000">
                <a:solidFill>
                  <a:srgbClr val="404040"/>
                </a:solidFill>
                <a:latin typeface="Arial" panose="020B0604020202020204" pitchFamily="34" charset="0"/>
              </a:defRPr>
            </a:lvl6pPr>
            <a:lvl7pPr marL="2971800" indent="-215900" eaLnBrk="0" fontAlgn="base" hangingPunct="0">
              <a:spcBef>
                <a:spcPts val="600"/>
              </a:spcBef>
              <a:spcAft>
                <a:spcPct val="0"/>
              </a:spcAft>
              <a:buClr>
                <a:srgbClr val="EA4E55"/>
              </a:buClr>
              <a:buFont typeface="Arial" panose="020B0604020202020204" pitchFamily="34" charset="0"/>
              <a:buChar char="▪"/>
              <a:defRPr sz="1000">
                <a:solidFill>
                  <a:srgbClr val="404040"/>
                </a:solidFill>
                <a:latin typeface="Arial" panose="020B0604020202020204" pitchFamily="34" charset="0"/>
              </a:defRPr>
            </a:lvl7pPr>
            <a:lvl8pPr marL="3429000" indent="-215900" eaLnBrk="0" fontAlgn="base" hangingPunct="0">
              <a:spcBef>
                <a:spcPts val="600"/>
              </a:spcBef>
              <a:spcAft>
                <a:spcPct val="0"/>
              </a:spcAft>
              <a:buClr>
                <a:srgbClr val="EA4E55"/>
              </a:buClr>
              <a:buFont typeface="Arial" panose="020B0604020202020204" pitchFamily="34" charset="0"/>
              <a:buChar char="▪"/>
              <a:defRPr sz="1000">
                <a:solidFill>
                  <a:srgbClr val="404040"/>
                </a:solidFill>
                <a:latin typeface="Arial" panose="020B0604020202020204" pitchFamily="34" charset="0"/>
              </a:defRPr>
            </a:lvl8pPr>
            <a:lvl9pPr marL="3886200" indent="-215900" eaLnBrk="0" fontAlgn="base" hangingPunct="0">
              <a:spcBef>
                <a:spcPts val="600"/>
              </a:spcBef>
              <a:spcAft>
                <a:spcPct val="0"/>
              </a:spcAft>
              <a:buClr>
                <a:srgbClr val="EA4E55"/>
              </a:buClr>
              <a:buFont typeface="Arial" panose="020B0604020202020204" pitchFamily="34" charset="0"/>
              <a:buChar char="▪"/>
              <a:defRPr sz="1000">
                <a:solidFill>
                  <a:srgbClr val="404040"/>
                </a:solidFill>
                <a:latin typeface="Arial" panose="020B0604020202020204" pitchFamily="34" charset="0"/>
              </a:defRPr>
            </a:lvl9pPr>
          </a:lstStyle>
          <a:p>
            <a:pPr lvl="1">
              <a:buClr>
                <a:srgbClr val="D11921"/>
              </a:buClr>
            </a:pPr>
            <a:endParaRPr lang="fr-FR" altLang="fr-FR" sz="1400" dirty="0"/>
          </a:p>
          <a:p>
            <a:pPr lvl="1">
              <a:buClr>
                <a:srgbClr val="D11921"/>
              </a:buClr>
            </a:pPr>
            <a:r>
              <a:rPr lang="fr-FR" altLang="fr-FR" sz="1400" dirty="0"/>
              <a:t>Une cible </a:t>
            </a:r>
            <a:r>
              <a:rPr lang="fr-FR" altLang="fr-FR" sz="1400" b="1" dirty="0">
                <a:solidFill>
                  <a:schemeClr val="accent4">
                    <a:lumMod val="75000"/>
                  </a:schemeClr>
                </a:solidFill>
              </a:rPr>
              <a:t>GERC </a:t>
            </a:r>
            <a:r>
              <a:rPr lang="fr-FR" altLang="fr-FR" sz="1400" dirty="0"/>
              <a:t>adaptée et appétente </a:t>
            </a:r>
            <a:r>
              <a:rPr lang="fr-FR" altLang="fr-FR" sz="1400" b="1" dirty="0">
                <a:solidFill>
                  <a:schemeClr val="accent4">
                    <a:lumMod val="75000"/>
                  </a:schemeClr>
                </a:solidFill>
              </a:rPr>
              <a:t>« IARD Conquête AUTO</a:t>
            </a:r>
            <a:r>
              <a:rPr lang="fr-FR" altLang="fr-FR" sz="1400" dirty="0">
                <a:solidFill>
                  <a:schemeClr val="accent4">
                    <a:lumMod val="75000"/>
                  </a:schemeClr>
                </a:solidFill>
              </a:rPr>
              <a:t>» </a:t>
            </a:r>
            <a:r>
              <a:rPr lang="fr-FR" altLang="fr-FR" sz="1400" dirty="0"/>
              <a:t>(5 189 clients) : Rendez-vous page 21 de votre Book GERC.</a:t>
            </a:r>
          </a:p>
          <a:p>
            <a:pPr lvl="2">
              <a:buClr>
                <a:srgbClr val="D11921"/>
              </a:buClr>
            </a:pPr>
            <a:r>
              <a:rPr lang="fr-FR" altLang="fr-FR" sz="1400" dirty="0"/>
              <a:t>Retrouvez toutes les informations et les objectifs au sujet de nos clients Prémium avec la </a:t>
            </a:r>
            <a:r>
              <a:rPr lang="fr-FR" altLang="fr-FR" sz="1400" b="1" dirty="0"/>
              <a:t>fiche Focus AUTO Prémium </a:t>
            </a:r>
            <a:r>
              <a:rPr lang="fr-FR" altLang="fr-FR" sz="1400" dirty="0"/>
              <a:t>: </a:t>
            </a:r>
            <a:r>
              <a:rPr lang="fr-FR" altLang="fr-FR" sz="1400" dirty="0">
                <a:hlinkClick r:id="rId2"/>
              </a:rPr>
              <a:t>cliquez ici</a:t>
            </a:r>
            <a:endParaRPr lang="fr-FR" altLang="fr-FR" sz="1400" dirty="0"/>
          </a:p>
          <a:p>
            <a:pPr lvl="2">
              <a:buClr>
                <a:srgbClr val="D11921"/>
              </a:buClr>
            </a:pPr>
            <a:endParaRPr lang="fr-FR" altLang="fr-FR" sz="1400" dirty="0"/>
          </a:p>
          <a:p>
            <a:pPr marL="466725" lvl="1" indent="0">
              <a:buClr>
                <a:srgbClr val="D11921"/>
              </a:buClr>
              <a:buNone/>
            </a:pPr>
            <a:endParaRPr lang="fr-FR" altLang="fr-FR" sz="1400" dirty="0"/>
          </a:p>
          <a:p>
            <a:pPr marL="466725" lvl="1" indent="0">
              <a:buClr>
                <a:srgbClr val="D11921"/>
              </a:buClr>
              <a:buNone/>
            </a:pPr>
            <a:endParaRPr lang="fr-FR" altLang="fr-FR" sz="1400" dirty="0"/>
          </a:p>
          <a:p>
            <a:pPr marL="466725" lvl="1" indent="0">
              <a:buClr>
                <a:srgbClr val="D11921"/>
              </a:buClr>
              <a:buNone/>
            </a:pPr>
            <a:endParaRPr lang="fr-FR" altLang="fr-FR" sz="1400" dirty="0"/>
          </a:p>
          <a:p>
            <a:pPr marL="466725" lvl="1" indent="0">
              <a:buClr>
                <a:srgbClr val="D11921"/>
              </a:buClr>
              <a:buNone/>
            </a:pPr>
            <a:endParaRPr lang="fr-FR" altLang="fr-FR" sz="1400" dirty="0"/>
          </a:p>
          <a:p>
            <a:pPr lvl="1">
              <a:buClr>
                <a:srgbClr val="D11921"/>
              </a:buClr>
            </a:pPr>
            <a:endParaRPr lang="fr-FR" altLang="fr-FR" sz="1400" dirty="0"/>
          </a:p>
          <a:p>
            <a:pPr lvl="1">
              <a:buClr>
                <a:srgbClr val="D11921"/>
              </a:buClr>
            </a:pPr>
            <a:endParaRPr lang="fr-FR" altLang="fr-FR" sz="1400" dirty="0"/>
          </a:p>
          <a:p>
            <a:pPr>
              <a:buClr>
                <a:srgbClr val="D11921"/>
              </a:buClr>
              <a:buFont typeface="Arial" panose="020B0604020202020204" pitchFamily="34" charset="0"/>
              <a:buChar char="■"/>
            </a:pPr>
            <a:endParaRPr lang="fr-FR" altLang="fr-FR" sz="1500" dirty="0"/>
          </a:p>
        </p:txBody>
      </p:sp>
      <p:sp>
        <p:nvSpPr>
          <p:cNvPr id="10" name="Rectangle 9">
            <a:extLst>
              <a:ext uri="{FF2B5EF4-FFF2-40B4-BE49-F238E27FC236}">
                <a16:creationId xmlns:a16="http://schemas.microsoft.com/office/drawing/2014/main" id="{ECB7F17A-3149-4F05-8562-434E8C2F5F8F}"/>
              </a:ext>
            </a:extLst>
          </p:cNvPr>
          <p:cNvSpPr/>
          <p:nvPr/>
        </p:nvSpPr>
        <p:spPr>
          <a:xfrm>
            <a:off x="628073" y="1090597"/>
            <a:ext cx="9919854" cy="92573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Espace réservé du contenu 2">
            <a:extLst>
              <a:ext uri="{FF2B5EF4-FFF2-40B4-BE49-F238E27FC236}">
                <a16:creationId xmlns:a16="http://schemas.microsoft.com/office/drawing/2014/main" id="{C269F682-DAF6-4121-8ADB-B12D51D7E63F}"/>
              </a:ext>
            </a:extLst>
          </p:cNvPr>
          <p:cNvSpPr txBox="1">
            <a:spLocks/>
          </p:cNvSpPr>
          <p:nvPr/>
        </p:nvSpPr>
        <p:spPr bwMode="auto">
          <a:xfrm>
            <a:off x="439105" y="522344"/>
            <a:ext cx="10266362" cy="13486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50825" indent="-215900">
              <a:spcBef>
                <a:spcPts val="600"/>
              </a:spcBef>
              <a:buClr>
                <a:srgbClr val="EA4E55"/>
              </a:buClr>
              <a:buFont typeface="Arial" panose="020B0604020202020204" pitchFamily="34" charset="0"/>
              <a:defRPr sz="2000">
                <a:solidFill>
                  <a:srgbClr val="404040"/>
                </a:solidFill>
                <a:latin typeface="Arial" panose="020B0604020202020204" pitchFamily="34" charset="0"/>
              </a:defRPr>
            </a:lvl1pPr>
            <a:lvl2pPr marL="682625" indent="-215900">
              <a:spcBef>
                <a:spcPts val="600"/>
              </a:spcBef>
              <a:buClr>
                <a:srgbClr val="EA4E55"/>
              </a:buClr>
              <a:buFont typeface="Arial" panose="020B0604020202020204" pitchFamily="34" charset="0"/>
              <a:buChar char="□"/>
              <a:defRPr>
                <a:solidFill>
                  <a:srgbClr val="404040"/>
                </a:solidFill>
                <a:latin typeface="Arial" panose="020B0604020202020204" pitchFamily="34" charset="0"/>
              </a:defRPr>
            </a:lvl2pPr>
            <a:lvl3pPr marL="1143000" indent="-215900">
              <a:spcBef>
                <a:spcPts val="600"/>
              </a:spcBef>
              <a:buClr>
                <a:srgbClr val="EA4E55"/>
              </a:buClr>
              <a:buFont typeface="Wingdings" panose="05000000000000000000" pitchFamily="2" charset="2"/>
              <a:buChar char="§"/>
              <a:defRPr>
                <a:solidFill>
                  <a:srgbClr val="404040"/>
                </a:solidFill>
                <a:latin typeface="Arial" panose="020B0604020202020204" pitchFamily="34" charset="0"/>
              </a:defRPr>
            </a:lvl3pPr>
            <a:lvl4pPr marL="1657350" indent="-215900">
              <a:spcBef>
                <a:spcPts val="600"/>
              </a:spcBef>
              <a:buClr>
                <a:srgbClr val="EA4E55"/>
              </a:buClr>
              <a:buFont typeface="Arial" panose="020B0604020202020204" pitchFamily="34" charset="0"/>
              <a:buChar char="▫"/>
              <a:defRPr sz="1600">
                <a:solidFill>
                  <a:srgbClr val="404040"/>
                </a:solidFill>
                <a:latin typeface="Arial" panose="020B0604020202020204" pitchFamily="34" charset="0"/>
              </a:defRPr>
            </a:lvl4pPr>
            <a:lvl5pPr marL="2057400" indent="-215900">
              <a:spcBef>
                <a:spcPts val="600"/>
              </a:spcBef>
              <a:buClr>
                <a:srgbClr val="EA4E55"/>
              </a:buClr>
              <a:buFont typeface="Arial" panose="020B0604020202020204" pitchFamily="34" charset="0"/>
              <a:buChar char="▪"/>
              <a:defRPr sz="1000">
                <a:solidFill>
                  <a:srgbClr val="404040"/>
                </a:solidFill>
                <a:latin typeface="Arial" panose="020B0604020202020204" pitchFamily="34" charset="0"/>
              </a:defRPr>
            </a:lvl5pPr>
            <a:lvl6pPr marL="2514600" indent="-215900" eaLnBrk="0" fontAlgn="base" hangingPunct="0">
              <a:spcBef>
                <a:spcPts val="600"/>
              </a:spcBef>
              <a:spcAft>
                <a:spcPct val="0"/>
              </a:spcAft>
              <a:buClr>
                <a:srgbClr val="EA4E55"/>
              </a:buClr>
              <a:buFont typeface="Arial" panose="020B0604020202020204" pitchFamily="34" charset="0"/>
              <a:buChar char="▪"/>
              <a:defRPr sz="1000">
                <a:solidFill>
                  <a:srgbClr val="404040"/>
                </a:solidFill>
                <a:latin typeface="Arial" panose="020B0604020202020204" pitchFamily="34" charset="0"/>
              </a:defRPr>
            </a:lvl6pPr>
            <a:lvl7pPr marL="2971800" indent="-215900" eaLnBrk="0" fontAlgn="base" hangingPunct="0">
              <a:spcBef>
                <a:spcPts val="600"/>
              </a:spcBef>
              <a:spcAft>
                <a:spcPct val="0"/>
              </a:spcAft>
              <a:buClr>
                <a:srgbClr val="EA4E55"/>
              </a:buClr>
              <a:buFont typeface="Arial" panose="020B0604020202020204" pitchFamily="34" charset="0"/>
              <a:buChar char="▪"/>
              <a:defRPr sz="1000">
                <a:solidFill>
                  <a:srgbClr val="404040"/>
                </a:solidFill>
                <a:latin typeface="Arial" panose="020B0604020202020204" pitchFamily="34" charset="0"/>
              </a:defRPr>
            </a:lvl7pPr>
            <a:lvl8pPr marL="3429000" indent="-215900" eaLnBrk="0" fontAlgn="base" hangingPunct="0">
              <a:spcBef>
                <a:spcPts val="600"/>
              </a:spcBef>
              <a:spcAft>
                <a:spcPct val="0"/>
              </a:spcAft>
              <a:buClr>
                <a:srgbClr val="EA4E55"/>
              </a:buClr>
              <a:buFont typeface="Arial" panose="020B0604020202020204" pitchFamily="34" charset="0"/>
              <a:buChar char="▪"/>
              <a:defRPr sz="1000">
                <a:solidFill>
                  <a:srgbClr val="404040"/>
                </a:solidFill>
                <a:latin typeface="Arial" panose="020B0604020202020204" pitchFamily="34" charset="0"/>
              </a:defRPr>
            </a:lvl8pPr>
            <a:lvl9pPr marL="3886200" indent="-215900" eaLnBrk="0" fontAlgn="base" hangingPunct="0">
              <a:spcBef>
                <a:spcPts val="600"/>
              </a:spcBef>
              <a:spcAft>
                <a:spcPct val="0"/>
              </a:spcAft>
              <a:buClr>
                <a:srgbClr val="EA4E55"/>
              </a:buClr>
              <a:buFont typeface="Arial" panose="020B0604020202020204" pitchFamily="34" charset="0"/>
              <a:buChar char="▪"/>
              <a:defRPr sz="1000">
                <a:solidFill>
                  <a:srgbClr val="404040"/>
                </a:solidFill>
                <a:latin typeface="Arial" panose="020B0604020202020204" pitchFamily="34" charset="0"/>
              </a:defRPr>
            </a:lvl9pPr>
          </a:lstStyle>
          <a:p>
            <a:pPr>
              <a:buClr>
                <a:srgbClr val="D11921"/>
              </a:buClr>
              <a:buFont typeface="Arial" panose="020B0604020202020204" pitchFamily="34" charset="0"/>
              <a:buChar char="■"/>
            </a:pPr>
            <a:r>
              <a:rPr lang="fr-FR" altLang="fr-FR" sz="1500" b="1" dirty="0"/>
              <a:t>Cette action s’inscrit dans un objectif de conquête et de nombreux outils seront à votre disposition lors de cet évènement AUTO </a:t>
            </a:r>
            <a:r>
              <a:rPr lang="fr-FR" altLang="fr-FR" sz="1500" dirty="0"/>
              <a:t>:</a:t>
            </a:r>
          </a:p>
          <a:p>
            <a:pPr marL="34925" indent="0">
              <a:buClr>
                <a:srgbClr val="D11921"/>
              </a:buClr>
            </a:pPr>
            <a:endParaRPr lang="fr-FR" altLang="fr-FR" sz="1500" dirty="0"/>
          </a:p>
          <a:p>
            <a:pPr lvl="1">
              <a:buClr>
                <a:srgbClr val="D11921"/>
              </a:buClr>
            </a:pPr>
            <a:r>
              <a:rPr lang="fr-FR" altLang="fr-FR" sz="1400" dirty="0"/>
              <a:t>Une grande ca</a:t>
            </a:r>
            <a:r>
              <a:rPr lang="fr-FR" altLang="fr-FR" sz="1400" dirty="0">
                <a:solidFill>
                  <a:schemeClr val="tx1">
                    <a:lumMod val="75000"/>
                    <a:lumOff val="25000"/>
                  </a:schemeClr>
                </a:solidFill>
              </a:rPr>
              <a:t>mpa</a:t>
            </a:r>
            <a:r>
              <a:rPr lang="fr-FR" altLang="fr-FR" sz="1400" dirty="0"/>
              <a:t>gne de </a:t>
            </a:r>
            <a:r>
              <a:rPr lang="fr-FR" altLang="fr-FR" sz="1400" b="1" dirty="0">
                <a:solidFill>
                  <a:schemeClr val="accent4">
                    <a:lumMod val="75000"/>
                  </a:schemeClr>
                </a:solidFill>
              </a:rPr>
              <a:t>communication</a:t>
            </a:r>
            <a:r>
              <a:rPr lang="fr-FR" altLang="fr-FR" sz="1400" dirty="0"/>
              <a:t> (bannières, page internet, …).</a:t>
            </a:r>
          </a:p>
          <a:p>
            <a:pPr lvl="1">
              <a:buClr>
                <a:srgbClr val="D11921"/>
              </a:buClr>
            </a:pPr>
            <a:endParaRPr lang="fr-FR" altLang="fr-FR" sz="1400" dirty="0"/>
          </a:p>
          <a:p>
            <a:pPr lvl="1">
              <a:buClr>
                <a:srgbClr val="D11921"/>
              </a:buClr>
            </a:pPr>
            <a:endParaRPr lang="fr-FR" altLang="fr-FR" sz="1400" dirty="0"/>
          </a:p>
          <a:p>
            <a:pPr lvl="1">
              <a:buClr>
                <a:srgbClr val="D11921"/>
              </a:buClr>
            </a:pPr>
            <a:endParaRPr lang="fr-FR" altLang="fr-FR" sz="1400" dirty="0"/>
          </a:p>
          <a:p>
            <a:pPr>
              <a:buClr>
                <a:srgbClr val="D11921"/>
              </a:buClr>
              <a:buFont typeface="Arial" panose="020B0604020202020204" pitchFamily="34" charset="0"/>
              <a:buChar char="■"/>
            </a:pPr>
            <a:endParaRPr lang="fr-FR" altLang="fr-FR" sz="1500" dirty="0"/>
          </a:p>
        </p:txBody>
      </p:sp>
      <p:sp>
        <p:nvSpPr>
          <p:cNvPr id="3" name="Espace réservé du texte 2">
            <a:extLst>
              <a:ext uri="{FF2B5EF4-FFF2-40B4-BE49-F238E27FC236}">
                <a16:creationId xmlns:a16="http://schemas.microsoft.com/office/drawing/2014/main" id="{6B4B65E8-F4B3-4203-AB25-72E06ADD4B5D}"/>
              </a:ext>
            </a:extLst>
          </p:cNvPr>
          <p:cNvSpPr>
            <a:spLocks noGrp="1"/>
          </p:cNvSpPr>
          <p:nvPr>
            <p:ph type="body" sz="quarter" idx="26"/>
          </p:nvPr>
        </p:nvSpPr>
        <p:spPr/>
        <p:txBody>
          <a:bodyPr/>
          <a:lstStyle/>
          <a:p>
            <a:r>
              <a:rPr lang="fr-FR" dirty="0"/>
              <a:t>IARD : offre promotionnelle auto</a:t>
            </a:r>
          </a:p>
        </p:txBody>
      </p:sp>
      <p:sp>
        <p:nvSpPr>
          <p:cNvPr id="4" name="Espace réservé du texte 3">
            <a:extLst>
              <a:ext uri="{FF2B5EF4-FFF2-40B4-BE49-F238E27FC236}">
                <a16:creationId xmlns:a16="http://schemas.microsoft.com/office/drawing/2014/main" id="{6E642001-86A8-4768-9B2B-CAB7950BFE7B}"/>
              </a:ext>
            </a:extLst>
          </p:cNvPr>
          <p:cNvSpPr>
            <a:spLocks noGrp="1"/>
          </p:cNvSpPr>
          <p:nvPr>
            <p:ph type="body" sz="quarter" idx="28"/>
          </p:nvPr>
        </p:nvSpPr>
        <p:spPr/>
        <p:txBody>
          <a:bodyPr/>
          <a:lstStyle/>
          <a:p>
            <a:r>
              <a:rPr lang="fr-FR" dirty="0"/>
              <a:t>AUO</a:t>
            </a:r>
          </a:p>
        </p:txBody>
      </p:sp>
      <p:sp>
        <p:nvSpPr>
          <p:cNvPr id="5" name="Espace réservé du texte 4">
            <a:extLst>
              <a:ext uri="{FF2B5EF4-FFF2-40B4-BE49-F238E27FC236}">
                <a16:creationId xmlns:a16="http://schemas.microsoft.com/office/drawing/2014/main" id="{93A311B4-B9C1-4A11-A936-72BCFC0B8993}"/>
              </a:ext>
            </a:extLst>
          </p:cNvPr>
          <p:cNvSpPr>
            <a:spLocks noGrp="1"/>
          </p:cNvSpPr>
          <p:nvPr>
            <p:ph type="body" sz="quarter" idx="29"/>
          </p:nvPr>
        </p:nvSpPr>
        <p:spPr/>
        <p:txBody>
          <a:bodyPr/>
          <a:lstStyle/>
          <a:p>
            <a:r>
              <a:rPr lang="fr-FR" dirty="0"/>
              <a:t>IARD</a:t>
            </a:r>
          </a:p>
        </p:txBody>
      </p:sp>
      <p:sp>
        <p:nvSpPr>
          <p:cNvPr id="6" name="Rectangle 5">
            <a:extLst>
              <a:ext uri="{FF2B5EF4-FFF2-40B4-BE49-F238E27FC236}">
                <a16:creationId xmlns:a16="http://schemas.microsoft.com/office/drawing/2014/main" id="{0A0EAF72-76B5-473A-98F4-7E7A6A2E2B37}"/>
              </a:ext>
            </a:extLst>
          </p:cNvPr>
          <p:cNvSpPr/>
          <p:nvPr/>
        </p:nvSpPr>
        <p:spPr>
          <a:xfrm>
            <a:off x="11091497" y="3987281"/>
            <a:ext cx="123898" cy="123898"/>
          </a:xfrm>
          <a:prstGeom prst="rect">
            <a:avLst/>
          </a:prstGeom>
          <a:solidFill>
            <a:srgbClr val="E332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a:extLst>
              <a:ext uri="{FF2B5EF4-FFF2-40B4-BE49-F238E27FC236}">
                <a16:creationId xmlns:a16="http://schemas.microsoft.com/office/drawing/2014/main" id="{695C5191-E42C-4212-9953-F1C0F25985BA}"/>
              </a:ext>
            </a:extLst>
          </p:cNvPr>
          <p:cNvSpPr/>
          <p:nvPr/>
        </p:nvSpPr>
        <p:spPr>
          <a:xfrm>
            <a:off x="11091497" y="5570374"/>
            <a:ext cx="123898" cy="123898"/>
          </a:xfrm>
          <a:prstGeom prst="rect">
            <a:avLst/>
          </a:prstGeom>
          <a:solidFill>
            <a:srgbClr val="E332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7">
            <a:extLst>
              <a:ext uri="{FF2B5EF4-FFF2-40B4-BE49-F238E27FC236}">
                <a16:creationId xmlns:a16="http://schemas.microsoft.com/office/drawing/2014/main" id="{E11DD4A8-1AEE-44C1-AE3B-E0145EAF0DCE}"/>
              </a:ext>
            </a:extLst>
          </p:cNvPr>
          <p:cNvSpPr/>
          <p:nvPr/>
        </p:nvSpPr>
        <p:spPr>
          <a:xfrm>
            <a:off x="11094214" y="4168621"/>
            <a:ext cx="123898" cy="123898"/>
          </a:xfrm>
          <a:prstGeom prst="rect">
            <a:avLst/>
          </a:prstGeom>
          <a:solidFill>
            <a:srgbClr val="E332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7" name="Image 36">
            <a:extLst>
              <a:ext uri="{FF2B5EF4-FFF2-40B4-BE49-F238E27FC236}">
                <a16:creationId xmlns:a16="http://schemas.microsoft.com/office/drawing/2014/main" id="{95E3554A-B37C-4639-AFC2-738EBCE82804}"/>
              </a:ext>
            </a:extLst>
          </p:cNvPr>
          <p:cNvPicPr>
            <a:picLocks noChangeAspect="1"/>
          </p:cNvPicPr>
          <p:nvPr/>
        </p:nvPicPr>
        <p:blipFill>
          <a:blip r:embed="rId3"/>
          <a:stretch>
            <a:fillRect/>
          </a:stretch>
        </p:blipFill>
        <p:spPr>
          <a:xfrm>
            <a:off x="8337161" y="1174615"/>
            <a:ext cx="1094222" cy="787299"/>
          </a:xfrm>
          <a:prstGeom prst="rect">
            <a:avLst/>
          </a:prstGeom>
        </p:spPr>
      </p:pic>
      <p:pic>
        <p:nvPicPr>
          <p:cNvPr id="2" name="Image 1">
            <a:hlinkClick r:id="rId4"/>
            <a:extLst>
              <a:ext uri="{FF2B5EF4-FFF2-40B4-BE49-F238E27FC236}">
                <a16:creationId xmlns:a16="http://schemas.microsoft.com/office/drawing/2014/main" id="{9692AF9B-B115-4A03-9849-6E460C9A3943}"/>
              </a:ext>
            </a:extLst>
          </p:cNvPr>
          <p:cNvPicPr>
            <a:picLocks noChangeAspect="1"/>
          </p:cNvPicPr>
          <p:nvPr/>
        </p:nvPicPr>
        <p:blipFill>
          <a:blip r:embed="rId5"/>
          <a:stretch>
            <a:fillRect/>
          </a:stretch>
        </p:blipFill>
        <p:spPr>
          <a:xfrm>
            <a:off x="8201927" y="2233209"/>
            <a:ext cx="1761128" cy="1166807"/>
          </a:xfrm>
          <a:prstGeom prst="rect">
            <a:avLst/>
          </a:prstGeom>
        </p:spPr>
      </p:pic>
      <p:pic>
        <p:nvPicPr>
          <p:cNvPr id="23" name="Picture 12" descr="Curseur de main avec bouton de clic. cliquez ici. Vecteur Premium">
            <a:extLst>
              <a:ext uri="{FF2B5EF4-FFF2-40B4-BE49-F238E27FC236}">
                <a16:creationId xmlns:a16="http://schemas.microsoft.com/office/drawing/2014/main" id="{A3C7F6F5-7C79-48E4-82B1-E4606CE962EA}"/>
              </a:ext>
            </a:extLst>
          </p:cNvPr>
          <p:cNvPicPr>
            <a:picLocks noChangeAspect="1" noChangeArrowheads="1"/>
          </p:cNvPicPr>
          <p:nvPr/>
        </p:nvPicPr>
        <p:blipFill rotWithShape="1">
          <a:blip r:embed="rId6" cstate="print">
            <a:extLst>
              <a:ext uri="{BEBA8EAE-BF5A-486C-A8C5-ECC9F3942E4B}">
                <a14:imgProps xmlns:a14="http://schemas.microsoft.com/office/drawing/2010/main">
                  <a14:imgLayer r:embed="rId7">
                    <a14:imgEffect>
                      <a14:backgroundRemoval t="45109" b="63475" l="75683" r="90211">
                        <a14:foregroundMark x1="79872" y1="52758" x2="79872" y2="52758"/>
                        <a14:foregroundMark x1="78275" y1="51319" x2="78275" y2="51319"/>
                        <a14:foregroundMark x1="78115" y1="48681" x2="78115" y2="48681"/>
                        <a14:foregroundMark x1="79073" y1="46763" x2="79073" y2="46763"/>
                        <a14:foregroundMark x1="80671" y1="46043" x2="80671" y2="46043"/>
                        <a14:foregroundMark x1="82109" y1="47482" x2="82109" y2="47482"/>
                        <a14:foregroundMark x1="84984" y1="60911" x2="84984" y2="60911"/>
                        <a14:backgroundMark x1="75879" y1="54916" x2="80831" y2="54916"/>
                        <a14:backgroundMark x1="83227" y1="49640" x2="83227" y2="45084"/>
                      </a14:backgroundRemoval>
                    </a14:imgEffect>
                  </a14:imgLayer>
                </a14:imgProps>
              </a:ext>
              <a:ext uri="{28A0092B-C50C-407E-A947-70E740481C1C}">
                <a14:useLocalDpi xmlns:a14="http://schemas.microsoft.com/office/drawing/2010/main" val="0"/>
              </a:ext>
            </a:extLst>
          </a:blip>
          <a:srcRect l="73867" t="42813" r="7973" b="34229"/>
          <a:stretch/>
        </p:blipFill>
        <p:spPr bwMode="auto">
          <a:xfrm>
            <a:off x="9617451" y="2702212"/>
            <a:ext cx="638040" cy="534570"/>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12" descr="Curseur de main avec bouton de clic. cliquez ici. Vecteur Premium">
            <a:extLst>
              <a:ext uri="{FF2B5EF4-FFF2-40B4-BE49-F238E27FC236}">
                <a16:creationId xmlns:a16="http://schemas.microsoft.com/office/drawing/2014/main" id="{9B2237B2-7296-4177-8249-1B71867B780B}"/>
              </a:ext>
            </a:extLst>
          </p:cNvPr>
          <p:cNvPicPr>
            <a:picLocks noChangeAspect="1" noChangeArrowheads="1"/>
          </p:cNvPicPr>
          <p:nvPr/>
        </p:nvPicPr>
        <p:blipFill rotWithShape="1">
          <a:blip r:embed="rId6" cstate="print">
            <a:extLst>
              <a:ext uri="{BEBA8EAE-BF5A-486C-A8C5-ECC9F3942E4B}">
                <a14:imgProps xmlns:a14="http://schemas.microsoft.com/office/drawing/2010/main">
                  <a14:imgLayer r:embed="rId7">
                    <a14:imgEffect>
                      <a14:backgroundRemoval t="45109" b="63475" l="75683" r="90211">
                        <a14:foregroundMark x1="79872" y1="52758" x2="79872" y2="52758"/>
                        <a14:foregroundMark x1="78275" y1="51319" x2="78275" y2="51319"/>
                        <a14:foregroundMark x1="78115" y1="48681" x2="78115" y2="48681"/>
                        <a14:foregroundMark x1="79073" y1="46763" x2="79073" y2="46763"/>
                        <a14:foregroundMark x1="80671" y1="46043" x2="80671" y2="46043"/>
                        <a14:foregroundMark x1="82109" y1="47482" x2="82109" y2="47482"/>
                        <a14:foregroundMark x1="84984" y1="60911" x2="84984" y2="60911"/>
                        <a14:backgroundMark x1="75879" y1="54916" x2="80831" y2="54916"/>
                        <a14:backgroundMark x1="83227" y1="49640" x2="83227" y2="45084"/>
                      </a14:backgroundRemoval>
                    </a14:imgEffect>
                  </a14:imgLayer>
                </a14:imgProps>
              </a:ext>
              <a:ext uri="{28A0092B-C50C-407E-A947-70E740481C1C}">
                <a14:useLocalDpi xmlns:a14="http://schemas.microsoft.com/office/drawing/2010/main" val="0"/>
              </a:ext>
            </a:extLst>
          </a:blip>
          <a:srcRect l="73867" t="42813" r="7973" b="34229"/>
          <a:stretch/>
        </p:blipFill>
        <p:spPr bwMode="auto">
          <a:xfrm>
            <a:off x="6209217" y="3076597"/>
            <a:ext cx="456142" cy="382170"/>
          </a:xfrm>
          <a:prstGeom prst="rect">
            <a:avLst/>
          </a:prstGeom>
          <a:noFill/>
          <a:extLst>
            <a:ext uri="{909E8E84-426E-40DD-AFC4-6F175D3DCCD1}">
              <a14:hiddenFill xmlns:a14="http://schemas.microsoft.com/office/drawing/2010/main">
                <a:solidFill>
                  <a:srgbClr val="FFFFFF"/>
                </a:solidFill>
              </a14:hiddenFill>
            </a:ext>
          </a:extLst>
        </p:spPr>
      </p:pic>
      <p:pic>
        <p:nvPicPr>
          <p:cNvPr id="11" name="Image 10">
            <a:hlinkClick r:id="rId8"/>
            <a:extLst>
              <a:ext uri="{FF2B5EF4-FFF2-40B4-BE49-F238E27FC236}">
                <a16:creationId xmlns:a16="http://schemas.microsoft.com/office/drawing/2014/main" id="{2B99DC43-0C92-4E5B-8450-5A5669827895}"/>
              </a:ext>
            </a:extLst>
          </p:cNvPr>
          <p:cNvPicPr>
            <a:picLocks noChangeAspect="1"/>
          </p:cNvPicPr>
          <p:nvPr/>
        </p:nvPicPr>
        <p:blipFill>
          <a:blip r:embed="rId9"/>
          <a:stretch>
            <a:fillRect/>
          </a:stretch>
        </p:blipFill>
        <p:spPr>
          <a:xfrm>
            <a:off x="8184257" y="5081832"/>
            <a:ext cx="2071234" cy="1143755"/>
          </a:xfrm>
          <a:prstGeom prst="rect">
            <a:avLst/>
          </a:prstGeom>
        </p:spPr>
      </p:pic>
      <p:pic>
        <p:nvPicPr>
          <p:cNvPr id="19" name="Picture 2">
            <a:extLst>
              <a:ext uri="{FF2B5EF4-FFF2-40B4-BE49-F238E27FC236}">
                <a16:creationId xmlns:a16="http://schemas.microsoft.com/office/drawing/2014/main" id="{C139FD83-9A10-45FA-A8D0-74F6BED51DB4}"/>
              </a:ext>
            </a:extLst>
          </p:cNvPr>
          <p:cNvPicPr>
            <a:picLocks noChangeAspect="1" noChangeArrowheads="1"/>
          </p:cNvPicPr>
          <p:nvPr/>
        </p:nvPicPr>
        <p:blipFill>
          <a:blip r:embed="rId10"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20160125">
            <a:off x="7532700" y="5318963"/>
            <a:ext cx="1062651" cy="708434"/>
          </a:xfrm>
          <a:prstGeom prst="rect">
            <a:avLst/>
          </a:prstGeom>
          <a:noFill/>
          <a:extLst>
            <a:ext uri="{909E8E84-426E-40DD-AFC4-6F175D3DCCD1}">
              <a14:hiddenFill xmlns:a14="http://schemas.microsoft.com/office/drawing/2010/main">
                <a:solidFill>
                  <a:srgbClr val="FFFFFF"/>
                </a:solidFill>
              </a14:hiddenFill>
            </a:ext>
          </a:extLst>
        </p:spPr>
      </p:pic>
      <p:pic>
        <p:nvPicPr>
          <p:cNvPr id="24" name="Image 23">
            <a:hlinkClick r:id="rId11"/>
            <a:extLst>
              <a:ext uri="{FF2B5EF4-FFF2-40B4-BE49-F238E27FC236}">
                <a16:creationId xmlns:a16="http://schemas.microsoft.com/office/drawing/2014/main" id="{A9F4B167-70CB-4E9C-B256-F9C63DD9A6C0}"/>
              </a:ext>
            </a:extLst>
          </p:cNvPr>
          <p:cNvPicPr>
            <a:picLocks noChangeAspect="1"/>
          </p:cNvPicPr>
          <p:nvPr/>
        </p:nvPicPr>
        <p:blipFill rotWithShape="1">
          <a:blip r:embed="rId12" cstate="screen">
            <a:extLst>
              <a:ext uri="{28A0092B-C50C-407E-A947-70E740481C1C}">
                <a14:useLocalDpi xmlns:a14="http://schemas.microsoft.com/office/drawing/2010/main"/>
              </a:ext>
            </a:extLst>
          </a:blip>
          <a:srcRect r="24084"/>
          <a:stretch/>
        </p:blipFill>
        <p:spPr>
          <a:xfrm>
            <a:off x="8184257" y="3673969"/>
            <a:ext cx="1932855" cy="1046934"/>
          </a:xfrm>
          <a:prstGeom prst="rect">
            <a:avLst/>
          </a:prstGeom>
          <a:ln>
            <a:noFill/>
          </a:ln>
          <a:effectLst>
            <a:outerShdw blurRad="50800" dist="38100" dir="2700000" algn="tl" rotWithShape="0">
              <a:prstClr val="black">
                <a:alpha val="40000"/>
              </a:prstClr>
            </a:outerShdw>
          </a:effectLst>
        </p:spPr>
      </p:pic>
      <p:pic>
        <p:nvPicPr>
          <p:cNvPr id="13" name="Image 12">
            <a:extLst>
              <a:ext uri="{FF2B5EF4-FFF2-40B4-BE49-F238E27FC236}">
                <a16:creationId xmlns:a16="http://schemas.microsoft.com/office/drawing/2014/main" id="{99205D02-18DC-4952-9078-AE40EBC0B71E}"/>
              </a:ext>
            </a:extLst>
          </p:cNvPr>
          <p:cNvPicPr>
            <a:picLocks noChangeAspect="1"/>
          </p:cNvPicPr>
          <p:nvPr/>
        </p:nvPicPr>
        <p:blipFill>
          <a:blip r:embed="rId13"/>
          <a:stretch>
            <a:fillRect/>
          </a:stretch>
        </p:blipFill>
        <p:spPr>
          <a:xfrm>
            <a:off x="9800092" y="4003153"/>
            <a:ext cx="634039" cy="536494"/>
          </a:xfrm>
          <a:prstGeom prst="rect">
            <a:avLst/>
          </a:prstGeom>
        </p:spPr>
      </p:pic>
      <p:pic>
        <p:nvPicPr>
          <p:cNvPr id="25" name="Image 24">
            <a:extLst>
              <a:ext uri="{FF2B5EF4-FFF2-40B4-BE49-F238E27FC236}">
                <a16:creationId xmlns:a16="http://schemas.microsoft.com/office/drawing/2014/main" id="{FB821063-EFAB-4570-BFA1-F086AEC3142D}"/>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515938" y="4147758"/>
            <a:ext cx="928262" cy="757742"/>
          </a:xfrm>
          <a:prstGeom prst="rect">
            <a:avLst/>
          </a:prstGeom>
        </p:spPr>
      </p:pic>
      <p:sp>
        <p:nvSpPr>
          <p:cNvPr id="26" name="Espace réservé du contenu 2">
            <a:extLst>
              <a:ext uri="{FF2B5EF4-FFF2-40B4-BE49-F238E27FC236}">
                <a16:creationId xmlns:a16="http://schemas.microsoft.com/office/drawing/2014/main" id="{D31F59EC-701C-4D4C-ADD5-B57DF817C20D}"/>
              </a:ext>
            </a:extLst>
          </p:cNvPr>
          <p:cNvSpPr txBox="1">
            <a:spLocks/>
          </p:cNvSpPr>
          <p:nvPr/>
        </p:nvSpPr>
        <p:spPr bwMode="auto">
          <a:xfrm>
            <a:off x="515938" y="4831764"/>
            <a:ext cx="6808498" cy="1143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50825" indent="-215900">
              <a:spcBef>
                <a:spcPts val="600"/>
              </a:spcBef>
              <a:buClr>
                <a:srgbClr val="EA4E55"/>
              </a:buClr>
              <a:buFont typeface="Arial" panose="020B0604020202020204" pitchFamily="34" charset="0"/>
              <a:defRPr sz="2000">
                <a:solidFill>
                  <a:srgbClr val="404040"/>
                </a:solidFill>
                <a:latin typeface="Arial" panose="020B0604020202020204" pitchFamily="34" charset="0"/>
              </a:defRPr>
            </a:lvl1pPr>
            <a:lvl2pPr marL="682625" indent="-215900">
              <a:spcBef>
                <a:spcPts val="600"/>
              </a:spcBef>
              <a:buClr>
                <a:srgbClr val="EA4E55"/>
              </a:buClr>
              <a:buFont typeface="Arial" panose="020B0604020202020204" pitchFamily="34" charset="0"/>
              <a:buChar char="□"/>
              <a:defRPr>
                <a:solidFill>
                  <a:srgbClr val="404040"/>
                </a:solidFill>
                <a:latin typeface="Arial" panose="020B0604020202020204" pitchFamily="34" charset="0"/>
              </a:defRPr>
            </a:lvl2pPr>
            <a:lvl3pPr marL="1143000" indent="-215900">
              <a:spcBef>
                <a:spcPts val="600"/>
              </a:spcBef>
              <a:buClr>
                <a:srgbClr val="EA4E55"/>
              </a:buClr>
              <a:buFont typeface="Wingdings" panose="05000000000000000000" pitchFamily="2" charset="2"/>
              <a:buChar char="§"/>
              <a:defRPr>
                <a:solidFill>
                  <a:srgbClr val="404040"/>
                </a:solidFill>
                <a:latin typeface="Arial" panose="020B0604020202020204" pitchFamily="34" charset="0"/>
              </a:defRPr>
            </a:lvl3pPr>
            <a:lvl4pPr marL="1657350" indent="-215900">
              <a:spcBef>
                <a:spcPts val="600"/>
              </a:spcBef>
              <a:buClr>
                <a:srgbClr val="EA4E55"/>
              </a:buClr>
              <a:buFont typeface="Arial" panose="020B0604020202020204" pitchFamily="34" charset="0"/>
              <a:buChar char="▫"/>
              <a:defRPr sz="1600">
                <a:solidFill>
                  <a:srgbClr val="404040"/>
                </a:solidFill>
                <a:latin typeface="Arial" panose="020B0604020202020204" pitchFamily="34" charset="0"/>
              </a:defRPr>
            </a:lvl4pPr>
            <a:lvl5pPr marL="2057400" indent="-215900">
              <a:spcBef>
                <a:spcPts val="600"/>
              </a:spcBef>
              <a:buClr>
                <a:srgbClr val="EA4E55"/>
              </a:buClr>
              <a:buFont typeface="Arial" panose="020B0604020202020204" pitchFamily="34" charset="0"/>
              <a:buChar char="▪"/>
              <a:defRPr sz="1000">
                <a:solidFill>
                  <a:srgbClr val="404040"/>
                </a:solidFill>
                <a:latin typeface="Arial" panose="020B0604020202020204" pitchFamily="34" charset="0"/>
              </a:defRPr>
            </a:lvl5pPr>
            <a:lvl6pPr marL="2514600" indent="-215900" eaLnBrk="0" fontAlgn="base" hangingPunct="0">
              <a:spcBef>
                <a:spcPts val="600"/>
              </a:spcBef>
              <a:spcAft>
                <a:spcPct val="0"/>
              </a:spcAft>
              <a:buClr>
                <a:srgbClr val="EA4E55"/>
              </a:buClr>
              <a:buFont typeface="Arial" panose="020B0604020202020204" pitchFamily="34" charset="0"/>
              <a:buChar char="▪"/>
              <a:defRPr sz="1000">
                <a:solidFill>
                  <a:srgbClr val="404040"/>
                </a:solidFill>
                <a:latin typeface="Arial" panose="020B0604020202020204" pitchFamily="34" charset="0"/>
              </a:defRPr>
            </a:lvl6pPr>
            <a:lvl7pPr marL="2971800" indent="-215900" eaLnBrk="0" fontAlgn="base" hangingPunct="0">
              <a:spcBef>
                <a:spcPts val="600"/>
              </a:spcBef>
              <a:spcAft>
                <a:spcPct val="0"/>
              </a:spcAft>
              <a:buClr>
                <a:srgbClr val="EA4E55"/>
              </a:buClr>
              <a:buFont typeface="Arial" panose="020B0604020202020204" pitchFamily="34" charset="0"/>
              <a:buChar char="▪"/>
              <a:defRPr sz="1000">
                <a:solidFill>
                  <a:srgbClr val="404040"/>
                </a:solidFill>
                <a:latin typeface="Arial" panose="020B0604020202020204" pitchFamily="34" charset="0"/>
              </a:defRPr>
            </a:lvl7pPr>
            <a:lvl8pPr marL="3429000" indent="-215900" eaLnBrk="0" fontAlgn="base" hangingPunct="0">
              <a:spcBef>
                <a:spcPts val="600"/>
              </a:spcBef>
              <a:spcAft>
                <a:spcPct val="0"/>
              </a:spcAft>
              <a:buClr>
                <a:srgbClr val="EA4E55"/>
              </a:buClr>
              <a:buFont typeface="Arial" panose="020B0604020202020204" pitchFamily="34" charset="0"/>
              <a:buChar char="▪"/>
              <a:defRPr sz="1000">
                <a:solidFill>
                  <a:srgbClr val="404040"/>
                </a:solidFill>
                <a:latin typeface="Arial" panose="020B0604020202020204" pitchFamily="34" charset="0"/>
              </a:defRPr>
            </a:lvl8pPr>
            <a:lvl9pPr marL="3886200" indent="-215900" eaLnBrk="0" fontAlgn="base" hangingPunct="0">
              <a:spcBef>
                <a:spcPts val="600"/>
              </a:spcBef>
              <a:spcAft>
                <a:spcPct val="0"/>
              </a:spcAft>
              <a:buClr>
                <a:srgbClr val="EA4E55"/>
              </a:buClr>
              <a:buFont typeface="Arial" panose="020B0604020202020204" pitchFamily="34" charset="0"/>
              <a:buChar char="▪"/>
              <a:defRPr sz="1000">
                <a:solidFill>
                  <a:srgbClr val="404040"/>
                </a:solidFill>
                <a:latin typeface="Arial" panose="020B0604020202020204" pitchFamily="34" charset="0"/>
              </a:defRPr>
            </a:lvl9pPr>
          </a:lstStyle>
          <a:p>
            <a:pPr marL="466725" lvl="1" indent="0">
              <a:buClr>
                <a:srgbClr val="D11921"/>
              </a:buClr>
              <a:buNone/>
            </a:pPr>
            <a:endParaRPr lang="fr-FR" altLang="fr-FR" sz="1400" dirty="0"/>
          </a:p>
          <a:p>
            <a:pPr lvl="1">
              <a:buClr>
                <a:srgbClr val="D11921"/>
              </a:buClr>
            </a:pPr>
            <a:r>
              <a:rPr lang="fr-FR" altLang="fr-FR" sz="1400" b="1" dirty="0">
                <a:solidFill>
                  <a:schemeClr val="tx1">
                    <a:lumMod val="75000"/>
                    <a:lumOff val="25000"/>
                  </a:schemeClr>
                </a:solidFill>
              </a:rPr>
              <a:t>Nouveau !! </a:t>
            </a:r>
            <a:r>
              <a:rPr lang="fr-FR" altLang="fr-FR" sz="1400" b="1" dirty="0">
                <a:solidFill>
                  <a:schemeClr val="accent4">
                    <a:lumMod val="75000"/>
                  </a:schemeClr>
                </a:solidFill>
                <a:effectLst>
                  <a:outerShdw blurRad="38100" dist="38100" dir="2700000" algn="tl">
                    <a:srgbClr val="000000">
                      <a:alpha val="43137"/>
                    </a:srgbClr>
                  </a:outerShdw>
                </a:effectLst>
              </a:rPr>
              <a:t>Le carnet d’entretien AUTO :</a:t>
            </a:r>
          </a:p>
          <a:p>
            <a:pPr lvl="2">
              <a:buClr>
                <a:srgbClr val="D11921"/>
              </a:buClr>
            </a:pPr>
            <a:r>
              <a:rPr lang="fr-FR" altLang="fr-FR" sz="1400" b="1" dirty="0">
                <a:solidFill>
                  <a:schemeClr val="tx1">
                    <a:lumMod val="75000"/>
                    <a:lumOff val="25000"/>
                  </a:schemeClr>
                </a:solidFill>
              </a:rPr>
              <a:t>Le guide qui centralise tous les derniers outils d’aide à la vente pour vos </a:t>
            </a:r>
            <a:r>
              <a:rPr lang="fr-FR" altLang="fr-FR" sz="1400" b="1" dirty="0">
                <a:solidFill>
                  <a:schemeClr val="accent4">
                    <a:lumMod val="75000"/>
                  </a:schemeClr>
                </a:solidFill>
              </a:rPr>
              <a:t>entretiens</a:t>
            </a:r>
            <a:r>
              <a:rPr lang="fr-FR" altLang="fr-FR" sz="1400" b="1" dirty="0">
                <a:solidFill>
                  <a:schemeClr val="tx1">
                    <a:lumMod val="75000"/>
                    <a:lumOff val="25000"/>
                  </a:schemeClr>
                </a:solidFill>
              </a:rPr>
              <a:t> Assurance </a:t>
            </a:r>
            <a:r>
              <a:rPr lang="fr-FR" altLang="fr-FR" sz="1400" b="1" dirty="0">
                <a:solidFill>
                  <a:schemeClr val="accent4">
                    <a:lumMod val="75000"/>
                  </a:schemeClr>
                </a:solidFill>
              </a:rPr>
              <a:t>AUTO</a:t>
            </a:r>
            <a:r>
              <a:rPr lang="fr-FR" altLang="fr-FR" sz="1400" b="1" dirty="0">
                <a:solidFill>
                  <a:schemeClr val="tx1">
                    <a:lumMod val="75000"/>
                    <a:lumOff val="25000"/>
                  </a:schemeClr>
                </a:solidFill>
              </a:rPr>
              <a:t>. </a:t>
            </a:r>
            <a:endParaRPr lang="fr-FR" altLang="fr-FR" sz="1400" b="1" baseline="30000" dirty="0">
              <a:solidFill>
                <a:schemeClr val="tx1">
                  <a:lumMod val="75000"/>
                  <a:lumOff val="25000"/>
                </a:schemeClr>
              </a:solidFill>
            </a:endParaRPr>
          </a:p>
          <a:p>
            <a:pPr lvl="1">
              <a:buClr>
                <a:srgbClr val="D11921"/>
              </a:buClr>
            </a:pPr>
            <a:endParaRPr lang="fr-FR" altLang="fr-FR" sz="1400" dirty="0"/>
          </a:p>
          <a:p>
            <a:pPr lvl="1">
              <a:buClr>
                <a:srgbClr val="D11921"/>
              </a:buClr>
            </a:pPr>
            <a:endParaRPr lang="fr-FR" altLang="fr-FR" sz="1400" dirty="0"/>
          </a:p>
          <a:p>
            <a:pPr>
              <a:buClr>
                <a:srgbClr val="D11921"/>
              </a:buClr>
              <a:buFont typeface="Arial" panose="020B0604020202020204" pitchFamily="34" charset="0"/>
              <a:buChar char="■"/>
            </a:pPr>
            <a:endParaRPr lang="fr-FR" altLang="fr-FR" sz="1500" dirty="0"/>
          </a:p>
        </p:txBody>
      </p:sp>
      <p:pic>
        <p:nvPicPr>
          <p:cNvPr id="28" name="Image 27">
            <a:extLst>
              <a:ext uri="{FF2B5EF4-FFF2-40B4-BE49-F238E27FC236}">
                <a16:creationId xmlns:a16="http://schemas.microsoft.com/office/drawing/2014/main" id="{AF75DCCD-1799-4886-8C38-5D1FBA9B3EAF}"/>
              </a:ext>
            </a:extLst>
          </p:cNvPr>
          <p:cNvPicPr>
            <a:picLocks noChangeAspect="1"/>
          </p:cNvPicPr>
          <p:nvPr/>
        </p:nvPicPr>
        <p:blipFill>
          <a:blip r:embed="rId13"/>
          <a:stretch>
            <a:fillRect/>
          </a:stretch>
        </p:blipFill>
        <p:spPr>
          <a:xfrm>
            <a:off x="9984299" y="5707272"/>
            <a:ext cx="634039" cy="536494"/>
          </a:xfrm>
          <a:prstGeom prst="rect">
            <a:avLst/>
          </a:prstGeom>
        </p:spPr>
      </p:pic>
      <p:pic>
        <p:nvPicPr>
          <p:cNvPr id="29" name="Picture 4" descr="Lève la main. la main d'un homme d'affaires avec un grand bravo. Vecteur Premium">
            <a:extLst>
              <a:ext uri="{FF2B5EF4-FFF2-40B4-BE49-F238E27FC236}">
                <a16:creationId xmlns:a16="http://schemas.microsoft.com/office/drawing/2014/main" id="{6643E5C3-0A6D-4BB3-A7B9-CFB7CD74498F}"/>
              </a:ext>
            </a:extLst>
          </p:cNvPr>
          <p:cNvPicPr>
            <a:picLocks noChangeAspect="1" noChangeArrowheads="1"/>
          </p:cNvPicPr>
          <p:nvPr/>
        </p:nvPicPr>
        <p:blipFill>
          <a:blip r:embed="rId15">
            <a:clrChange>
              <a:clrFrom>
                <a:srgbClr val="17B4C5"/>
              </a:clrFrom>
              <a:clrTo>
                <a:srgbClr val="17B4C5">
                  <a:alpha val="0"/>
                </a:srgbClr>
              </a:clrTo>
            </a:clrChange>
            <a:extLst>
              <a:ext uri="{28A0092B-C50C-407E-A947-70E740481C1C}">
                <a14:useLocalDpi xmlns:a14="http://schemas.microsoft.com/office/drawing/2010/main" val="0"/>
              </a:ext>
            </a:extLst>
          </a:blip>
          <a:srcRect t="29321" r="54729"/>
          <a:stretch>
            <a:fillRect/>
          </a:stretch>
        </p:blipFill>
        <p:spPr bwMode="auto">
          <a:xfrm>
            <a:off x="-15350" y="4713035"/>
            <a:ext cx="1258919" cy="1548187"/>
          </a:xfrm>
          <a:prstGeom prst="rect">
            <a:avLst/>
          </a:prstGeom>
          <a:noFill/>
          <a:ln>
            <a:noFill/>
          </a:ln>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703050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3ED240F0-5274-4791-8A6B-E27757DD85FE}"/>
              </a:ext>
            </a:extLst>
          </p:cNvPr>
          <p:cNvSpPr>
            <a:spLocks noGrp="1"/>
          </p:cNvSpPr>
          <p:nvPr>
            <p:ph idx="15"/>
          </p:nvPr>
        </p:nvSpPr>
        <p:spPr>
          <a:xfrm>
            <a:off x="1346762" y="365354"/>
            <a:ext cx="9638323" cy="828676"/>
          </a:xfrm>
        </p:spPr>
        <p:txBody>
          <a:bodyPr/>
          <a:lstStyle/>
          <a:p>
            <a:r>
              <a:rPr lang="fr-FR" dirty="0"/>
              <a:t> Une webconférence à ne pas manquer est prévue sur le thème de « La promotion de l'égalité fille-garçon et la déconstruction des stéréotypes ».</a:t>
            </a:r>
          </a:p>
        </p:txBody>
      </p:sp>
      <p:sp>
        <p:nvSpPr>
          <p:cNvPr id="4" name="Espace réservé du texte 3">
            <a:extLst>
              <a:ext uri="{FF2B5EF4-FFF2-40B4-BE49-F238E27FC236}">
                <a16:creationId xmlns:a16="http://schemas.microsoft.com/office/drawing/2014/main" id="{93F88DF0-A60C-498F-8C87-08509B239786}"/>
              </a:ext>
            </a:extLst>
          </p:cNvPr>
          <p:cNvSpPr>
            <a:spLocks noGrp="1"/>
          </p:cNvSpPr>
          <p:nvPr>
            <p:ph type="body" sz="quarter" idx="26"/>
          </p:nvPr>
        </p:nvSpPr>
        <p:spPr/>
        <p:txBody>
          <a:bodyPr/>
          <a:lstStyle/>
          <a:p>
            <a:r>
              <a:rPr lang="fr-FR" dirty="0"/>
              <a:t>Du 6 au 10 mars - semaine de la mixite et de l'égalité professionnelle</a:t>
            </a:r>
          </a:p>
        </p:txBody>
      </p:sp>
      <p:sp>
        <p:nvSpPr>
          <p:cNvPr id="5" name="Espace réservé du texte 4">
            <a:extLst>
              <a:ext uri="{FF2B5EF4-FFF2-40B4-BE49-F238E27FC236}">
                <a16:creationId xmlns:a16="http://schemas.microsoft.com/office/drawing/2014/main" id="{A881E583-AE64-4929-AACA-508D56074531}"/>
              </a:ext>
            </a:extLst>
          </p:cNvPr>
          <p:cNvSpPr>
            <a:spLocks noGrp="1"/>
          </p:cNvSpPr>
          <p:nvPr>
            <p:ph type="body" sz="quarter" idx="28"/>
          </p:nvPr>
        </p:nvSpPr>
        <p:spPr/>
        <p:txBody>
          <a:bodyPr/>
          <a:lstStyle/>
          <a:p>
            <a:r>
              <a:rPr lang="fr-FR" dirty="0"/>
              <a:t>MIXITE</a:t>
            </a:r>
          </a:p>
        </p:txBody>
      </p:sp>
      <p:sp>
        <p:nvSpPr>
          <p:cNvPr id="10" name="Espace réservé du contenu 9">
            <a:extLst>
              <a:ext uri="{FF2B5EF4-FFF2-40B4-BE49-F238E27FC236}">
                <a16:creationId xmlns:a16="http://schemas.microsoft.com/office/drawing/2014/main" id="{10977178-9EC4-4D93-A19A-091FC1E5D222}"/>
              </a:ext>
            </a:extLst>
          </p:cNvPr>
          <p:cNvSpPr>
            <a:spLocks noGrp="1"/>
          </p:cNvSpPr>
          <p:nvPr>
            <p:ph idx="1"/>
          </p:nvPr>
        </p:nvSpPr>
        <p:spPr/>
        <p:txBody>
          <a:bodyPr/>
          <a:lstStyle/>
          <a:p>
            <a:pPr marL="36000" indent="0" algn="ctr">
              <a:buNone/>
            </a:pPr>
            <a:r>
              <a:rPr lang="fr-FR" sz="2000" b="1" dirty="0"/>
              <a:t>Jeudi 9 Mars 2023 de 12h30 à 13h30</a:t>
            </a:r>
          </a:p>
          <a:p>
            <a:pPr marL="36000" indent="0" algn="ctr">
              <a:buNone/>
            </a:pPr>
            <a:r>
              <a:rPr lang="nl-NL" dirty="0"/>
              <a:t>En </a:t>
            </a:r>
            <a:r>
              <a:rPr lang="nl-NL" dirty="0" err="1"/>
              <a:t>visio</a:t>
            </a:r>
            <a:r>
              <a:rPr lang="nl-NL" dirty="0"/>
              <a:t> via Microsoft Team</a:t>
            </a:r>
          </a:p>
          <a:p>
            <a:pPr marL="36000" indent="0" algn="ctr">
              <a:buNone/>
            </a:pPr>
            <a:r>
              <a:rPr lang="nl-NL" sz="1100" i="1" dirty="0"/>
              <a:t>(Le </a:t>
            </a:r>
            <a:r>
              <a:rPr lang="nl-NL" sz="1100" i="1" dirty="0" err="1"/>
              <a:t>lien</a:t>
            </a:r>
            <a:r>
              <a:rPr lang="nl-NL" sz="1100" i="1" dirty="0"/>
              <a:t> sera communiqué </a:t>
            </a:r>
            <a:r>
              <a:rPr lang="nl-NL" sz="1100" i="1" dirty="0" err="1"/>
              <a:t>lundi</a:t>
            </a:r>
            <a:r>
              <a:rPr lang="nl-NL" sz="1100" i="1" dirty="0"/>
              <a:t> 6 mars </a:t>
            </a:r>
            <a:r>
              <a:rPr lang="nl-NL" sz="1100" i="1" dirty="0" err="1"/>
              <a:t>sur</a:t>
            </a:r>
            <a:r>
              <a:rPr lang="nl-NL" sz="1100" i="1" dirty="0"/>
              <a:t>                                )                  </a:t>
            </a:r>
          </a:p>
          <a:p>
            <a:pPr marL="36000" indent="0" algn="ctr">
              <a:buNone/>
            </a:pPr>
            <a:endParaRPr lang="nl-NL" sz="1800" b="1" dirty="0"/>
          </a:p>
          <a:p>
            <a:pPr marL="36000" indent="0" algn="ctr">
              <a:buNone/>
            </a:pPr>
            <a:r>
              <a:rPr lang="fr-FR" sz="1800" b="1" dirty="0">
                <a:solidFill>
                  <a:srgbClr val="FB950D"/>
                </a:solidFill>
              </a:rPr>
              <a:t>« La promotion de l'égalité fille-garçon et la déconstruction des stéréotypes »</a:t>
            </a:r>
          </a:p>
          <a:p>
            <a:pPr marL="36000" indent="0" algn="ctr">
              <a:buNone/>
            </a:pPr>
            <a:r>
              <a:rPr lang="fr-FR" sz="1200" i="1" dirty="0"/>
              <a:t>Intervenante : </a:t>
            </a:r>
            <a:r>
              <a:rPr lang="fr-FR" sz="1200" b="1" i="1" dirty="0"/>
              <a:t>Céline LORIOTTI </a:t>
            </a:r>
            <a:r>
              <a:rPr lang="fr-FR" sz="1200" i="1" dirty="0"/>
              <a:t>-</a:t>
            </a:r>
            <a:r>
              <a:rPr lang="fr-FR" sz="1200" b="1" i="1" dirty="0"/>
              <a:t> </a:t>
            </a:r>
            <a:r>
              <a:rPr lang="fr-FR" sz="1200" i="1" dirty="0"/>
              <a:t>Chargée de formation et de projet mixité-égalité-CIDFF67</a:t>
            </a:r>
          </a:p>
          <a:p>
            <a:pPr marL="36000" indent="0" algn="ctr">
              <a:buNone/>
            </a:pPr>
            <a:endParaRPr lang="fr-FR" sz="1200" i="1" dirty="0">
              <a:solidFill>
                <a:srgbClr val="FB950D"/>
              </a:solidFill>
            </a:endParaRPr>
          </a:p>
          <a:p>
            <a:pPr marL="36000" indent="0">
              <a:buNone/>
            </a:pPr>
            <a:r>
              <a:rPr lang="fr-FR" sz="1200" b="1" dirty="0"/>
              <a:t>Objectifs généraux:</a:t>
            </a:r>
            <a:endParaRPr lang="fr-FR" sz="1050" i="1" dirty="0">
              <a:solidFill>
                <a:srgbClr val="FB950D"/>
              </a:solidFill>
            </a:endParaRPr>
          </a:p>
          <a:p>
            <a:r>
              <a:rPr lang="fr-FR" sz="1200" dirty="0"/>
              <a:t>Être au clair avec ce que recouvrent les notions d'égalité, de mixité et de genre,</a:t>
            </a:r>
          </a:p>
          <a:p>
            <a:r>
              <a:rPr lang="fr-FR" sz="1200" dirty="0"/>
              <a:t>Interroger ses représentations et repérer ses biais,</a:t>
            </a:r>
          </a:p>
          <a:p>
            <a:r>
              <a:rPr lang="fr-FR" sz="1200" dirty="0"/>
              <a:t>Appréhender les enjeux d'une éducation égalitaire.</a:t>
            </a:r>
          </a:p>
          <a:p>
            <a:endParaRPr lang="fr-FR" sz="1200" i="1" dirty="0">
              <a:solidFill>
                <a:srgbClr val="FB950D"/>
              </a:solidFill>
            </a:endParaRPr>
          </a:p>
          <a:p>
            <a:endParaRPr lang="fr-FR" sz="1200" i="1" dirty="0">
              <a:solidFill>
                <a:srgbClr val="FB950D"/>
              </a:solidFill>
            </a:endParaRPr>
          </a:p>
          <a:p>
            <a:pPr marL="36000" indent="0">
              <a:buNone/>
            </a:pPr>
            <a:endParaRPr lang="fr-FR" sz="1100" i="1" dirty="0">
              <a:solidFill>
                <a:srgbClr val="FB950D"/>
              </a:solidFill>
            </a:endParaRPr>
          </a:p>
        </p:txBody>
      </p:sp>
      <p:sp>
        <p:nvSpPr>
          <p:cNvPr id="6" name="Espace réservé du texte 5">
            <a:extLst>
              <a:ext uri="{FF2B5EF4-FFF2-40B4-BE49-F238E27FC236}">
                <a16:creationId xmlns:a16="http://schemas.microsoft.com/office/drawing/2014/main" id="{D3A37CE7-AFB4-46A8-8A35-896132C6F728}"/>
              </a:ext>
            </a:extLst>
          </p:cNvPr>
          <p:cNvSpPr>
            <a:spLocks noGrp="1"/>
          </p:cNvSpPr>
          <p:nvPr>
            <p:ph type="body" sz="quarter" idx="29"/>
          </p:nvPr>
        </p:nvSpPr>
        <p:spPr/>
        <p:txBody>
          <a:bodyPr/>
          <a:lstStyle/>
          <a:p>
            <a:r>
              <a:rPr lang="fr-FR" dirty="0"/>
              <a:t>L’EGALITE PRO</a:t>
            </a:r>
          </a:p>
        </p:txBody>
      </p:sp>
      <p:pic>
        <p:nvPicPr>
          <p:cNvPr id="9" name="Image 8">
            <a:extLst>
              <a:ext uri="{FF2B5EF4-FFF2-40B4-BE49-F238E27FC236}">
                <a16:creationId xmlns:a16="http://schemas.microsoft.com/office/drawing/2014/main" id="{9331A6BB-3488-43B9-B304-5219210A6B72}"/>
              </a:ext>
            </a:extLst>
          </p:cNvPr>
          <p:cNvPicPr>
            <a:picLocks noChangeAspect="1"/>
          </p:cNvPicPr>
          <p:nvPr/>
        </p:nvPicPr>
        <p:blipFill>
          <a:blip r:embed="rId2"/>
          <a:stretch>
            <a:fillRect/>
          </a:stretch>
        </p:blipFill>
        <p:spPr>
          <a:xfrm>
            <a:off x="6267895" y="3478740"/>
            <a:ext cx="4569165" cy="2573515"/>
          </a:xfrm>
          <a:prstGeom prst="rect">
            <a:avLst/>
          </a:prstGeom>
        </p:spPr>
      </p:pic>
      <p:pic>
        <p:nvPicPr>
          <p:cNvPr id="12" name="Image 11">
            <a:extLst>
              <a:ext uri="{FF2B5EF4-FFF2-40B4-BE49-F238E27FC236}">
                <a16:creationId xmlns:a16="http://schemas.microsoft.com/office/drawing/2014/main" id="{096B11E8-DD86-48D8-845D-B00F8999EFA1}"/>
              </a:ext>
            </a:extLst>
          </p:cNvPr>
          <p:cNvPicPr>
            <a:picLocks noChangeAspect="1"/>
          </p:cNvPicPr>
          <p:nvPr/>
        </p:nvPicPr>
        <p:blipFill rotWithShape="1">
          <a:blip r:embed="rId3">
            <a:extLst>
              <a:ext uri="{28A0092B-C50C-407E-A947-70E740481C1C}">
                <a14:useLocalDpi xmlns:a14="http://schemas.microsoft.com/office/drawing/2010/main" val="0"/>
              </a:ext>
            </a:extLst>
          </a:blip>
          <a:srcRect t="8071" b="20001"/>
          <a:stretch/>
        </p:blipFill>
        <p:spPr>
          <a:xfrm>
            <a:off x="1064189" y="1449283"/>
            <a:ext cx="949550" cy="706010"/>
          </a:xfrm>
          <a:prstGeom prst="rect">
            <a:avLst/>
          </a:prstGeom>
        </p:spPr>
      </p:pic>
      <p:pic>
        <p:nvPicPr>
          <p:cNvPr id="15" name="Image 14" descr="Une image contenant texte&#10;&#10;Description générée automatiquement">
            <a:extLst>
              <a:ext uri="{FF2B5EF4-FFF2-40B4-BE49-F238E27FC236}">
                <a16:creationId xmlns:a16="http://schemas.microsoft.com/office/drawing/2014/main" id="{C59BC252-4622-44C8-B0F7-11D954C0114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6410" y="1449284"/>
            <a:ext cx="706009" cy="706009"/>
          </a:xfrm>
          <a:prstGeom prst="rect">
            <a:avLst/>
          </a:prstGeom>
        </p:spPr>
      </p:pic>
      <p:pic>
        <p:nvPicPr>
          <p:cNvPr id="16" name="Image 15">
            <a:extLst>
              <a:ext uri="{FF2B5EF4-FFF2-40B4-BE49-F238E27FC236}">
                <a16:creationId xmlns:a16="http://schemas.microsoft.com/office/drawing/2014/main" id="{09A6ED49-9991-400E-9106-E67A3CCCBA2B}"/>
              </a:ext>
            </a:extLst>
          </p:cNvPr>
          <p:cNvPicPr>
            <a:picLocks noChangeAspect="1"/>
          </p:cNvPicPr>
          <p:nvPr/>
        </p:nvPicPr>
        <p:blipFill>
          <a:blip r:embed="rId5"/>
          <a:stretch>
            <a:fillRect/>
          </a:stretch>
        </p:blipFill>
        <p:spPr>
          <a:xfrm>
            <a:off x="9788393" y="1449283"/>
            <a:ext cx="1102433" cy="706010"/>
          </a:xfrm>
          <a:prstGeom prst="rect">
            <a:avLst/>
          </a:prstGeom>
        </p:spPr>
      </p:pic>
      <p:pic>
        <p:nvPicPr>
          <p:cNvPr id="17" name="Image 16">
            <a:extLst>
              <a:ext uri="{FF2B5EF4-FFF2-40B4-BE49-F238E27FC236}">
                <a16:creationId xmlns:a16="http://schemas.microsoft.com/office/drawing/2014/main" id="{23D896E9-7CEA-4C11-95D1-1C20B0935270}"/>
              </a:ext>
            </a:extLst>
          </p:cNvPr>
          <p:cNvPicPr>
            <a:picLocks noChangeAspect="1"/>
          </p:cNvPicPr>
          <p:nvPr/>
        </p:nvPicPr>
        <p:blipFill>
          <a:blip r:embed="rId6"/>
          <a:stretch>
            <a:fillRect/>
          </a:stretch>
        </p:blipFill>
        <p:spPr>
          <a:xfrm>
            <a:off x="6407041" y="2252034"/>
            <a:ext cx="1146976" cy="168535"/>
          </a:xfrm>
          <a:prstGeom prst="rect">
            <a:avLst/>
          </a:prstGeom>
        </p:spPr>
      </p:pic>
      <p:grpSp>
        <p:nvGrpSpPr>
          <p:cNvPr id="18" name="Group 4">
            <a:extLst>
              <a:ext uri="{FF2B5EF4-FFF2-40B4-BE49-F238E27FC236}">
                <a16:creationId xmlns:a16="http://schemas.microsoft.com/office/drawing/2014/main" id="{0B223C23-3A42-431B-B356-73DD84CF70DB}"/>
              </a:ext>
            </a:extLst>
          </p:cNvPr>
          <p:cNvGrpSpPr>
            <a:grpSpLocks noChangeAspect="1"/>
          </p:cNvGrpSpPr>
          <p:nvPr/>
        </p:nvGrpSpPr>
        <p:grpSpPr bwMode="auto">
          <a:xfrm rot="1329679">
            <a:off x="7970309" y="1481501"/>
            <a:ext cx="368631" cy="403554"/>
            <a:chOff x="3604" y="1900"/>
            <a:chExt cx="475" cy="520"/>
          </a:xfrm>
          <a:solidFill>
            <a:srgbClr val="333333"/>
          </a:solidFill>
        </p:grpSpPr>
        <p:sp>
          <p:nvSpPr>
            <p:cNvPr id="19" name="Freeform 5">
              <a:extLst>
                <a:ext uri="{FF2B5EF4-FFF2-40B4-BE49-F238E27FC236}">
                  <a16:creationId xmlns:a16="http://schemas.microsoft.com/office/drawing/2014/main" id="{25E1D27D-9A1B-4728-810A-C7ADFB64EAC0}"/>
                </a:ext>
              </a:extLst>
            </p:cNvPr>
            <p:cNvSpPr>
              <a:spLocks noEditPoints="1"/>
            </p:cNvSpPr>
            <p:nvPr/>
          </p:nvSpPr>
          <p:spPr bwMode="auto">
            <a:xfrm>
              <a:off x="3712" y="1900"/>
              <a:ext cx="255" cy="92"/>
            </a:xfrm>
            <a:custGeom>
              <a:avLst/>
              <a:gdLst>
                <a:gd name="T0" fmla="*/ 91 w 94"/>
                <a:gd name="T1" fmla="*/ 34 h 34"/>
                <a:gd name="T2" fmla="*/ 88 w 94"/>
                <a:gd name="T3" fmla="*/ 31 h 34"/>
                <a:gd name="T4" fmla="*/ 88 w 94"/>
                <a:gd name="T5" fmla="*/ 3 h 34"/>
                <a:gd name="T6" fmla="*/ 91 w 94"/>
                <a:gd name="T7" fmla="*/ 0 h 34"/>
                <a:gd name="T8" fmla="*/ 94 w 94"/>
                <a:gd name="T9" fmla="*/ 3 h 34"/>
                <a:gd name="T10" fmla="*/ 94 w 94"/>
                <a:gd name="T11" fmla="*/ 31 h 34"/>
                <a:gd name="T12" fmla="*/ 91 w 94"/>
                <a:gd name="T13" fmla="*/ 34 h 34"/>
                <a:gd name="T14" fmla="*/ 3 w 94"/>
                <a:gd name="T15" fmla="*/ 34 h 34"/>
                <a:gd name="T16" fmla="*/ 0 w 94"/>
                <a:gd name="T17" fmla="*/ 31 h 34"/>
                <a:gd name="T18" fmla="*/ 0 w 94"/>
                <a:gd name="T19" fmla="*/ 3 h 34"/>
                <a:gd name="T20" fmla="*/ 3 w 94"/>
                <a:gd name="T21" fmla="*/ 0 h 34"/>
                <a:gd name="T22" fmla="*/ 6 w 94"/>
                <a:gd name="T23" fmla="*/ 3 h 34"/>
                <a:gd name="T24" fmla="*/ 6 w 94"/>
                <a:gd name="T25" fmla="*/ 31 h 34"/>
                <a:gd name="T26" fmla="*/ 3 w 94"/>
                <a:gd name="T27"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4" h="34">
                  <a:moveTo>
                    <a:pt x="91" y="34"/>
                  </a:moveTo>
                  <a:cubicBezTo>
                    <a:pt x="89" y="34"/>
                    <a:pt x="88" y="33"/>
                    <a:pt x="88" y="31"/>
                  </a:cubicBezTo>
                  <a:cubicBezTo>
                    <a:pt x="88" y="3"/>
                    <a:pt x="88" y="3"/>
                    <a:pt x="88" y="3"/>
                  </a:cubicBezTo>
                  <a:cubicBezTo>
                    <a:pt x="88" y="1"/>
                    <a:pt x="89" y="0"/>
                    <a:pt x="91" y="0"/>
                  </a:cubicBezTo>
                  <a:cubicBezTo>
                    <a:pt x="93" y="0"/>
                    <a:pt x="94" y="1"/>
                    <a:pt x="94" y="3"/>
                  </a:cubicBezTo>
                  <a:cubicBezTo>
                    <a:pt x="94" y="31"/>
                    <a:pt x="94" y="31"/>
                    <a:pt x="94" y="31"/>
                  </a:cubicBezTo>
                  <a:cubicBezTo>
                    <a:pt x="94" y="33"/>
                    <a:pt x="93" y="34"/>
                    <a:pt x="91" y="34"/>
                  </a:cubicBezTo>
                  <a:close/>
                  <a:moveTo>
                    <a:pt x="3" y="34"/>
                  </a:moveTo>
                  <a:cubicBezTo>
                    <a:pt x="1" y="34"/>
                    <a:pt x="0" y="33"/>
                    <a:pt x="0" y="31"/>
                  </a:cubicBezTo>
                  <a:cubicBezTo>
                    <a:pt x="0" y="3"/>
                    <a:pt x="0" y="3"/>
                    <a:pt x="0" y="3"/>
                  </a:cubicBezTo>
                  <a:cubicBezTo>
                    <a:pt x="0" y="1"/>
                    <a:pt x="1" y="0"/>
                    <a:pt x="3" y="0"/>
                  </a:cubicBezTo>
                  <a:cubicBezTo>
                    <a:pt x="5" y="0"/>
                    <a:pt x="6" y="1"/>
                    <a:pt x="6" y="3"/>
                  </a:cubicBezTo>
                  <a:cubicBezTo>
                    <a:pt x="6" y="31"/>
                    <a:pt x="6" y="31"/>
                    <a:pt x="6" y="31"/>
                  </a:cubicBezTo>
                  <a:cubicBezTo>
                    <a:pt x="6" y="33"/>
                    <a:pt x="5" y="34"/>
                    <a:pt x="3" y="34"/>
                  </a:cubicBezTo>
                  <a:close/>
                </a:path>
              </a:pathLst>
            </a:custGeom>
            <a:solidFill>
              <a:srgbClr val="DB00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black"/>
                </a:solidFill>
                <a:effectLst/>
                <a:uLnTx/>
                <a:uFillTx/>
                <a:latin typeface="ubuntu"/>
                <a:cs typeface="Arial" pitchFamily="34" charset="0"/>
              </a:endParaRPr>
            </a:p>
          </p:txBody>
        </p:sp>
        <p:sp>
          <p:nvSpPr>
            <p:cNvPr id="20" name="Freeform 6">
              <a:extLst>
                <a:ext uri="{FF2B5EF4-FFF2-40B4-BE49-F238E27FC236}">
                  <a16:creationId xmlns:a16="http://schemas.microsoft.com/office/drawing/2014/main" id="{830CBA5E-468E-454C-A988-5DA817EDF8C2}"/>
                </a:ext>
              </a:extLst>
            </p:cNvPr>
            <p:cNvSpPr>
              <a:spLocks noEditPoints="1"/>
            </p:cNvSpPr>
            <p:nvPr/>
          </p:nvSpPr>
          <p:spPr bwMode="auto">
            <a:xfrm>
              <a:off x="3604" y="1949"/>
              <a:ext cx="475" cy="471"/>
            </a:xfrm>
            <a:custGeom>
              <a:avLst/>
              <a:gdLst>
                <a:gd name="T0" fmla="*/ 160 w 175"/>
                <a:gd name="T1" fmla="*/ 174 h 174"/>
                <a:gd name="T2" fmla="*/ 16 w 175"/>
                <a:gd name="T3" fmla="*/ 174 h 174"/>
                <a:gd name="T4" fmla="*/ 0 w 175"/>
                <a:gd name="T5" fmla="*/ 159 h 174"/>
                <a:gd name="T6" fmla="*/ 0 w 175"/>
                <a:gd name="T7" fmla="*/ 15 h 174"/>
                <a:gd name="T8" fmla="*/ 16 w 175"/>
                <a:gd name="T9" fmla="*/ 0 h 174"/>
                <a:gd name="T10" fmla="*/ 160 w 175"/>
                <a:gd name="T11" fmla="*/ 0 h 174"/>
                <a:gd name="T12" fmla="*/ 175 w 175"/>
                <a:gd name="T13" fmla="*/ 15 h 174"/>
                <a:gd name="T14" fmla="*/ 175 w 175"/>
                <a:gd name="T15" fmla="*/ 159 h 174"/>
                <a:gd name="T16" fmla="*/ 160 w 175"/>
                <a:gd name="T17" fmla="*/ 174 h 174"/>
                <a:gd name="T18" fmla="*/ 16 w 175"/>
                <a:gd name="T19" fmla="*/ 6 h 174"/>
                <a:gd name="T20" fmla="*/ 7 w 175"/>
                <a:gd name="T21" fmla="*/ 15 h 174"/>
                <a:gd name="T22" fmla="*/ 7 w 175"/>
                <a:gd name="T23" fmla="*/ 159 h 174"/>
                <a:gd name="T24" fmla="*/ 16 w 175"/>
                <a:gd name="T25" fmla="*/ 168 h 174"/>
                <a:gd name="T26" fmla="*/ 160 w 175"/>
                <a:gd name="T27" fmla="*/ 168 h 174"/>
                <a:gd name="T28" fmla="*/ 168 w 175"/>
                <a:gd name="T29" fmla="*/ 159 h 174"/>
                <a:gd name="T30" fmla="*/ 168 w 175"/>
                <a:gd name="T31" fmla="*/ 15 h 174"/>
                <a:gd name="T32" fmla="*/ 160 w 175"/>
                <a:gd name="T33" fmla="*/ 6 h 174"/>
                <a:gd name="T34" fmla="*/ 16 w 175"/>
                <a:gd name="T35" fmla="*/ 6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5" h="174">
                  <a:moveTo>
                    <a:pt x="160" y="174"/>
                  </a:moveTo>
                  <a:cubicBezTo>
                    <a:pt x="16" y="174"/>
                    <a:pt x="16" y="174"/>
                    <a:pt x="16" y="174"/>
                  </a:cubicBezTo>
                  <a:cubicBezTo>
                    <a:pt x="7" y="174"/>
                    <a:pt x="0" y="167"/>
                    <a:pt x="0" y="159"/>
                  </a:cubicBezTo>
                  <a:cubicBezTo>
                    <a:pt x="0" y="15"/>
                    <a:pt x="0" y="15"/>
                    <a:pt x="0" y="15"/>
                  </a:cubicBezTo>
                  <a:cubicBezTo>
                    <a:pt x="0" y="7"/>
                    <a:pt x="7" y="0"/>
                    <a:pt x="16" y="0"/>
                  </a:cubicBezTo>
                  <a:cubicBezTo>
                    <a:pt x="160" y="0"/>
                    <a:pt x="160" y="0"/>
                    <a:pt x="160" y="0"/>
                  </a:cubicBezTo>
                  <a:cubicBezTo>
                    <a:pt x="168" y="0"/>
                    <a:pt x="175" y="7"/>
                    <a:pt x="175" y="15"/>
                  </a:cubicBezTo>
                  <a:cubicBezTo>
                    <a:pt x="175" y="159"/>
                    <a:pt x="175" y="159"/>
                    <a:pt x="175" y="159"/>
                  </a:cubicBezTo>
                  <a:cubicBezTo>
                    <a:pt x="175" y="167"/>
                    <a:pt x="168" y="174"/>
                    <a:pt x="160" y="174"/>
                  </a:cubicBezTo>
                  <a:close/>
                  <a:moveTo>
                    <a:pt x="16" y="6"/>
                  </a:moveTo>
                  <a:cubicBezTo>
                    <a:pt x="11" y="6"/>
                    <a:pt x="7" y="10"/>
                    <a:pt x="7" y="15"/>
                  </a:cubicBezTo>
                  <a:cubicBezTo>
                    <a:pt x="7" y="159"/>
                    <a:pt x="7" y="159"/>
                    <a:pt x="7" y="159"/>
                  </a:cubicBezTo>
                  <a:cubicBezTo>
                    <a:pt x="7" y="164"/>
                    <a:pt x="11" y="168"/>
                    <a:pt x="16" y="168"/>
                  </a:cubicBezTo>
                  <a:cubicBezTo>
                    <a:pt x="160" y="168"/>
                    <a:pt x="160" y="168"/>
                    <a:pt x="160" y="168"/>
                  </a:cubicBezTo>
                  <a:cubicBezTo>
                    <a:pt x="165" y="168"/>
                    <a:pt x="168" y="164"/>
                    <a:pt x="168" y="159"/>
                  </a:cubicBezTo>
                  <a:cubicBezTo>
                    <a:pt x="168" y="15"/>
                    <a:pt x="168" y="15"/>
                    <a:pt x="168" y="15"/>
                  </a:cubicBezTo>
                  <a:cubicBezTo>
                    <a:pt x="168" y="10"/>
                    <a:pt x="165" y="6"/>
                    <a:pt x="160" y="6"/>
                  </a:cubicBezTo>
                  <a:lnTo>
                    <a:pt x="16" y="6"/>
                  </a:lnTo>
                  <a:close/>
                </a:path>
              </a:pathLst>
            </a:custGeom>
            <a:solidFill>
              <a:srgbClr val="DB00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black"/>
                </a:solidFill>
                <a:effectLst/>
                <a:uLnTx/>
                <a:uFillTx/>
                <a:latin typeface="ubuntu"/>
                <a:cs typeface="Arial" pitchFamily="34" charset="0"/>
              </a:endParaRPr>
            </a:p>
          </p:txBody>
        </p:sp>
        <p:sp>
          <p:nvSpPr>
            <p:cNvPr id="21" name="Freeform 7">
              <a:extLst>
                <a:ext uri="{FF2B5EF4-FFF2-40B4-BE49-F238E27FC236}">
                  <a16:creationId xmlns:a16="http://schemas.microsoft.com/office/drawing/2014/main" id="{33E9BD48-139A-4F8A-A53B-260ED3B7C84D}"/>
                </a:ext>
              </a:extLst>
            </p:cNvPr>
            <p:cNvSpPr>
              <a:spLocks noEditPoints="1"/>
            </p:cNvSpPr>
            <p:nvPr/>
          </p:nvSpPr>
          <p:spPr bwMode="auto">
            <a:xfrm>
              <a:off x="3647" y="2065"/>
              <a:ext cx="388" cy="247"/>
            </a:xfrm>
            <a:custGeom>
              <a:avLst/>
              <a:gdLst>
                <a:gd name="T0" fmla="*/ 107 w 143"/>
                <a:gd name="T1" fmla="*/ 91 h 91"/>
                <a:gd name="T2" fmla="*/ 107 w 143"/>
                <a:gd name="T3" fmla="*/ 85 h 91"/>
                <a:gd name="T4" fmla="*/ 126 w 143"/>
                <a:gd name="T5" fmla="*/ 88 h 91"/>
                <a:gd name="T6" fmla="*/ 79 w 143"/>
                <a:gd name="T7" fmla="*/ 91 h 91"/>
                <a:gd name="T8" fmla="*/ 60 w 143"/>
                <a:gd name="T9" fmla="*/ 88 h 91"/>
                <a:gd name="T10" fmla="*/ 79 w 143"/>
                <a:gd name="T11" fmla="*/ 85 h 91"/>
                <a:gd name="T12" fmla="*/ 79 w 143"/>
                <a:gd name="T13" fmla="*/ 91 h 91"/>
                <a:gd name="T14" fmla="*/ 19 w 143"/>
                <a:gd name="T15" fmla="*/ 91 h 91"/>
                <a:gd name="T16" fmla="*/ 19 w 143"/>
                <a:gd name="T17" fmla="*/ 85 h 91"/>
                <a:gd name="T18" fmla="*/ 38 w 143"/>
                <a:gd name="T19" fmla="*/ 88 h 91"/>
                <a:gd name="T20" fmla="*/ 123 w 143"/>
                <a:gd name="T21" fmla="*/ 63 h 91"/>
                <a:gd name="T22" fmla="*/ 104 w 143"/>
                <a:gd name="T23" fmla="*/ 60 h 91"/>
                <a:gd name="T24" fmla="*/ 123 w 143"/>
                <a:gd name="T25" fmla="*/ 57 h 91"/>
                <a:gd name="T26" fmla="*/ 123 w 143"/>
                <a:gd name="T27" fmla="*/ 63 h 91"/>
                <a:gd name="T28" fmla="*/ 63 w 143"/>
                <a:gd name="T29" fmla="*/ 63 h 91"/>
                <a:gd name="T30" fmla="*/ 63 w 143"/>
                <a:gd name="T31" fmla="*/ 57 h 91"/>
                <a:gd name="T32" fmla="*/ 82 w 143"/>
                <a:gd name="T33" fmla="*/ 60 h 91"/>
                <a:gd name="T34" fmla="*/ 35 w 143"/>
                <a:gd name="T35" fmla="*/ 63 h 91"/>
                <a:gd name="T36" fmla="*/ 16 w 143"/>
                <a:gd name="T37" fmla="*/ 60 h 91"/>
                <a:gd name="T38" fmla="*/ 35 w 143"/>
                <a:gd name="T39" fmla="*/ 57 h 91"/>
                <a:gd name="T40" fmla="*/ 35 w 143"/>
                <a:gd name="T41" fmla="*/ 63 h 91"/>
                <a:gd name="T42" fmla="*/ 107 w 143"/>
                <a:gd name="T43" fmla="*/ 35 h 91"/>
                <a:gd name="T44" fmla="*/ 107 w 143"/>
                <a:gd name="T45" fmla="*/ 29 h 91"/>
                <a:gd name="T46" fmla="*/ 126 w 143"/>
                <a:gd name="T47" fmla="*/ 32 h 91"/>
                <a:gd name="T48" fmla="*/ 79 w 143"/>
                <a:gd name="T49" fmla="*/ 35 h 91"/>
                <a:gd name="T50" fmla="*/ 60 w 143"/>
                <a:gd name="T51" fmla="*/ 32 h 91"/>
                <a:gd name="T52" fmla="*/ 79 w 143"/>
                <a:gd name="T53" fmla="*/ 29 h 91"/>
                <a:gd name="T54" fmla="*/ 79 w 143"/>
                <a:gd name="T55" fmla="*/ 35 h 91"/>
                <a:gd name="T56" fmla="*/ 19 w 143"/>
                <a:gd name="T57" fmla="*/ 35 h 91"/>
                <a:gd name="T58" fmla="*/ 19 w 143"/>
                <a:gd name="T59" fmla="*/ 29 h 91"/>
                <a:gd name="T60" fmla="*/ 38 w 143"/>
                <a:gd name="T61" fmla="*/ 32 h 91"/>
                <a:gd name="T62" fmla="*/ 140 w 143"/>
                <a:gd name="T63" fmla="*/ 6 h 91"/>
                <a:gd name="T64" fmla="*/ 0 w 143"/>
                <a:gd name="T65" fmla="*/ 3 h 91"/>
                <a:gd name="T66" fmla="*/ 140 w 143"/>
                <a:gd name="T67" fmla="*/ 0 h 91"/>
                <a:gd name="T68" fmla="*/ 140 w 143"/>
                <a:gd name="T69" fmla="*/ 6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3" h="91">
                  <a:moveTo>
                    <a:pt x="123" y="91"/>
                  </a:moveTo>
                  <a:cubicBezTo>
                    <a:pt x="107" y="91"/>
                    <a:pt x="107" y="91"/>
                    <a:pt x="107" y="91"/>
                  </a:cubicBezTo>
                  <a:cubicBezTo>
                    <a:pt x="105" y="91"/>
                    <a:pt x="104" y="90"/>
                    <a:pt x="104" y="88"/>
                  </a:cubicBezTo>
                  <a:cubicBezTo>
                    <a:pt x="104" y="86"/>
                    <a:pt x="105" y="85"/>
                    <a:pt x="107" y="85"/>
                  </a:cubicBezTo>
                  <a:cubicBezTo>
                    <a:pt x="123" y="85"/>
                    <a:pt x="123" y="85"/>
                    <a:pt x="123" y="85"/>
                  </a:cubicBezTo>
                  <a:cubicBezTo>
                    <a:pt x="125" y="85"/>
                    <a:pt x="126" y="86"/>
                    <a:pt x="126" y="88"/>
                  </a:cubicBezTo>
                  <a:cubicBezTo>
                    <a:pt x="126" y="90"/>
                    <a:pt x="125" y="91"/>
                    <a:pt x="123" y="91"/>
                  </a:cubicBezTo>
                  <a:close/>
                  <a:moveTo>
                    <a:pt x="79" y="91"/>
                  </a:moveTo>
                  <a:cubicBezTo>
                    <a:pt x="63" y="91"/>
                    <a:pt x="63" y="91"/>
                    <a:pt x="63" y="91"/>
                  </a:cubicBezTo>
                  <a:cubicBezTo>
                    <a:pt x="61" y="91"/>
                    <a:pt x="60" y="90"/>
                    <a:pt x="60" y="88"/>
                  </a:cubicBezTo>
                  <a:cubicBezTo>
                    <a:pt x="60" y="86"/>
                    <a:pt x="61" y="85"/>
                    <a:pt x="63" y="85"/>
                  </a:cubicBezTo>
                  <a:cubicBezTo>
                    <a:pt x="79" y="85"/>
                    <a:pt x="79" y="85"/>
                    <a:pt x="79" y="85"/>
                  </a:cubicBezTo>
                  <a:cubicBezTo>
                    <a:pt x="81" y="85"/>
                    <a:pt x="82" y="86"/>
                    <a:pt x="82" y="88"/>
                  </a:cubicBezTo>
                  <a:cubicBezTo>
                    <a:pt x="82" y="90"/>
                    <a:pt x="81" y="91"/>
                    <a:pt x="79" y="91"/>
                  </a:cubicBezTo>
                  <a:close/>
                  <a:moveTo>
                    <a:pt x="35" y="91"/>
                  </a:moveTo>
                  <a:cubicBezTo>
                    <a:pt x="19" y="91"/>
                    <a:pt x="19" y="91"/>
                    <a:pt x="19" y="91"/>
                  </a:cubicBezTo>
                  <a:cubicBezTo>
                    <a:pt x="17" y="91"/>
                    <a:pt x="16" y="90"/>
                    <a:pt x="16" y="88"/>
                  </a:cubicBezTo>
                  <a:cubicBezTo>
                    <a:pt x="16" y="86"/>
                    <a:pt x="17" y="85"/>
                    <a:pt x="19" y="85"/>
                  </a:cubicBezTo>
                  <a:cubicBezTo>
                    <a:pt x="35" y="85"/>
                    <a:pt x="35" y="85"/>
                    <a:pt x="35" y="85"/>
                  </a:cubicBezTo>
                  <a:cubicBezTo>
                    <a:pt x="37" y="85"/>
                    <a:pt x="38" y="86"/>
                    <a:pt x="38" y="88"/>
                  </a:cubicBezTo>
                  <a:cubicBezTo>
                    <a:pt x="38" y="90"/>
                    <a:pt x="37" y="91"/>
                    <a:pt x="35" y="91"/>
                  </a:cubicBezTo>
                  <a:close/>
                  <a:moveTo>
                    <a:pt x="123" y="63"/>
                  </a:moveTo>
                  <a:cubicBezTo>
                    <a:pt x="107" y="63"/>
                    <a:pt x="107" y="63"/>
                    <a:pt x="107" y="63"/>
                  </a:cubicBezTo>
                  <a:cubicBezTo>
                    <a:pt x="105" y="63"/>
                    <a:pt x="104" y="62"/>
                    <a:pt x="104" y="60"/>
                  </a:cubicBezTo>
                  <a:cubicBezTo>
                    <a:pt x="104" y="58"/>
                    <a:pt x="105" y="57"/>
                    <a:pt x="107" y="57"/>
                  </a:cubicBezTo>
                  <a:cubicBezTo>
                    <a:pt x="123" y="57"/>
                    <a:pt x="123" y="57"/>
                    <a:pt x="123" y="57"/>
                  </a:cubicBezTo>
                  <a:cubicBezTo>
                    <a:pt x="125" y="57"/>
                    <a:pt x="126" y="58"/>
                    <a:pt x="126" y="60"/>
                  </a:cubicBezTo>
                  <a:cubicBezTo>
                    <a:pt x="126" y="62"/>
                    <a:pt x="125" y="63"/>
                    <a:pt x="123" y="63"/>
                  </a:cubicBezTo>
                  <a:close/>
                  <a:moveTo>
                    <a:pt x="79" y="63"/>
                  </a:moveTo>
                  <a:cubicBezTo>
                    <a:pt x="63" y="63"/>
                    <a:pt x="63" y="63"/>
                    <a:pt x="63" y="63"/>
                  </a:cubicBezTo>
                  <a:cubicBezTo>
                    <a:pt x="61" y="63"/>
                    <a:pt x="60" y="62"/>
                    <a:pt x="60" y="60"/>
                  </a:cubicBezTo>
                  <a:cubicBezTo>
                    <a:pt x="60" y="58"/>
                    <a:pt x="61" y="57"/>
                    <a:pt x="63" y="57"/>
                  </a:cubicBezTo>
                  <a:cubicBezTo>
                    <a:pt x="79" y="57"/>
                    <a:pt x="79" y="57"/>
                    <a:pt x="79" y="57"/>
                  </a:cubicBezTo>
                  <a:cubicBezTo>
                    <a:pt x="81" y="57"/>
                    <a:pt x="82" y="58"/>
                    <a:pt x="82" y="60"/>
                  </a:cubicBezTo>
                  <a:cubicBezTo>
                    <a:pt x="82" y="62"/>
                    <a:pt x="81" y="63"/>
                    <a:pt x="79" y="63"/>
                  </a:cubicBezTo>
                  <a:close/>
                  <a:moveTo>
                    <a:pt x="35" y="63"/>
                  </a:moveTo>
                  <a:cubicBezTo>
                    <a:pt x="19" y="63"/>
                    <a:pt x="19" y="63"/>
                    <a:pt x="19" y="63"/>
                  </a:cubicBezTo>
                  <a:cubicBezTo>
                    <a:pt x="17" y="63"/>
                    <a:pt x="16" y="62"/>
                    <a:pt x="16" y="60"/>
                  </a:cubicBezTo>
                  <a:cubicBezTo>
                    <a:pt x="16" y="58"/>
                    <a:pt x="17" y="57"/>
                    <a:pt x="19" y="57"/>
                  </a:cubicBezTo>
                  <a:cubicBezTo>
                    <a:pt x="35" y="57"/>
                    <a:pt x="35" y="57"/>
                    <a:pt x="35" y="57"/>
                  </a:cubicBezTo>
                  <a:cubicBezTo>
                    <a:pt x="37" y="57"/>
                    <a:pt x="38" y="58"/>
                    <a:pt x="38" y="60"/>
                  </a:cubicBezTo>
                  <a:cubicBezTo>
                    <a:pt x="38" y="62"/>
                    <a:pt x="37" y="63"/>
                    <a:pt x="35" y="63"/>
                  </a:cubicBezTo>
                  <a:close/>
                  <a:moveTo>
                    <a:pt x="123" y="35"/>
                  </a:moveTo>
                  <a:cubicBezTo>
                    <a:pt x="107" y="35"/>
                    <a:pt x="107" y="35"/>
                    <a:pt x="107" y="35"/>
                  </a:cubicBezTo>
                  <a:cubicBezTo>
                    <a:pt x="105" y="35"/>
                    <a:pt x="104" y="34"/>
                    <a:pt x="104" y="32"/>
                  </a:cubicBezTo>
                  <a:cubicBezTo>
                    <a:pt x="104" y="30"/>
                    <a:pt x="105" y="29"/>
                    <a:pt x="107" y="29"/>
                  </a:cubicBezTo>
                  <a:cubicBezTo>
                    <a:pt x="123" y="29"/>
                    <a:pt x="123" y="29"/>
                    <a:pt x="123" y="29"/>
                  </a:cubicBezTo>
                  <a:cubicBezTo>
                    <a:pt x="125" y="29"/>
                    <a:pt x="126" y="30"/>
                    <a:pt x="126" y="32"/>
                  </a:cubicBezTo>
                  <a:cubicBezTo>
                    <a:pt x="126" y="34"/>
                    <a:pt x="125" y="35"/>
                    <a:pt x="123" y="35"/>
                  </a:cubicBezTo>
                  <a:close/>
                  <a:moveTo>
                    <a:pt x="79" y="35"/>
                  </a:moveTo>
                  <a:cubicBezTo>
                    <a:pt x="63" y="35"/>
                    <a:pt x="63" y="35"/>
                    <a:pt x="63" y="35"/>
                  </a:cubicBezTo>
                  <a:cubicBezTo>
                    <a:pt x="61" y="35"/>
                    <a:pt x="60" y="34"/>
                    <a:pt x="60" y="32"/>
                  </a:cubicBezTo>
                  <a:cubicBezTo>
                    <a:pt x="60" y="30"/>
                    <a:pt x="61" y="29"/>
                    <a:pt x="63" y="29"/>
                  </a:cubicBezTo>
                  <a:cubicBezTo>
                    <a:pt x="79" y="29"/>
                    <a:pt x="79" y="29"/>
                    <a:pt x="79" y="29"/>
                  </a:cubicBezTo>
                  <a:cubicBezTo>
                    <a:pt x="81" y="29"/>
                    <a:pt x="82" y="30"/>
                    <a:pt x="82" y="32"/>
                  </a:cubicBezTo>
                  <a:cubicBezTo>
                    <a:pt x="82" y="34"/>
                    <a:pt x="81" y="35"/>
                    <a:pt x="79" y="35"/>
                  </a:cubicBezTo>
                  <a:close/>
                  <a:moveTo>
                    <a:pt x="35" y="35"/>
                  </a:moveTo>
                  <a:cubicBezTo>
                    <a:pt x="19" y="35"/>
                    <a:pt x="19" y="35"/>
                    <a:pt x="19" y="35"/>
                  </a:cubicBezTo>
                  <a:cubicBezTo>
                    <a:pt x="17" y="35"/>
                    <a:pt x="16" y="34"/>
                    <a:pt x="16" y="32"/>
                  </a:cubicBezTo>
                  <a:cubicBezTo>
                    <a:pt x="16" y="30"/>
                    <a:pt x="17" y="29"/>
                    <a:pt x="19" y="29"/>
                  </a:cubicBezTo>
                  <a:cubicBezTo>
                    <a:pt x="35" y="29"/>
                    <a:pt x="35" y="29"/>
                    <a:pt x="35" y="29"/>
                  </a:cubicBezTo>
                  <a:cubicBezTo>
                    <a:pt x="37" y="29"/>
                    <a:pt x="38" y="30"/>
                    <a:pt x="38" y="32"/>
                  </a:cubicBezTo>
                  <a:cubicBezTo>
                    <a:pt x="38" y="34"/>
                    <a:pt x="37" y="35"/>
                    <a:pt x="35" y="35"/>
                  </a:cubicBezTo>
                  <a:close/>
                  <a:moveTo>
                    <a:pt x="140" y="6"/>
                  </a:moveTo>
                  <a:cubicBezTo>
                    <a:pt x="4" y="6"/>
                    <a:pt x="4" y="6"/>
                    <a:pt x="4" y="6"/>
                  </a:cubicBezTo>
                  <a:cubicBezTo>
                    <a:pt x="2" y="6"/>
                    <a:pt x="0" y="5"/>
                    <a:pt x="0" y="3"/>
                  </a:cubicBezTo>
                  <a:cubicBezTo>
                    <a:pt x="0" y="1"/>
                    <a:pt x="2" y="0"/>
                    <a:pt x="4" y="0"/>
                  </a:cubicBezTo>
                  <a:cubicBezTo>
                    <a:pt x="140" y="0"/>
                    <a:pt x="140" y="0"/>
                    <a:pt x="140" y="0"/>
                  </a:cubicBezTo>
                  <a:cubicBezTo>
                    <a:pt x="141" y="0"/>
                    <a:pt x="143" y="1"/>
                    <a:pt x="143" y="3"/>
                  </a:cubicBezTo>
                  <a:cubicBezTo>
                    <a:pt x="143" y="5"/>
                    <a:pt x="141" y="6"/>
                    <a:pt x="140" y="6"/>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black"/>
                </a:solidFill>
                <a:effectLst/>
                <a:uLnTx/>
                <a:uFillTx/>
                <a:latin typeface="ubuntu"/>
                <a:cs typeface="Arial" pitchFamily="34" charset="0"/>
              </a:endParaRPr>
            </a:p>
          </p:txBody>
        </p:sp>
      </p:grpSp>
      <p:pic>
        <p:nvPicPr>
          <p:cNvPr id="22" name="Image 21">
            <a:extLst>
              <a:ext uri="{FF2B5EF4-FFF2-40B4-BE49-F238E27FC236}">
                <a16:creationId xmlns:a16="http://schemas.microsoft.com/office/drawing/2014/main" id="{49F5352A-E2B4-4A50-B58E-C3BF5F287D19}"/>
              </a:ext>
            </a:extLst>
          </p:cNvPr>
          <p:cNvPicPr>
            <a:picLocks noChangeAspect="1"/>
          </p:cNvPicPr>
          <p:nvPr/>
        </p:nvPicPr>
        <p:blipFill>
          <a:blip r:embed="rId6"/>
          <a:stretch>
            <a:fillRect/>
          </a:stretch>
        </p:blipFill>
        <p:spPr>
          <a:xfrm>
            <a:off x="4502640" y="5320664"/>
            <a:ext cx="1146976" cy="168535"/>
          </a:xfrm>
          <a:prstGeom prst="rect">
            <a:avLst/>
          </a:prstGeom>
        </p:spPr>
      </p:pic>
      <p:sp>
        <p:nvSpPr>
          <p:cNvPr id="3" name="Rectangle 2">
            <a:extLst>
              <a:ext uri="{FF2B5EF4-FFF2-40B4-BE49-F238E27FC236}">
                <a16:creationId xmlns:a16="http://schemas.microsoft.com/office/drawing/2014/main" id="{491BD224-BC41-4B7A-9D46-AF652E5B4F32}"/>
              </a:ext>
            </a:extLst>
          </p:cNvPr>
          <p:cNvSpPr/>
          <p:nvPr/>
        </p:nvSpPr>
        <p:spPr>
          <a:xfrm>
            <a:off x="353156" y="4986298"/>
            <a:ext cx="5570950" cy="595044"/>
          </a:xfrm>
          <a:custGeom>
            <a:avLst/>
            <a:gdLst>
              <a:gd name="connsiteX0" fmla="*/ 0 w 5570950"/>
              <a:gd name="connsiteY0" fmla="*/ 0 h 595044"/>
              <a:gd name="connsiteX1" fmla="*/ 668514 w 5570950"/>
              <a:gd name="connsiteY1" fmla="*/ 0 h 595044"/>
              <a:gd name="connsiteX2" fmla="*/ 1169900 w 5570950"/>
              <a:gd name="connsiteY2" fmla="*/ 0 h 595044"/>
              <a:gd name="connsiteX3" fmla="*/ 1726995 w 5570950"/>
              <a:gd name="connsiteY3" fmla="*/ 0 h 595044"/>
              <a:gd name="connsiteX4" fmla="*/ 2116961 w 5570950"/>
              <a:gd name="connsiteY4" fmla="*/ 0 h 595044"/>
              <a:gd name="connsiteX5" fmla="*/ 2729766 w 5570950"/>
              <a:gd name="connsiteY5" fmla="*/ 0 h 595044"/>
              <a:gd name="connsiteX6" fmla="*/ 3231151 w 5570950"/>
              <a:gd name="connsiteY6" fmla="*/ 0 h 595044"/>
              <a:gd name="connsiteX7" fmla="*/ 3621118 w 5570950"/>
              <a:gd name="connsiteY7" fmla="*/ 0 h 595044"/>
              <a:gd name="connsiteX8" fmla="*/ 4233922 w 5570950"/>
              <a:gd name="connsiteY8" fmla="*/ 0 h 595044"/>
              <a:gd name="connsiteX9" fmla="*/ 4791017 w 5570950"/>
              <a:gd name="connsiteY9" fmla="*/ 0 h 595044"/>
              <a:gd name="connsiteX10" fmla="*/ 5570950 w 5570950"/>
              <a:gd name="connsiteY10" fmla="*/ 0 h 595044"/>
              <a:gd name="connsiteX11" fmla="*/ 5570950 w 5570950"/>
              <a:gd name="connsiteY11" fmla="*/ 595044 h 595044"/>
              <a:gd name="connsiteX12" fmla="*/ 5125274 w 5570950"/>
              <a:gd name="connsiteY12" fmla="*/ 595044 h 595044"/>
              <a:gd name="connsiteX13" fmla="*/ 4679598 w 5570950"/>
              <a:gd name="connsiteY13" fmla="*/ 595044 h 595044"/>
              <a:gd name="connsiteX14" fmla="*/ 4066794 w 5570950"/>
              <a:gd name="connsiteY14" fmla="*/ 595044 h 595044"/>
              <a:gd name="connsiteX15" fmla="*/ 3621117 w 5570950"/>
              <a:gd name="connsiteY15" fmla="*/ 595044 h 595044"/>
              <a:gd name="connsiteX16" fmla="*/ 3231151 w 5570950"/>
              <a:gd name="connsiteY16" fmla="*/ 595044 h 595044"/>
              <a:gd name="connsiteX17" fmla="*/ 2785475 w 5570950"/>
              <a:gd name="connsiteY17" fmla="*/ 595044 h 595044"/>
              <a:gd name="connsiteX18" fmla="*/ 2172671 w 5570950"/>
              <a:gd name="connsiteY18" fmla="*/ 595044 h 595044"/>
              <a:gd name="connsiteX19" fmla="*/ 1559866 w 5570950"/>
              <a:gd name="connsiteY19" fmla="*/ 595044 h 595044"/>
              <a:gd name="connsiteX20" fmla="*/ 891352 w 5570950"/>
              <a:gd name="connsiteY20" fmla="*/ 595044 h 595044"/>
              <a:gd name="connsiteX21" fmla="*/ 0 w 5570950"/>
              <a:gd name="connsiteY21" fmla="*/ 595044 h 595044"/>
              <a:gd name="connsiteX22" fmla="*/ 0 w 5570950"/>
              <a:gd name="connsiteY22" fmla="*/ 0 h 595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570950" h="595044" extrusionOk="0">
                <a:moveTo>
                  <a:pt x="0" y="0"/>
                </a:moveTo>
                <a:cubicBezTo>
                  <a:pt x="235014" y="-47575"/>
                  <a:pt x="483010" y="66155"/>
                  <a:pt x="668514" y="0"/>
                </a:cubicBezTo>
                <a:cubicBezTo>
                  <a:pt x="854018" y="-66155"/>
                  <a:pt x="1055483" y="39540"/>
                  <a:pt x="1169900" y="0"/>
                </a:cubicBezTo>
                <a:cubicBezTo>
                  <a:pt x="1284317" y="-39540"/>
                  <a:pt x="1615214" y="41999"/>
                  <a:pt x="1726995" y="0"/>
                </a:cubicBezTo>
                <a:cubicBezTo>
                  <a:pt x="1838776" y="-41999"/>
                  <a:pt x="2002228" y="6780"/>
                  <a:pt x="2116961" y="0"/>
                </a:cubicBezTo>
                <a:cubicBezTo>
                  <a:pt x="2231694" y="-6780"/>
                  <a:pt x="2481334" y="15889"/>
                  <a:pt x="2729766" y="0"/>
                </a:cubicBezTo>
                <a:cubicBezTo>
                  <a:pt x="2978199" y="-15889"/>
                  <a:pt x="3024039" y="18280"/>
                  <a:pt x="3231151" y="0"/>
                </a:cubicBezTo>
                <a:cubicBezTo>
                  <a:pt x="3438264" y="-18280"/>
                  <a:pt x="3453524" y="31064"/>
                  <a:pt x="3621118" y="0"/>
                </a:cubicBezTo>
                <a:cubicBezTo>
                  <a:pt x="3788712" y="-31064"/>
                  <a:pt x="4020110" y="33446"/>
                  <a:pt x="4233922" y="0"/>
                </a:cubicBezTo>
                <a:cubicBezTo>
                  <a:pt x="4447734" y="-33446"/>
                  <a:pt x="4569611" y="6082"/>
                  <a:pt x="4791017" y="0"/>
                </a:cubicBezTo>
                <a:cubicBezTo>
                  <a:pt x="5012423" y="-6082"/>
                  <a:pt x="5330215" y="53245"/>
                  <a:pt x="5570950" y="0"/>
                </a:cubicBezTo>
                <a:cubicBezTo>
                  <a:pt x="5601754" y="156940"/>
                  <a:pt x="5507187" y="407529"/>
                  <a:pt x="5570950" y="595044"/>
                </a:cubicBezTo>
                <a:cubicBezTo>
                  <a:pt x="5359733" y="637134"/>
                  <a:pt x="5297696" y="551443"/>
                  <a:pt x="5125274" y="595044"/>
                </a:cubicBezTo>
                <a:cubicBezTo>
                  <a:pt x="4952852" y="638645"/>
                  <a:pt x="4882549" y="560018"/>
                  <a:pt x="4679598" y="595044"/>
                </a:cubicBezTo>
                <a:cubicBezTo>
                  <a:pt x="4476647" y="630070"/>
                  <a:pt x="4336418" y="543591"/>
                  <a:pt x="4066794" y="595044"/>
                </a:cubicBezTo>
                <a:cubicBezTo>
                  <a:pt x="3797170" y="646497"/>
                  <a:pt x="3786182" y="573863"/>
                  <a:pt x="3621117" y="595044"/>
                </a:cubicBezTo>
                <a:cubicBezTo>
                  <a:pt x="3456052" y="616225"/>
                  <a:pt x="3342100" y="550848"/>
                  <a:pt x="3231151" y="595044"/>
                </a:cubicBezTo>
                <a:cubicBezTo>
                  <a:pt x="3120202" y="639240"/>
                  <a:pt x="2892521" y="542589"/>
                  <a:pt x="2785475" y="595044"/>
                </a:cubicBezTo>
                <a:cubicBezTo>
                  <a:pt x="2678429" y="647499"/>
                  <a:pt x="2314523" y="534908"/>
                  <a:pt x="2172671" y="595044"/>
                </a:cubicBezTo>
                <a:cubicBezTo>
                  <a:pt x="2030819" y="655180"/>
                  <a:pt x="1821983" y="577561"/>
                  <a:pt x="1559866" y="595044"/>
                </a:cubicBezTo>
                <a:cubicBezTo>
                  <a:pt x="1297750" y="612527"/>
                  <a:pt x="1195163" y="536270"/>
                  <a:pt x="891352" y="595044"/>
                </a:cubicBezTo>
                <a:cubicBezTo>
                  <a:pt x="587541" y="653818"/>
                  <a:pt x="345447" y="532351"/>
                  <a:pt x="0" y="595044"/>
                </a:cubicBezTo>
                <a:cubicBezTo>
                  <a:pt x="-18894" y="398799"/>
                  <a:pt x="26725" y="119664"/>
                  <a:pt x="0" y="0"/>
                </a:cubicBezTo>
                <a:close/>
              </a:path>
            </a:pathLst>
          </a:custGeom>
          <a:noFill/>
          <a:ln w="28575">
            <a:solidFill>
              <a:srgbClr val="FB950D"/>
            </a:solidFill>
            <a:extLst>
              <a:ext uri="{C807C97D-BFC1-408E-A445-0C87EB9F89A2}">
                <ask:lineSketchStyleProps xmlns:ask="http://schemas.microsoft.com/office/drawing/2018/sketchyshapes" sd="3077608183">
                  <a:prstGeom prst="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000" indent="0">
              <a:buNone/>
            </a:pPr>
            <a:r>
              <a:rPr lang="fr-FR" sz="1400" dirty="0">
                <a:solidFill>
                  <a:schemeClr val="tx1">
                    <a:lumMod val="75000"/>
                    <a:lumOff val="25000"/>
                  </a:schemeClr>
                </a:solidFill>
              </a:rPr>
              <a:t>Des animations sont prévues durant toute la semaine : </a:t>
            </a:r>
          </a:p>
          <a:p>
            <a:pPr marL="36000" indent="0">
              <a:buNone/>
            </a:pPr>
            <a:r>
              <a:rPr lang="fr-FR" sz="1400" dirty="0">
                <a:solidFill>
                  <a:schemeClr val="tx1">
                    <a:lumMod val="75000"/>
                    <a:lumOff val="25000"/>
                  </a:schemeClr>
                </a:solidFill>
              </a:rPr>
              <a:t>Retrouvez le programme détaillé </a:t>
            </a:r>
            <a:r>
              <a:rPr lang="fr-FR" sz="1400" b="1" dirty="0">
                <a:solidFill>
                  <a:schemeClr val="tx1">
                    <a:lumMod val="75000"/>
                    <a:lumOff val="25000"/>
                  </a:schemeClr>
                </a:solidFill>
              </a:rPr>
              <a:t>lundi 6 mars </a:t>
            </a:r>
            <a:r>
              <a:rPr lang="fr-FR" sz="1400" dirty="0">
                <a:solidFill>
                  <a:schemeClr val="tx1">
                    <a:lumMod val="75000"/>
                    <a:lumOff val="25000"/>
                  </a:schemeClr>
                </a:solidFill>
              </a:rPr>
              <a:t>sur                          !  </a:t>
            </a:r>
          </a:p>
        </p:txBody>
      </p:sp>
    </p:spTree>
    <p:extLst>
      <p:ext uri="{BB962C8B-B14F-4D97-AF65-F5344CB8AC3E}">
        <p14:creationId xmlns:p14="http://schemas.microsoft.com/office/powerpoint/2010/main" val="2484134209"/>
      </p:ext>
    </p:extLst>
  </p:cSld>
  <p:clrMapOvr>
    <a:masterClrMapping/>
  </p:clrMapOvr>
</p:sld>
</file>

<file path=ppt/theme/theme1.xml><?xml version="1.0" encoding="utf-8"?>
<a:theme xmlns:a="http://schemas.openxmlformats.org/drawingml/2006/main" name="1_Thème Office">
  <a:themeElements>
    <a:clrScheme name="Personnalisé 5">
      <a:dk1>
        <a:sysClr val="windowText" lastClr="000000"/>
      </a:dk1>
      <a:lt1>
        <a:sysClr val="window" lastClr="FFFFFF"/>
      </a:lt1>
      <a:dk2>
        <a:srgbClr val="FCBE04"/>
      </a:dk2>
      <a:lt2>
        <a:srgbClr val="722E53"/>
      </a:lt2>
      <a:accent1>
        <a:srgbClr val="C31632"/>
      </a:accent1>
      <a:accent2>
        <a:srgbClr val="F49D63"/>
      </a:accent2>
      <a:accent3>
        <a:srgbClr val="09B2AF"/>
      </a:accent3>
      <a:accent4>
        <a:srgbClr val="EA4E55"/>
      </a:accent4>
      <a:accent5>
        <a:srgbClr val="A89C86"/>
      </a:accent5>
      <a:accent6>
        <a:srgbClr val="A5CC74"/>
      </a:accent6>
      <a:hlink>
        <a:srgbClr val="3F3F3F"/>
      </a:hlink>
      <a:folHlink>
        <a:srgbClr val="800080"/>
      </a:folHlink>
    </a:clrScheme>
    <a:fontScheme name="Template BD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D58A7042310B4429BCFA79AAE8A511A" ma:contentTypeVersion="12" ma:contentTypeDescription="Create a new document." ma:contentTypeScope="" ma:versionID="dea956d17f09287da68f486008fc778a">
  <xsd:schema xmlns:xsd="http://www.w3.org/2001/XMLSchema" xmlns:xs="http://www.w3.org/2001/XMLSchema" xmlns:p="http://schemas.microsoft.com/office/2006/metadata/properties" xmlns:ns3="dbb2470b-5f27-4370-b211-f8e8e4f29424" xmlns:ns4="717928f9-3d47-43e3-b157-1690f4059f92" targetNamespace="http://schemas.microsoft.com/office/2006/metadata/properties" ma:root="true" ma:fieldsID="6dfca283d34fe34a2e82797695561453" ns3:_="" ns4:_="">
    <xsd:import namespace="dbb2470b-5f27-4370-b211-f8e8e4f29424"/>
    <xsd:import namespace="717928f9-3d47-43e3-b157-1690f4059f92"/>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GenerationTime" minOccurs="0"/>
                <xsd:element ref="ns4:MediaServiceEventHashCode" minOccurs="0"/>
                <xsd:element ref="ns4:MediaServiceOCR" minOccurs="0"/>
                <xsd:element ref="ns4: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bb2470b-5f27-4370-b211-f8e8e4f29424"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7928f9-3d47-43e3-b157-1690f4059f92"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DateTaken" ma:index="17" nillable="true" ma:displayName="MediaServiceDateTaken" ma:hidden="true" ma:internalName="MediaServiceDateTake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mso-contentType ?>
<SharedContentType xmlns="Microsoft.SharePoint.Taxonomy.ContentTypeSync" SourceId="c52eb4dc-0ef3-4aa8-8e03-025dbf6c8637" ContentTypeId="0x0101" PreviousValue="false"/>
</file>

<file path=customXml/itemProps1.xml><?xml version="1.0" encoding="utf-8"?>
<ds:datastoreItem xmlns:ds="http://schemas.openxmlformats.org/officeDocument/2006/customXml" ds:itemID="{6916A5DF-FE3D-4CCC-A81F-0985C777277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bb2470b-5f27-4370-b211-f8e8e4f29424"/>
    <ds:schemaRef ds:uri="717928f9-3d47-43e3-b157-1690f4059f9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DCBF3AC-1CE8-4CBE-A8E8-6C05D0153D3A}">
  <ds:schemaRefs>
    <ds:schemaRef ds:uri="http://schemas.microsoft.com/sharepoint/v3/contenttype/forms"/>
  </ds:schemaRefs>
</ds:datastoreItem>
</file>

<file path=customXml/itemProps3.xml><?xml version="1.0" encoding="utf-8"?>
<ds:datastoreItem xmlns:ds="http://schemas.openxmlformats.org/officeDocument/2006/customXml" ds:itemID="{E06315C2-90E4-4EB1-BDE2-0DFEE55D7B92}">
  <ds:schemaRefs>
    <ds:schemaRef ds:uri="Microsoft.SharePoint.Taxonomy.ContentTypeSync"/>
  </ds:schemaRefs>
</ds:datastoreItem>
</file>

<file path=docProps/app.xml><?xml version="1.0" encoding="utf-8"?>
<Properties xmlns="http://schemas.openxmlformats.org/officeDocument/2006/extended-properties" xmlns:vt="http://schemas.openxmlformats.org/officeDocument/2006/docPropsVTypes">
  <TotalTime>8969</TotalTime>
  <Words>1189</Words>
  <Application>Microsoft Office PowerPoint</Application>
  <PresentationFormat>Grand écran</PresentationFormat>
  <Paragraphs>129</Paragraphs>
  <Slides>9</Slides>
  <Notes>2</Notes>
  <HiddenSlides>0</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9</vt:i4>
      </vt:variant>
    </vt:vector>
  </HeadingPairs>
  <TitlesOfParts>
    <vt:vector size="17" baseType="lpstr">
      <vt:lpstr>Arial</vt:lpstr>
      <vt:lpstr>Arial Black</vt:lpstr>
      <vt:lpstr>Calibri</vt:lpstr>
      <vt:lpstr>Montserrat</vt:lpstr>
      <vt:lpstr>Montserrat Black</vt:lpstr>
      <vt:lpstr>ubuntu</vt:lpstr>
      <vt:lpstr>Wingdings</vt:lpstr>
      <vt:lpstr>1_Thème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BPCEIT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JUNG Lucie [CEGEE]</dc:creator>
  <cp:lastModifiedBy>MENNUNI Ilana [CEGEE]</cp:lastModifiedBy>
  <cp:revision>523</cp:revision>
  <dcterms:created xsi:type="dcterms:W3CDTF">2020-06-24T09:20:11Z</dcterms:created>
  <dcterms:modified xsi:type="dcterms:W3CDTF">2023-02-24T08:12:27Z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0x010100BD58A7042310B4429BCFA79AAE8A511A</vt:lpwstr>
  </property>
  <property fmtid="{D5CDD505-2E9C-101B-9397-08002B2CF9AE}" pid="3" name="MSIP_Label_48a19f0c-bea1-442e-a475-ed109d9ec508_Enabled">
    <vt:lpwstr>true</vt:lpwstr>
  </property>
  <property fmtid="{D5CDD505-2E9C-101B-9397-08002B2CF9AE}" pid="4" name="MSIP_Label_48a19f0c-bea1-442e-a475-ed109d9ec508_SetDate">
    <vt:lpwstr>2023-01-05T10:37:13Z</vt:lpwstr>
  </property>
  <property fmtid="{D5CDD505-2E9C-101B-9397-08002B2CF9AE}" pid="5" name="MSIP_Label_48a19f0c-bea1-442e-a475-ed109d9ec508_Method">
    <vt:lpwstr>Standard</vt:lpwstr>
  </property>
  <property fmtid="{D5CDD505-2E9C-101B-9397-08002B2CF9AE}" pid="6" name="MSIP_Label_48a19f0c-bea1-442e-a475-ed109d9ec508_Name">
    <vt:lpwstr>48a19f0c-bea1-442e-a475-ed109d9ec508</vt:lpwstr>
  </property>
  <property fmtid="{D5CDD505-2E9C-101B-9397-08002B2CF9AE}" pid="7" name="MSIP_Label_48a19f0c-bea1-442e-a475-ed109d9ec508_SiteId">
    <vt:lpwstr>d5bb6d35-8a82-4329-b49a-5030bd6497ab</vt:lpwstr>
  </property>
  <property fmtid="{D5CDD505-2E9C-101B-9397-08002B2CF9AE}" pid="8" name="MSIP_Label_48a19f0c-bea1-442e-a475-ed109d9ec508_ContentBits">
    <vt:lpwstr>0</vt:lpwstr>
  </property>
</Properties>
</file>