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8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573" y="6341827"/>
            <a:ext cx="1394855" cy="312978"/>
          </a:xfrm>
          <a:prstGeom prst="rect">
            <a:avLst/>
          </a:prstGeom>
        </p:spPr>
      </p:pic>
      <p:pic>
        <p:nvPicPr>
          <p:cNvPr id="17" name="Espace réservé pour une image 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188640"/>
            <a:ext cx="932400" cy="9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95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 algn="ctr"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5" y="6431282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20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40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>
                <a:latin typeface="+mj-lt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>
                <a:latin typeface="+mj-lt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>
                <a:latin typeface="+mj-lt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>
                <a:latin typeface="+mj-lt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>
                <a:latin typeface="+mj-lt"/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804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95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9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01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66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309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33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66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84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79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726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58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B83A5-F6D9-451B-BD94-726BC97A102A}" type="datetimeFigureOut">
              <a:rPr lang="fr-FR" smtClean="0"/>
              <a:t>22/05/2019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6487A-B3B3-4AFE-A7D5-7CADBEF87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35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cvc-front-itce.damdy.com/gee/heure-du-jeudi-o-observations-video-7672.html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commerciaux.celca.caisse-epargne.fr/download/1631/observations/13449/grille-dobservation.xls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Q:\Images\Images\th1_pr2_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6" b="51354"/>
          <a:stretch/>
        </p:blipFill>
        <p:spPr bwMode="auto">
          <a:xfrm>
            <a:off x="225882" y="1268760"/>
            <a:ext cx="8670414" cy="194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2996953"/>
            <a:ext cx="9144000" cy="12241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3200" b="1" dirty="0" smtClean="0">
                <a:solidFill>
                  <a:schemeClr val="accent1"/>
                </a:solidFill>
              </a:rPr>
              <a:t>HEURE DU JEUDI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idx="4294967295"/>
          </p:nvPr>
        </p:nvSpPr>
        <p:spPr>
          <a:xfrm>
            <a:off x="3059832" y="5200158"/>
            <a:ext cx="864096" cy="285019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fr-FR" sz="1400" dirty="0" smtClean="0">
                <a:solidFill>
                  <a:schemeClr val="tx1"/>
                </a:solidFill>
                <a:hlinkClick r:id="rId3"/>
              </a:rPr>
              <a:t>HDJ vidéo</a:t>
            </a:r>
            <a:endParaRPr lang="fr-FR" sz="1400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28395" y="5188779"/>
            <a:ext cx="1587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fr-FR" sz="1400" dirty="0" smtClean="0">
                <a:solidFill>
                  <a:srgbClr val="3F3F3F"/>
                </a:solidFill>
                <a:hlinkClick r:id="rId4"/>
              </a:rPr>
              <a:t>Grille d’Observation</a:t>
            </a:r>
            <a:endParaRPr lang="fr-FR" sz="1400" dirty="0">
              <a:solidFill>
                <a:srgbClr val="3F3F3F"/>
              </a:solidFill>
            </a:endParaRPr>
          </a:p>
        </p:txBody>
      </p:sp>
      <p:pic>
        <p:nvPicPr>
          <p:cNvPr id="1031" name="Picture 7" descr="brand, brands, excel, logo, logos ic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140" y="5057032"/>
            <a:ext cx="571268" cy="57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cdn1.iconfinder.com/data/icons/logotypes/32/youtube-256.png">
            <a:hlinkClick r:id="rId3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022303"/>
            <a:ext cx="640727" cy="64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0" y="37187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3600" dirty="0">
                <a:solidFill>
                  <a:srgbClr val="C31632"/>
                </a:solidFill>
                <a:ea typeface="+mj-ea"/>
                <a:cs typeface="+mj-cs"/>
              </a:rPr>
              <a:t>« Observations </a:t>
            </a:r>
            <a:r>
              <a:rPr lang="fr-FR" sz="3600" dirty="0" smtClean="0">
                <a:solidFill>
                  <a:srgbClr val="C31632"/>
                </a:solidFill>
                <a:ea typeface="+mj-ea"/>
                <a:cs typeface="+mj-cs"/>
              </a:rPr>
              <a:t>»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957088" y="4283804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rgbClr val="C31632"/>
                </a:solidFill>
                <a:ea typeface="+mj-ea"/>
                <a:cs typeface="+mj-cs"/>
              </a:rPr>
              <a:t>23 mai 2019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682182"/>
            <a:ext cx="4406673" cy="16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rc 3"/>
          <p:cNvSpPr/>
          <p:nvPr/>
        </p:nvSpPr>
        <p:spPr>
          <a:xfrm>
            <a:off x="3757890" y="5349268"/>
            <a:ext cx="382062" cy="334374"/>
          </a:xfrm>
          <a:prstGeom prst="arc">
            <a:avLst>
              <a:gd name="adj1" fmla="val 15888773"/>
              <a:gd name="adj2" fmla="val 2052308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67544" y="5834473"/>
            <a:ext cx="4968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Pour que le lien fonctionne cliquez sur « Activer la modification » lors de l’ouverture du PowerPoint puis mettez vous en mode diaporama</a:t>
            </a:r>
            <a:endParaRPr lang="fr-FR" sz="11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24" y="6047018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7604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EGEE">
      <a:dk1>
        <a:srgbClr val="3F3F3F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EGE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19</Words>
  <Application>Microsoft Office PowerPoint</Application>
  <PresentationFormat>Affichage à l'écran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HEURE DU JEUDI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HEURE DU JEUDI du 23 mai 2019</dc:title>
  <dc:creator>A5704738</dc:creator>
  <cp:lastModifiedBy>A5704738</cp:lastModifiedBy>
  <cp:revision>8</cp:revision>
  <dcterms:created xsi:type="dcterms:W3CDTF">2019-05-22T08:19:18Z</dcterms:created>
  <dcterms:modified xsi:type="dcterms:W3CDTF">2019-05-22T13:33:27Z</dcterms:modified>
</cp:coreProperties>
</file>