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86" r:id="rId2"/>
    <p:sldId id="320" r:id="rId3"/>
    <p:sldId id="321" r:id="rId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049" autoAdjust="0"/>
  </p:normalViewPr>
  <p:slideViewPr>
    <p:cSldViewPr showGuides="1">
      <p:cViewPr>
        <p:scale>
          <a:sx n="120" d="100"/>
          <a:sy n="120" d="100"/>
        </p:scale>
        <p:origin x="-1326" y="-72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9" d="100"/>
          <a:sy n="79" d="100"/>
        </p:scale>
        <p:origin x="-3936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03/06/2019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03/06/2019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4112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3060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288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 lIns="3240000" anchor="ctr"/>
          <a:lstStyle>
            <a:lvl1pPr algn="ctr">
              <a:defRPr/>
            </a:lvl1pPr>
          </a:lstStyle>
          <a:p>
            <a:pPr lvl="0"/>
            <a:r>
              <a:rPr lang="fr-FR" dirty="0" smtClean="0"/>
              <a:t>INSÉRER IMAGE </a:t>
            </a:r>
            <a:br>
              <a:rPr lang="fr-FR" dirty="0" smtClean="0"/>
            </a:br>
            <a:r>
              <a:rPr lang="fr-FR" dirty="0" smtClean="0"/>
              <a:t>254x190,5 mm</a:t>
            </a:r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995936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Forme en L 9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en L 10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051050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Forme en L 10"/>
          <p:cNvSpPr/>
          <p:nvPr userDrawn="1"/>
        </p:nvSpPr>
        <p:spPr>
          <a:xfrm>
            <a:off x="2016000" y="23328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en L 11"/>
          <p:cNvSpPr/>
          <p:nvPr userDrawn="1"/>
        </p:nvSpPr>
        <p:spPr>
          <a:xfrm rot="10800000">
            <a:off x="5472000" y="1196753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e en L 13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15" name="Forme en L 14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46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777922" y="1336341"/>
            <a:ext cx="80484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just">
              <a:lnSpc>
                <a:spcPct val="100000"/>
              </a:lnSpc>
              <a:defRPr/>
            </a:lvl1pPr>
            <a:lvl2pPr algn="just">
              <a:lnSpc>
                <a:spcPct val="100000"/>
              </a:lnSpc>
              <a:defRPr/>
            </a:lvl2pPr>
            <a:lvl3pPr algn="just">
              <a:lnSpc>
                <a:spcPct val="100000"/>
              </a:lnSpc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6404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en L 12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1123200" y="260648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rme en L 14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79" r:id="rId3"/>
    <p:sldLayoutId id="2147483680" r:id="rId4"/>
    <p:sldLayoutId id="2147483683" r:id="rId5"/>
    <p:sldLayoutId id="2147483682" r:id="rId6"/>
    <p:sldLayoutId id="2147483655" r:id="rId7"/>
    <p:sldLayoutId id="2147483671" r:id="rId8"/>
    <p:sldLayoutId id="2147483672" r:id="rId9"/>
    <p:sldLayoutId id="2147483676" r:id="rId10"/>
    <p:sldLayoutId id="2147483673" r:id="rId11"/>
    <p:sldLayoutId id="2147483674" r:id="rId12"/>
    <p:sldLayoutId id="2147483659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 typeface="Britannic Bold" panose="020B0903060703020204" pitchFamily="34" charset="0"/>
        <a:buChar char="&gt;"/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79512" y="2570128"/>
            <a:ext cx="2664296" cy="2015936"/>
          </a:xfrm>
        </p:spPr>
        <p:txBody>
          <a:bodyPr/>
          <a:lstStyle/>
          <a:p>
            <a:r>
              <a:rPr lang="fr-FR" dirty="0" smtClean="0"/>
              <a:t>ELA </a:t>
            </a:r>
            <a:r>
              <a:rPr lang="fr-FR" dirty="0" smtClean="0"/>
              <a:t>&amp;</a:t>
            </a:r>
            <a:br>
              <a:rPr lang="fr-FR" dirty="0" smtClean="0"/>
            </a:br>
            <a:r>
              <a:rPr lang="fr-FR" dirty="0" smtClean="0"/>
              <a:t>ANIMATION AGENCE</a:t>
            </a:r>
            <a:br>
              <a:rPr lang="fr-FR" dirty="0" smtClean="0"/>
            </a:br>
            <a:endParaRPr lang="fr-FR" sz="200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234000" y="4309168"/>
            <a:ext cx="2592000" cy="704008"/>
          </a:xfrm>
        </p:spPr>
        <p:txBody>
          <a:bodyPr/>
          <a:lstStyle/>
          <a:p>
            <a:endParaRPr lang="fr-FR" dirty="0" smtClean="0"/>
          </a:p>
          <a:p>
            <a:r>
              <a:rPr lang="fr-FR" dirty="0" smtClean="0"/>
              <a:t>Direction marchés et offres</a:t>
            </a:r>
          </a:p>
          <a:p>
            <a:endParaRPr lang="fr-FR" dirty="0"/>
          </a:p>
        </p:txBody>
      </p:sp>
      <p:sp>
        <p:nvSpPr>
          <p:cNvPr id="4" name="Espace réservé du texte 139"/>
          <p:cNvSpPr>
            <a:spLocks noGrp="1"/>
          </p:cNvSpPr>
          <p:nvPr/>
        </p:nvSpPr>
        <p:spPr>
          <a:xfrm>
            <a:off x="1043608" y="5301207"/>
            <a:ext cx="8575675" cy="34607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Heure du Jeudi du </a:t>
            </a:r>
            <a:r>
              <a:rPr lang="fr-FR" dirty="0" smtClean="0"/>
              <a:t>6 juin </a:t>
            </a:r>
            <a:r>
              <a:rPr lang="fr-FR" dirty="0" smtClean="0"/>
              <a:t>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816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999" y="404664"/>
            <a:ext cx="7650457" cy="430887"/>
          </a:xfrm>
        </p:spPr>
        <p:txBody>
          <a:bodyPr/>
          <a:lstStyle/>
          <a:p>
            <a:r>
              <a:rPr lang="fr-FR" dirty="0"/>
              <a:t>Tous mobilisés et en basket le 13 juin pour ELA </a:t>
            </a:r>
            <a:r>
              <a:rPr lang="fr-FR" dirty="0" smtClean="0"/>
              <a:t>!</a:t>
            </a:r>
            <a:endParaRPr lang="fr-FR" sz="1800" dirty="0"/>
          </a:p>
        </p:txBody>
      </p:sp>
      <p:sp>
        <p:nvSpPr>
          <p:cNvPr id="15" name="ZoneTexte 14"/>
          <p:cNvSpPr txBox="1"/>
          <p:nvPr/>
        </p:nvSpPr>
        <p:spPr>
          <a:xfrm>
            <a:off x="467544" y="1124744"/>
            <a:ext cx="83529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ELA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 : </a:t>
            </a:r>
          </a:p>
          <a:p>
            <a:pPr marL="285750" lvl="0" indent="-285750" algn="just">
              <a:buClr>
                <a:srgbClr val="C00000"/>
              </a:buClr>
              <a:buFont typeface="Wingdings"/>
              <a:buChar char="Ü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association d’utilité publique qui a été créée en 1992 par Guy Alba à Laxou (54)</a:t>
            </a:r>
          </a:p>
          <a:p>
            <a:pPr marL="285750" lvl="0" indent="-285750" algn="just">
              <a:buClr>
                <a:srgbClr val="C00000"/>
              </a:buClr>
              <a:buFont typeface="Wingdings"/>
              <a:buChar char="Ü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Cliente de la CEGEE depuis 1998</a:t>
            </a:r>
          </a:p>
          <a:p>
            <a:pPr marL="285750" lvl="0" indent="-285750" algn="just">
              <a:buClr>
                <a:srgbClr val="C00000"/>
              </a:buClr>
              <a:buFont typeface="Wingdings"/>
              <a:buChar char="Ü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Premier financeur privé de la recherche sur les leucodystrophies avec 43,5 millions d’euros investis dans la recherche médicale</a:t>
            </a:r>
          </a:p>
          <a:p>
            <a:pPr marL="285750" lvl="0" indent="-285750" algn="just">
              <a:buClr>
                <a:srgbClr val="C00000"/>
              </a:buClr>
              <a:buFont typeface="Wingdings"/>
              <a:buChar char="Ü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Plus de 13 millions d’euros consacrés à l’accompagnement des familles.</a:t>
            </a:r>
          </a:p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Banque pour tous, solidaire et engagée sur son territoire, la CEGEE et ses collaborateurs se mobilisent pour soutenir ELA le 13 juin.</a:t>
            </a:r>
            <a:endParaRPr lang="fr-FR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510" y="3933056"/>
            <a:ext cx="2128490" cy="2131204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467544" y="3550364"/>
            <a:ext cx="6547966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Comment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faire en agence ?</a:t>
            </a:r>
          </a:p>
          <a:p>
            <a:pPr marL="285750" indent="-285750" algn="just">
              <a:buClr>
                <a:schemeClr val="tx1">
                  <a:lumMod val="50000"/>
                  <a:lumOff val="50000"/>
                </a:schemeClr>
              </a:buClr>
              <a:buFont typeface="Wingdings"/>
              <a:buChar char="Ü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Venez travailler en basket </a:t>
            </a:r>
          </a:p>
          <a:p>
            <a:pPr marL="285750" indent="-285750" algn="just">
              <a:buClr>
                <a:schemeClr val="tx1">
                  <a:lumMod val="50000"/>
                  <a:lumOff val="50000"/>
                </a:schemeClr>
              </a:buClr>
              <a:buFont typeface="Wingdings"/>
              <a:buChar char="Ü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Faites le maximum de pas et comptabilisez-les avec votre </a:t>
            </a:r>
            <a:r>
              <a:rPr lang="fr-F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smartphone</a:t>
            </a: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Clr>
                <a:schemeClr val="tx1">
                  <a:lumMod val="50000"/>
                  <a:lumOff val="50000"/>
                </a:schemeClr>
              </a:buClr>
              <a:buFont typeface="Wingdings"/>
              <a:buChar char="Ü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Animez vos agences avec les stickers pour les vitres et pour vos vêtements (envoi prochainement)</a:t>
            </a:r>
          </a:p>
          <a:p>
            <a:pPr marL="285750" indent="-285750" algn="just">
              <a:buClr>
                <a:schemeClr val="tx1">
                  <a:lumMod val="50000"/>
                  <a:lumOff val="50000"/>
                </a:schemeClr>
              </a:buClr>
              <a:buFont typeface="Wingdings"/>
              <a:buChar char="Ü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Expliquez notre engagement à vos clients</a:t>
            </a:r>
          </a:p>
          <a:p>
            <a:pPr marL="285750" indent="-285750" algn="just">
              <a:buClr>
                <a:schemeClr val="tx1">
                  <a:lumMod val="50000"/>
                  <a:lumOff val="50000"/>
                </a:schemeClr>
              </a:buClr>
              <a:buFont typeface="Wingdings"/>
              <a:buChar char="Ü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Postez des photos sur </a:t>
            </a:r>
            <a:r>
              <a:rPr lang="fr-F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Yammer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(les meilleures seront déposées sur </a:t>
            </a:r>
            <a:r>
              <a:rPr lang="fr-F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nos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réseaux sociaux CEGEE)</a:t>
            </a:r>
          </a:p>
          <a:p>
            <a:pPr marL="285750" indent="-285750" algn="just">
              <a:buClr>
                <a:schemeClr val="tx1">
                  <a:lumMod val="50000"/>
                  <a:lumOff val="50000"/>
                </a:schemeClr>
              </a:buClr>
              <a:buFont typeface="Wingdings"/>
              <a:buChar char="Ü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Et surtout envoyez-nous les pas de votre agence via le lien </a:t>
            </a:r>
            <a:r>
              <a:rPr lang="fr-F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Yammer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dédié qui vous sera communiqué la veille</a:t>
            </a:r>
          </a:p>
          <a:p>
            <a:pPr algn="just">
              <a:buClr>
                <a:srgbClr val="C00000"/>
              </a:buClr>
            </a:pPr>
            <a:endParaRPr lang="fr-FR" sz="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b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13 juin, la CEGEE montre son engagement </a:t>
            </a:r>
            <a:r>
              <a:rPr lang="fr-FR" sz="1600" b="1" u="sng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fr-FR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60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25999" y="404664"/>
            <a:ext cx="7650457" cy="430887"/>
          </a:xfrm>
        </p:spPr>
        <p:txBody>
          <a:bodyPr/>
          <a:lstStyle/>
          <a:p>
            <a:r>
              <a:rPr lang="fr-FR" dirty="0" smtClean="0"/>
              <a:t>Animation Agence </a:t>
            </a:r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613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6843</TotalTime>
  <Words>33</Words>
  <Application>Microsoft Office PowerPoint</Application>
  <PresentationFormat>Affichage à l'écran (4:3)</PresentationFormat>
  <Paragraphs>25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ELA &amp; ANIMATION AGENCE </vt:lpstr>
      <vt:lpstr>Tous mobilisés et en basket le 13 juin pour ELA !</vt:lpstr>
      <vt:lpstr>Animation Agence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A5701248</cp:lastModifiedBy>
  <cp:revision>503</cp:revision>
  <cp:lastPrinted>2018-09-25T07:31:07Z</cp:lastPrinted>
  <dcterms:created xsi:type="dcterms:W3CDTF">2017-05-30T18:41:27Z</dcterms:created>
  <dcterms:modified xsi:type="dcterms:W3CDTF">2019-06-03T15:22:06Z</dcterms:modified>
</cp:coreProperties>
</file>