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4"/>
  </p:sldMasterIdLst>
  <p:notesMasterIdLst>
    <p:notesMasterId r:id="rId9"/>
  </p:notesMasterIdLst>
  <p:handoutMasterIdLst>
    <p:handoutMasterId r:id="rId10"/>
  </p:handoutMasterIdLst>
  <p:sldIdLst>
    <p:sldId id="270" r:id="rId5"/>
    <p:sldId id="290" r:id="rId6"/>
    <p:sldId id="293" r:id="rId7"/>
    <p:sldId id="294" r:id="rId8"/>
  </p:sldIdLst>
  <p:sldSz cx="9144000" cy="6858000" type="screen4x3"/>
  <p:notesSz cx="6797675" cy="992663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>
          <p15:clr>
            <a:srgbClr val="A4A3A4"/>
          </p15:clr>
        </p15:guide>
        <p15:guide id="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 userDrawn="1">
          <p15:clr>
            <a:srgbClr val="A4A3A4"/>
          </p15:clr>
        </p15:guide>
        <p15:guide id="2" pos="2141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Davina Dauzet" initials="DD" lastIdx="8" clrIdx="0">
    <p:extLst/>
  </p:cmAuthor>
  <p:cmAuthor id="2" name="Davina Dauzet" initials="DD [2]" lastIdx="1" clrIdx="1">
    <p:extLst/>
  </p:cmAuthor>
  <p:cmAuthor id="3" name="Davina Dauzet" initials="DD [3]" lastIdx="1" clrIdx="2">
    <p:extLst/>
  </p:cmAuthor>
  <p:cmAuthor id="4" name="Davina Dauzet" initials="DD [4]" lastIdx="1" clrIdx="3">
    <p:extLst/>
  </p:cmAuthor>
  <p:cmAuthor id="5" name="Davina Dauzet" initials="DD [5]" lastIdx="1" clrIdx="4">
    <p:extLst/>
  </p:cmAuthor>
  <p:cmAuthor id="6" name="Davina Dauzet" initials="DD [6]" lastIdx="1" clrIdx="5">
    <p:extLst/>
  </p:cmAuthor>
  <p:cmAuthor id="7" name="Davina Dauzet" initials="DD [7]" lastIdx="1" clrIdx="6">
    <p:extLst/>
  </p:cmAuthor>
  <p:cmAuthor id="8" name="Davina Dauzet" initials="DD [8]" lastIdx="1" clrIdx="7">
    <p:extLst/>
  </p:cmAuthor>
  <p:cmAuthor id="9" name="Davina Dauzet" initials="DD [9]" lastIdx="1" clrIdx="8">
    <p:extLst/>
  </p:cmAuthor>
  <p:cmAuthor id="10" name="Davina Dauzet" initials="DD [10]" lastIdx="1" clrIdx="9">
    <p:extLst/>
  </p:cmAuthor>
  <p:cmAuthor id="11" name="Davina Dauzet" initials="DD [11]" lastIdx="1" clrIdx="10">
    <p:extLst/>
  </p:cmAuthor>
  <p:cmAuthor id="12" name="Davina Dauzet" initials="DD [12]" lastIdx="1" clrIdx="11">
    <p:extLst/>
  </p:cmAuthor>
  <p:cmAuthor id="13" name="Davina Dauzet" initials="DD [13]" lastIdx="1" clrIdx="12">
    <p:extLst/>
  </p:cmAuthor>
  <p:cmAuthor id="14" name="Davina Dauzet" initials="DD [14]" lastIdx="1" clrIdx="13">
    <p:extLst/>
  </p:cmAuthor>
  <p:cmAuthor id="15" name="Davina Dauzet" initials="DD [15]" lastIdx="1" clrIdx="14">
    <p:extLst/>
  </p:cmAuthor>
  <p:cmAuthor id="16" name="Davina Dauzet" initials="DD [16]" lastIdx="1" clrIdx="15">
    <p:extLst/>
  </p:cmAuthor>
  <p:cmAuthor id="17" name="Davina Dauzet" initials="DD [17]" lastIdx="1" clrIdx="16">
    <p:extLst/>
  </p:cmAuthor>
  <p:cmAuthor id="18" name="Davina Dauzet" initials="DD [18]" lastIdx="1" clrIdx="17">
    <p:extLst/>
  </p:cmAuthor>
  <p:cmAuthor id="19" name="Davina Dauzet" initials="DD [19]" lastIdx="2" clrIdx="18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E767C"/>
    <a:srgbClr val="F7ADA7"/>
    <a:srgbClr val="FBD8D5"/>
    <a:srgbClr val="F63691"/>
    <a:srgbClr val="FFFFFF"/>
    <a:srgbClr val="C31632"/>
    <a:srgbClr val="223A5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 autoAdjust="0"/>
    <p:restoredTop sz="98083" autoAdjust="0"/>
  </p:normalViewPr>
  <p:slideViewPr>
    <p:cSldViewPr showGuides="1">
      <p:cViewPr varScale="1">
        <p:scale>
          <a:sx n="111" d="100"/>
          <a:sy n="111" d="100"/>
        </p:scale>
        <p:origin x="1614" y="78"/>
      </p:cViewPr>
      <p:guideLst>
        <p:guide orient="horz"/>
        <p:guide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howGuides="1">
      <p:cViewPr varScale="1">
        <p:scale>
          <a:sx n="88" d="100"/>
          <a:sy n="88" d="100"/>
        </p:scale>
        <p:origin x="-3870" y="-120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commentAuthors" Target="commentAuthors.xml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notesMaster" Target="notesMasters/notesMaster1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50444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EE0349-EDD4-49F9-AF80-3B443319975B}" type="datetimeFigureOut">
              <a:rPr lang="fr-FR" smtClean="0"/>
              <a:t>10/07/2019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1" y="9428584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50444" y="9428584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F696377-EC5A-470E-8B46-F875CBA3288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410622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44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998B5C-2BD5-47C8-8BFF-FF284A350E8C}" type="datetimeFigureOut">
              <a:rPr lang="fr-FR" smtClean="0"/>
              <a:t>10/07/2019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79768" y="4715154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1" y="9428584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44" y="9428584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043B20C-9EC3-456B-8DFC-4A38DA7612A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394751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image" Target="../media/image7.jpeg"/><Relationship Id="rId7" Type="http://schemas.openxmlformats.org/officeDocument/2006/relationships/image" Target="../media/image11.jpe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10" Type="http://schemas.openxmlformats.org/officeDocument/2006/relationships/image" Target="../media/image14.jpeg"/><Relationship Id="rId4" Type="http://schemas.openxmlformats.org/officeDocument/2006/relationships/image" Target="../media/image8.jpeg"/><Relationship Id="rId9" Type="http://schemas.openxmlformats.org/officeDocument/2006/relationships/image" Target="../media/image1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3.png"/><Relationship Id="rId5" Type="http://schemas.openxmlformats.org/officeDocument/2006/relationships/image" Target="../media/image7.jpeg"/><Relationship Id="rId4" Type="http://schemas.openxmlformats.org/officeDocument/2006/relationships/image" Target="../media/image14.jpe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emf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jpeg"/><Relationship Id="rId5" Type="http://schemas.openxmlformats.org/officeDocument/2006/relationships/image" Target="../media/image13.png"/><Relationship Id="rId4" Type="http://schemas.openxmlformats.org/officeDocument/2006/relationships/image" Target="../media/image7.jpe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emf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jpeg"/><Relationship Id="rId5" Type="http://schemas.openxmlformats.org/officeDocument/2006/relationships/image" Target="../media/image13.png"/><Relationship Id="rId4" Type="http://schemas.openxmlformats.org/officeDocument/2006/relationships/image" Target="../media/image7.jpeg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ge de garde visuel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Image 2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7384" y="6434571"/>
            <a:ext cx="1342568" cy="201600"/>
          </a:xfrm>
          <a:prstGeom prst="rect">
            <a:avLst/>
          </a:prstGeom>
        </p:spPr>
      </p:pic>
      <p:pic>
        <p:nvPicPr>
          <p:cNvPr id="18" name="Espace réservé pour une image 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6480" y="6251818"/>
            <a:ext cx="1796000" cy="402987"/>
          </a:xfrm>
          <a:prstGeom prst="rect">
            <a:avLst/>
          </a:prstGeom>
        </p:spPr>
      </p:pic>
      <p:pic>
        <p:nvPicPr>
          <p:cNvPr id="3" name="Image 2" descr="1 - copie.jp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992" y="188640"/>
            <a:ext cx="4464000" cy="1318908"/>
          </a:xfrm>
          <a:prstGeom prst="rect">
            <a:avLst/>
          </a:prstGeom>
        </p:spPr>
      </p:pic>
      <p:pic>
        <p:nvPicPr>
          <p:cNvPr id="5" name="Image 4" descr="2 - copie.jpg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992" y="1556792"/>
            <a:ext cx="4464496" cy="1321471"/>
          </a:xfrm>
          <a:prstGeom prst="rect">
            <a:avLst/>
          </a:prstGeom>
        </p:spPr>
      </p:pic>
      <p:pic>
        <p:nvPicPr>
          <p:cNvPr id="11" name="Image 10" descr="3 - copie.jpg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992" y="2924944"/>
            <a:ext cx="4464496" cy="1321917"/>
          </a:xfrm>
          <a:prstGeom prst="rect">
            <a:avLst/>
          </a:prstGeom>
        </p:spPr>
      </p:pic>
      <p:pic>
        <p:nvPicPr>
          <p:cNvPr id="12" name="Image 11" descr="4 - copie.jpg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992" y="4293096"/>
            <a:ext cx="4464496" cy="1319056"/>
          </a:xfrm>
          <a:prstGeom prst="rect">
            <a:avLst/>
          </a:prstGeom>
        </p:spPr>
      </p:pic>
      <p:pic>
        <p:nvPicPr>
          <p:cNvPr id="1026" name="Picture 2" descr="\\Fsgeedpr\departements\GEE DCOM_INTERNE_MULTIMEDIAS DPR\IMAGE CEGEE\Nouvelle identité graphique\Hashtag\logoterritoiredavenir.jpg"/>
          <p:cNvPicPr>
            <a:picLocks noChangeAspect="1" noChangeArrowheads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5733256"/>
            <a:ext cx="2414587" cy="247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Image 12" descr="logoterritoiredavenir2.png"/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9" y="6194237"/>
            <a:ext cx="669054" cy="599266"/>
          </a:xfrm>
          <a:prstGeom prst="rect">
            <a:avLst/>
          </a:prstGeom>
        </p:spPr>
      </p:pic>
      <p:pic>
        <p:nvPicPr>
          <p:cNvPr id="14" name="Image 13" descr="LOGO_VousetreUtile - copie.jpg"/>
          <p:cNvPicPr>
            <a:picLocks noChangeAspect="1"/>
          </p:cNvPicPr>
          <p:nvPr userDrawn="1"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9512" y="188640"/>
            <a:ext cx="977367" cy="1152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42056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ge de garde visuel à insér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fond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-1107504"/>
            <a:ext cx="8712968" cy="7597708"/>
          </a:xfrm>
          <a:prstGeom prst="rect">
            <a:avLst/>
          </a:prstGeom>
        </p:spPr>
      </p:pic>
      <p:pic>
        <p:nvPicPr>
          <p:cNvPr id="3" name="Image 2" descr="#.png"/>
          <p:cNvPicPr>
            <a:picLocks noChangeAspect="1"/>
          </p:cNvPicPr>
          <p:nvPr userDrawn="1"/>
        </p:nvPicPr>
        <p:blipFill>
          <a:blip r:embed="rId3" cstate="print">
            <a:alphaModFix amt="5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7864" y="-603448"/>
            <a:ext cx="5194941" cy="8136904"/>
          </a:xfrm>
          <a:prstGeom prst="rect">
            <a:avLst/>
          </a:prstGeom>
        </p:spPr>
      </p:pic>
      <p:pic>
        <p:nvPicPr>
          <p:cNvPr id="2" name="Image 1" descr="LOGO_VousetreUtile - copie.jpg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9512" y="188640"/>
            <a:ext cx="977367" cy="1152128"/>
          </a:xfrm>
          <a:prstGeom prst="rect">
            <a:avLst/>
          </a:prstGeom>
        </p:spPr>
      </p:pic>
      <p:pic>
        <p:nvPicPr>
          <p:cNvPr id="9" name="Espace réservé pour une image  8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6480" y="6251818"/>
            <a:ext cx="1796000" cy="402987"/>
          </a:xfrm>
          <a:prstGeom prst="rect">
            <a:avLst/>
          </a:prstGeom>
        </p:spPr>
      </p:pic>
      <p:pic>
        <p:nvPicPr>
          <p:cNvPr id="7" name="Image 6" descr="logoterritoiredavenir2.png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9" y="6194237"/>
            <a:ext cx="669054" cy="599266"/>
          </a:xfrm>
          <a:prstGeom prst="rect">
            <a:avLst/>
          </a:prstGeom>
        </p:spPr>
      </p:pic>
      <p:pic>
        <p:nvPicPr>
          <p:cNvPr id="11" name="Picture 2" descr="\\Fsgeedpr\departements\GEE DCOM_INTERNE_MULTIMEDIAS DPR\IMAGE CEGEE\Nouvelle identité graphique\Hashtag\logoterritoiredavenir.jpg"/>
          <p:cNvPicPr>
            <a:picLocks noChangeAspect="1" noChangeArrowheads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7765" y="5857081"/>
            <a:ext cx="2414587" cy="247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837533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ommai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fond.ai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9832" y="2564904"/>
            <a:ext cx="8328248" cy="5656268"/>
          </a:xfrm>
          <a:prstGeom prst="rect">
            <a:avLst/>
          </a:prstGeom>
        </p:spPr>
      </p:pic>
      <p:sp>
        <p:nvSpPr>
          <p:cNvPr id="5" name="Titre 1"/>
          <p:cNvSpPr>
            <a:spLocks noGrp="1"/>
          </p:cNvSpPr>
          <p:nvPr>
            <p:ph type="title" hasCustomPrompt="1"/>
          </p:nvPr>
        </p:nvSpPr>
        <p:spPr>
          <a:xfrm>
            <a:off x="1619672" y="692696"/>
            <a:ext cx="1512000" cy="432048"/>
          </a:xfrm>
        </p:spPr>
        <p:txBody>
          <a:bodyPr anchor="t">
            <a:noAutofit/>
          </a:bodyPr>
          <a:lstStyle>
            <a:lvl1pPr algn="ctr">
              <a:defRPr sz="2200" b="1" cap="all">
                <a:solidFill>
                  <a:schemeClr val="accent1"/>
                </a:solidFill>
              </a:defRPr>
            </a:lvl1pPr>
          </a:lstStyle>
          <a:p>
            <a:r>
              <a:rPr lang="fr-FR" dirty="0" smtClean="0"/>
              <a:t>sommaire</a:t>
            </a:r>
            <a:endParaRPr lang="fr-FR" dirty="0"/>
          </a:p>
        </p:txBody>
      </p:sp>
      <p:sp>
        <p:nvSpPr>
          <p:cNvPr id="2" name="Espace réservé du pied de page 1"/>
          <p:cNvSpPr>
            <a:spLocks noGrp="1"/>
          </p:cNvSpPr>
          <p:nvPr>
            <p:ph type="ftr" sz="quarter" idx="14"/>
          </p:nvPr>
        </p:nvSpPr>
        <p:spPr>
          <a:xfrm>
            <a:off x="1619672" y="6376243"/>
            <a:ext cx="4932000" cy="365125"/>
          </a:xfrm>
          <a:prstGeom prst="rect">
            <a:avLst/>
          </a:prstGeom>
        </p:spPr>
        <p:txBody>
          <a:bodyPr/>
          <a:lstStyle/>
          <a:p>
            <a:r>
              <a:rPr lang="fr-FR" dirty="0" smtClean="0"/>
              <a:t>INTITULÉ DU DOCUMENT • 04 AVRIL 2017</a:t>
            </a:r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5"/>
          </p:nvPr>
        </p:nvSpPr>
        <p:spPr>
          <a:xfrm>
            <a:off x="1619672" y="1340768"/>
            <a:ext cx="6553398" cy="4968453"/>
          </a:xfrm>
        </p:spPr>
        <p:txBody>
          <a:bodyPr/>
          <a:lstStyle>
            <a:lvl1pPr>
              <a:spcBef>
                <a:spcPts val="1200"/>
              </a:spcBef>
              <a:spcAft>
                <a:spcPts val="600"/>
              </a:spcAft>
              <a:tabLst>
                <a:tab pos="5472000" algn="l"/>
              </a:tabLst>
              <a:defRPr sz="1800" cap="none" baseline="0">
                <a:solidFill>
                  <a:schemeClr val="tx1"/>
                </a:solidFill>
              </a:defRPr>
            </a:lvl1pPr>
            <a:lvl2pPr marL="540000">
              <a:lnSpc>
                <a:spcPts val="1800"/>
              </a:lnSpc>
              <a:tabLst>
                <a:tab pos="5472000" algn="l"/>
              </a:tabLst>
              <a:defRPr sz="1400" b="0" cap="none" baseline="0">
                <a:solidFill>
                  <a:schemeClr val="tx1"/>
                </a:solidFill>
              </a:defRPr>
            </a:lvl2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9" name="Image 8" descr="#1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52736" y="722454"/>
            <a:ext cx="3946251" cy="6135546"/>
          </a:xfrm>
          <a:prstGeom prst="rect">
            <a:avLst/>
          </a:prstGeom>
        </p:spPr>
      </p:pic>
      <p:cxnSp>
        <p:nvCxnSpPr>
          <p:cNvPr id="15" name="Connecteur droit 14"/>
          <p:cNvCxnSpPr/>
          <p:nvPr userDrawn="1"/>
        </p:nvCxnSpPr>
        <p:spPr>
          <a:xfrm>
            <a:off x="323528" y="6093296"/>
            <a:ext cx="8460952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1" name="Espace réservé pour une image  8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0272" y="6309320"/>
            <a:ext cx="1796000" cy="402987"/>
          </a:xfrm>
          <a:prstGeom prst="rect">
            <a:avLst/>
          </a:prstGeom>
        </p:spPr>
      </p:pic>
      <p:pic>
        <p:nvPicPr>
          <p:cNvPr id="13" name="Image 12" descr="logoterritoiredavenir2.png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9" y="6194237"/>
            <a:ext cx="669054" cy="599266"/>
          </a:xfrm>
          <a:prstGeom prst="rect">
            <a:avLst/>
          </a:prstGeom>
        </p:spPr>
      </p:pic>
      <p:pic>
        <p:nvPicPr>
          <p:cNvPr id="14" name="Picture 2" descr="\\Fsgeedpr\departements\GEE DCOM_INTERNE_MULTIMEDIAS DPR\IMAGE CEGEE\Nouvelle identité graphique\Hashtag\logoterritoiredavenir.jpg"/>
          <p:cNvPicPr>
            <a:picLocks noChangeAspect="1" noChangeArrowheads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9501" y="6164868"/>
            <a:ext cx="2414587" cy="247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412053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 descr="fond.ai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7984" y="1916832"/>
            <a:ext cx="6096000" cy="4140200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2339752" y="2160032"/>
            <a:ext cx="4464496" cy="476880"/>
          </a:xfrm>
        </p:spPr>
        <p:txBody>
          <a:bodyPr>
            <a:noAutofit/>
          </a:bodyPr>
          <a:lstStyle>
            <a:lvl1pPr algn="ctr"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 smtClean="0"/>
              <a:t>  </a:t>
            </a:r>
            <a:r>
              <a:rPr lang="fr-FR" dirty="0" err="1" smtClean="0"/>
              <a:t>lorem</a:t>
            </a:r>
            <a:r>
              <a:rPr lang="fr-FR" dirty="0" smtClean="0"/>
              <a:t> </a:t>
            </a:r>
            <a:r>
              <a:rPr lang="fr-FR" dirty="0" err="1" smtClean="0"/>
              <a:t>ipsum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2339752" y="2473200"/>
            <a:ext cx="4464496" cy="540000"/>
          </a:xfrm>
        </p:spPr>
        <p:txBody>
          <a:bodyPr tIns="82800">
            <a:normAutofit/>
          </a:bodyPr>
          <a:lstStyle>
            <a:lvl1pPr marL="0" indent="0" algn="ctr">
              <a:buNone/>
              <a:defRPr sz="2200" b="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 smtClean="0"/>
              <a:t>dolor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Ipsum</a:t>
            </a:r>
            <a:r>
              <a:rPr lang="fr-FR" dirty="0" smtClean="0"/>
              <a:t> </a:t>
            </a:r>
          </a:p>
          <a:p>
            <a:endParaRPr lang="fr-FR" dirty="0" smtClean="0"/>
          </a:p>
          <a:p>
            <a:endParaRPr lang="fr-FR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0"/>
          </p:nvPr>
        </p:nvSpPr>
        <p:spPr>
          <a:xfrm>
            <a:off x="789379" y="6495449"/>
            <a:ext cx="6248619" cy="365125"/>
          </a:xfrm>
          <a:prstGeom prst="rect">
            <a:avLst/>
          </a:prstGeom>
        </p:spPr>
        <p:txBody>
          <a:bodyPr/>
          <a:lstStyle/>
          <a:p>
            <a:r>
              <a:rPr lang="fr-FR" smtClean="0"/>
              <a:t>INTITULÉ DU DOCUMENT • 04 AVRIL 2017</a:t>
            </a:r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2"/>
          </p:nvPr>
        </p:nvSpPr>
        <p:spPr>
          <a:xfrm>
            <a:off x="2483768" y="4292600"/>
            <a:ext cx="4176713" cy="2016720"/>
          </a:xfrm>
        </p:spPr>
        <p:txBody>
          <a:bodyPr/>
          <a:lstStyle>
            <a:lvl1pPr marL="342900" indent="-216000">
              <a:lnSpc>
                <a:spcPts val="3000"/>
              </a:lnSpc>
              <a:spcAft>
                <a:spcPts val="0"/>
              </a:spcAft>
              <a:buFont typeface="+mj-lt"/>
              <a:buAutoNum type="arabicPeriod"/>
              <a:defRPr sz="1400"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3" hasCustomPrompt="1"/>
          </p:nvPr>
        </p:nvSpPr>
        <p:spPr>
          <a:xfrm>
            <a:off x="4284080" y="1845171"/>
            <a:ext cx="575841" cy="575717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fr-FR" dirty="0" smtClean="0"/>
              <a:t>I-</a:t>
            </a:r>
            <a:endParaRPr lang="fr-FR" dirty="0"/>
          </a:p>
        </p:txBody>
      </p:sp>
      <p:cxnSp>
        <p:nvCxnSpPr>
          <p:cNvPr id="16" name="Connecteur droit 15"/>
          <p:cNvCxnSpPr/>
          <p:nvPr userDrawn="1"/>
        </p:nvCxnSpPr>
        <p:spPr>
          <a:xfrm>
            <a:off x="323528" y="6093296"/>
            <a:ext cx="8460952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8" name="Image 7" descr="# copie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6256" y="1412776"/>
            <a:ext cx="1307592" cy="2033016"/>
          </a:xfrm>
          <a:prstGeom prst="rect">
            <a:avLst/>
          </a:prstGeom>
        </p:spPr>
      </p:pic>
      <p:pic>
        <p:nvPicPr>
          <p:cNvPr id="13" name="Espace réservé pour une image  8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0272" y="6309320"/>
            <a:ext cx="1796000" cy="402987"/>
          </a:xfrm>
          <a:prstGeom prst="rect">
            <a:avLst/>
          </a:prstGeom>
        </p:spPr>
      </p:pic>
      <p:pic>
        <p:nvPicPr>
          <p:cNvPr id="14" name="Image 13" descr="logoterritoiredavenir2.png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9" y="6194237"/>
            <a:ext cx="669054" cy="599266"/>
          </a:xfrm>
          <a:prstGeom prst="rect">
            <a:avLst/>
          </a:prstGeom>
        </p:spPr>
      </p:pic>
      <p:pic>
        <p:nvPicPr>
          <p:cNvPr id="15" name="Picture 2" descr="\\Fsgeedpr\departements\GEE DCOM_INTERNE_MULTIMEDIAS DPR\IMAGE CEGEE\Nouvelle identité graphique\Hashtag\logoterritoiredavenir.jpg"/>
          <p:cNvPicPr>
            <a:picLocks noChangeAspect="1" noChangeArrowheads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9501" y="6164868"/>
            <a:ext cx="2414587" cy="247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414268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texte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/>
          <p:cNvSpPr>
            <a:spLocks noGrp="1"/>
          </p:cNvSpPr>
          <p:nvPr>
            <p:ph type="ftr" sz="quarter" idx="14"/>
          </p:nvPr>
        </p:nvSpPr>
        <p:spPr>
          <a:xfrm>
            <a:off x="789379" y="6495449"/>
            <a:ext cx="6248619" cy="365125"/>
          </a:xfrm>
          <a:prstGeom prst="rect">
            <a:avLst/>
          </a:prstGeom>
        </p:spPr>
        <p:txBody>
          <a:bodyPr/>
          <a:lstStyle/>
          <a:p>
            <a:r>
              <a:rPr lang="fr-FR" smtClean="0"/>
              <a:t>INTITULÉ DU DOCUMENT • 04 AVRIL 2017</a:t>
            </a:r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6"/>
          </p:nvPr>
        </p:nvSpPr>
        <p:spPr>
          <a:xfrm>
            <a:off x="1026000" y="1620000"/>
            <a:ext cx="3618008" cy="584864"/>
          </a:xfrm>
        </p:spPr>
        <p:txBody>
          <a:bodyPr/>
          <a:lstStyle>
            <a:lvl1pPr marL="144000" indent="-144000">
              <a:spcBef>
                <a:spcPts val="300"/>
              </a:spcBef>
              <a:spcAft>
                <a:spcPts val="1200"/>
              </a:spcAft>
              <a:buClr>
                <a:schemeClr val="accent1"/>
              </a:buClr>
              <a:buFontTx/>
              <a:buBlip>
                <a:blip r:embed="rId2"/>
              </a:buBlip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7"/>
          </p:nvPr>
        </p:nvSpPr>
        <p:spPr>
          <a:xfrm>
            <a:off x="1026001" y="2060848"/>
            <a:ext cx="3618008" cy="1440160"/>
          </a:xfrm>
        </p:spPr>
        <p:txBody>
          <a:bodyPr/>
          <a:lstStyle>
            <a:lvl1pPr marL="144000">
              <a:lnSpc>
                <a:spcPts val="1600"/>
              </a:lnSpc>
              <a:spcAft>
                <a:spcPts val="0"/>
              </a:spcAft>
              <a:defRPr sz="1200"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9" name="Titre 8"/>
          <p:cNvSpPr>
            <a:spLocks noGrp="1"/>
          </p:cNvSpPr>
          <p:nvPr>
            <p:ph type="title" hasCustomPrompt="1"/>
          </p:nvPr>
        </p:nvSpPr>
        <p:spPr>
          <a:xfrm>
            <a:off x="1115616" y="260648"/>
            <a:ext cx="3816424" cy="769441"/>
          </a:xfrm>
        </p:spPr>
        <p:txBody>
          <a:bodyPr/>
          <a:lstStyle>
            <a:lvl1pPr>
              <a:defRPr baseline="0"/>
            </a:lvl1pPr>
          </a:lstStyle>
          <a:p>
            <a:r>
              <a:rPr lang="fr-FR" dirty="0" smtClean="0"/>
              <a:t>Titre </a:t>
            </a:r>
            <a:r>
              <a:rPr lang="fr-FR" dirty="0" err="1" smtClean="0"/>
              <a:t>lorem</a:t>
            </a:r>
            <a:r>
              <a:rPr lang="fr-FR" dirty="0" smtClean="0"/>
              <a:t> </a:t>
            </a:r>
            <a:r>
              <a:rPr lang="fr-FR" dirty="0" err="1" smtClean="0"/>
              <a:t>ipsum</a:t>
            </a:r>
            <a:r>
              <a:rPr lang="fr-FR" dirty="0" smtClean="0"/>
              <a:t> </a:t>
            </a:r>
            <a:r>
              <a:rPr lang="fr-FR" dirty="0" err="1" smtClean="0"/>
              <a:t>dolor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err="1" smtClean="0"/>
              <a:t>dolor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amet</a:t>
            </a:r>
            <a:r>
              <a:rPr lang="fr-FR" dirty="0" smtClean="0"/>
              <a:t> </a:t>
            </a:r>
            <a:r>
              <a:rPr lang="fr-FR" dirty="0" err="1" smtClean="0"/>
              <a:t>lorem</a:t>
            </a:r>
            <a:endParaRPr lang="fr-FR" dirty="0"/>
          </a:p>
        </p:txBody>
      </p:sp>
      <p:cxnSp>
        <p:nvCxnSpPr>
          <p:cNvPr id="11" name="Connecteur droit 10"/>
          <p:cNvCxnSpPr/>
          <p:nvPr userDrawn="1"/>
        </p:nvCxnSpPr>
        <p:spPr>
          <a:xfrm>
            <a:off x="4680000" y="1700213"/>
            <a:ext cx="0" cy="1582987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Espace réservé du texte 4"/>
          <p:cNvSpPr>
            <a:spLocks noGrp="1"/>
          </p:cNvSpPr>
          <p:nvPr>
            <p:ph type="body" sz="quarter" idx="18"/>
          </p:nvPr>
        </p:nvSpPr>
        <p:spPr>
          <a:xfrm>
            <a:off x="4932363" y="1628775"/>
            <a:ext cx="3816350" cy="1871663"/>
          </a:xfrm>
        </p:spPr>
        <p:txBody>
          <a:bodyPr/>
          <a:lstStyle>
            <a:lvl1pPr>
              <a:defRPr sz="1800" cap="none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12" name="Espace réservé du texte 3"/>
          <p:cNvSpPr>
            <a:spLocks noGrp="1"/>
          </p:cNvSpPr>
          <p:nvPr>
            <p:ph type="body" sz="quarter" idx="19"/>
          </p:nvPr>
        </p:nvSpPr>
        <p:spPr>
          <a:xfrm>
            <a:off x="1674072" y="4176000"/>
            <a:ext cx="7218408" cy="1989304"/>
          </a:xfrm>
        </p:spPr>
        <p:txBody>
          <a:bodyPr/>
          <a:lstStyle>
            <a:lvl1pPr marL="324000" indent="-144000">
              <a:lnSpc>
                <a:spcPts val="16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1200"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13" name="Espace réservé du texte 3"/>
          <p:cNvSpPr>
            <a:spLocks noGrp="1"/>
          </p:cNvSpPr>
          <p:nvPr>
            <p:ph type="body" sz="quarter" idx="20"/>
          </p:nvPr>
        </p:nvSpPr>
        <p:spPr>
          <a:xfrm>
            <a:off x="1674072" y="3816000"/>
            <a:ext cx="7218408" cy="584864"/>
          </a:xfrm>
        </p:spPr>
        <p:txBody>
          <a:bodyPr/>
          <a:lstStyle>
            <a:lvl1pPr marL="171450" indent="-171450">
              <a:spcBef>
                <a:spcPts val="300"/>
              </a:spcBef>
              <a:spcAft>
                <a:spcPts val="1200"/>
              </a:spcAft>
              <a:buClr>
                <a:schemeClr val="accent1"/>
              </a:buClr>
              <a:buFontTx/>
              <a:buBlip>
                <a:blip r:embed="rId2"/>
              </a:buBlip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cxnSp>
        <p:nvCxnSpPr>
          <p:cNvPr id="16" name="Connecteur droit 15"/>
          <p:cNvCxnSpPr/>
          <p:nvPr userDrawn="1"/>
        </p:nvCxnSpPr>
        <p:spPr>
          <a:xfrm flipV="1">
            <a:off x="1043608" y="332656"/>
            <a:ext cx="0" cy="648072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569104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2 texte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/>
          <p:cNvSpPr>
            <a:spLocks noGrp="1"/>
          </p:cNvSpPr>
          <p:nvPr>
            <p:ph type="ftr" sz="quarter" idx="14"/>
          </p:nvPr>
        </p:nvSpPr>
        <p:spPr>
          <a:xfrm>
            <a:off x="789381" y="6525344"/>
            <a:ext cx="6248619" cy="365125"/>
          </a:xfrm>
          <a:prstGeom prst="rect">
            <a:avLst/>
          </a:prstGeom>
        </p:spPr>
        <p:txBody>
          <a:bodyPr/>
          <a:lstStyle/>
          <a:p>
            <a:r>
              <a:rPr lang="fr-FR" dirty="0" smtClean="0"/>
              <a:t>FRO • JUILLET 2019</a:t>
            </a:r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6"/>
          </p:nvPr>
        </p:nvSpPr>
        <p:spPr>
          <a:xfrm>
            <a:off x="1025999" y="1620000"/>
            <a:ext cx="7722463" cy="584864"/>
          </a:xfrm>
        </p:spPr>
        <p:txBody>
          <a:bodyPr/>
          <a:lstStyle>
            <a:lvl1pPr marL="144000" indent="-144000">
              <a:spcBef>
                <a:spcPts val="300"/>
              </a:spcBef>
              <a:spcAft>
                <a:spcPts val="1200"/>
              </a:spcAft>
              <a:buClr>
                <a:schemeClr val="accent1"/>
              </a:buClr>
              <a:buFontTx/>
              <a:buBlip>
                <a:blip r:embed="rId2"/>
              </a:buBlip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7"/>
          </p:nvPr>
        </p:nvSpPr>
        <p:spPr>
          <a:xfrm>
            <a:off x="1026000" y="2060848"/>
            <a:ext cx="7722463" cy="4032448"/>
          </a:xfrm>
        </p:spPr>
        <p:txBody>
          <a:bodyPr/>
          <a:lstStyle>
            <a:lvl1pPr marL="144000">
              <a:lnSpc>
                <a:spcPts val="1600"/>
              </a:lnSpc>
              <a:spcAft>
                <a:spcPts val="0"/>
              </a:spcAft>
              <a:defRPr sz="1200"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9" name="Titre 8"/>
          <p:cNvSpPr>
            <a:spLocks noGrp="1"/>
          </p:cNvSpPr>
          <p:nvPr>
            <p:ph type="title" hasCustomPrompt="1"/>
          </p:nvPr>
        </p:nvSpPr>
        <p:spPr>
          <a:xfrm>
            <a:off x="1115616" y="260648"/>
            <a:ext cx="3816424" cy="769441"/>
          </a:xfrm>
        </p:spPr>
        <p:txBody>
          <a:bodyPr/>
          <a:lstStyle>
            <a:lvl1pPr>
              <a:defRPr baseline="0"/>
            </a:lvl1pPr>
          </a:lstStyle>
          <a:p>
            <a:r>
              <a:rPr lang="fr-FR" dirty="0" smtClean="0"/>
              <a:t>Titre </a:t>
            </a:r>
            <a:r>
              <a:rPr lang="fr-FR" dirty="0" err="1" smtClean="0"/>
              <a:t>lorem</a:t>
            </a:r>
            <a:r>
              <a:rPr lang="fr-FR" dirty="0" smtClean="0"/>
              <a:t> </a:t>
            </a:r>
            <a:r>
              <a:rPr lang="fr-FR" dirty="0" err="1" smtClean="0"/>
              <a:t>ipsum</a:t>
            </a:r>
            <a:r>
              <a:rPr lang="fr-FR" dirty="0" smtClean="0"/>
              <a:t> </a:t>
            </a:r>
            <a:r>
              <a:rPr lang="fr-FR" dirty="0" err="1" smtClean="0"/>
              <a:t>dolor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err="1" smtClean="0"/>
              <a:t>dolor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amet</a:t>
            </a:r>
            <a:r>
              <a:rPr lang="fr-FR" dirty="0" smtClean="0"/>
              <a:t> </a:t>
            </a:r>
            <a:r>
              <a:rPr lang="fr-FR" dirty="0" err="1" smtClean="0"/>
              <a:t>lorem</a:t>
            </a:r>
            <a:endParaRPr lang="fr-FR" dirty="0"/>
          </a:p>
        </p:txBody>
      </p:sp>
      <p:cxnSp>
        <p:nvCxnSpPr>
          <p:cNvPr id="10" name="Connecteur droit 9"/>
          <p:cNvCxnSpPr/>
          <p:nvPr userDrawn="1"/>
        </p:nvCxnSpPr>
        <p:spPr>
          <a:xfrm flipV="1">
            <a:off x="1043608" y="332656"/>
            <a:ext cx="0" cy="648072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4473187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texte et tableau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/>
          <p:cNvSpPr>
            <a:spLocks noGrp="1"/>
          </p:cNvSpPr>
          <p:nvPr>
            <p:ph type="ftr" sz="quarter" idx="14"/>
          </p:nvPr>
        </p:nvSpPr>
        <p:spPr>
          <a:xfrm>
            <a:off x="789379" y="6495449"/>
            <a:ext cx="6248619" cy="365125"/>
          </a:xfrm>
          <a:prstGeom prst="rect">
            <a:avLst/>
          </a:prstGeom>
        </p:spPr>
        <p:txBody>
          <a:bodyPr/>
          <a:lstStyle/>
          <a:p>
            <a:r>
              <a:rPr lang="fr-FR" smtClean="0"/>
              <a:t>INTITULÉ DU DOCUMENT • 04 AVRIL 2017</a:t>
            </a:r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6"/>
          </p:nvPr>
        </p:nvSpPr>
        <p:spPr>
          <a:xfrm>
            <a:off x="1026000" y="1620000"/>
            <a:ext cx="7633394" cy="187325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 hasCustomPrompt="1"/>
          </p:nvPr>
        </p:nvSpPr>
        <p:spPr>
          <a:xfrm>
            <a:off x="1026000" y="306000"/>
            <a:ext cx="3816424" cy="769441"/>
          </a:xfrm>
        </p:spPr>
        <p:txBody>
          <a:bodyPr/>
          <a:lstStyle>
            <a:lvl1pPr>
              <a:defRPr baseline="0"/>
            </a:lvl1pPr>
          </a:lstStyle>
          <a:p>
            <a:r>
              <a:rPr lang="fr-FR" dirty="0" smtClean="0"/>
              <a:t>Titre </a:t>
            </a:r>
            <a:r>
              <a:rPr lang="fr-FR" dirty="0" err="1" smtClean="0"/>
              <a:t>lorem</a:t>
            </a:r>
            <a:r>
              <a:rPr lang="fr-FR" dirty="0" smtClean="0"/>
              <a:t> </a:t>
            </a:r>
            <a:r>
              <a:rPr lang="fr-FR" dirty="0" err="1" smtClean="0"/>
              <a:t>ipsum</a:t>
            </a:r>
            <a:r>
              <a:rPr lang="fr-FR" dirty="0" smtClean="0"/>
              <a:t> </a:t>
            </a:r>
            <a:r>
              <a:rPr lang="fr-FR" dirty="0" err="1" smtClean="0"/>
              <a:t>dolor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err="1" smtClean="0"/>
              <a:t>dolor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amet</a:t>
            </a:r>
            <a:r>
              <a:rPr lang="fr-FR" dirty="0" smtClean="0"/>
              <a:t> </a:t>
            </a:r>
            <a:r>
              <a:rPr lang="fr-FR" dirty="0" err="1" smtClean="0"/>
              <a:t>lorem</a:t>
            </a:r>
            <a:endParaRPr lang="fr-FR" dirty="0"/>
          </a:p>
        </p:txBody>
      </p:sp>
      <p:sp>
        <p:nvSpPr>
          <p:cNvPr id="8" name="Espace réservé du tableau 4"/>
          <p:cNvSpPr>
            <a:spLocks noGrp="1"/>
          </p:cNvSpPr>
          <p:nvPr>
            <p:ph type="tbl" sz="quarter" idx="17" hasCustomPrompt="1"/>
          </p:nvPr>
        </p:nvSpPr>
        <p:spPr>
          <a:xfrm>
            <a:off x="1116013" y="2709515"/>
            <a:ext cx="6985000" cy="2879725"/>
          </a:xfrm>
        </p:spPr>
        <p:txBody>
          <a:bodyPr/>
          <a:lstStyle/>
          <a:p>
            <a:r>
              <a:rPr lang="fr-FR" dirty="0" smtClean="0"/>
              <a:t> </a:t>
            </a:r>
            <a:endParaRPr lang="fr-FR" dirty="0"/>
          </a:p>
        </p:txBody>
      </p:sp>
      <p:cxnSp>
        <p:nvCxnSpPr>
          <p:cNvPr id="10" name="Connecteur droit 9"/>
          <p:cNvCxnSpPr/>
          <p:nvPr userDrawn="1"/>
        </p:nvCxnSpPr>
        <p:spPr>
          <a:xfrm flipV="1">
            <a:off x="1043608" y="332656"/>
            <a:ext cx="0" cy="648072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297073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du pied de page 7"/>
          <p:cNvSpPr>
            <a:spLocks noGrp="1"/>
          </p:cNvSpPr>
          <p:nvPr>
            <p:ph type="ftr" sz="quarter" idx="10"/>
          </p:nvPr>
        </p:nvSpPr>
        <p:spPr>
          <a:xfrm>
            <a:off x="789379" y="6495449"/>
            <a:ext cx="6248619" cy="365125"/>
          </a:xfrm>
          <a:prstGeom prst="rect">
            <a:avLst/>
          </a:prstGeom>
        </p:spPr>
        <p:txBody>
          <a:bodyPr/>
          <a:lstStyle/>
          <a:p>
            <a:r>
              <a:rPr lang="fr-FR" smtClean="0"/>
              <a:t>INTITULÉ DU DOCUMENT • 04 AVRIL 2017</a:t>
            </a:r>
            <a:endParaRPr lang="fr-FR" dirty="0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6" name="Rectangle 5"/>
          <p:cNvSpPr/>
          <p:nvPr userDrawn="1"/>
        </p:nvSpPr>
        <p:spPr>
          <a:xfrm>
            <a:off x="1043608" y="2348880"/>
            <a:ext cx="6926936" cy="352839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Espace réservé du texte 3"/>
          <p:cNvSpPr>
            <a:spLocks noGrp="1"/>
          </p:cNvSpPr>
          <p:nvPr>
            <p:ph type="body" sz="quarter" idx="16"/>
          </p:nvPr>
        </p:nvSpPr>
        <p:spPr>
          <a:xfrm>
            <a:off x="1043608" y="1196752"/>
            <a:ext cx="7362424" cy="936104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11" name="Espace réservé du tableau 4"/>
          <p:cNvSpPr>
            <a:spLocks noGrp="1"/>
          </p:cNvSpPr>
          <p:nvPr>
            <p:ph type="tbl" sz="quarter" idx="17"/>
          </p:nvPr>
        </p:nvSpPr>
        <p:spPr>
          <a:xfrm>
            <a:off x="1116013" y="2852738"/>
            <a:ext cx="6985000" cy="2879725"/>
          </a:xfrm>
        </p:spPr>
        <p:txBody>
          <a:bodyPr/>
          <a:lstStyle/>
          <a:p>
            <a:endParaRPr lang="fr-FR"/>
          </a:p>
        </p:txBody>
      </p:sp>
      <p:sp>
        <p:nvSpPr>
          <p:cNvPr id="12" name="Titre 8"/>
          <p:cNvSpPr>
            <a:spLocks noGrp="1"/>
          </p:cNvSpPr>
          <p:nvPr>
            <p:ph type="title" hasCustomPrompt="1"/>
          </p:nvPr>
        </p:nvSpPr>
        <p:spPr>
          <a:xfrm>
            <a:off x="1043608" y="260648"/>
            <a:ext cx="3816424" cy="769441"/>
          </a:xfrm>
        </p:spPr>
        <p:txBody>
          <a:bodyPr/>
          <a:lstStyle>
            <a:lvl1pPr>
              <a:defRPr b="1" baseline="0"/>
            </a:lvl1pPr>
          </a:lstStyle>
          <a:p>
            <a:r>
              <a:rPr lang="fr-FR" dirty="0" smtClean="0"/>
              <a:t>Titre </a:t>
            </a:r>
            <a:r>
              <a:rPr lang="fr-FR" dirty="0" err="1" smtClean="0"/>
              <a:t>lorem</a:t>
            </a:r>
            <a:r>
              <a:rPr lang="fr-FR" dirty="0" smtClean="0"/>
              <a:t> </a:t>
            </a:r>
            <a:r>
              <a:rPr lang="fr-FR" dirty="0" err="1" smtClean="0"/>
              <a:t>ipsum</a:t>
            </a:r>
            <a:r>
              <a:rPr lang="fr-FR" dirty="0" smtClean="0"/>
              <a:t> </a:t>
            </a:r>
            <a:r>
              <a:rPr lang="fr-FR" dirty="0" err="1" smtClean="0"/>
              <a:t>dolor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err="1" smtClean="0"/>
              <a:t>dolor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amet</a:t>
            </a:r>
            <a:r>
              <a:rPr lang="fr-FR" dirty="0" smtClean="0"/>
              <a:t> </a:t>
            </a:r>
            <a:r>
              <a:rPr lang="fr-FR" dirty="0" err="1" smtClean="0"/>
              <a:t>lorem</a:t>
            </a:r>
            <a:endParaRPr lang="fr-FR" dirty="0"/>
          </a:p>
        </p:txBody>
      </p:sp>
      <p:cxnSp>
        <p:nvCxnSpPr>
          <p:cNvPr id="13" name="Connecteur droit 12"/>
          <p:cNvCxnSpPr/>
          <p:nvPr userDrawn="1"/>
        </p:nvCxnSpPr>
        <p:spPr>
          <a:xfrm flipV="1">
            <a:off x="1043608" y="332656"/>
            <a:ext cx="0" cy="648072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996751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fr-FR" dirty="0" smtClean="0"/>
              <a:t>Titre </a:t>
            </a:r>
            <a:r>
              <a:rPr lang="fr-FR" dirty="0" err="1" smtClean="0"/>
              <a:t>lorem</a:t>
            </a:r>
            <a:r>
              <a:rPr lang="fr-FR" dirty="0" smtClean="0"/>
              <a:t> </a:t>
            </a:r>
            <a:r>
              <a:rPr lang="fr-FR" dirty="0" err="1" smtClean="0"/>
              <a:t>ipsum</a:t>
            </a:r>
            <a:r>
              <a:rPr lang="fr-FR" dirty="0" smtClean="0"/>
              <a:t> </a:t>
            </a:r>
            <a:r>
              <a:rPr lang="fr-FR" dirty="0" err="1" smtClean="0"/>
              <a:t>dolor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err="1" smtClean="0"/>
              <a:t>dolor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amet</a:t>
            </a:r>
            <a:r>
              <a:rPr lang="fr-FR" dirty="0" smtClean="0"/>
              <a:t> </a:t>
            </a:r>
            <a:r>
              <a:rPr lang="fr-FR" dirty="0" err="1" smtClean="0"/>
              <a:t>lorem</a:t>
            </a:r>
            <a:endParaRPr lang="fr-FR" dirty="0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0"/>
          </p:nvPr>
        </p:nvSpPr>
        <p:spPr>
          <a:xfrm>
            <a:off x="789379" y="6495449"/>
            <a:ext cx="6248619" cy="365125"/>
          </a:xfrm>
          <a:prstGeom prst="rect">
            <a:avLst/>
          </a:prstGeom>
        </p:spPr>
        <p:txBody>
          <a:bodyPr/>
          <a:lstStyle/>
          <a:p>
            <a:r>
              <a:rPr lang="fr-FR" smtClean="0"/>
              <a:t>INTITULÉ DU DOCUMENT • 04 AVRIL 2017</a:t>
            </a:r>
            <a:endParaRPr lang="fr-FR" dirty="0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cxnSp>
        <p:nvCxnSpPr>
          <p:cNvPr id="5" name="Connecteur droit 4"/>
          <p:cNvCxnSpPr/>
          <p:nvPr userDrawn="1"/>
        </p:nvCxnSpPr>
        <p:spPr>
          <a:xfrm flipV="1">
            <a:off x="1043608" y="332656"/>
            <a:ext cx="0" cy="648072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445252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 texte et tableau avec fon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741408" y="711000"/>
            <a:ext cx="7668000" cy="5436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Espace réservé du pied de page 1"/>
          <p:cNvSpPr>
            <a:spLocks noGrp="1"/>
          </p:cNvSpPr>
          <p:nvPr>
            <p:ph type="ftr" sz="quarter" idx="14"/>
          </p:nvPr>
        </p:nvSpPr>
        <p:spPr>
          <a:xfrm>
            <a:off x="789379" y="6495449"/>
            <a:ext cx="6248619" cy="365125"/>
          </a:xfrm>
          <a:prstGeom prst="rect">
            <a:avLst/>
          </a:prstGeom>
        </p:spPr>
        <p:txBody>
          <a:bodyPr/>
          <a:lstStyle/>
          <a:p>
            <a:r>
              <a:rPr lang="fr-FR" dirty="0" smtClean="0"/>
              <a:t>INTITULÉ DU DOCUMENT • 04 mai 2019</a:t>
            </a:r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6"/>
          </p:nvPr>
        </p:nvSpPr>
        <p:spPr>
          <a:xfrm>
            <a:off x="1026000" y="1772816"/>
            <a:ext cx="7362424" cy="936104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 hasCustomPrompt="1"/>
          </p:nvPr>
        </p:nvSpPr>
        <p:spPr>
          <a:xfrm>
            <a:off x="1026000" y="908720"/>
            <a:ext cx="3816424" cy="769441"/>
          </a:xfrm>
        </p:spPr>
        <p:txBody>
          <a:bodyPr/>
          <a:lstStyle>
            <a:lvl1pPr>
              <a:defRPr b="1" baseline="0"/>
            </a:lvl1pPr>
          </a:lstStyle>
          <a:p>
            <a:r>
              <a:rPr lang="fr-FR" dirty="0" smtClean="0"/>
              <a:t>Titre </a:t>
            </a:r>
            <a:r>
              <a:rPr lang="fr-FR" dirty="0" err="1" smtClean="0"/>
              <a:t>lorem</a:t>
            </a:r>
            <a:r>
              <a:rPr lang="fr-FR" dirty="0" smtClean="0"/>
              <a:t> </a:t>
            </a:r>
            <a:r>
              <a:rPr lang="fr-FR" dirty="0" err="1" smtClean="0"/>
              <a:t>ipsum</a:t>
            </a:r>
            <a:r>
              <a:rPr lang="fr-FR" dirty="0" smtClean="0"/>
              <a:t> </a:t>
            </a:r>
            <a:r>
              <a:rPr lang="fr-FR" dirty="0" err="1" smtClean="0"/>
              <a:t>dolor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err="1" smtClean="0"/>
              <a:t>dolor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amet</a:t>
            </a:r>
            <a:r>
              <a:rPr lang="fr-FR" dirty="0" smtClean="0"/>
              <a:t> </a:t>
            </a:r>
            <a:r>
              <a:rPr lang="fr-FR" dirty="0" err="1" smtClean="0"/>
              <a:t>lorem</a:t>
            </a:r>
            <a:endParaRPr lang="fr-FR" dirty="0"/>
          </a:p>
        </p:txBody>
      </p:sp>
      <p:pic>
        <p:nvPicPr>
          <p:cNvPr id="10" name="Espace réservé pour une image 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6480" y="6251818"/>
            <a:ext cx="1796000" cy="402987"/>
          </a:xfrm>
          <a:prstGeom prst="rect">
            <a:avLst/>
          </a:prstGeom>
        </p:spPr>
      </p:pic>
      <p:sp>
        <p:nvSpPr>
          <p:cNvPr id="22" name="Espace réservé du tableau 4"/>
          <p:cNvSpPr>
            <a:spLocks noGrp="1"/>
          </p:cNvSpPr>
          <p:nvPr>
            <p:ph type="tbl" sz="quarter" idx="17"/>
          </p:nvPr>
        </p:nvSpPr>
        <p:spPr>
          <a:xfrm>
            <a:off x="1116013" y="2852738"/>
            <a:ext cx="6985000" cy="2879725"/>
          </a:xfrm>
        </p:spPr>
        <p:txBody>
          <a:bodyPr/>
          <a:lstStyle/>
          <a:p>
            <a:endParaRPr lang="fr-FR"/>
          </a:p>
        </p:txBody>
      </p:sp>
      <p:pic>
        <p:nvPicPr>
          <p:cNvPr id="11" name="Picture 2" descr="\\Fsgeedpr\departements\GEE DCOM_INTERNE_MULTIMEDIAS DPR\IMAGE CEGEE\Nouvelle identité graphique\Hashtag\logoterritoiredavenir.jp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9501" y="6164868"/>
            <a:ext cx="2414587" cy="247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Image 12" descr="logoterritoiredavenir2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9" y="6194237"/>
            <a:ext cx="669054" cy="599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382895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17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fond.png"/>
          <p:cNvPicPr>
            <a:picLocks noChangeAspect="1"/>
          </p:cNvPicPr>
          <p:nvPr userDrawn="1"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772"/>
          <a:stretch/>
        </p:blipFill>
        <p:spPr>
          <a:xfrm>
            <a:off x="4824000" y="2998416"/>
            <a:ext cx="4320480" cy="4319016"/>
          </a:xfrm>
          <a:prstGeom prst="rect">
            <a:avLst/>
          </a:prstGeom>
        </p:spPr>
      </p:pic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1115616" y="260648"/>
            <a:ext cx="3816424" cy="769441"/>
          </a:xfrm>
          <a:prstGeom prst="rect">
            <a:avLst/>
          </a:prstGeom>
        </p:spPr>
        <p:txBody>
          <a:bodyPr vert="horz" lIns="91440" tIns="45720" rIns="91440" bIns="45720" rtlCol="0" anchor="t" anchorCtr="0">
            <a:spAutoFit/>
          </a:bodyPr>
          <a:lstStyle/>
          <a:p>
            <a:r>
              <a:rPr lang="fr-FR" dirty="0" smtClean="0"/>
              <a:t>titre </a:t>
            </a:r>
            <a:r>
              <a:rPr lang="fr-FR" dirty="0" err="1" smtClean="0"/>
              <a:t>lorem</a:t>
            </a:r>
            <a:r>
              <a:rPr lang="fr-FR" dirty="0" smtClean="0"/>
              <a:t> </a:t>
            </a:r>
            <a:r>
              <a:rPr lang="fr-FR" dirty="0" err="1" smtClean="0"/>
              <a:t>ipsum</a:t>
            </a:r>
            <a:r>
              <a:rPr lang="fr-FR" dirty="0" smtClean="0"/>
              <a:t> </a:t>
            </a:r>
            <a:r>
              <a:rPr lang="fr-FR" dirty="0" err="1" smtClean="0"/>
              <a:t>dolor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err="1" smtClean="0"/>
              <a:t>dolor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amet</a:t>
            </a:r>
            <a:r>
              <a:rPr lang="fr-FR" dirty="0" smtClean="0"/>
              <a:t> </a:t>
            </a:r>
            <a:r>
              <a:rPr lang="fr-FR" dirty="0" err="1" smtClean="0"/>
              <a:t>lorem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1040861" y="1600200"/>
            <a:ext cx="5691380" cy="47811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</a:p>
          <a:p>
            <a:pPr lvl="5"/>
            <a:r>
              <a:rPr lang="fr-FR" dirty="0" smtClean="0"/>
              <a:t>Sixième niveau</a:t>
            </a:r>
          </a:p>
          <a:p>
            <a:pPr lvl="6"/>
            <a:r>
              <a:rPr lang="fr-FR" dirty="0" smtClean="0"/>
              <a:t>Septième niveau</a:t>
            </a:r>
          </a:p>
          <a:p>
            <a:pPr lvl="7"/>
            <a:r>
              <a:rPr lang="fr-FR" dirty="0" smtClean="0"/>
              <a:t>Huitième</a:t>
            </a:r>
          </a:p>
          <a:p>
            <a:pPr lvl="8"/>
            <a:r>
              <a:rPr lang="fr-FR" dirty="0" smtClean="0"/>
              <a:t>Neuvième niveau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172400" y="188640"/>
            <a:ext cx="90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bg1"/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4" name="Image 3" descr="#1.png"/>
          <p:cNvPicPr>
            <a:picLocks noChangeAspect="1"/>
          </p:cNvPicPr>
          <p:nvPr userDrawn="1"/>
        </p:nvPicPr>
        <p:blipFill rotWithShape="1">
          <a:blip r:embed="rId13" cstate="print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0626"/>
          <a:stretch/>
        </p:blipFill>
        <p:spPr>
          <a:xfrm>
            <a:off x="7836408" y="0"/>
            <a:ext cx="1307592" cy="1816992"/>
          </a:xfrm>
          <a:prstGeom prst="rect">
            <a:avLst/>
          </a:prstGeom>
        </p:spPr>
      </p:pic>
      <p:cxnSp>
        <p:nvCxnSpPr>
          <p:cNvPr id="22" name="Connecteur droit 21"/>
          <p:cNvCxnSpPr/>
          <p:nvPr userDrawn="1"/>
        </p:nvCxnSpPr>
        <p:spPr>
          <a:xfrm>
            <a:off x="323529" y="6375379"/>
            <a:ext cx="8460952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3" name="Espace réservé pour une image  8"/>
          <p:cNvPicPr>
            <a:picLocks noChangeAspect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1276" y="6452089"/>
            <a:ext cx="1435960" cy="322201"/>
          </a:xfrm>
          <a:prstGeom prst="rect">
            <a:avLst/>
          </a:prstGeom>
        </p:spPr>
      </p:pic>
      <p:pic>
        <p:nvPicPr>
          <p:cNvPr id="14" name="Picture 2" descr="\\Fsgeedpr\departements\GEE DCOM_INTERNE_MULTIMEDIAS DPR\IMAGE CEGEE\Nouvelle identité graphique\Hashtag\logoterritoiredavenir.jpg"/>
          <p:cNvPicPr>
            <a:picLocks noChangeAspect="1" noChangeArrowheads="1"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626" y="6577370"/>
            <a:ext cx="1748727" cy="1793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955874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82" r:id="rId2"/>
    <p:sldLayoutId id="2147483655" r:id="rId3"/>
    <p:sldLayoutId id="2147483671" r:id="rId4"/>
    <p:sldLayoutId id="2147483672" r:id="rId5"/>
    <p:sldLayoutId id="2147483676" r:id="rId6"/>
    <p:sldLayoutId id="2147483673" r:id="rId7"/>
    <p:sldLayoutId id="2147483659" r:id="rId8"/>
    <p:sldLayoutId id="2147483684" r:id="rId9"/>
    <p:sldLayoutId id="2147483674" r:id="rId10"/>
  </p:sldLayoutIdLst>
  <p:timing>
    <p:tnLst>
      <p:par>
        <p:cTn id="1" dur="indefinite" restart="never" nodeType="tmRoot"/>
      </p:par>
    </p:tnLst>
  </p:timing>
  <p:hf hdr="0" dt="0"/>
  <p:txStyles>
    <p:titleStyle>
      <a:lvl1pPr algn="l" defTabSz="914400" rtl="0" eaLnBrk="1" latinLnBrk="0" hangingPunct="1">
        <a:spcBef>
          <a:spcPct val="0"/>
        </a:spcBef>
        <a:buNone/>
        <a:defRPr sz="2200" b="1" kern="1200" cap="all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ts val="0"/>
        </a:spcBef>
        <a:spcAft>
          <a:spcPts val="300"/>
        </a:spcAft>
        <a:buFontTx/>
        <a:buNone/>
        <a:defRPr sz="2200" b="1" kern="1200" cap="all" baseline="0">
          <a:solidFill>
            <a:schemeClr val="accent1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spcBef>
          <a:spcPts val="0"/>
        </a:spcBef>
        <a:buFontTx/>
        <a:buNone/>
        <a:defRPr sz="1800" b="1" kern="1200" cap="all" baseline="0">
          <a:solidFill>
            <a:schemeClr val="accent1"/>
          </a:solidFill>
          <a:latin typeface="+mn-lt"/>
          <a:ea typeface="+mn-ea"/>
          <a:cs typeface="+mn-cs"/>
        </a:defRPr>
      </a:lvl2pPr>
      <a:lvl3pPr marL="0" indent="0" algn="l" defTabSz="914400" rtl="0" eaLnBrk="1" latinLnBrk="0" hangingPunct="1">
        <a:spcBef>
          <a:spcPts val="0"/>
        </a:spcBef>
        <a:buClr>
          <a:schemeClr val="accent1"/>
        </a:buClr>
        <a:buFontTx/>
        <a:buNone/>
        <a:defRPr sz="1600" b="0" kern="1200" cap="all" baseline="0">
          <a:solidFill>
            <a:schemeClr val="accent1"/>
          </a:solidFill>
          <a:latin typeface="+mn-lt"/>
          <a:ea typeface="+mn-ea"/>
          <a:cs typeface="+mn-cs"/>
        </a:defRPr>
      </a:lvl3pPr>
      <a:lvl4pPr marL="144000" indent="0" algn="l" defTabSz="914400" rtl="0" eaLnBrk="1" latinLnBrk="0" hangingPunct="1">
        <a:lnSpc>
          <a:spcPts val="1600"/>
        </a:lnSpc>
        <a:spcBef>
          <a:spcPts val="0"/>
        </a:spcBef>
        <a:buFontTx/>
        <a:buNone/>
        <a:defRPr sz="12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144000" indent="-144000" algn="l" defTabSz="914400" rtl="0" eaLnBrk="1" latinLnBrk="0" hangingPunct="1">
        <a:spcBef>
          <a:spcPts val="300"/>
        </a:spcBef>
        <a:spcAft>
          <a:spcPts val="1200"/>
        </a:spcAft>
        <a:buClr>
          <a:schemeClr val="accent1"/>
        </a:buClr>
        <a:buFontTx/>
        <a:buBlip>
          <a:blip r:embed="rId17"/>
        </a:buBlip>
        <a:defRPr sz="1200" b="1" kern="1200" cap="all" baseline="0">
          <a:solidFill>
            <a:schemeClr val="tx1"/>
          </a:solidFill>
          <a:latin typeface="+mn-lt"/>
          <a:ea typeface="+mn-ea"/>
          <a:cs typeface="+mn-cs"/>
        </a:defRPr>
      </a:lvl5pPr>
      <a:lvl6pPr marL="324000" indent="-144000" algn="l" defTabSz="914400" rtl="0" eaLnBrk="1" latinLnBrk="0" hangingPunct="1">
        <a:lnSpc>
          <a:spcPts val="1600"/>
        </a:lnSpc>
        <a:spcBef>
          <a:spcPts val="400"/>
        </a:spcBef>
        <a:buClr>
          <a:schemeClr val="accent1"/>
        </a:buClr>
        <a:buFont typeface="Wingdings 2" panose="05020102010507070707" pitchFamily="18" charset="2"/>
        <a:buChar char=""/>
        <a:defRPr sz="1200" i="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6pPr>
      <a:lvl7pPr marL="0" indent="0" algn="just" defTabSz="914400" rtl="0" eaLnBrk="1" latinLnBrk="0" hangingPunct="1">
        <a:lnSpc>
          <a:spcPts val="1500"/>
        </a:lnSpc>
        <a:spcBef>
          <a:spcPts val="0"/>
        </a:spcBef>
        <a:buClr>
          <a:schemeClr val="accent1"/>
        </a:buClr>
        <a:buFontTx/>
        <a:buNone/>
        <a:defRPr sz="1400" b="0" i="0" kern="1200" cap="all" baseline="0">
          <a:solidFill>
            <a:schemeClr val="accent1"/>
          </a:solidFill>
          <a:latin typeface="+mn-lt"/>
          <a:ea typeface="+mn-ea"/>
          <a:cs typeface="+mn-cs"/>
        </a:defRPr>
      </a:lvl7pPr>
      <a:lvl8pPr marL="0" indent="0" algn="l" defTabSz="914400" rtl="0" eaLnBrk="1" latinLnBrk="0" hangingPunct="1">
        <a:spcBef>
          <a:spcPts val="0"/>
        </a:spcBef>
        <a:buClr>
          <a:schemeClr val="accent1"/>
        </a:buClr>
        <a:buFontTx/>
        <a:buNone/>
        <a:defRPr sz="1400" b="0" i="0" kern="1200" cap="all" baseline="0">
          <a:solidFill>
            <a:schemeClr val="bg1"/>
          </a:solidFill>
          <a:latin typeface="+mn-lt"/>
          <a:ea typeface="+mn-ea"/>
          <a:cs typeface="+mn-cs"/>
        </a:defRPr>
      </a:lvl8pPr>
      <a:lvl9pPr marL="216000" indent="0" algn="l" defTabSz="914400" rtl="0" eaLnBrk="1" latinLnBrk="0" hangingPunct="1">
        <a:spcBef>
          <a:spcPts val="0"/>
        </a:spcBef>
        <a:buClr>
          <a:schemeClr val="accent1"/>
        </a:buClr>
        <a:buFontTx/>
        <a:buNone/>
        <a:defRPr sz="1100" b="0" i="0" kern="1200" cap="all" baseline="0">
          <a:solidFill>
            <a:schemeClr val="bg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4.png"/><Relationship Id="rId5" Type="http://schemas.openxmlformats.org/officeDocument/2006/relationships/image" Target="../media/image13.png"/><Relationship Id="rId4" Type="http://schemas.openxmlformats.org/officeDocument/2006/relationships/image" Target="../media/image2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ZoneTexte 68"/>
          <p:cNvSpPr txBox="1"/>
          <p:nvPr/>
        </p:nvSpPr>
        <p:spPr>
          <a:xfrm>
            <a:off x="1979712" y="6237312"/>
            <a:ext cx="4680232" cy="438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300"/>
              </a:spcAft>
            </a:pPr>
            <a:r>
              <a:rPr lang="fr-FR" sz="1000" cap="all" baseline="0" dirty="0" smtClean="0">
                <a:solidFill>
                  <a:schemeClr val="tx1"/>
                </a:solidFill>
              </a:rPr>
              <a:t>JUILLET</a:t>
            </a:r>
            <a:r>
              <a:rPr lang="fr-FR" sz="1000" cap="all" dirty="0" smtClean="0">
                <a:solidFill>
                  <a:schemeClr val="tx1"/>
                </a:solidFill>
              </a:rPr>
              <a:t> 2019</a:t>
            </a:r>
            <a:endParaRPr lang="fr-FR" sz="1000" cap="all" baseline="0" dirty="0" smtClean="0">
              <a:solidFill>
                <a:schemeClr val="tx1"/>
              </a:solidFill>
            </a:endParaRPr>
          </a:p>
          <a:p>
            <a:pPr algn="ctr">
              <a:spcAft>
                <a:spcPts val="300"/>
              </a:spcAft>
            </a:pPr>
            <a:r>
              <a:rPr lang="fr-FR" sz="1000" dirty="0" smtClean="0"/>
              <a:t>DEPARTEMENT DEVELOPPEMENT DES COMPETENCES</a:t>
            </a:r>
            <a:r>
              <a:rPr lang="fr-FR" sz="1000" dirty="0" smtClean="0">
                <a:solidFill>
                  <a:schemeClr val="tx1"/>
                </a:solidFill>
              </a:rPr>
              <a:t> </a:t>
            </a:r>
          </a:p>
        </p:txBody>
      </p:sp>
      <p:cxnSp>
        <p:nvCxnSpPr>
          <p:cNvPr id="71" name="Connecteur droit 70"/>
          <p:cNvCxnSpPr/>
          <p:nvPr/>
        </p:nvCxnSpPr>
        <p:spPr>
          <a:xfrm flipH="1" flipV="1">
            <a:off x="251520" y="2420888"/>
            <a:ext cx="16701" cy="2376264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4" name="Espace réservé pour une image 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16000" y="248400"/>
            <a:ext cx="932400" cy="932400"/>
          </a:xfrm>
          <a:prstGeom prst="rect">
            <a:avLst/>
          </a:prstGeom>
        </p:spPr>
      </p:pic>
      <p:sp>
        <p:nvSpPr>
          <p:cNvPr id="93" name="Sous-titre 2"/>
          <p:cNvSpPr txBox="1">
            <a:spLocks/>
          </p:cNvSpPr>
          <p:nvPr/>
        </p:nvSpPr>
        <p:spPr>
          <a:xfrm>
            <a:off x="268221" y="4365104"/>
            <a:ext cx="4660541" cy="529885"/>
          </a:xfrm>
          <a:prstGeom prst="rect">
            <a:avLst/>
          </a:prstGeom>
        </p:spPr>
        <p:txBody>
          <a:bodyPr vert="horz" wrap="square" lIns="91440" tIns="82800" rIns="91440" bIns="45720" rtlCol="0">
            <a:spAutoFit/>
          </a:bodyPr>
          <a:lstStyle>
            <a:lvl1pPr marL="0" indent="0" algn="ctr" defTabSz="914400" rtl="0" eaLnBrk="1" latinLnBrk="0" hangingPunct="1">
              <a:spcBef>
                <a:spcPts val="0"/>
              </a:spcBef>
              <a:spcAft>
                <a:spcPts val="300"/>
              </a:spcAft>
              <a:buFontTx/>
              <a:buNone/>
              <a:defRPr sz="2600" b="1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ts val="0"/>
              </a:spcBef>
              <a:buFontTx/>
              <a:buNone/>
              <a:defRPr sz="1800" b="1" kern="1200" cap="all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ts val="0"/>
              </a:spcBef>
              <a:buClr>
                <a:schemeClr val="accent1"/>
              </a:buClr>
              <a:buFontTx/>
              <a:buNone/>
              <a:defRPr sz="1600" b="0" kern="1200" cap="all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ts val="1600"/>
              </a:lnSpc>
              <a:spcBef>
                <a:spcPts val="0"/>
              </a:spcBef>
              <a:buFontTx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ctr" defTabSz="914400" rtl="0" eaLnBrk="1" latinLnBrk="0" hangingPunct="1">
              <a:spcBef>
                <a:spcPts val="300"/>
              </a:spcBef>
              <a:spcAft>
                <a:spcPts val="1200"/>
              </a:spcAft>
              <a:buClr>
                <a:schemeClr val="accent1"/>
              </a:buClr>
              <a:buFont typeface="Britannic Bold" panose="020B0903060703020204" pitchFamily="34" charset="0"/>
              <a:buNone/>
              <a:defRPr sz="1200" b="1" kern="1200" cap="all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ts val="1600"/>
              </a:lnSpc>
              <a:spcBef>
                <a:spcPts val="400"/>
              </a:spcBef>
              <a:buClr>
                <a:schemeClr val="accent1"/>
              </a:buClr>
              <a:buFont typeface="Wingdings 2" panose="05020102010507070707" pitchFamily="18" charset="2"/>
              <a:buNone/>
              <a:defRPr sz="1200" i="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743200" indent="0" algn="ctr" defTabSz="914400" rtl="0" eaLnBrk="1" latinLnBrk="0" hangingPunct="1">
              <a:lnSpc>
                <a:spcPts val="1500"/>
              </a:lnSpc>
              <a:spcBef>
                <a:spcPts val="0"/>
              </a:spcBef>
              <a:buClr>
                <a:schemeClr val="accent1"/>
              </a:buClr>
              <a:buFontTx/>
              <a:buNone/>
              <a:defRPr sz="1400" b="0" i="0" kern="1200" cap="all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ts val="0"/>
              </a:spcBef>
              <a:buClr>
                <a:schemeClr val="accent1"/>
              </a:buClr>
              <a:buFontTx/>
              <a:buNone/>
              <a:defRPr sz="1400" b="0" i="0" kern="1200" cap="all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ts val="0"/>
              </a:spcBef>
              <a:buClr>
                <a:schemeClr val="accent1"/>
              </a:buClr>
              <a:buFontTx/>
              <a:buNone/>
              <a:defRPr sz="1100" b="0" i="0" kern="1200" cap="all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fr-FR" b="0" dirty="0" smtClean="0">
                <a:solidFill>
                  <a:srgbClr val="EE767C"/>
                </a:solidFill>
              </a:rPr>
              <a:t>Focus </a:t>
            </a:r>
            <a:r>
              <a:rPr lang="fr-FR" b="0" dirty="0">
                <a:solidFill>
                  <a:srgbClr val="EE767C"/>
                </a:solidFill>
              </a:rPr>
              <a:t>DCI DDA et DEAC</a:t>
            </a:r>
          </a:p>
        </p:txBody>
      </p:sp>
      <p:sp>
        <p:nvSpPr>
          <p:cNvPr id="95" name="Titre 12"/>
          <p:cNvSpPr txBox="1">
            <a:spLocks/>
          </p:cNvSpPr>
          <p:nvPr/>
        </p:nvSpPr>
        <p:spPr>
          <a:xfrm>
            <a:off x="251520" y="2276872"/>
            <a:ext cx="4660541" cy="170816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500" b="1" kern="1200" cap="all" baseline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fr-FR" dirty="0" smtClean="0"/>
              <a:t>F</a:t>
            </a:r>
            <a:r>
              <a:rPr lang="fr-FR" b="0" dirty="0" smtClean="0"/>
              <a:t>ormations</a:t>
            </a:r>
            <a:r>
              <a:rPr lang="fr-FR" dirty="0" smtClean="0"/>
              <a:t> R</a:t>
            </a:r>
            <a:r>
              <a:rPr lang="fr-FR" b="0" dirty="0" smtClean="0"/>
              <a:t>églementaires</a:t>
            </a:r>
            <a:r>
              <a:rPr lang="fr-FR" dirty="0" smtClean="0"/>
              <a:t> O</a:t>
            </a:r>
            <a:r>
              <a:rPr lang="fr-FR" b="0" dirty="0" smtClean="0"/>
              <a:t>bligatoires</a:t>
            </a:r>
            <a:endParaRPr lang="fr-FR" b="0" dirty="0"/>
          </a:p>
        </p:txBody>
      </p:sp>
      <p:pic>
        <p:nvPicPr>
          <p:cNvPr id="18" name="Espace réservé pour une image 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6480" y="6251818"/>
            <a:ext cx="1796000" cy="402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7376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/>
          <p:cNvSpPr>
            <a:spLocks noGrp="1"/>
          </p:cNvSpPr>
          <p:nvPr>
            <p:ph type="ftr" sz="quarter" idx="14"/>
          </p:nvPr>
        </p:nvSpPr>
        <p:spPr>
          <a:xfrm>
            <a:off x="323528" y="6492875"/>
            <a:ext cx="8496944" cy="365125"/>
          </a:xfrm>
        </p:spPr>
        <p:txBody>
          <a:bodyPr/>
          <a:lstStyle/>
          <a:p>
            <a:pPr algn="ctr"/>
            <a:r>
              <a:rPr lang="fr-FR" sz="1000" dirty="0"/>
              <a:t>FRO</a:t>
            </a:r>
            <a:r>
              <a:rPr lang="fr-FR" dirty="0" smtClean="0"/>
              <a:t> </a:t>
            </a:r>
            <a:r>
              <a:rPr lang="fr-FR" sz="1000" dirty="0"/>
              <a:t>• JUILLET 2019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/>
              <a:t>2</a:t>
            </a:fld>
            <a:endParaRPr lang="fr-FR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>
          <a:xfrm>
            <a:off x="1115616" y="260648"/>
            <a:ext cx="3816424" cy="738664"/>
          </a:xfrm>
        </p:spPr>
        <p:txBody>
          <a:bodyPr/>
          <a:lstStyle/>
          <a:p>
            <a:r>
              <a:rPr lang="fr-FR" dirty="0"/>
              <a:t>éléments </a:t>
            </a:r>
            <a:r>
              <a:rPr lang="fr-FR" dirty="0" smtClean="0"/>
              <a:t>de contexte</a:t>
            </a:r>
            <a:r>
              <a:rPr lang="fr-FR" b="0" dirty="0" smtClean="0"/>
              <a:t/>
            </a:r>
            <a:br>
              <a:rPr lang="fr-FR" b="0" dirty="0" smtClean="0"/>
            </a:br>
            <a:r>
              <a:rPr lang="fr-FR" sz="2000" b="0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A NOTER</a:t>
            </a:r>
            <a:endParaRPr lang="fr-FR" sz="2000" b="0" dirty="0">
              <a:solidFill>
                <a:schemeClr val="accent3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000244" y="1660823"/>
            <a:ext cx="7452828" cy="801703"/>
          </a:xfrm>
          <a:prstGeom prst="rect">
            <a:avLst/>
          </a:prstGeom>
          <a:ln w="9525">
            <a:solidFill>
              <a:schemeClr val="accent2">
                <a:lumMod val="75000"/>
              </a:schemeClr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/>
          <a:p>
            <a:pPr>
              <a:buSzPct val="150000"/>
            </a:pPr>
            <a:r>
              <a:rPr lang="fr-FR" sz="2000" b="1" dirty="0" smtClean="0">
                <a:solidFill>
                  <a:schemeClr val="accent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lang="fr-FR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20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formations</a:t>
            </a:r>
            <a:r>
              <a:rPr lang="fr-FR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 dont </a:t>
            </a:r>
            <a:r>
              <a:rPr lang="fr-FR" sz="2000" b="1" dirty="0" smtClean="0">
                <a:solidFill>
                  <a:schemeClr val="accent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 nouvelles</a:t>
            </a:r>
          </a:p>
          <a:p>
            <a:pPr>
              <a:buSzPct val="150000"/>
            </a:pPr>
            <a:r>
              <a:rPr lang="fr-FR" sz="1200" dirty="0" smtClean="0">
                <a:latin typeface="Calibri" panose="020F0502020204030204" pitchFamily="34" charset="0"/>
                <a:cs typeface="Calibri" panose="020F0502020204030204" pitchFamily="34" charset="0"/>
              </a:rPr>
              <a:t>devront </a:t>
            </a:r>
            <a:r>
              <a:rPr lang="fr-FR" sz="1200" dirty="0">
                <a:latin typeface="Calibri" panose="020F0502020204030204" pitchFamily="34" charset="0"/>
                <a:cs typeface="Calibri" panose="020F0502020204030204" pitchFamily="34" charset="0"/>
              </a:rPr>
              <a:t>être réalisées par les collaborateurs du réseau et par les collaborateurs des </a:t>
            </a:r>
            <a:r>
              <a:rPr lang="fr-FR" sz="1200" dirty="0" smtClean="0">
                <a:latin typeface="Calibri" panose="020F0502020204030204" pitchFamily="34" charset="0"/>
                <a:cs typeface="Calibri" panose="020F0502020204030204" pitchFamily="34" charset="0"/>
              </a:rPr>
              <a:t>fonctions </a:t>
            </a:r>
            <a:r>
              <a:rPr lang="fr-FR" sz="1200" dirty="0">
                <a:latin typeface="Calibri" panose="020F0502020204030204" pitchFamily="34" charset="0"/>
                <a:cs typeface="Calibri" panose="020F0502020204030204" pitchFamily="34" charset="0"/>
              </a:rPr>
              <a:t>support </a:t>
            </a:r>
            <a:r>
              <a:rPr lang="fr-FR" sz="1200" dirty="0" smtClean="0">
                <a:latin typeface="Calibri" panose="020F0502020204030204" pitchFamily="34" charset="0"/>
                <a:cs typeface="Calibri" panose="020F0502020204030204" pitchFamily="34" charset="0"/>
              </a:rPr>
              <a:t>concernées</a:t>
            </a:r>
            <a:endParaRPr lang="fr-FR" sz="1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" name="Image 7" descr="logoterritoiredavenir2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562" y="1407620"/>
            <a:ext cx="669054" cy="599266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1007604" y="2690803"/>
            <a:ext cx="7452828" cy="1026229"/>
          </a:xfrm>
          <a:prstGeom prst="rect">
            <a:avLst/>
          </a:prstGeom>
          <a:ln w="9525">
            <a:solidFill>
              <a:schemeClr val="accent2">
                <a:lumMod val="75000"/>
              </a:schemeClr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/>
          <a:p>
            <a:pPr>
              <a:buSzPct val="150000"/>
            </a:pPr>
            <a:r>
              <a:rPr lang="fr-FR" sz="2000" b="1" dirty="0" smtClean="0">
                <a:solidFill>
                  <a:schemeClr val="accent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r>
              <a:rPr lang="fr-FR" sz="20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2000" b="1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créneaux </a:t>
            </a:r>
            <a:r>
              <a:rPr lang="fr-FR" sz="2000" b="1" dirty="0" smtClean="0">
                <a:solidFill>
                  <a:schemeClr val="accent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HDJ</a:t>
            </a:r>
          </a:p>
          <a:p>
            <a:pPr>
              <a:buSzPct val="150000"/>
            </a:pPr>
            <a:r>
              <a:rPr lang="fr-FR" sz="1200" dirty="0" smtClean="0">
                <a:latin typeface="Calibri" panose="020F0502020204030204" pitchFamily="34" charset="0"/>
                <a:cs typeface="Calibri" panose="020F0502020204030204" pitchFamily="34" charset="0"/>
              </a:rPr>
              <a:t>dédiés </a:t>
            </a:r>
            <a:r>
              <a:rPr lang="fr-FR" sz="1200" dirty="0">
                <a:latin typeface="Calibri" panose="020F0502020204030204" pitchFamily="34" charset="0"/>
                <a:cs typeface="Calibri" panose="020F0502020204030204" pitchFamily="34" charset="0"/>
              </a:rPr>
              <a:t>aux </a:t>
            </a:r>
            <a:r>
              <a:rPr lang="fr-FR" sz="1200" b="1" dirty="0">
                <a:latin typeface="Calibri" panose="020F0502020204030204" pitchFamily="34" charset="0"/>
                <a:cs typeface="Calibri" panose="020F0502020204030204" pitchFamily="34" charset="0"/>
              </a:rPr>
              <a:t>F</a:t>
            </a:r>
            <a:r>
              <a:rPr lang="fr-FR" sz="1200" dirty="0">
                <a:latin typeface="Calibri" panose="020F0502020204030204" pitchFamily="34" charset="0"/>
                <a:cs typeface="Calibri" panose="020F0502020204030204" pitchFamily="34" charset="0"/>
              </a:rPr>
              <a:t>ormations </a:t>
            </a:r>
            <a:r>
              <a:rPr lang="fr-FR" sz="1200" b="1" dirty="0">
                <a:latin typeface="Calibri" panose="020F0502020204030204" pitchFamily="34" charset="0"/>
                <a:cs typeface="Calibri" panose="020F0502020204030204" pitchFamily="34" charset="0"/>
              </a:rPr>
              <a:t>R</a:t>
            </a:r>
            <a:r>
              <a:rPr lang="fr-FR" sz="1200" dirty="0">
                <a:latin typeface="Calibri" panose="020F0502020204030204" pitchFamily="34" charset="0"/>
                <a:cs typeface="Calibri" panose="020F0502020204030204" pitchFamily="34" charset="0"/>
              </a:rPr>
              <a:t>èglementaires </a:t>
            </a:r>
            <a:r>
              <a:rPr lang="fr-FR" sz="12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O</a:t>
            </a:r>
            <a:r>
              <a:rPr lang="fr-FR" sz="1200" dirty="0" smtClean="0">
                <a:latin typeface="Calibri" panose="020F0502020204030204" pitchFamily="34" charset="0"/>
                <a:cs typeface="Calibri" panose="020F0502020204030204" pitchFamily="34" charset="0"/>
              </a:rPr>
              <a:t>bligatoires </a:t>
            </a:r>
            <a:r>
              <a:rPr lang="fr-FR" sz="1200" dirty="0">
                <a:latin typeface="Calibri" panose="020F0502020204030204" pitchFamily="34" charset="0"/>
                <a:cs typeface="Calibri" panose="020F0502020204030204" pitchFamily="34" charset="0"/>
              </a:rPr>
              <a:t>durant la période estivale : </a:t>
            </a:r>
            <a:r>
              <a:rPr lang="fr-FR" sz="1200" i="1" dirty="0">
                <a:solidFill>
                  <a:srgbClr val="EE767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du 25/07/2019 au </a:t>
            </a:r>
            <a:r>
              <a:rPr lang="fr-FR" sz="1200" i="1" dirty="0" smtClean="0">
                <a:solidFill>
                  <a:srgbClr val="EE767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22/08/2019</a:t>
            </a:r>
          </a:p>
          <a:p>
            <a:pPr>
              <a:buSzPct val="150000"/>
            </a:pPr>
            <a:r>
              <a:rPr lang="fr-FR" sz="1200" dirty="0" smtClean="0">
                <a:latin typeface="Calibri" panose="020F0502020204030204" pitchFamily="34" charset="0"/>
                <a:cs typeface="Calibri" panose="020F0502020204030204" pitchFamily="34" charset="0"/>
              </a:rPr>
              <a:t>(pour réaliser les formations déjà accessibles sur </a:t>
            </a:r>
            <a:r>
              <a:rPr lang="fr-FR" sz="12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Click&amp;Learn</a:t>
            </a:r>
            <a:r>
              <a:rPr lang="fr-FR" sz="1200" dirty="0" smtClean="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  <a:endParaRPr lang="fr-FR" sz="1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1" name="Image 10" descr="logoterritoiredavenir2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562" y="2510370"/>
            <a:ext cx="669054" cy="599266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1007604" y="3977333"/>
            <a:ext cx="7452828" cy="531787"/>
          </a:xfrm>
          <a:prstGeom prst="rect">
            <a:avLst/>
          </a:prstGeom>
          <a:ln w="9525">
            <a:solidFill>
              <a:schemeClr val="accent2">
                <a:lumMod val="75000"/>
              </a:schemeClr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/>
          <a:p>
            <a:pPr>
              <a:buSzPct val="150000"/>
            </a:pPr>
            <a:r>
              <a:rPr lang="fr-FR" sz="2000" b="1" dirty="0">
                <a:solidFill>
                  <a:schemeClr val="accent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DDA</a:t>
            </a:r>
            <a:r>
              <a:rPr lang="fr-FR" sz="160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fr-FR" sz="2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 journée </a:t>
            </a:r>
            <a:r>
              <a:rPr lang="fr-FR" sz="1200" dirty="0">
                <a:latin typeface="Calibri" panose="020F0502020204030204" pitchFamily="34" charset="0"/>
                <a:cs typeface="Calibri" panose="020F0502020204030204" pitchFamily="34" charset="0"/>
              </a:rPr>
              <a:t>de formation </a:t>
            </a:r>
            <a:r>
              <a:rPr lang="fr-FR" sz="2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 présentiel </a:t>
            </a:r>
            <a:r>
              <a:rPr lang="fr-FR" sz="1200" dirty="0">
                <a:latin typeface="Calibri" panose="020F0502020204030204" pitchFamily="34" charset="0"/>
                <a:cs typeface="Calibri" panose="020F0502020204030204" pitchFamily="34" charset="0"/>
              </a:rPr>
              <a:t>pour tous les </a:t>
            </a:r>
            <a:r>
              <a:rPr lang="fr-FR" sz="1200" dirty="0" smtClean="0">
                <a:latin typeface="Calibri" panose="020F0502020204030204" pitchFamily="34" charset="0"/>
                <a:cs typeface="Calibri" panose="020F0502020204030204" pitchFamily="34" charset="0"/>
              </a:rPr>
              <a:t>collaborateurs concernés</a:t>
            </a:r>
            <a:endParaRPr lang="fr-FR" sz="1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3" name="Image 12" descr="logoterritoiredavenir2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562" y="3779704"/>
            <a:ext cx="669054" cy="599266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5148064" y="4797152"/>
            <a:ext cx="3312368" cy="800219"/>
          </a:xfrm>
          <a:prstGeom prst="rect">
            <a:avLst/>
          </a:prstGeom>
          <a:solidFill>
            <a:srgbClr val="FBD8D5"/>
          </a:solidFill>
        </p:spPr>
        <p:txBody>
          <a:bodyPr wrap="square">
            <a:spAutoFit/>
          </a:bodyPr>
          <a:lstStyle/>
          <a:p>
            <a:pPr>
              <a:buSzPct val="150000"/>
            </a:pPr>
            <a:r>
              <a:rPr lang="fr-FR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à suivre sur les slides suivants : </a:t>
            </a:r>
          </a:p>
          <a:p>
            <a:pPr marL="285750" indent="-285750">
              <a:buSzPct val="60000"/>
              <a:buFont typeface="Arial" panose="020B0604020202020204" pitchFamily="34" charset="0"/>
              <a:buChar char="•"/>
            </a:pPr>
            <a:r>
              <a:rPr lang="fr-FR" sz="1400" dirty="0" smtClean="0">
                <a:latin typeface="Calibri" panose="020F0502020204030204" pitchFamily="34" charset="0"/>
                <a:cs typeface="Calibri" panose="020F0502020204030204" pitchFamily="34" charset="0"/>
              </a:rPr>
              <a:t>détail des formations </a:t>
            </a:r>
          </a:p>
          <a:p>
            <a:pPr marL="285750" indent="-285750">
              <a:buSzPct val="60000"/>
              <a:buFont typeface="Arial" panose="020B0604020202020204" pitchFamily="34" charset="0"/>
              <a:buChar char="•"/>
            </a:pPr>
            <a:r>
              <a:rPr lang="fr-FR" sz="1400" dirty="0" smtClean="0">
                <a:latin typeface="Calibri" panose="020F0502020204030204" pitchFamily="34" charset="0"/>
                <a:cs typeface="Calibri" panose="020F0502020204030204" pitchFamily="34" charset="0"/>
              </a:rPr>
              <a:t>temps </a:t>
            </a:r>
            <a:r>
              <a:rPr lang="fr-FR" sz="1400" dirty="0">
                <a:latin typeface="Calibri" panose="020F0502020204030204" pitchFamily="34" charset="0"/>
                <a:cs typeface="Calibri" panose="020F0502020204030204" pitchFamily="34" charset="0"/>
              </a:rPr>
              <a:t>nécessaire pour les </a:t>
            </a:r>
            <a:r>
              <a:rPr lang="fr-FR" sz="1400" dirty="0" smtClean="0">
                <a:latin typeface="Calibri" panose="020F0502020204030204" pitchFamily="34" charset="0"/>
                <a:cs typeface="Calibri" panose="020F0502020204030204" pitchFamily="34" charset="0"/>
              </a:rPr>
              <a:t>suivre </a:t>
            </a:r>
            <a:endParaRPr lang="fr-FR" sz="1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2687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/>
              <a:t>3</a:t>
            </a:fld>
            <a:endParaRPr lang="fr-FR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Titre 5"/>
          <p:cNvSpPr>
            <a:spLocks noGrp="1"/>
          </p:cNvSpPr>
          <p:nvPr>
            <p:ph type="title"/>
          </p:nvPr>
        </p:nvSpPr>
        <p:spPr>
          <a:xfrm>
            <a:off x="1115616" y="260648"/>
            <a:ext cx="3816424" cy="738664"/>
          </a:xfrm>
        </p:spPr>
        <p:txBody>
          <a:bodyPr/>
          <a:lstStyle/>
          <a:p>
            <a:r>
              <a:rPr lang="fr-FR" dirty="0"/>
              <a:t>détail des formations 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sz="2000" b="0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DDA // DCI // DEAC</a:t>
            </a:r>
            <a:endParaRPr lang="fr-FR" sz="2000" b="0" dirty="0">
              <a:solidFill>
                <a:schemeClr val="accent3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41" name="Rectangle 40"/>
          <p:cNvSpPr/>
          <p:nvPr/>
        </p:nvSpPr>
        <p:spPr>
          <a:xfrm>
            <a:off x="356684" y="1561492"/>
            <a:ext cx="8444829" cy="216000"/>
          </a:xfrm>
          <a:prstGeom prst="rect">
            <a:avLst/>
          </a:prstGeom>
          <a:solidFill>
            <a:schemeClr val="accent5"/>
          </a:solidFill>
          <a:ln w="127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b="1" dirty="0" smtClean="0"/>
              <a:t>DDA // </a:t>
            </a:r>
            <a:r>
              <a:rPr lang="fr-FR" sz="1400" dirty="0" smtClean="0"/>
              <a:t>DIRECTIVE DISTRIBUTION ASSURANCE</a:t>
            </a:r>
            <a:endParaRPr lang="fr-FR" sz="1400" dirty="0"/>
          </a:p>
        </p:txBody>
      </p:sp>
      <p:sp>
        <p:nvSpPr>
          <p:cNvPr id="42" name="Rectangle 41"/>
          <p:cNvSpPr/>
          <p:nvPr/>
        </p:nvSpPr>
        <p:spPr>
          <a:xfrm>
            <a:off x="1378217" y="1295672"/>
            <a:ext cx="1544973" cy="216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127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>
                <a:solidFill>
                  <a:schemeClr val="bg1"/>
                </a:solidFill>
              </a:rPr>
              <a:t>POURQUOI ?</a:t>
            </a:r>
          </a:p>
        </p:txBody>
      </p:sp>
      <p:sp>
        <p:nvSpPr>
          <p:cNvPr id="43" name="Espace réservé du texte 12"/>
          <p:cNvSpPr txBox="1">
            <a:spLocks/>
          </p:cNvSpPr>
          <p:nvPr/>
        </p:nvSpPr>
        <p:spPr>
          <a:xfrm>
            <a:off x="1378218" y="1867035"/>
            <a:ext cx="1544974" cy="1392968"/>
          </a:xfrm>
          <a:prstGeom prst="rect">
            <a:avLst/>
          </a:prstGeom>
          <a:ln w="9525">
            <a:solidFill>
              <a:schemeClr val="accent5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300" b="0" kern="1200" cap="none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spcBef>
                <a:spcPts val="0"/>
              </a:spcBef>
              <a:buFontTx/>
              <a:buNone/>
              <a:defRPr sz="1300" b="1" kern="1200" cap="all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spcBef>
                <a:spcPts val="0"/>
              </a:spcBef>
              <a:buFontTx/>
              <a:buNone/>
              <a:defRPr sz="13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just" defTabSz="914400" rtl="0" eaLnBrk="1" latinLnBrk="0" hangingPunct="1">
              <a:lnSpc>
                <a:spcPts val="2000"/>
              </a:lnSpc>
              <a:spcBef>
                <a:spcPts val="0"/>
              </a:spcBef>
              <a:buFontTx/>
              <a:buNone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-144000" algn="just" defTabSz="914400" rtl="0" eaLnBrk="1" latinLnBrk="0" hangingPunct="1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Arial" panose="020B0604020202020204" pitchFamily="34" charset="0"/>
              <a:buChar char="&gt;"/>
              <a:defRPr sz="1300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360000" indent="-144000" algn="l" defTabSz="914400" rtl="0" eaLnBrk="1" latinLnBrk="0" hangingPunct="1">
              <a:lnSpc>
                <a:spcPts val="1600"/>
              </a:lnSpc>
              <a:spcBef>
                <a:spcPts val="400"/>
              </a:spcBef>
              <a:buClr>
                <a:schemeClr val="accent1"/>
              </a:buClr>
              <a:buFont typeface="Wingdings 2" panose="05020102010507070707" pitchFamily="18" charset="2"/>
              <a:buChar char=""/>
              <a:defRPr sz="1300" i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just" defTabSz="914400" rtl="0" eaLnBrk="1" latinLnBrk="0" hangingPunct="1">
              <a:lnSpc>
                <a:spcPts val="1500"/>
              </a:lnSpc>
              <a:spcBef>
                <a:spcPts val="0"/>
              </a:spcBef>
              <a:buClr>
                <a:schemeClr val="accent1"/>
              </a:buClr>
              <a:buFontTx/>
              <a:buNone/>
              <a:defRPr sz="1400" b="0" i="0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Tx/>
              <a:buNone/>
              <a:defRPr sz="1400" b="0" i="0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8pPr>
            <a:lvl9pPr marL="216000" indent="0" algn="l" defTabSz="914400" rtl="0" eaLnBrk="1" latinLnBrk="0" hangingPunct="1">
              <a:spcBef>
                <a:spcPts val="0"/>
              </a:spcBef>
              <a:spcAft>
                <a:spcPts val="770"/>
              </a:spcAft>
              <a:buClr>
                <a:schemeClr val="accent1"/>
              </a:buClr>
              <a:buFontTx/>
              <a:buNone/>
              <a:defRPr sz="1100" b="0" i="0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1200"/>
              </a:lnSpc>
              <a:buClr>
                <a:schemeClr val="tx1"/>
              </a:buClr>
            </a:pPr>
            <a:r>
              <a:rPr lang="fr-FR" sz="1050" b="1" dirty="0">
                <a:solidFill>
                  <a:srgbClr val="0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Mieux vendre et conseiller l'assurance vie et non vie</a:t>
            </a:r>
            <a:r>
              <a:rPr lang="fr-FR" sz="1050" dirty="0">
                <a:solidFill>
                  <a:srgbClr val="0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, en conformité avec la Directive Européenne de Distribution de l'Assurance</a:t>
            </a:r>
            <a:endParaRPr lang="fr-FR" sz="1050" dirty="0" smtClean="0">
              <a:solidFill>
                <a:srgbClr val="000000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44" name="Rectangle 43"/>
          <p:cNvSpPr/>
          <p:nvPr/>
        </p:nvSpPr>
        <p:spPr>
          <a:xfrm>
            <a:off x="3020980" y="1290164"/>
            <a:ext cx="1544975" cy="22150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127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>
                <a:solidFill>
                  <a:schemeClr val="bg1"/>
                </a:solidFill>
              </a:rPr>
              <a:t>POUR QUI ?</a:t>
            </a:r>
          </a:p>
        </p:txBody>
      </p:sp>
      <p:sp>
        <p:nvSpPr>
          <p:cNvPr id="45" name="Rectangle 44"/>
          <p:cNvSpPr/>
          <p:nvPr/>
        </p:nvSpPr>
        <p:spPr>
          <a:xfrm>
            <a:off x="4644174" y="1284417"/>
            <a:ext cx="1080118" cy="216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127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 smtClean="0">
                <a:solidFill>
                  <a:schemeClr val="bg1"/>
                </a:solidFill>
              </a:rPr>
              <a:t>FORMAT</a:t>
            </a:r>
            <a:endParaRPr lang="fr-FR" sz="1200" b="1" dirty="0">
              <a:solidFill>
                <a:schemeClr val="bg1"/>
              </a:solidFill>
            </a:endParaRPr>
          </a:p>
        </p:txBody>
      </p:sp>
      <p:sp>
        <p:nvSpPr>
          <p:cNvPr id="46" name="Rectangle 45"/>
          <p:cNvSpPr/>
          <p:nvPr/>
        </p:nvSpPr>
        <p:spPr>
          <a:xfrm>
            <a:off x="5820936" y="1284418"/>
            <a:ext cx="1080118" cy="216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127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 smtClean="0">
                <a:solidFill>
                  <a:schemeClr val="bg1"/>
                </a:solidFill>
              </a:rPr>
              <a:t>DUREE</a:t>
            </a:r>
            <a:endParaRPr lang="fr-FR" sz="1200" b="1" dirty="0">
              <a:solidFill>
                <a:schemeClr val="bg1"/>
              </a:solidFill>
            </a:endParaRPr>
          </a:p>
        </p:txBody>
      </p:sp>
      <p:sp>
        <p:nvSpPr>
          <p:cNvPr id="47" name="Espace réservé du texte 12"/>
          <p:cNvSpPr txBox="1">
            <a:spLocks/>
          </p:cNvSpPr>
          <p:nvPr/>
        </p:nvSpPr>
        <p:spPr>
          <a:xfrm>
            <a:off x="3020981" y="1862964"/>
            <a:ext cx="1544974" cy="1398512"/>
          </a:xfrm>
          <a:prstGeom prst="rect">
            <a:avLst/>
          </a:prstGeom>
          <a:ln w="9525">
            <a:solidFill>
              <a:schemeClr val="accent5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defPPr>
              <a:defRPr lang="fr-FR"/>
            </a:defPPr>
            <a:lvl1pPr indent="0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Tx/>
              <a:buNone/>
              <a:defRPr sz="1100" b="1" cap="none" baseline="0">
                <a:solidFill>
                  <a:srgbClr val="000000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 marL="0" indent="0">
              <a:spcBef>
                <a:spcPts val="0"/>
              </a:spcBef>
              <a:buFontTx/>
              <a:buNone/>
              <a:defRPr sz="1300" b="1" cap="all" baseline="0">
                <a:solidFill>
                  <a:schemeClr val="tx1"/>
                </a:solidFill>
              </a:defRPr>
            </a:lvl2pPr>
            <a:lvl3pPr marL="0" indent="0">
              <a:spcBef>
                <a:spcPts val="0"/>
              </a:spcBef>
              <a:buFontTx/>
              <a:buNone/>
              <a:defRPr sz="1300" b="1">
                <a:solidFill>
                  <a:schemeClr val="tx1"/>
                </a:solidFill>
              </a:defRPr>
            </a:lvl3pPr>
            <a:lvl4pPr marL="0" indent="0" algn="just">
              <a:lnSpc>
                <a:spcPts val="2000"/>
              </a:lnSpc>
              <a:spcBef>
                <a:spcPts val="0"/>
              </a:spcBef>
              <a:buFontTx/>
              <a:buNone/>
              <a:defRPr sz="1300">
                <a:solidFill>
                  <a:schemeClr val="tx1"/>
                </a:solidFill>
              </a:defRPr>
            </a:lvl4pPr>
            <a:lvl5pPr marL="0" indent="-144000" algn="just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Arial" panose="020B0604020202020204" pitchFamily="34" charset="0"/>
              <a:buChar char="&gt;"/>
              <a:defRPr sz="1300" cap="all" baseline="0">
                <a:solidFill>
                  <a:schemeClr val="accent1"/>
                </a:solidFill>
              </a:defRPr>
            </a:lvl5pPr>
            <a:lvl6pPr marL="360000" indent="-144000">
              <a:lnSpc>
                <a:spcPts val="1600"/>
              </a:lnSpc>
              <a:spcBef>
                <a:spcPts val="400"/>
              </a:spcBef>
              <a:buClr>
                <a:schemeClr val="accent1"/>
              </a:buClr>
              <a:buFont typeface="Wingdings 2" panose="05020102010507070707" pitchFamily="18" charset="2"/>
              <a:buChar char=""/>
              <a:defRPr sz="1300" i="1">
                <a:solidFill>
                  <a:schemeClr val="tx1"/>
                </a:solidFill>
              </a:defRPr>
            </a:lvl6pPr>
            <a:lvl7pPr marL="0" indent="0" algn="just">
              <a:lnSpc>
                <a:spcPts val="1500"/>
              </a:lnSpc>
              <a:spcBef>
                <a:spcPts val="0"/>
              </a:spcBef>
              <a:buClr>
                <a:schemeClr val="accent1"/>
              </a:buClr>
              <a:buFontTx/>
              <a:buNone/>
              <a:defRPr sz="1400" b="0" i="0" cap="all" baseline="0">
                <a:solidFill>
                  <a:schemeClr val="accent1"/>
                </a:solidFill>
              </a:defRPr>
            </a:lvl7pPr>
            <a:lvl8pPr marL="0" inden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Tx/>
              <a:buNone/>
              <a:defRPr sz="1400" b="0" i="0" cap="all" baseline="0">
                <a:solidFill>
                  <a:schemeClr val="bg1"/>
                </a:solidFill>
              </a:defRPr>
            </a:lvl8pPr>
            <a:lvl9pPr marL="216000" indent="0">
              <a:spcBef>
                <a:spcPts val="0"/>
              </a:spcBef>
              <a:spcAft>
                <a:spcPts val="770"/>
              </a:spcAft>
              <a:buClr>
                <a:schemeClr val="accent1"/>
              </a:buClr>
              <a:buFontTx/>
              <a:buNone/>
              <a:defRPr sz="1100" b="0" i="0" cap="all" baseline="0">
                <a:solidFill>
                  <a:schemeClr val="bg1"/>
                </a:solidFill>
              </a:defRPr>
            </a:lvl9pPr>
          </a:lstStyle>
          <a:p>
            <a:r>
              <a:rPr lang="fr-FR" sz="1050" b="0" dirty="0"/>
              <a:t>Tous les collaborateurs qui </a:t>
            </a:r>
            <a:r>
              <a:rPr lang="fr-FR" sz="1050" dirty="0"/>
              <a:t>conseillent et vendent de l’assurance vie et non vie.</a:t>
            </a:r>
          </a:p>
        </p:txBody>
      </p:sp>
      <p:sp>
        <p:nvSpPr>
          <p:cNvPr id="48" name="Espace réservé du texte 12"/>
          <p:cNvSpPr txBox="1">
            <a:spLocks/>
          </p:cNvSpPr>
          <p:nvPr/>
        </p:nvSpPr>
        <p:spPr>
          <a:xfrm>
            <a:off x="4656837" y="1860481"/>
            <a:ext cx="1067455" cy="196335"/>
          </a:xfrm>
          <a:prstGeom prst="rect">
            <a:avLst/>
          </a:prstGeom>
          <a:ln w="9525">
            <a:solidFill>
              <a:schemeClr val="accent5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defPPr>
              <a:defRPr lang="fr-FR"/>
            </a:defPPr>
            <a:lvl1pPr indent="0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Tx/>
              <a:buNone/>
              <a:defRPr sz="1100" b="0" cap="none" baseline="0">
                <a:solidFill>
                  <a:srgbClr val="000000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 marL="0" indent="0">
              <a:spcBef>
                <a:spcPts val="0"/>
              </a:spcBef>
              <a:buFontTx/>
              <a:buNone/>
              <a:defRPr sz="1300" b="1" cap="all" baseline="0">
                <a:solidFill>
                  <a:schemeClr val="tx1"/>
                </a:solidFill>
              </a:defRPr>
            </a:lvl2pPr>
            <a:lvl3pPr marL="0" indent="0">
              <a:spcBef>
                <a:spcPts val="0"/>
              </a:spcBef>
              <a:buFontTx/>
              <a:buNone/>
              <a:defRPr sz="1300" b="1">
                <a:solidFill>
                  <a:schemeClr val="tx1"/>
                </a:solidFill>
              </a:defRPr>
            </a:lvl3pPr>
            <a:lvl4pPr marL="0" indent="0" algn="just">
              <a:lnSpc>
                <a:spcPts val="2000"/>
              </a:lnSpc>
              <a:spcBef>
                <a:spcPts val="0"/>
              </a:spcBef>
              <a:buFontTx/>
              <a:buNone/>
              <a:defRPr sz="1300">
                <a:solidFill>
                  <a:schemeClr val="tx1"/>
                </a:solidFill>
              </a:defRPr>
            </a:lvl4pPr>
            <a:lvl5pPr marL="0" indent="-144000" algn="just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Arial" panose="020B0604020202020204" pitchFamily="34" charset="0"/>
              <a:buChar char="&gt;"/>
              <a:defRPr sz="1300" cap="all" baseline="0">
                <a:solidFill>
                  <a:schemeClr val="accent1"/>
                </a:solidFill>
              </a:defRPr>
            </a:lvl5pPr>
            <a:lvl6pPr marL="360000" indent="-144000">
              <a:lnSpc>
                <a:spcPts val="1600"/>
              </a:lnSpc>
              <a:spcBef>
                <a:spcPts val="400"/>
              </a:spcBef>
              <a:buClr>
                <a:schemeClr val="accent1"/>
              </a:buClr>
              <a:buFont typeface="Wingdings 2" panose="05020102010507070707" pitchFamily="18" charset="2"/>
              <a:buChar char=""/>
              <a:defRPr sz="1300" i="1">
                <a:solidFill>
                  <a:schemeClr val="tx1"/>
                </a:solidFill>
              </a:defRPr>
            </a:lvl6pPr>
            <a:lvl7pPr marL="0" indent="0" algn="just">
              <a:lnSpc>
                <a:spcPts val="1500"/>
              </a:lnSpc>
              <a:spcBef>
                <a:spcPts val="0"/>
              </a:spcBef>
              <a:buClr>
                <a:schemeClr val="accent1"/>
              </a:buClr>
              <a:buFontTx/>
              <a:buNone/>
              <a:defRPr sz="1400" b="0" i="0" cap="all" baseline="0">
                <a:solidFill>
                  <a:schemeClr val="accent1"/>
                </a:solidFill>
              </a:defRPr>
            </a:lvl7pPr>
            <a:lvl8pPr marL="0" inden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Tx/>
              <a:buNone/>
              <a:defRPr sz="1400" b="0" i="0" cap="all" baseline="0">
                <a:solidFill>
                  <a:schemeClr val="bg1"/>
                </a:solidFill>
              </a:defRPr>
            </a:lvl8pPr>
            <a:lvl9pPr marL="216000" indent="0">
              <a:spcBef>
                <a:spcPts val="0"/>
              </a:spcBef>
              <a:spcAft>
                <a:spcPts val="770"/>
              </a:spcAft>
              <a:buClr>
                <a:schemeClr val="accent1"/>
              </a:buClr>
              <a:buFontTx/>
              <a:buNone/>
              <a:defRPr sz="1100" b="0" i="0" cap="all" baseline="0">
                <a:solidFill>
                  <a:schemeClr val="bg1"/>
                </a:solidFill>
              </a:defRPr>
            </a:lvl9pPr>
          </a:lstStyle>
          <a:p>
            <a:pPr algn="ctr"/>
            <a:r>
              <a:rPr lang="fr-FR" b="1" dirty="0" smtClean="0"/>
              <a:t>E-learning </a:t>
            </a:r>
            <a:endParaRPr lang="fr-FR" b="1" dirty="0"/>
          </a:p>
        </p:txBody>
      </p:sp>
      <p:sp>
        <p:nvSpPr>
          <p:cNvPr id="49" name="Rectangle 48"/>
          <p:cNvSpPr/>
          <p:nvPr/>
        </p:nvSpPr>
        <p:spPr>
          <a:xfrm>
            <a:off x="6998842" y="1284417"/>
            <a:ext cx="1802671" cy="216049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127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>
                <a:solidFill>
                  <a:schemeClr val="bg1"/>
                </a:solidFill>
              </a:rPr>
              <a:t>PLANNING</a:t>
            </a:r>
          </a:p>
        </p:txBody>
      </p:sp>
      <p:sp>
        <p:nvSpPr>
          <p:cNvPr id="50" name="Espace réservé du texte 12"/>
          <p:cNvSpPr txBox="1">
            <a:spLocks/>
          </p:cNvSpPr>
          <p:nvPr/>
        </p:nvSpPr>
        <p:spPr>
          <a:xfrm>
            <a:off x="4670162" y="2132532"/>
            <a:ext cx="1054130" cy="1127471"/>
          </a:xfrm>
          <a:prstGeom prst="rect">
            <a:avLst/>
          </a:prstGeom>
          <a:ln w="9525">
            <a:solidFill>
              <a:schemeClr val="accent5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defPPr>
              <a:defRPr lang="fr-FR"/>
            </a:defPPr>
            <a:lvl1pPr indent="0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Tx/>
              <a:buNone/>
              <a:defRPr sz="1100" b="0" cap="none" baseline="0">
                <a:solidFill>
                  <a:srgbClr val="000000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 marL="0" indent="0">
              <a:spcBef>
                <a:spcPts val="0"/>
              </a:spcBef>
              <a:buFontTx/>
              <a:buNone/>
              <a:defRPr sz="1300" b="1" cap="all" baseline="0">
                <a:solidFill>
                  <a:schemeClr val="tx1"/>
                </a:solidFill>
              </a:defRPr>
            </a:lvl2pPr>
            <a:lvl3pPr marL="0" indent="0">
              <a:spcBef>
                <a:spcPts val="0"/>
              </a:spcBef>
              <a:buFontTx/>
              <a:buNone/>
              <a:defRPr sz="1300" b="1">
                <a:solidFill>
                  <a:schemeClr val="tx1"/>
                </a:solidFill>
              </a:defRPr>
            </a:lvl3pPr>
            <a:lvl4pPr marL="0" indent="0" algn="just">
              <a:lnSpc>
                <a:spcPts val="2000"/>
              </a:lnSpc>
              <a:spcBef>
                <a:spcPts val="0"/>
              </a:spcBef>
              <a:buFontTx/>
              <a:buNone/>
              <a:defRPr sz="1300">
                <a:solidFill>
                  <a:schemeClr val="tx1"/>
                </a:solidFill>
              </a:defRPr>
            </a:lvl4pPr>
            <a:lvl5pPr marL="0" indent="-144000" algn="just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Arial" panose="020B0604020202020204" pitchFamily="34" charset="0"/>
              <a:buChar char="&gt;"/>
              <a:defRPr sz="1300" cap="all" baseline="0">
                <a:solidFill>
                  <a:schemeClr val="accent1"/>
                </a:solidFill>
              </a:defRPr>
            </a:lvl5pPr>
            <a:lvl6pPr marL="360000" indent="-144000">
              <a:lnSpc>
                <a:spcPts val="1600"/>
              </a:lnSpc>
              <a:spcBef>
                <a:spcPts val="400"/>
              </a:spcBef>
              <a:buClr>
                <a:schemeClr val="accent1"/>
              </a:buClr>
              <a:buFont typeface="Wingdings 2" panose="05020102010507070707" pitchFamily="18" charset="2"/>
              <a:buChar char=""/>
              <a:defRPr sz="1300" i="1">
                <a:solidFill>
                  <a:schemeClr val="tx1"/>
                </a:solidFill>
              </a:defRPr>
            </a:lvl6pPr>
            <a:lvl7pPr marL="0" indent="0" algn="just">
              <a:lnSpc>
                <a:spcPts val="1500"/>
              </a:lnSpc>
              <a:spcBef>
                <a:spcPts val="0"/>
              </a:spcBef>
              <a:buClr>
                <a:schemeClr val="accent1"/>
              </a:buClr>
              <a:buFontTx/>
              <a:buNone/>
              <a:defRPr sz="1400" b="0" i="0" cap="all" baseline="0">
                <a:solidFill>
                  <a:schemeClr val="accent1"/>
                </a:solidFill>
              </a:defRPr>
            </a:lvl7pPr>
            <a:lvl8pPr marL="0" inden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Tx/>
              <a:buNone/>
              <a:defRPr sz="1400" b="0" i="0" cap="all" baseline="0">
                <a:solidFill>
                  <a:schemeClr val="bg1"/>
                </a:solidFill>
              </a:defRPr>
            </a:lvl8pPr>
            <a:lvl9pPr marL="216000" indent="0">
              <a:spcBef>
                <a:spcPts val="0"/>
              </a:spcBef>
              <a:spcAft>
                <a:spcPts val="770"/>
              </a:spcAft>
              <a:buClr>
                <a:schemeClr val="accent1"/>
              </a:buClr>
              <a:buFontTx/>
              <a:buNone/>
              <a:defRPr sz="1100" b="0" i="0" cap="all" baseline="0">
                <a:solidFill>
                  <a:schemeClr val="bg1"/>
                </a:solidFill>
              </a:defRPr>
            </a:lvl9pPr>
          </a:lstStyle>
          <a:p>
            <a:pPr algn="ctr"/>
            <a:r>
              <a:rPr lang="fr-FR" b="1" dirty="0" smtClean="0"/>
              <a:t>Présentiel</a:t>
            </a:r>
            <a:endParaRPr lang="fr-FR" b="1" dirty="0"/>
          </a:p>
        </p:txBody>
      </p:sp>
      <p:sp>
        <p:nvSpPr>
          <p:cNvPr id="51" name="Espace réservé du texte 12"/>
          <p:cNvSpPr txBox="1">
            <a:spLocks/>
          </p:cNvSpPr>
          <p:nvPr/>
        </p:nvSpPr>
        <p:spPr>
          <a:xfrm>
            <a:off x="5825551" y="1862200"/>
            <a:ext cx="1080118" cy="194616"/>
          </a:xfrm>
          <a:prstGeom prst="rect">
            <a:avLst/>
          </a:prstGeom>
          <a:ln w="9525">
            <a:solidFill>
              <a:schemeClr val="accent5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defPPr>
              <a:defRPr lang="fr-FR"/>
            </a:defPPr>
            <a:lvl1pPr indent="0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Tx/>
              <a:buNone/>
              <a:defRPr sz="1100" b="0" cap="none" baseline="0">
                <a:solidFill>
                  <a:srgbClr val="000000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 marL="0" indent="0">
              <a:spcBef>
                <a:spcPts val="0"/>
              </a:spcBef>
              <a:buFontTx/>
              <a:buNone/>
              <a:defRPr sz="1300" b="1" cap="all" baseline="0">
                <a:solidFill>
                  <a:schemeClr val="tx1"/>
                </a:solidFill>
              </a:defRPr>
            </a:lvl2pPr>
            <a:lvl3pPr marL="0" indent="0">
              <a:spcBef>
                <a:spcPts val="0"/>
              </a:spcBef>
              <a:buFontTx/>
              <a:buNone/>
              <a:defRPr sz="1300" b="1">
                <a:solidFill>
                  <a:schemeClr val="tx1"/>
                </a:solidFill>
              </a:defRPr>
            </a:lvl3pPr>
            <a:lvl4pPr marL="0" indent="0" algn="just">
              <a:lnSpc>
                <a:spcPts val="2000"/>
              </a:lnSpc>
              <a:spcBef>
                <a:spcPts val="0"/>
              </a:spcBef>
              <a:buFontTx/>
              <a:buNone/>
              <a:defRPr sz="1300">
                <a:solidFill>
                  <a:schemeClr val="tx1"/>
                </a:solidFill>
              </a:defRPr>
            </a:lvl4pPr>
            <a:lvl5pPr marL="0" indent="-144000" algn="just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Arial" panose="020B0604020202020204" pitchFamily="34" charset="0"/>
              <a:buChar char="&gt;"/>
              <a:defRPr sz="1300" cap="all" baseline="0">
                <a:solidFill>
                  <a:schemeClr val="accent1"/>
                </a:solidFill>
              </a:defRPr>
            </a:lvl5pPr>
            <a:lvl6pPr marL="360000" indent="-144000">
              <a:lnSpc>
                <a:spcPts val="1600"/>
              </a:lnSpc>
              <a:spcBef>
                <a:spcPts val="400"/>
              </a:spcBef>
              <a:buClr>
                <a:schemeClr val="accent1"/>
              </a:buClr>
              <a:buFont typeface="Wingdings 2" panose="05020102010507070707" pitchFamily="18" charset="2"/>
              <a:buChar char=""/>
              <a:defRPr sz="1300" i="1">
                <a:solidFill>
                  <a:schemeClr val="tx1"/>
                </a:solidFill>
              </a:defRPr>
            </a:lvl6pPr>
            <a:lvl7pPr marL="0" indent="0" algn="just">
              <a:lnSpc>
                <a:spcPts val="1500"/>
              </a:lnSpc>
              <a:spcBef>
                <a:spcPts val="0"/>
              </a:spcBef>
              <a:buClr>
                <a:schemeClr val="accent1"/>
              </a:buClr>
              <a:buFontTx/>
              <a:buNone/>
              <a:defRPr sz="1400" b="0" i="0" cap="all" baseline="0">
                <a:solidFill>
                  <a:schemeClr val="accent1"/>
                </a:solidFill>
              </a:defRPr>
            </a:lvl7pPr>
            <a:lvl8pPr marL="0" inden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Tx/>
              <a:buNone/>
              <a:defRPr sz="1400" b="0" i="0" cap="all" baseline="0">
                <a:solidFill>
                  <a:schemeClr val="bg1"/>
                </a:solidFill>
              </a:defRPr>
            </a:lvl8pPr>
            <a:lvl9pPr marL="216000" indent="0">
              <a:spcBef>
                <a:spcPts val="0"/>
              </a:spcBef>
              <a:spcAft>
                <a:spcPts val="770"/>
              </a:spcAft>
              <a:buClr>
                <a:schemeClr val="accent1"/>
              </a:buClr>
              <a:buFontTx/>
              <a:buNone/>
              <a:defRPr sz="1100" b="0" i="0" cap="all" baseline="0">
                <a:solidFill>
                  <a:schemeClr val="bg1"/>
                </a:solidFill>
              </a:defRPr>
            </a:lvl9pPr>
          </a:lstStyle>
          <a:p>
            <a:pPr algn="ctr"/>
            <a:r>
              <a:rPr lang="fr-FR" b="1" dirty="0" smtClean="0">
                <a:solidFill>
                  <a:schemeClr val="accent5"/>
                </a:solidFill>
              </a:rPr>
              <a:t>8H</a:t>
            </a:r>
            <a:endParaRPr lang="fr-FR" b="1" dirty="0">
              <a:solidFill>
                <a:schemeClr val="accent5"/>
              </a:solidFill>
            </a:endParaRPr>
          </a:p>
        </p:txBody>
      </p:sp>
      <p:sp>
        <p:nvSpPr>
          <p:cNvPr id="52" name="Espace réservé du texte 12"/>
          <p:cNvSpPr txBox="1">
            <a:spLocks/>
          </p:cNvSpPr>
          <p:nvPr/>
        </p:nvSpPr>
        <p:spPr>
          <a:xfrm>
            <a:off x="5828339" y="2132531"/>
            <a:ext cx="1080118" cy="1127473"/>
          </a:xfrm>
          <a:prstGeom prst="rect">
            <a:avLst/>
          </a:prstGeom>
          <a:ln w="9525">
            <a:solidFill>
              <a:schemeClr val="accent5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defPPr>
              <a:defRPr lang="fr-FR"/>
            </a:defPPr>
            <a:lvl1pPr indent="0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Tx/>
              <a:buNone/>
              <a:defRPr sz="1100" b="0" cap="none" baseline="0">
                <a:solidFill>
                  <a:srgbClr val="000000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 marL="0" indent="0">
              <a:spcBef>
                <a:spcPts val="0"/>
              </a:spcBef>
              <a:buFontTx/>
              <a:buNone/>
              <a:defRPr sz="1300" b="1" cap="all" baseline="0">
                <a:solidFill>
                  <a:schemeClr val="tx1"/>
                </a:solidFill>
              </a:defRPr>
            </a:lvl2pPr>
            <a:lvl3pPr marL="0" indent="0">
              <a:spcBef>
                <a:spcPts val="0"/>
              </a:spcBef>
              <a:buFontTx/>
              <a:buNone/>
              <a:defRPr sz="1300" b="1">
                <a:solidFill>
                  <a:schemeClr val="tx1"/>
                </a:solidFill>
              </a:defRPr>
            </a:lvl3pPr>
            <a:lvl4pPr marL="0" indent="0" algn="just">
              <a:lnSpc>
                <a:spcPts val="2000"/>
              </a:lnSpc>
              <a:spcBef>
                <a:spcPts val="0"/>
              </a:spcBef>
              <a:buFontTx/>
              <a:buNone/>
              <a:defRPr sz="1300">
                <a:solidFill>
                  <a:schemeClr val="tx1"/>
                </a:solidFill>
              </a:defRPr>
            </a:lvl4pPr>
            <a:lvl5pPr marL="0" indent="-144000" algn="just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Arial" panose="020B0604020202020204" pitchFamily="34" charset="0"/>
              <a:buChar char="&gt;"/>
              <a:defRPr sz="1300" cap="all" baseline="0">
                <a:solidFill>
                  <a:schemeClr val="accent1"/>
                </a:solidFill>
              </a:defRPr>
            </a:lvl5pPr>
            <a:lvl6pPr marL="360000" indent="-144000">
              <a:lnSpc>
                <a:spcPts val="1600"/>
              </a:lnSpc>
              <a:spcBef>
                <a:spcPts val="400"/>
              </a:spcBef>
              <a:buClr>
                <a:schemeClr val="accent1"/>
              </a:buClr>
              <a:buFont typeface="Wingdings 2" panose="05020102010507070707" pitchFamily="18" charset="2"/>
              <a:buChar char=""/>
              <a:defRPr sz="1300" i="1">
                <a:solidFill>
                  <a:schemeClr val="tx1"/>
                </a:solidFill>
              </a:defRPr>
            </a:lvl6pPr>
            <a:lvl7pPr marL="0" indent="0" algn="just">
              <a:lnSpc>
                <a:spcPts val="1500"/>
              </a:lnSpc>
              <a:spcBef>
                <a:spcPts val="0"/>
              </a:spcBef>
              <a:buClr>
                <a:schemeClr val="accent1"/>
              </a:buClr>
              <a:buFontTx/>
              <a:buNone/>
              <a:defRPr sz="1400" b="0" i="0" cap="all" baseline="0">
                <a:solidFill>
                  <a:schemeClr val="accent1"/>
                </a:solidFill>
              </a:defRPr>
            </a:lvl7pPr>
            <a:lvl8pPr marL="0" inden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Tx/>
              <a:buNone/>
              <a:defRPr sz="1400" b="0" i="0" cap="all" baseline="0">
                <a:solidFill>
                  <a:schemeClr val="bg1"/>
                </a:solidFill>
              </a:defRPr>
            </a:lvl8pPr>
            <a:lvl9pPr marL="216000" indent="0">
              <a:spcBef>
                <a:spcPts val="0"/>
              </a:spcBef>
              <a:spcAft>
                <a:spcPts val="770"/>
              </a:spcAft>
              <a:buClr>
                <a:schemeClr val="accent1"/>
              </a:buClr>
              <a:buFontTx/>
              <a:buNone/>
              <a:defRPr sz="1100" b="0" i="0" cap="all" baseline="0">
                <a:solidFill>
                  <a:schemeClr val="bg1"/>
                </a:solidFill>
              </a:defRPr>
            </a:lvl9pPr>
          </a:lstStyle>
          <a:p>
            <a:pPr algn="ctr"/>
            <a:r>
              <a:rPr lang="fr-FR" b="1" dirty="0" smtClean="0">
                <a:solidFill>
                  <a:schemeClr val="accent5"/>
                </a:solidFill>
              </a:rPr>
              <a:t>7H</a:t>
            </a:r>
            <a:endParaRPr lang="fr-FR" b="1" dirty="0">
              <a:solidFill>
                <a:schemeClr val="accent5"/>
              </a:solidFill>
            </a:endParaRPr>
          </a:p>
        </p:txBody>
      </p:sp>
      <p:sp>
        <p:nvSpPr>
          <p:cNvPr id="53" name="Espace réservé du texte 12"/>
          <p:cNvSpPr txBox="1">
            <a:spLocks/>
          </p:cNvSpPr>
          <p:nvPr/>
        </p:nvSpPr>
        <p:spPr>
          <a:xfrm>
            <a:off x="7010221" y="1873010"/>
            <a:ext cx="1791292" cy="183806"/>
          </a:xfrm>
          <a:prstGeom prst="rect">
            <a:avLst/>
          </a:prstGeom>
          <a:ln w="9525">
            <a:solidFill>
              <a:schemeClr val="accent5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defPPr>
              <a:defRPr lang="fr-FR"/>
            </a:defPPr>
            <a:lvl1pPr indent="0" algn="ctr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Tx/>
              <a:buNone/>
              <a:defRPr sz="1100" b="1" cap="none" baseline="0">
                <a:solidFill>
                  <a:schemeClr val="accent3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 marL="0" indent="0">
              <a:spcBef>
                <a:spcPts val="0"/>
              </a:spcBef>
              <a:buFontTx/>
              <a:buNone/>
              <a:defRPr sz="1300" b="1" cap="all" baseline="0">
                <a:solidFill>
                  <a:schemeClr val="tx1"/>
                </a:solidFill>
              </a:defRPr>
            </a:lvl2pPr>
            <a:lvl3pPr marL="0" indent="0">
              <a:spcBef>
                <a:spcPts val="0"/>
              </a:spcBef>
              <a:buFontTx/>
              <a:buNone/>
              <a:defRPr sz="1300" b="1">
                <a:solidFill>
                  <a:schemeClr val="tx1"/>
                </a:solidFill>
              </a:defRPr>
            </a:lvl3pPr>
            <a:lvl4pPr marL="0" indent="0" algn="just">
              <a:lnSpc>
                <a:spcPts val="2000"/>
              </a:lnSpc>
              <a:spcBef>
                <a:spcPts val="0"/>
              </a:spcBef>
              <a:buFontTx/>
              <a:buNone/>
              <a:defRPr sz="1300">
                <a:solidFill>
                  <a:schemeClr val="tx1"/>
                </a:solidFill>
              </a:defRPr>
            </a:lvl4pPr>
            <a:lvl5pPr marL="0" indent="-144000" algn="just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Arial" panose="020B0604020202020204" pitchFamily="34" charset="0"/>
              <a:buChar char="&gt;"/>
              <a:defRPr sz="1300" cap="all" baseline="0">
                <a:solidFill>
                  <a:schemeClr val="accent1"/>
                </a:solidFill>
              </a:defRPr>
            </a:lvl5pPr>
            <a:lvl6pPr marL="360000" indent="-144000">
              <a:lnSpc>
                <a:spcPts val="1600"/>
              </a:lnSpc>
              <a:spcBef>
                <a:spcPts val="400"/>
              </a:spcBef>
              <a:buClr>
                <a:schemeClr val="accent1"/>
              </a:buClr>
              <a:buFont typeface="Wingdings 2" panose="05020102010507070707" pitchFamily="18" charset="2"/>
              <a:buChar char=""/>
              <a:defRPr sz="1300" i="1">
                <a:solidFill>
                  <a:schemeClr val="tx1"/>
                </a:solidFill>
              </a:defRPr>
            </a:lvl6pPr>
            <a:lvl7pPr marL="0" indent="0" algn="just">
              <a:lnSpc>
                <a:spcPts val="1500"/>
              </a:lnSpc>
              <a:spcBef>
                <a:spcPts val="0"/>
              </a:spcBef>
              <a:buClr>
                <a:schemeClr val="accent1"/>
              </a:buClr>
              <a:buFontTx/>
              <a:buNone/>
              <a:defRPr sz="1400" b="0" i="0" cap="all" baseline="0">
                <a:solidFill>
                  <a:schemeClr val="accent1"/>
                </a:solidFill>
              </a:defRPr>
            </a:lvl7pPr>
            <a:lvl8pPr marL="0" inden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Tx/>
              <a:buNone/>
              <a:defRPr sz="1400" b="0" i="0" cap="all" baseline="0">
                <a:solidFill>
                  <a:schemeClr val="bg1"/>
                </a:solidFill>
              </a:defRPr>
            </a:lvl8pPr>
            <a:lvl9pPr marL="216000" indent="0">
              <a:spcBef>
                <a:spcPts val="0"/>
              </a:spcBef>
              <a:spcAft>
                <a:spcPts val="770"/>
              </a:spcAft>
              <a:buClr>
                <a:schemeClr val="accent1"/>
              </a:buClr>
              <a:buFontTx/>
              <a:buNone/>
              <a:defRPr sz="1100" b="0" i="0" cap="all" baseline="0">
                <a:solidFill>
                  <a:schemeClr val="bg1"/>
                </a:solidFill>
              </a:defRPr>
            </a:lvl9pPr>
          </a:lstStyle>
          <a:p>
            <a:r>
              <a:rPr lang="fr-FR" sz="900" b="0" dirty="0" smtClean="0">
                <a:solidFill>
                  <a:schemeClr val="tx1"/>
                </a:solidFill>
              </a:rPr>
              <a:t>EN PRE-REQUIS DU PRESENTIEL</a:t>
            </a:r>
            <a:endParaRPr lang="fr-FR" sz="900" b="0" dirty="0">
              <a:solidFill>
                <a:schemeClr val="tx1"/>
              </a:solidFill>
            </a:endParaRPr>
          </a:p>
        </p:txBody>
      </p:sp>
      <p:graphicFrame>
        <p:nvGraphicFramePr>
          <p:cNvPr id="54" name="Tableau 5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45642446"/>
              </p:ext>
            </p:extLst>
          </p:nvPr>
        </p:nvGraphicFramePr>
        <p:xfrm>
          <a:off x="6998843" y="2132532"/>
          <a:ext cx="1802671" cy="1127472"/>
        </p:xfrm>
        <a:graphic>
          <a:graphicData uri="http://schemas.openxmlformats.org/drawingml/2006/table">
            <a:tbl>
              <a:tblPr bandRow="1">
                <a:tableStyleId>{073A0DAA-6AF3-43AB-8588-CEC1D06C72B9}</a:tableStyleId>
              </a:tblPr>
              <a:tblGrid>
                <a:gridCol w="896245">
                  <a:extLst>
                    <a:ext uri="{9D8B030D-6E8A-4147-A177-3AD203B41FA5}">
                      <a16:colId xmlns:a16="http://schemas.microsoft.com/office/drawing/2014/main" val="2988100124"/>
                    </a:ext>
                  </a:extLst>
                </a:gridCol>
                <a:gridCol w="906426">
                  <a:extLst>
                    <a:ext uri="{9D8B030D-6E8A-4147-A177-3AD203B41FA5}">
                      <a16:colId xmlns:a16="http://schemas.microsoft.com/office/drawing/2014/main" val="3392556248"/>
                    </a:ext>
                  </a:extLst>
                </a:gridCol>
              </a:tblGrid>
              <a:tr h="153982">
                <a:tc>
                  <a:txBody>
                    <a:bodyPr/>
                    <a:lstStyle/>
                    <a:p>
                      <a:r>
                        <a:rPr lang="fr-FR" sz="800" b="0" dirty="0" smtClean="0"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EPINAL</a:t>
                      </a:r>
                      <a:r>
                        <a:rPr lang="fr-FR" sz="800" b="0" baseline="0" dirty="0" smtClean="0"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 et TROYES</a:t>
                      </a:r>
                      <a:endParaRPr lang="fr-FR" sz="800" b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65992" marR="65992" marT="32996" marB="32996"/>
                </a:tc>
                <a:tc>
                  <a:txBody>
                    <a:bodyPr/>
                    <a:lstStyle/>
                    <a:p>
                      <a:r>
                        <a:rPr lang="fr-FR" sz="800" b="1" dirty="0" smtClean="0">
                          <a:solidFill>
                            <a:srgbClr val="009999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24/09 au 16/ 10</a:t>
                      </a:r>
                      <a:endParaRPr lang="fr-FR" sz="700" b="1" dirty="0">
                        <a:solidFill>
                          <a:srgbClr val="009999"/>
                        </a:solidFill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65992" marR="65992" marT="32996" marB="32996"/>
                </a:tc>
                <a:extLst>
                  <a:ext uri="{0D108BD9-81ED-4DB2-BD59-A6C34878D82A}">
                    <a16:rowId xmlns:a16="http://schemas.microsoft.com/office/drawing/2014/main" val="1358527742"/>
                  </a:ext>
                </a:extLst>
              </a:tr>
              <a:tr h="153982">
                <a:tc>
                  <a:txBody>
                    <a:bodyPr/>
                    <a:lstStyle/>
                    <a:p>
                      <a:r>
                        <a:rPr lang="fr-FR" sz="800" b="0" dirty="0" smtClean="0"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COLMAR</a:t>
                      </a:r>
                      <a:endParaRPr lang="fr-FR" sz="800" b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65992" marR="65992" marT="32996" marB="32996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800" b="1" kern="1200" dirty="0" smtClean="0">
                          <a:solidFill>
                            <a:srgbClr val="009999"/>
                          </a:solidFill>
                          <a:latin typeface="Calibri Light" panose="020F0302020204030204" pitchFamily="34" charset="0"/>
                          <a:ea typeface="+mn-ea"/>
                          <a:cs typeface="Calibri Light" panose="020F0302020204030204" pitchFamily="34" charset="0"/>
                        </a:rPr>
                        <a:t>24/09 au 05/ 11</a:t>
                      </a:r>
                    </a:p>
                  </a:txBody>
                  <a:tcPr marL="65992" marR="65992" marT="32996" marB="32996"/>
                </a:tc>
                <a:extLst>
                  <a:ext uri="{0D108BD9-81ED-4DB2-BD59-A6C34878D82A}">
                    <a16:rowId xmlns:a16="http://schemas.microsoft.com/office/drawing/2014/main" val="3427721253"/>
                  </a:ext>
                </a:extLst>
              </a:tr>
              <a:tr h="153982">
                <a:tc>
                  <a:txBody>
                    <a:bodyPr/>
                    <a:lstStyle/>
                    <a:p>
                      <a:r>
                        <a:rPr lang="fr-FR" sz="800" b="0" dirty="0" smtClean="0"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REIMS</a:t>
                      </a:r>
                      <a:endParaRPr lang="fr-FR" sz="800" b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65992" marR="65992" marT="32996" marB="32996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fr-FR" sz="800" b="1" kern="1200" dirty="0" smtClean="0">
                          <a:solidFill>
                            <a:srgbClr val="009999"/>
                          </a:solidFill>
                          <a:latin typeface="Calibri Light" panose="020F0302020204030204" pitchFamily="34" charset="0"/>
                          <a:ea typeface="+mn-ea"/>
                          <a:cs typeface="Calibri Light" panose="020F0302020204030204" pitchFamily="34" charset="0"/>
                        </a:rPr>
                        <a:t>24/09 au 15/ 11</a:t>
                      </a:r>
                      <a:endParaRPr lang="fr-FR" sz="800" b="1" kern="1200" dirty="0">
                        <a:solidFill>
                          <a:srgbClr val="009999"/>
                        </a:solidFill>
                        <a:latin typeface="Calibri Light" panose="020F0302020204030204" pitchFamily="34" charset="0"/>
                        <a:ea typeface="+mn-ea"/>
                        <a:cs typeface="Calibri Light" panose="020F0302020204030204" pitchFamily="34" charset="0"/>
                      </a:endParaRPr>
                    </a:p>
                  </a:txBody>
                  <a:tcPr marL="65992" marR="65992" marT="32996" marB="32996"/>
                </a:tc>
                <a:extLst>
                  <a:ext uri="{0D108BD9-81ED-4DB2-BD59-A6C34878D82A}">
                    <a16:rowId xmlns:a16="http://schemas.microsoft.com/office/drawing/2014/main" val="1318831796"/>
                  </a:ext>
                </a:extLst>
              </a:tr>
              <a:tr h="153982">
                <a:tc>
                  <a:txBody>
                    <a:bodyPr/>
                    <a:lstStyle/>
                    <a:p>
                      <a:r>
                        <a:rPr lang="fr-FR" sz="800" b="0" dirty="0" smtClean="0"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NANCY</a:t>
                      </a:r>
                      <a:endParaRPr lang="fr-FR" sz="800" b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65992" marR="65992" marT="32996" marB="32996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800" b="1" kern="1200" dirty="0" smtClean="0">
                          <a:solidFill>
                            <a:srgbClr val="009999"/>
                          </a:solidFill>
                          <a:latin typeface="Calibri Light" panose="020F0302020204030204" pitchFamily="34" charset="0"/>
                          <a:ea typeface="+mn-ea"/>
                          <a:cs typeface="Calibri Light" panose="020F0302020204030204" pitchFamily="34" charset="0"/>
                        </a:rPr>
                        <a:t>24/09 au 20/ 11</a:t>
                      </a:r>
                    </a:p>
                  </a:txBody>
                  <a:tcPr marL="65992" marR="65992" marT="32996" marB="32996"/>
                </a:tc>
                <a:extLst>
                  <a:ext uri="{0D108BD9-81ED-4DB2-BD59-A6C34878D82A}">
                    <a16:rowId xmlns:a16="http://schemas.microsoft.com/office/drawing/2014/main" val="809440701"/>
                  </a:ext>
                </a:extLst>
              </a:tr>
              <a:tr h="153982">
                <a:tc>
                  <a:txBody>
                    <a:bodyPr/>
                    <a:lstStyle/>
                    <a:p>
                      <a:r>
                        <a:rPr lang="fr-FR" sz="800" b="0" dirty="0" smtClean="0"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STRASBOURG</a:t>
                      </a:r>
                      <a:endParaRPr lang="fr-FR" sz="800" b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65992" marR="65992" marT="32996" marB="32996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800" b="1" kern="1200" dirty="0" smtClean="0">
                          <a:solidFill>
                            <a:srgbClr val="009999"/>
                          </a:solidFill>
                          <a:latin typeface="Calibri Light" panose="020F0302020204030204" pitchFamily="34" charset="0"/>
                          <a:ea typeface="+mn-ea"/>
                          <a:cs typeface="Calibri Light" panose="020F0302020204030204" pitchFamily="34" charset="0"/>
                        </a:rPr>
                        <a:t>24/09 au 27/ 11</a:t>
                      </a:r>
                    </a:p>
                  </a:txBody>
                  <a:tcPr marL="65992" marR="65992" marT="32996" marB="32996"/>
                </a:tc>
                <a:extLst>
                  <a:ext uri="{0D108BD9-81ED-4DB2-BD59-A6C34878D82A}">
                    <a16:rowId xmlns:a16="http://schemas.microsoft.com/office/drawing/2014/main" val="2739008398"/>
                  </a:ext>
                </a:extLst>
              </a:tr>
              <a:tr h="153982">
                <a:tc>
                  <a:txBody>
                    <a:bodyPr/>
                    <a:lstStyle/>
                    <a:p>
                      <a:r>
                        <a:rPr lang="fr-FR" sz="800" b="0" dirty="0" smtClean="0"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METZ</a:t>
                      </a:r>
                      <a:endParaRPr lang="fr-FR" sz="800" b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65992" marR="65992" marT="32996" marB="32996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800" b="1" kern="1200" dirty="0" smtClean="0">
                          <a:solidFill>
                            <a:srgbClr val="009999"/>
                          </a:solidFill>
                          <a:latin typeface="Calibri Light" panose="020F0302020204030204" pitchFamily="34" charset="0"/>
                          <a:ea typeface="+mn-ea"/>
                          <a:cs typeface="Calibri Light" panose="020F0302020204030204" pitchFamily="34" charset="0"/>
                        </a:rPr>
                        <a:t>24/09 au 06/ 12</a:t>
                      </a:r>
                    </a:p>
                  </a:txBody>
                  <a:tcPr marL="65992" marR="65992" marT="32996" marB="32996"/>
                </a:tc>
                <a:extLst>
                  <a:ext uri="{0D108BD9-81ED-4DB2-BD59-A6C34878D82A}">
                    <a16:rowId xmlns:a16="http://schemas.microsoft.com/office/drawing/2014/main" val="4003167940"/>
                  </a:ext>
                </a:extLst>
              </a:tr>
            </a:tbl>
          </a:graphicData>
        </a:graphic>
      </p:graphicFrame>
      <p:sp>
        <p:nvSpPr>
          <p:cNvPr id="55" name="Rectangle 54"/>
          <p:cNvSpPr/>
          <p:nvPr/>
        </p:nvSpPr>
        <p:spPr>
          <a:xfrm>
            <a:off x="356684" y="3364529"/>
            <a:ext cx="8444829" cy="198121"/>
          </a:xfrm>
          <a:prstGeom prst="rect">
            <a:avLst/>
          </a:prstGeom>
          <a:solidFill>
            <a:srgbClr val="F63691"/>
          </a:solidFill>
          <a:ln w="12700">
            <a:solidFill>
              <a:srgbClr val="F6369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b="1" dirty="0" smtClean="0"/>
              <a:t>DCI // </a:t>
            </a:r>
            <a:r>
              <a:rPr lang="fr-FR" sz="1400" dirty="0" smtClean="0"/>
              <a:t>DIRECTIVE CREDIT IMMOBILLIER</a:t>
            </a:r>
            <a:endParaRPr lang="fr-FR" sz="1400" dirty="0"/>
          </a:p>
        </p:txBody>
      </p:sp>
      <p:sp>
        <p:nvSpPr>
          <p:cNvPr id="56" name="Espace réservé du texte 12"/>
          <p:cNvSpPr txBox="1">
            <a:spLocks/>
          </p:cNvSpPr>
          <p:nvPr/>
        </p:nvSpPr>
        <p:spPr>
          <a:xfrm>
            <a:off x="1364797" y="3675520"/>
            <a:ext cx="1544973" cy="799071"/>
          </a:xfrm>
          <a:prstGeom prst="rect">
            <a:avLst/>
          </a:prstGeom>
          <a:ln w="9525">
            <a:solidFill>
              <a:srgbClr val="F63691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defPPr>
              <a:defRPr lang="fr-FR"/>
            </a:defPPr>
            <a:lvl1pPr indent="0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Tx/>
              <a:buNone/>
              <a:defRPr sz="1100" b="0" cap="none" baseline="0">
                <a:solidFill>
                  <a:srgbClr val="000000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 marL="0" indent="0">
              <a:spcBef>
                <a:spcPts val="0"/>
              </a:spcBef>
              <a:buFontTx/>
              <a:buNone/>
              <a:defRPr sz="1300" b="1" cap="all" baseline="0">
                <a:solidFill>
                  <a:schemeClr val="tx1"/>
                </a:solidFill>
              </a:defRPr>
            </a:lvl2pPr>
            <a:lvl3pPr marL="0" indent="0">
              <a:spcBef>
                <a:spcPts val="0"/>
              </a:spcBef>
              <a:buFontTx/>
              <a:buNone/>
              <a:defRPr sz="1300" b="1">
                <a:solidFill>
                  <a:schemeClr val="tx1"/>
                </a:solidFill>
              </a:defRPr>
            </a:lvl3pPr>
            <a:lvl4pPr marL="0" indent="0" algn="just">
              <a:lnSpc>
                <a:spcPts val="2000"/>
              </a:lnSpc>
              <a:spcBef>
                <a:spcPts val="0"/>
              </a:spcBef>
              <a:buFontTx/>
              <a:buNone/>
              <a:defRPr sz="1300">
                <a:solidFill>
                  <a:schemeClr val="tx1"/>
                </a:solidFill>
              </a:defRPr>
            </a:lvl4pPr>
            <a:lvl5pPr marL="0" indent="-144000" algn="just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Arial" panose="020B0604020202020204" pitchFamily="34" charset="0"/>
              <a:buChar char="&gt;"/>
              <a:defRPr sz="1300" cap="all" baseline="0">
                <a:solidFill>
                  <a:schemeClr val="accent1"/>
                </a:solidFill>
              </a:defRPr>
            </a:lvl5pPr>
            <a:lvl6pPr marL="360000" indent="-144000">
              <a:lnSpc>
                <a:spcPts val="1600"/>
              </a:lnSpc>
              <a:spcBef>
                <a:spcPts val="400"/>
              </a:spcBef>
              <a:buClr>
                <a:schemeClr val="accent1"/>
              </a:buClr>
              <a:buFont typeface="Wingdings 2" panose="05020102010507070707" pitchFamily="18" charset="2"/>
              <a:buChar char=""/>
              <a:defRPr sz="1300" i="1">
                <a:solidFill>
                  <a:schemeClr val="tx1"/>
                </a:solidFill>
              </a:defRPr>
            </a:lvl6pPr>
            <a:lvl7pPr marL="0" indent="0" algn="just">
              <a:lnSpc>
                <a:spcPts val="1500"/>
              </a:lnSpc>
              <a:spcBef>
                <a:spcPts val="0"/>
              </a:spcBef>
              <a:buClr>
                <a:schemeClr val="accent1"/>
              </a:buClr>
              <a:buFontTx/>
              <a:buNone/>
              <a:defRPr sz="1400" b="0" i="0" cap="all" baseline="0">
                <a:solidFill>
                  <a:schemeClr val="accent1"/>
                </a:solidFill>
              </a:defRPr>
            </a:lvl7pPr>
            <a:lvl8pPr marL="0" inden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Tx/>
              <a:buNone/>
              <a:defRPr sz="1400" b="0" i="0" cap="all" baseline="0">
                <a:solidFill>
                  <a:schemeClr val="bg1"/>
                </a:solidFill>
              </a:defRPr>
            </a:lvl8pPr>
            <a:lvl9pPr marL="216000" indent="0">
              <a:spcBef>
                <a:spcPts val="0"/>
              </a:spcBef>
              <a:spcAft>
                <a:spcPts val="770"/>
              </a:spcAft>
              <a:buClr>
                <a:schemeClr val="accent1"/>
              </a:buClr>
              <a:buFontTx/>
              <a:buNone/>
              <a:defRPr sz="1100" b="0" i="0" cap="all" baseline="0">
                <a:solidFill>
                  <a:schemeClr val="bg1"/>
                </a:solidFill>
              </a:defRPr>
            </a:lvl9pPr>
          </a:lstStyle>
          <a:p>
            <a:r>
              <a:rPr lang="fr-FR" sz="1050" b="1" dirty="0"/>
              <a:t>Mettre à jour ses connaissances règlementaires sur le Crédit immobilier Particuliers</a:t>
            </a:r>
          </a:p>
        </p:txBody>
      </p:sp>
      <p:sp>
        <p:nvSpPr>
          <p:cNvPr id="57" name="Espace réservé du texte 12"/>
          <p:cNvSpPr txBox="1">
            <a:spLocks/>
          </p:cNvSpPr>
          <p:nvPr/>
        </p:nvSpPr>
        <p:spPr>
          <a:xfrm>
            <a:off x="3007560" y="3675520"/>
            <a:ext cx="1544975" cy="799071"/>
          </a:xfrm>
          <a:prstGeom prst="rect">
            <a:avLst/>
          </a:prstGeom>
          <a:ln w="9525">
            <a:solidFill>
              <a:srgbClr val="F63691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defPPr>
              <a:defRPr lang="fr-FR"/>
            </a:defPPr>
            <a:lvl1pPr indent="0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Tx/>
              <a:buNone/>
              <a:defRPr sz="1100" b="0" cap="none" baseline="0">
                <a:solidFill>
                  <a:srgbClr val="000000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 marL="0" indent="0">
              <a:spcBef>
                <a:spcPts val="0"/>
              </a:spcBef>
              <a:buFontTx/>
              <a:buNone/>
              <a:defRPr sz="1300" b="1" cap="all" baseline="0">
                <a:solidFill>
                  <a:schemeClr val="tx1"/>
                </a:solidFill>
              </a:defRPr>
            </a:lvl2pPr>
            <a:lvl3pPr marL="0" indent="0">
              <a:spcBef>
                <a:spcPts val="0"/>
              </a:spcBef>
              <a:buFontTx/>
              <a:buNone/>
              <a:defRPr sz="1300" b="1">
                <a:solidFill>
                  <a:schemeClr val="tx1"/>
                </a:solidFill>
              </a:defRPr>
            </a:lvl3pPr>
            <a:lvl4pPr marL="0" indent="0" algn="just">
              <a:lnSpc>
                <a:spcPts val="2000"/>
              </a:lnSpc>
              <a:spcBef>
                <a:spcPts val="0"/>
              </a:spcBef>
              <a:buFontTx/>
              <a:buNone/>
              <a:defRPr sz="1300">
                <a:solidFill>
                  <a:schemeClr val="tx1"/>
                </a:solidFill>
              </a:defRPr>
            </a:lvl4pPr>
            <a:lvl5pPr marL="0" indent="-144000" algn="just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Arial" panose="020B0604020202020204" pitchFamily="34" charset="0"/>
              <a:buChar char="&gt;"/>
              <a:defRPr sz="1300" cap="all" baseline="0">
                <a:solidFill>
                  <a:schemeClr val="accent1"/>
                </a:solidFill>
              </a:defRPr>
            </a:lvl5pPr>
            <a:lvl6pPr marL="360000" indent="-144000">
              <a:lnSpc>
                <a:spcPts val="1600"/>
              </a:lnSpc>
              <a:spcBef>
                <a:spcPts val="400"/>
              </a:spcBef>
              <a:buClr>
                <a:schemeClr val="accent1"/>
              </a:buClr>
              <a:buFont typeface="Wingdings 2" panose="05020102010507070707" pitchFamily="18" charset="2"/>
              <a:buChar char=""/>
              <a:defRPr sz="1300" i="1">
                <a:solidFill>
                  <a:schemeClr val="tx1"/>
                </a:solidFill>
              </a:defRPr>
            </a:lvl6pPr>
            <a:lvl7pPr marL="0" indent="0" algn="just">
              <a:lnSpc>
                <a:spcPts val="1500"/>
              </a:lnSpc>
              <a:spcBef>
                <a:spcPts val="0"/>
              </a:spcBef>
              <a:buClr>
                <a:schemeClr val="accent1"/>
              </a:buClr>
              <a:buFontTx/>
              <a:buNone/>
              <a:defRPr sz="1400" b="0" i="0" cap="all" baseline="0">
                <a:solidFill>
                  <a:schemeClr val="accent1"/>
                </a:solidFill>
              </a:defRPr>
            </a:lvl7pPr>
            <a:lvl8pPr marL="0" inden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Tx/>
              <a:buNone/>
              <a:defRPr sz="1400" b="0" i="0" cap="all" baseline="0">
                <a:solidFill>
                  <a:schemeClr val="bg1"/>
                </a:solidFill>
              </a:defRPr>
            </a:lvl8pPr>
            <a:lvl9pPr marL="216000" indent="0">
              <a:spcBef>
                <a:spcPts val="0"/>
              </a:spcBef>
              <a:spcAft>
                <a:spcPts val="770"/>
              </a:spcAft>
              <a:buClr>
                <a:schemeClr val="accent1"/>
              </a:buClr>
              <a:buFontTx/>
              <a:buNone/>
              <a:defRPr sz="1100" b="0" i="0" cap="all" baseline="0">
                <a:solidFill>
                  <a:schemeClr val="bg1"/>
                </a:solidFill>
              </a:defRPr>
            </a:lvl9pPr>
          </a:lstStyle>
          <a:p>
            <a:r>
              <a:rPr lang="fr-FR" sz="1050" dirty="0"/>
              <a:t>Les professionnels de la </a:t>
            </a:r>
            <a:r>
              <a:rPr lang="fr-FR" sz="1050" b="1" dirty="0"/>
              <a:t>distribution du crédit immobilier</a:t>
            </a:r>
            <a:r>
              <a:rPr lang="fr-FR" sz="1050" dirty="0"/>
              <a:t> (réseau et fonctions supports)</a:t>
            </a:r>
          </a:p>
        </p:txBody>
      </p:sp>
      <p:sp>
        <p:nvSpPr>
          <p:cNvPr id="58" name="Espace réservé du texte 12"/>
          <p:cNvSpPr txBox="1">
            <a:spLocks/>
          </p:cNvSpPr>
          <p:nvPr/>
        </p:nvSpPr>
        <p:spPr>
          <a:xfrm>
            <a:off x="6994585" y="3684868"/>
            <a:ext cx="1795979" cy="789723"/>
          </a:xfrm>
          <a:prstGeom prst="rect">
            <a:avLst/>
          </a:prstGeom>
          <a:ln w="9525">
            <a:solidFill>
              <a:srgbClr val="F63691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defPPr>
              <a:defRPr lang="fr-FR"/>
            </a:defPPr>
            <a:lvl1pPr indent="0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Tx/>
              <a:buNone/>
              <a:defRPr sz="1100" b="0" cap="none" baseline="0">
                <a:solidFill>
                  <a:srgbClr val="000000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 marL="0" indent="0">
              <a:spcBef>
                <a:spcPts val="0"/>
              </a:spcBef>
              <a:buFontTx/>
              <a:buNone/>
              <a:defRPr sz="1300" b="1" cap="all" baseline="0">
                <a:solidFill>
                  <a:schemeClr val="tx1"/>
                </a:solidFill>
              </a:defRPr>
            </a:lvl2pPr>
            <a:lvl3pPr marL="0" indent="0">
              <a:spcBef>
                <a:spcPts val="0"/>
              </a:spcBef>
              <a:buFontTx/>
              <a:buNone/>
              <a:defRPr sz="1300" b="1">
                <a:solidFill>
                  <a:schemeClr val="tx1"/>
                </a:solidFill>
              </a:defRPr>
            </a:lvl3pPr>
            <a:lvl4pPr marL="0" indent="0" algn="just">
              <a:lnSpc>
                <a:spcPts val="2000"/>
              </a:lnSpc>
              <a:spcBef>
                <a:spcPts val="0"/>
              </a:spcBef>
              <a:buFontTx/>
              <a:buNone/>
              <a:defRPr sz="1300">
                <a:solidFill>
                  <a:schemeClr val="tx1"/>
                </a:solidFill>
              </a:defRPr>
            </a:lvl4pPr>
            <a:lvl5pPr marL="0" indent="-144000" algn="just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Arial" panose="020B0604020202020204" pitchFamily="34" charset="0"/>
              <a:buChar char="&gt;"/>
              <a:defRPr sz="1300" cap="all" baseline="0">
                <a:solidFill>
                  <a:schemeClr val="accent1"/>
                </a:solidFill>
              </a:defRPr>
            </a:lvl5pPr>
            <a:lvl6pPr marL="360000" indent="-144000">
              <a:lnSpc>
                <a:spcPts val="1600"/>
              </a:lnSpc>
              <a:spcBef>
                <a:spcPts val="400"/>
              </a:spcBef>
              <a:buClr>
                <a:schemeClr val="accent1"/>
              </a:buClr>
              <a:buFont typeface="Wingdings 2" panose="05020102010507070707" pitchFamily="18" charset="2"/>
              <a:buChar char=""/>
              <a:defRPr sz="1300" i="1">
                <a:solidFill>
                  <a:schemeClr val="tx1"/>
                </a:solidFill>
              </a:defRPr>
            </a:lvl6pPr>
            <a:lvl7pPr marL="0" indent="0" algn="just">
              <a:lnSpc>
                <a:spcPts val="1500"/>
              </a:lnSpc>
              <a:spcBef>
                <a:spcPts val="0"/>
              </a:spcBef>
              <a:buClr>
                <a:schemeClr val="accent1"/>
              </a:buClr>
              <a:buFontTx/>
              <a:buNone/>
              <a:defRPr sz="1400" b="0" i="0" cap="all" baseline="0">
                <a:solidFill>
                  <a:schemeClr val="accent1"/>
                </a:solidFill>
              </a:defRPr>
            </a:lvl7pPr>
            <a:lvl8pPr marL="0" inden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Tx/>
              <a:buNone/>
              <a:defRPr sz="1400" b="0" i="0" cap="all" baseline="0">
                <a:solidFill>
                  <a:schemeClr val="bg1"/>
                </a:solidFill>
              </a:defRPr>
            </a:lvl8pPr>
            <a:lvl9pPr marL="216000" indent="0">
              <a:spcBef>
                <a:spcPts val="0"/>
              </a:spcBef>
              <a:spcAft>
                <a:spcPts val="770"/>
              </a:spcAft>
              <a:buClr>
                <a:schemeClr val="accent1"/>
              </a:buClr>
              <a:buFontTx/>
              <a:buNone/>
              <a:defRPr sz="1100" b="0" i="0" cap="all" baseline="0">
                <a:solidFill>
                  <a:schemeClr val="bg1"/>
                </a:solidFill>
              </a:defRPr>
            </a:lvl9pPr>
          </a:lstStyle>
          <a:p>
            <a:pPr algn="ctr"/>
            <a:r>
              <a:rPr lang="fr-FR" dirty="0"/>
              <a:t>JUILLET - AOÛT </a:t>
            </a:r>
          </a:p>
          <a:p>
            <a:pPr algn="ctr"/>
            <a:r>
              <a:rPr lang="fr-FR" dirty="0" smtClean="0"/>
              <a:t>SEPTEMBRE </a:t>
            </a:r>
            <a:r>
              <a:rPr lang="fr-FR" dirty="0"/>
              <a:t>-</a:t>
            </a:r>
            <a:r>
              <a:rPr lang="fr-FR" dirty="0" smtClean="0"/>
              <a:t> </a:t>
            </a:r>
            <a:r>
              <a:rPr lang="fr-FR" dirty="0"/>
              <a:t>OCTOBRE </a:t>
            </a:r>
            <a:r>
              <a:rPr lang="fr-FR" dirty="0" smtClean="0"/>
              <a:t> </a:t>
            </a:r>
            <a:r>
              <a:rPr lang="fr-FR" dirty="0"/>
              <a:t>NOVEMBRE - DECEMBRE</a:t>
            </a:r>
          </a:p>
        </p:txBody>
      </p:sp>
      <p:sp>
        <p:nvSpPr>
          <p:cNvPr id="59" name="Espace réservé du texte 12"/>
          <p:cNvSpPr txBox="1">
            <a:spLocks/>
          </p:cNvSpPr>
          <p:nvPr/>
        </p:nvSpPr>
        <p:spPr>
          <a:xfrm>
            <a:off x="4650325" y="3684868"/>
            <a:ext cx="1060547" cy="789723"/>
          </a:xfrm>
          <a:prstGeom prst="rect">
            <a:avLst/>
          </a:prstGeom>
          <a:ln w="9525">
            <a:solidFill>
              <a:srgbClr val="F63691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defPPr>
              <a:defRPr lang="fr-FR"/>
            </a:defPPr>
            <a:lvl1pPr indent="0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Tx/>
              <a:buNone/>
              <a:defRPr sz="1100" b="0" cap="none" baseline="0">
                <a:solidFill>
                  <a:srgbClr val="000000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 marL="0" indent="0">
              <a:spcBef>
                <a:spcPts val="0"/>
              </a:spcBef>
              <a:buFontTx/>
              <a:buNone/>
              <a:defRPr sz="1300" b="1" cap="all" baseline="0">
                <a:solidFill>
                  <a:schemeClr val="tx1"/>
                </a:solidFill>
              </a:defRPr>
            </a:lvl2pPr>
            <a:lvl3pPr marL="0" indent="0">
              <a:spcBef>
                <a:spcPts val="0"/>
              </a:spcBef>
              <a:buFontTx/>
              <a:buNone/>
              <a:defRPr sz="1300" b="1">
                <a:solidFill>
                  <a:schemeClr val="tx1"/>
                </a:solidFill>
              </a:defRPr>
            </a:lvl3pPr>
            <a:lvl4pPr marL="0" indent="0" algn="just">
              <a:lnSpc>
                <a:spcPts val="2000"/>
              </a:lnSpc>
              <a:spcBef>
                <a:spcPts val="0"/>
              </a:spcBef>
              <a:buFontTx/>
              <a:buNone/>
              <a:defRPr sz="1300">
                <a:solidFill>
                  <a:schemeClr val="tx1"/>
                </a:solidFill>
              </a:defRPr>
            </a:lvl4pPr>
            <a:lvl5pPr marL="0" indent="-144000" algn="just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Arial" panose="020B0604020202020204" pitchFamily="34" charset="0"/>
              <a:buChar char="&gt;"/>
              <a:defRPr sz="1300" cap="all" baseline="0">
                <a:solidFill>
                  <a:schemeClr val="accent1"/>
                </a:solidFill>
              </a:defRPr>
            </a:lvl5pPr>
            <a:lvl6pPr marL="360000" indent="-144000">
              <a:lnSpc>
                <a:spcPts val="1600"/>
              </a:lnSpc>
              <a:spcBef>
                <a:spcPts val="400"/>
              </a:spcBef>
              <a:buClr>
                <a:schemeClr val="accent1"/>
              </a:buClr>
              <a:buFont typeface="Wingdings 2" panose="05020102010507070707" pitchFamily="18" charset="2"/>
              <a:buChar char=""/>
              <a:defRPr sz="1300" i="1">
                <a:solidFill>
                  <a:schemeClr val="tx1"/>
                </a:solidFill>
              </a:defRPr>
            </a:lvl6pPr>
            <a:lvl7pPr marL="0" indent="0" algn="just">
              <a:lnSpc>
                <a:spcPts val="1500"/>
              </a:lnSpc>
              <a:spcBef>
                <a:spcPts val="0"/>
              </a:spcBef>
              <a:buClr>
                <a:schemeClr val="accent1"/>
              </a:buClr>
              <a:buFontTx/>
              <a:buNone/>
              <a:defRPr sz="1400" b="0" i="0" cap="all" baseline="0">
                <a:solidFill>
                  <a:schemeClr val="accent1"/>
                </a:solidFill>
              </a:defRPr>
            </a:lvl7pPr>
            <a:lvl8pPr marL="0" inden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Tx/>
              <a:buNone/>
              <a:defRPr sz="1400" b="0" i="0" cap="all" baseline="0">
                <a:solidFill>
                  <a:schemeClr val="bg1"/>
                </a:solidFill>
              </a:defRPr>
            </a:lvl8pPr>
            <a:lvl9pPr marL="216000" indent="0">
              <a:spcBef>
                <a:spcPts val="0"/>
              </a:spcBef>
              <a:spcAft>
                <a:spcPts val="770"/>
              </a:spcAft>
              <a:buClr>
                <a:schemeClr val="accent1"/>
              </a:buClr>
              <a:buFontTx/>
              <a:buNone/>
              <a:defRPr sz="1100" b="0" i="0" cap="all" baseline="0">
                <a:solidFill>
                  <a:schemeClr val="bg1"/>
                </a:solidFill>
              </a:defRPr>
            </a:lvl9pPr>
          </a:lstStyle>
          <a:p>
            <a:pPr algn="ctr"/>
            <a:r>
              <a:rPr lang="fr-FR" b="1" dirty="0"/>
              <a:t>E-learning </a:t>
            </a:r>
          </a:p>
        </p:txBody>
      </p:sp>
      <p:sp>
        <p:nvSpPr>
          <p:cNvPr id="60" name="Rectangle 59"/>
          <p:cNvSpPr/>
          <p:nvPr/>
        </p:nvSpPr>
        <p:spPr>
          <a:xfrm>
            <a:off x="356683" y="4595714"/>
            <a:ext cx="8427745" cy="217095"/>
          </a:xfrm>
          <a:prstGeom prst="rect">
            <a:avLst/>
          </a:prstGeom>
          <a:solidFill>
            <a:srgbClr val="00B0F0"/>
          </a:solidFill>
          <a:ln w="127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b="1" dirty="0" smtClean="0"/>
              <a:t>DEAC // </a:t>
            </a:r>
            <a:r>
              <a:rPr lang="fr-FR" sz="1400" dirty="0" smtClean="0"/>
              <a:t>DISPOSITIF D’EVALUATION ET D’ACTUALISATION DES COMPETENCES </a:t>
            </a:r>
            <a:endParaRPr lang="fr-FR" sz="1400" dirty="0"/>
          </a:p>
        </p:txBody>
      </p:sp>
      <p:sp>
        <p:nvSpPr>
          <p:cNvPr id="61" name="Espace réservé du texte 12"/>
          <p:cNvSpPr txBox="1">
            <a:spLocks/>
          </p:cNvSpPr>
          <p:nvPr/>
        </p:nvSpPr>
        <p:spPr>
          <a:xfrm>
            <a:off x="1364797" y="4934184"/>
            <a:ext cx="1544973" cy="1375135"/>
          </a:xfrm>
          <a:prstGeom prst="rect">
            <a:avLst/>
          </a:prstGeom>
          <a:ln w="9525">
            <a:solidFill>
              <a:srgbClr val="00B0F0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defPPr>
              <a:defRPr lang="fr-FR"/>
            </a:defPPr>
            <a:lvl1pPr indent="0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Tx/>
              <a:buNone/>
              <a:defRPr sz="1100" b="0" cap="none" baseline="0">
                <a:solidFill>
                  <a:srgbClr val="000000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 marL="0" indent="0">
              <a:spcBef>
                <a:spcPts val="0"/>
              </a:spcBef>
              <a:buFontTx/>
              <a:buNone/>
              <a:defRPr sz="1300" b="1" cap="all" baseline="0">
                <a:solidFill>
                  <a:schemeClr val="tx1"/>
                </a:solidFill>
              </a:defRPr>
            </a:lvl2pPr>
            <a:lvl3pPr marL="0" indent="0">
              <a:spcBef>
                <a:spcPts val="0"/>
              </a:spcBef>
              <a:buFontTx/>
              <a:buNone/>
              <a:defRPr sz="1300" b="1">
                <a:solidFill>
                  <a:schemeClr val="tx1"/>
                </a:solidFill>
              </a:defRPr>
            </a:lvl3pPr>
            <a:lvl4pPr marL="0" indent="0" algn="just">
              <a:lnSpc>
                <a:spcPts val="2000"/>
              </a:lnSpc>
              <a:spcBef>
                <a:spcPts val="0"/>
              </a:spcBef>
              <a:buFontTx/>
              <a:buNone/>
              <a:defRPr sz="1300">
                <a:solidFill>
                  <a:schemeClr val="tx1"/>
                </a:solidFill>
              </a:defRPr>
            </a:lvl4pPr>
            <a:lvl5pPr marL="0" indent="-144000" algn="just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Arial" panose="020B0604020202020204" pitchFamily="34" charset="0"/>
              <a:buChar char="&gt;"/>
              <a:defRPr sz="1300" cap="all" baseline="0">
                <a:solidFill>
                  <a:schemeClr val="accent1"/>
                </a:solidFill>
              </a:defRPr>
            </a:lvl5pPr>
            <a:lvl6pPr marL="360000" indent="-144000">
              <a:lnSpc>
                <a:spcPts val="1600"/>
              </a:lnSpc>
              <a:spcBef>
                <a:spcPts val="400"/>
              </a:spcBef>
              <a:buClr>
                <a:schemeClr val="accent1"/>
              </a:buClr>
              <a:buFont typeface="Wingdings 2" panose="05020102010507070707" pitchFamily="18" charset="2"/>
              <a:buChar char=""/>
              <a:defRPr sz="1300" i="1">
                <a:solidFill>
                  <a:schemeClr val="tx1"/>
                </a:solidFill>
              </a:defRPr>
            </a:lvl6pPr>
            <a:lvl7pPr marL="0" indent="0" algn="just">
              <a:lnSpc>
                <a:spcPts val="1500"/>
              </a:lnSpc>
              <a:spcBef>
                <a:spcPts val="0"/>
              </a:spcBef>
              <a:buClr>
                <a:schemeClr val="accent1"/>
              </a:buClr>
              <a:buFontTx/>
              <a:buNone/>
              <a:defRPr sz="1400" b="0" i="0" cap="all" baseline="0">
                <a:solidFill>
                  <a:schemeClr val="accent1"/>
                </a:solidFill>
              </a:defRPr>
            </a:lvl7pPr>
            <a:lvl8pPr marL="0" inden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Tx/>
              <a:buNone/>
              <a:defRPr sz="1400" b="0" i="0" cap="all" baseline="0">
                <a:solidFill>
                  <a:schemeClr val="bg1"/>
                </a:solidFill>
              </a:defRPr>
            </a:lvl8pPr>
            <a:lvl9pPr marL="216000" indent="0">
              <a:spcBef>
                <a:spcPts val="0"/>
              </a:spcBef>
              <a:spcAft>
                <a:spcPts val="770"/>
              </a:spcAft>
              <a:buClr>
                <a:schemeClr val="accent1"/>
              </a:buClr>
              <a:buFontTx/>
              <a:buNone/>
              <a:defRPr sz="1100" b="0" i="0" cap="all" baseline="0">
                <a:solidFill>
                  <a:schemeClr val="bg1"/>
                </a:solidFill>
              </a:defRPr>
            </a:lvl9pPr>
          </a:lstStyle>
          <a:p>
            <a:r>
              <a:rPr lang="fr-FR" sz="1050" dirty="0"/>
              <a:t>Répondre à l'obligation de la nouvelle réglementation MIF2 qui vise à </a:t>
            </a:r>
            <a:r>
              <a:rPr lang="fr-FR" sz="1050" b="1" dirty="0"/>
              <a:t>renforcer les exigences en matière de transparence des marchés et protection des investisseurs</a:t>
            </a:r>
          </a:p>
        </p:txBody>
      </p:sp>
      <p:sp>
        <p:nvSpPr>
          <p:cNvPr id="62" name="Espace réservé du texte 12"/>
          <p:cNvSpPr txBox="1">
            <a:spLocks/>
          </p:cNvSpPr>
          <p:nvPr/>
        </p:nvSpPr>
        <p:spPr>
          <a:xfrm>
            <a:off x="3007560" y="4934186"/>
            <a:ext cx="1544975" cy="1375134"/>
          </a:xfrm>
          <a:prstGeom prst="rect">
            <a:avLst/>
          </a:prstGeom>
          <a:ln w="9525">
            <a:solidFill>
              <a:srgbClr val="00B0F0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defPPr>
              <a:defRPr lang="fr-FR"/>
            </a:defPPr>
            <a:lvl1pPr indent="0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Tx/>
              <a:buNone/>
              <a:defRPr sz="1100" b="0" cap="none" baseline="0">
                <a:solidFill>
                  <a:srgbClr val="000000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 marL="0" indent="0">
              <a:spcBef>
                <a:spcPts val="0"/>
              </a:spcBef>
              <a:buFontTx/>
              <a:buNone/>
              <a:defRPr sz="1300" b="1" cap="all" baseline="0">
                <a:solidFill>
                  <a:schemeClr val="tx1"/>
                </a:solidFill>
              </a:defRPr>
            </a:lvl2pPr>
            <a:lvl3pPr marL="0" indent="0">
              <a:spcBef>
                <a:spcPts val="0"/>
              </a:spcBef>
              <a:buFontTx/>
              <a:buNone/>
              <a:defRPr sz="1300" b="1">
                <a:solidFill>
                  <a:schemeClr val="tx1"/>
                </a:solidFill>
              </a:defRPr>
            </a:lvl3pPr>
            <a:lvl4pPr marL="0" indent="0" algn="just">
              <a:lnSpc>
                <a:spcPts val="2000"/>
              </a:lnSpc>
              <a:spcBef>
                <a:spcPts val="0"/>
              </a:spcBef>
              <a:buFontTx/>
              <a:buNone/>
              <a:defRPr sz="1300">
                <a:solidFill>
                  <a:schemeClr val="tx1"/>
                </a:solidFill>
              </a:defRPr>
            </a:lvl4pPr>
            <a:lvl5pPr marL="0" indent="-144000" algn="just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Arial" panose="020B0604020202020204" pitchFamily="34" charset="0"/>
              <a:buChar char="&gt;"/>
              <a:defRPr sz="1300" cap="all" baseline="0">
                <a:solidFill>
                  <a:schemeClr val="accent1"/>
                </a:solidFill>
              </a:defRPr>
            </a:lvl5pPr>
            <a:lvl6pPr marL="360000" indent="-144000">
              <a:lnSpc>
                <a:spcPts val="1600"/>
              </a:lnSpc>
              <a:spcBef>
                <a:spcPts val="400"/>
              </a:spcBef>
              <a:buClr>
                <a:schemeClr val="accent1"/>
              </a:buClr>
              <a:buFont typeface="Wingdings 2" panose="05020102010507070707" pitchFamily="18" charset="2"/>
              <a:buChar char=""/>
              <a:defRPr sz="1300" i="1">
                <a:solidFill>
                  <a:schemeClr val="tx1"/>
                </a:solidFill>
              </a:defRPr>
            </a:lvl6pPr>
            <a:lvl7pPr marL="0" indent="0" algn="just">
              <a:lnSpc>
                <a:spcPts val="1500"/>
              </a:lnSpc>
              <a:spcBef>
                <a:spcPts val="0"/>
              </a:spcBef>
              <a:buClr>
                <a:schemeClr val="accent1"/>
              </a:buClr>
              <a:buFontTx/>
              <a:buNone/>
              <a:defRPr sz="1400" b="0" i="0" cap="all" baseline="0">
                <a:solidFill>
                  <a:schemeClr val="accent1"/>
                </a:solidFill>
              </a:defRPr>
            </a:lvl7pPr>
            <a:lvl8pPr marL="0" inden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Tx/>
              <a:buNone/>
              <a:defRPr sz="1400" b="0" i="0" cap="all" baseline="0">
                <a:solidFill>
                  <a:schemeClr val="bg1"/>
                </a:solidFill>
              </a:defRPr>
            </a:lvl8pPr>
            <a:lvl9pPr marL="216000" indent="0">
              <a:spcBef>
                <a:spcPts val="0"/>
              </a:spcBef>
              <a:spcAft>
                <a:spcPts val="770"/>
              </a:spcAft>
              <a:buClr>
                <a:schemeClr val="accent1"/>
              </a:buClr>
              <a:buFontTx/>
              <a:buNone/>
              <a:defRPr sz="1100" b="0" i="0" cap="all" baseline="0">
                <a:solidFill>
                  <a:schemeClr val="bg1"/>
                </a:solidFill>
              </a:defRPr>
            </a:lvl9pPr>
          </a:lstStyle>
          <a:p>
            <a:r>
              <a:rPr lang="fr-FR" sz="1050" dirty="0"/>
              <a:t>Les collaborateurs qui </a:t>
            </a:r>
            <a:r>
              <a:rPr lang="fr-FR" sz="1050" b="1" dirty="0"/>
              <a:t>informent ou conseillent la clientèle en matière d’instrument financier</a:t>
            </a:r>
            <a:r>
              <a:rPr lang="fr-FR" sz="1050" dirty="0"/>
              <a:t>, y compris les collaborateurs bénéficiant de la</a:t>
            </a:r>
          </a:p>
          <a:p>
            <a:r>
              <a:rPr lang="fr-FR" sz="1050" dirty="0" smtClean="0"/>
              <a:t>clause </a:t>
            </a:r>
            <a:r>
              <a:rPr lang="fr-FR" sz="1050" dirty="0"/>
              <a:t>de </a:t>
            </a:r>
            <a:r>
              <a:rPr lang="fr-FR" sz="1050" dirty="0" smtClean="0"/>
              <a:t>grand-père.</a:t>
            </a:r>
            <a:endParaRPr lang="fr-FR" sz="1050" dirty="0"/>
          </a:p>
        </p:txBody>
      </p:sp>
      <p:sp>
        <p:nvSpPr>
          <p:cNvPr id="63" name="Espace réservé du texte 12"/>
          <p:cNvSpPr txBox="1">
            <a:spLocks/>
          </p:cNvSpPr>
          <p:nvPr/>
        </p:nvSpPr>
        <p:spPr>
          <a:xfrm>
            <a:off x="5809371" y="4930405"/>
            <a:ext cx="1099085" cy="370804"/>
          </a:xfrm>
          <a:prstGeom prst="rect">
            <a:avLst/>
          </a:prstGeom>
          <a:ln w="9525">
            <a:solidFill>
              <a:srgbClr val="00B0F0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defPPr>
              <a:defRPr lang="fr-FR"/>
            </a:defPPr>
            <a:lvl1pPr indent="0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Tx/>
              <a:buNone/>
              <a:defRPr sz="1100" b="0" cap="none" baseline="0">
                <a:solidFill>
                  <a:srgbClr val="000000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 marL="0" indent="0">
              <a:spcBef>
                <a:spcPts val="0"/>
              </a:spcBef>
              <a:buFontTx/>
              <a:buNone/>
              <a:defRPr sz="1300" b="1" cap="all" baseline="0">
                <a:solidFill>
                  <a:schemeClr val="tx1"/>
                </a:solidFill>
              </a:defRPr>
            </a:lvl2pPr>
            <a:lvl3pPr marL="0" indent="0">
              <a:spcBef>
                <a:spcPts val="0"/>
              </a:spcBef>
              <a:buFontTx/>
              <a:buNone/>
              <a:defRPr sz="1300" b="1">
                <a:solidFill>
                  <a:schemeClr val="tx1"/>
                </a:solidFill>
              </a:defRPr>
            </a:lvl3pPr>
            <a:lvl4pPr marL="0" indent="0" algn="just">
              <a:lnSpc>
                <a:spcPts val="2000"/>
              </a:lnSpc>
              <a:spcBef>
                <a:spcPts val="0"/>
              </a:spcBef>
              <a:buFontTx/>
              <a:buNone/>
              <a:defRPr sz="1300">
                <a:solidFill>
                  <a:schemeClr val="tx1"/>
                </a:solidFill>
              </a:defRPr>
            </a:lvl4pPr>
            <a:lvl5pPr marL="0" indent="-144000" algn="just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Arial" panose="020B0604020202020204" pitchFamily="34" charset="0"/>
              <a:buChar char="&gt;"/>
              <a:defRPr sz="1300" cap="all" baseline="0">
                <a:solidFill>
                  <a:schemeClr val="accent1"/>
                </a:solidFill>
              </a:defRPr>
            </a:lvl5pPr>
            <a:lvl6pPr marL="360000" indent="-144000">
              <a:lnSpc>
                <a:spcPts val="1600"/>
              </a:lnSpc>
              <a:spcBef>
                <a:spcPts val="400"/>
              </a:spcBef>
              <a:buClr>
                <a:schemeClr val="accent1"/>
              </a:buClr>
              <a:buFont typeface="Wingdings 2" panose="05020102010507070707" pitchFamily="18" charset="2"/>
              <a:buChar char=""/>
              <a:defRPr sz="1300" i="1">
                <a:solidFill>
                  <a:schemeClr val="tx1"/>
                </a:solidFill>
              </a:defRPr>
            </a:lvl6pPr>
            <a:lvl7pPr marL="0" indent="0" algn="just">
              <a:lnSpc>
                <a:spcPts val="1500"/>
              </a:lnSpc>
              <a:spcBef>
                <a:spcPts val="0"/>
              </a:spcBef>
              <a:buClr>
                <a:schemeClr val="accent1"/>
              </a:buClr>
              <a:buFontTx/>
              <a:buNone/>
              <a:defRPr sz="1400" b="0" i="0" cap="all" baseline="0">
                <a:solidFill>
                  <a:schemeClr val="accent1"/>
                </a:solidFill>
              </a:defRPr>
            </a:lvl7pPr>
            <a:lvl8pPr marL="0" inden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Tx/>
              <a:buNone/>
              <a:defRPr sz="1400" b="0" i="0" cap="all" baseline="0">
                <a:solidFill>
                  <a:schemeClr val="bg1"/>
                </a:solidFill>
              </a:defRPr>
            </a:lvl8pPr>
            <a:lvl9pPr marL="216000" indent="0">
              <a:spcBef>
                <a:spcPts val="0"/>
              </a:spcBef>
              <a:spcAft>
                <a:spcPts val="770"/>
              </a:spcAft>
              <a:buClr>
                <a:schemeClr val="accent1"/>
              </a:buClr>
              <a:buFontTx/>
              <a:buNone/>
              <a:defRPr sz="1100" b="0" i="0" cap="all" baseline="0">
                <a:solidFill>
                  <a:schemeClr val="bg1"/>
                </a:solidFill>
              </a:defRPr>
            </a:lvl9pPr>
          </a:lstStyle>
          <a:p>
            <a:pPr algn="ctr"/>
            <a:r>
              <a:rPr lang="fr-FR" b="1" dirty="0" smtClean="0">
                <a:solidFill>
                  <a:srgbClr val="00B0F0"/>
                </a:solidFill>
              </a:rPr>
              <a:t>1 à 5H</a:t>
            </a:r>
            <a:endParaRPr lang="fr-FR" dirty="0">
              <a:solidFill>
                <a:srgbClr val="00B0F0"/>
              </a:solidFill>
            </a:endParaRPr>
          </a:p>
        </p:txBody>
      </p:sp>
      <p:sp>
        <p:nvSpPr>
          <p:cNvPr id="64" name="Espace réservé du texte 12"/>
          <p:cNvSpPr txBox="1">
            <a:spLocks/>
          </p:cNvSpPr>
          <p:nvPr/>
        </p:nvSpPr>
        <p:spPr>
          <a:xfrm>
            <a:off x="6993078" y="4925511"/>
            <a:ext cx="1792800" cy="1383808"/>
          </a:xfrm>
          <a:prstGeom prst="rect">
            <a:avLst/>
          </a:prstGeom>
          <a:ln w="9525">
            <a:solidFill>
              <a:srgbClr val="0070C0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defPPr>
              <a:defRPr lang="fr-FR"/>
            </a:defPPr>
            <a:lvl1pPr indent="0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Tx/>
              <a:buNone/>
              <a:defRPr sz="1100" b="0" cap="none" baseline="0">
                <a:solidFill>
                  <a:srgbClr val="000000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 marL="0" indent="0">
              <a:spcBef>
                <a:spcPts val="0"/>
              </a:spcBef>
              <a:buFontTx/>
              <a:buNone/>
              <a:defRPr sz="1300" b="1" cap="all" baseline="0">
                <a:solidFill>
                  <a:schemeClr val="tx1"/>
                </a:solidFill>
              </a:defRPr>
            </a:lvl2pPr>
            <a:lvl3pPr marL="0" indent="0">
              <a:spcBef>
                <a:spcPts val="0"/>
              </a:spcBef>
              <a:buFontTx/>
              <a:buNone/>
              <a:defRPr sz="1300" b="1">
                <a:solidFill>
                  <a:schemeClr val="tx1"/>
                </a:solidFill>
              </a:defRPr>
            </a:lvl3pPr>
            <a:lvl4pPr marL="0" indent="0" algn="just">
              <a:lnSpc>
                <a:spcPts val="2000"/>
              </a:lnSpc>
              <a:spcBef>
                <a:spcPts val="0"/>
              </a:spcBef>
              <a:buFontTx/>
              <a:buNone/>
              <a:defRPr sz="1300">
                <a:solidFill>
                  <a:schemeClr val="tx1"/>
                </a:solidFill>
              </a:defRPr>
            </a:lvl4pPr>
            <a:lvl5pPr marL="0" indent="-144000" algn="just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Arial" panose="020B0604020202020204" pitchFamily="34" charset="0"/>
              <a:buChar char="&gt;"/>
              <a:defRPr sz="1300" cap="all" baseline="0">
                <a:solidFill>
                  <a:schemeClr val="accent1"/>
                </a:solidFill>
              </a:defRPr>
            </a:lvl5pPr>
            <a:lvl6pPr marL="360000" indent="-144000">
              <a:lnSpc>
                <a:spcPts val="1600"/>
              </a:lnSpc>
              <a:spcBef>
                <a:spcPts val="400"/>
              </a:spcBef>
              <a:buClr>
                <a:schemeClr val="accent1"/>
              </a:buClr>
              <a:buFont typeface="Wingdings 2" panose="05020102010507070707" pitchFamily="18" charset="2"/>
              <a:buChar char=""/>
              <a:defRPr sz="1300" i="1">
                <a:solidFill>
                  <a:schemeClr val="tx1"/>
                </a:solidFill>
              </a:defRPr>
            </a:lvl6pPr>
            <a:lvl7pPr marL="0" indent="0" algn="just">
              <a:lnSpc>
                <a:spcPts val="1500"/>
              </a:lnSpc>
              <a:spcBef>
                <a:spcPts val="0"/>
              </a:spcBef>
              <a:buClr>
                <a:schemeClr val="accent1"/>
              </a:buClr>
              <a:buFontTx/>
              <a:buNone/>
              <a:defRPr sz="1400" b="0" i="0" cap="all" baseline="0">
                <a:solidFill>
                  <a:schemeClr val="accent1"/>
                </a:solidFill>
              </a:defRPr>
            </a:lvl7pPr>
            <a:lvl8pPr marL="0" inden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Tx/>
              <a:buNone/>
              <a:defRPr sz="1400" b="0" i="0" cap="all" baseline="0">
                <a:solidFill>
                  <a:schemeClr val="bg1"/>
                </a:solidFill>
              </a:defRPr>
            </a:lvl8pPr>
            <a:lvl9pPr marL="216000" indent="0">
              <a:spcBef>
                <a:spcPts val="0"/>
              </a:spcBef>
              <a:spcAft>
                <a:spcPts val="770"/>
              </a:spcAft>
              <a:buClr>
                <a:schemeClr val="accent1"/>
              </a:buClr>
              <a:buFontTx/>
              <a:buNone/>
              <a:defRPr sz="1100" b="0" i="0" cap="all" baseline="0">
                <a:solidFill>
                  <a:schemeClr val="bg1"/>
                </a:solidFill>
              </a:defRPr>
            </a:lvl9pPr>
          </a:lstStyle>
          <a:p>
            <a:pPr algn="ctr"/>
            <a:r>
              <a:rPr lang="fr-FR" dirty="0" smtClean="0"/>
              <a:t>SEPTEMBRE </a:t>
            </a:r>
            <a:r>
              <a:rPr lang="fr-FR" dirty="0"/>
              <a:t>-</a:t>
            </a:r>
            <a:r>
              <a:rPr lang="fr-FR" dirty="0" smtClean="0"/>
              <a:t> </a:t>
            </a:r>
            <a:r>
              <a:rPr lang="fr-FR" dirty="0"/>
              <a:t>OCTOBRE </a:t>
            </a:r>
            <a:r>
              <a:rPr lang="fr-FR" dirty="0" smtClean="0"/>
              <a:t> </a:t>
            </a:r>
            <a:r>
              <a:rPr lang="fr-FR" dirty="0"/>
              <a:t>NOVEMBRE - DECEMBRE</a:t>
            </a:r>
          </a:p>
        </p:txBody>
      </p:sp>
      <p:sp>
        <p:nvSpPr>
          <p:cNvPr id="65" name="Espace réservé du texte 12"/>
          <p:cNvSpPr txBox="1">
            <a:spLocks/>
          </p:cNvSpPr>
          <p:nvPr/>
        </p:nvSpPr>
        <p:spPr>
          <a:xfrm>
            <a:off x="4650680" y="4930187"/>
            <a:ext cx="1060547" cy="371021"/>
          </a:xfrm>
          <a:prstGeom prst="rect">
            <a:avLst/>
          </a:prstGeom>
          <a:ln w="9525">
            <a:solidFill>
              <a:srgbClr val="00B0F0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defPPr>
              <a:defRPr lang="fr-FR"/>
            </a:defPPr>
            <a:lvl1pPr indent="0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Tx/>
              <a:buNone/>
              <a:defRPr sz="1100" b="0" cap="none" baseline="0">
                <a:solidFill>
                  <a:srgbClr val="000000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 marL="0" indent="0">
              <a:spcBef>
                <a:spcPts val="0"/>
              </a:spcBef>
              <a:buFontTx/>
              <a:buNone/>
              <a:defRPr sz="1300" b="1" cap="all" baseline="0">
                <a:solidFill>
                  <a:schemeClr val="tx1"/>
                </a:solidFill>
              </a:defRPr>
            </a:lvl2pPr>
            <a:lvl3pPr marL="0" indent="0">
              <a:spcBef>
                <a:spcPts val="0"/>
              </a:spcBef>
              <a:buFontTx/>
              <a:buNone/>
              <a:defRPr sz="1300" b="1">
                <a:solidFill>
                  <a:schemeClr val="tx1"/>
                </a:solidFill>
              </a:defRPr>
            </a:lvl3pPr>
            <a:lvl4pPr marL="0" indent="0" algn="just">
              <a:lnSpc>
                <a:spcPts val="2000"/>
              </a:lnSpc>
              <a:spcBef>
                <a:spcPts val="0"/>
              </a:spcBef>
              <a:buFontTx/>
              <a:buNone/>
              <a:defRPr sz="1300">
                <a:solidFill>
                  <a:schemeClr val="tx1"/>
                </a:solidFill>
              </a:defRPr>
            </a:lvl4pPr>
            <a:lvl5pPr marL="0" indent="-144000" algn="just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Arial" panose="020B0604020202020204" pitchFamily="34" charset="0"/>
              <a:buChar char="&gt;"/>
              <a:defRPr sz="1300" cap="all" baseline="0">
                <a:solidFill>
                  <a:schemeClr val="accent1"/>
                </a:solidFill>
              </a:defRPr>
            </a:lvl5pPr>
            <a:lvl6pPr marL="360000" indent="-144000">
              <a:lnSpc>
                <a:spcPts val="1600"/>
              </a:lnSpc>
              <a:spcBef>
                <a:spcPts val="400"/>
              </a:spcBef>
              <a:buClr>
                <a:schemeClr val="accent1"/>
              </a:buClr>
              <a:buFont typeface="Wingdings 2" panose="05020102010507070707" pitchFamily="18" charset="2"/>
              <a:buChar char=""/>
              <a:defRPr sz="1300" i="1">
                <a:solidFill>
                  <a:schemeClr val="tx1"/>
                </a:solidFill>
              </a:defRPr>
            </a:lvl6pPr>
            <a:lvl7pPr marL="0" indent="0" algn="just">
              <a:lnSpc>
                <a:spcPts val="1500"/>
              </a:lnSpc>
              <a:spcBef>
                <a:spcPts val="0"/>
              </a:spcBef>
              <a:buClr>
                <a:schemeClr val="accent1"/>
              </a:buClr>
              <a:buFontTx/>
              <a:buNone/>
              <a:defRPr sz="1400" b="0" i="0" cap="all" baseline="0">
                <a:solidFill>
                  <a:schemeClr val="accent1"/>
                </a:solidFill>
              </a:defRPr>
            </a:lvl7pPr>
            <a:lvl8pPr marL="0" inden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Tx/>
              <a:buNone/>
              <a:defRPr sz="1400" b="0" i="0" cap="all" baseline="0">
                <a:solidFill>
                  <a:schemeClr val="bg1"/>
                </a:solidFill>
              </a:defRPr>
            </a:lvl8pPr>
            <a:lvl9pPr marL="216000" indent="0">
              <a:spcBef>
                <a:spcPts val="0"/>
              </a:spcBef>
              <a:spcAft>
                <a:spcPts val="770"/>
              </a:spcAft>
              <a:buClr>
                <a:schemeClr val="accent1"/>
              </a:buClr>
              <a:buFontTx/>
              <a:buNone/>
              <a:defRPr sz="1100" b="0" i="0" cap="all" baseline="0">
                <a:solidFill>
                  <a:schemeClr val="bg1"/>
                </a:solidFill>
              </a:defRPr>
            </a:lvl9pPr>
          </a:lstStyle>
          <a:p>
            <a:pPr algn="ctr"/>
            <a:r>
              <a:rPr lang="fr-FR" b="1" dirty="0"/>
              <a:t>E-learning </a:t>
            </a:r>
          </a:p>
        </p:txBody>
      </p:sp>
      <p:sp>
        <p:nvSpPr>
          <p:cNvPr id="66" name="Espace réservé du texte 12"/>
          <p:cNvSpPr txBox="1">
            <a:spLocks/>
          </p:cNvSpPr>
          <p:nvPr/>
        </p:nvSpPr>
        <p:spPr>
          <a:xfrm>
            <a:off x="4660290" y="5427403"/>
            <a:ext cx="1060547" cy="388695"/>
          </a:xfrm>
          <a:prstGeom prst="rect">
            <a:avLst/>
          </a:prstGeom>
          <a:ln w="9525">
            <a:solidFill>
              <a:srgbClr val="00B0F0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defPPr>
              <a:defRPr lang="fr-FR"/>
            </a:defPPr>
            <a:lvl1pPr indent="0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Tx/>
              <a:buNone/>
              <a:defRPr sz="1100" b="0" cap="none" baseline="0">
                <a:solidFill>
                  <a:srgbClr val="000000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 marL="0" indent="0">
              <a:spcBef>
                <a:spcPts val="0"/>
              </a:spcBef>
              <a:buFontTx/>
              <a:buNone/>
              <a:defRPr sz="1300" b="1" cap="all" baseline="0">
                <a:solidFill>
                  <a:schemeClr val="tx1"/>
                </a:solidFill>
              </a:defRPr>
            </a:lvl2pPr>
            <a:lvl3pPr marL="0" indent="0">
              <a:spcBef>
                <a:spcPts val="0"/>
              </a:spcBef>
              <a:buFontTx/>
              <a:buNone/>
              <a:defRPr sz="1300" b="1">
                <a:solidFill>
                  <a:schemeClr val="tx1"/>
                </a:solidFill>
              </a:defRPr>
            </a:lvl3pPr>
            <a:lvl4pPr marL="0" indent="0" algn="just">
              <a:lnSpc>
                <a:spcPts val="2000"/>
              </a:lnSpc>
              <a:spcBef>
                <a:spcPts val="0"/>
              </a:spcBef>
              <a:buFontTx/>
              <a:buNone/>
              <a:defRPr sz="1300">
                <a:solidFill>
                  <a:schemeClr val="tx1"/>
                </a:solidFill>
              </a:defRPr>
            </a:lvl4pPr>
            <a:lvl5pPr marL="0" indent="-144000" algn="just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Arial" panose="020B0604020202020204" pitchFamily="34" charset="0"/>
              <a:buChar char="&gt;"/>
              <a:defRPr sz="1300" cap="all" baseline="0">
                <a:solidFill>
                  <a:schemeClr val="accent1"/>
                </a:solidFill>
              </a:defRPr>
            </a:lvl5pPr>
            <a:lvl6pPr marL="360000" indent="-144000">
              <a:lnSpc>
                <a:spcPts val="1600"/>
              </a:lnSpc>
              <a:spcBef>
                <a:spcPts val="400"/>
              </a:spcBef>
              <a:buClr>
                <a:schemeClr val="accent1"/>
              </a:buClr>
              <a:buFont typeface="Wingdings 2" panose="05020102010507070707" pitchFamily="18" charset="2"/>
              <a:buChar char=""/>
              <a:defRPr sz="1300" i="1">
                <a:solidFill>
                  <a:schemeClr val="tx1"/>
                </a:solidFill>
              </a:defRPr>
            </a:lvl6pPr>
            <a:lvl7pPr marL="0" indent="0" algn="just">
              <a:lnSpc>
                <a:spcPts val="1500"/>
              </a:lnSpc>
              <a:spcBef>
                <a:spcPts val="0"/>
              </a:spcBef>
              <a:buClr>
                <a:schemeClr val="accent1"/>
              </a:buClr>
              <a:buFontTx/>
              <a:buNone/>
              <a:defRPr sz="1400" b="0" i="0" cap="all" baseline="0">
                <a:solidFill>
                  <a:schemeClr val="accent1"/>
                </a:solidFill>
              </a:defRPr>
            </a:lvl7pPr>
            <a:lvl8pPr marL="0" inden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Tx/>
              <a:buNone/>
              <a:defRPr sz="1400" b="0" i="0" cap="all" baseline="0">
                <a:solidFill>
                  <a:schemeClr val="bg1"/>
                </a:solidFill>
              </a:defRPr>
            </a:lvl8pPr>
            <a:lvl9pPr marL="216000" indent="0">
              <a:spcBef>
                <a:spcPts val="0"/>
              </a:spcBef>
              <a:spcAft>
                <a:spcPts val="770"/>
              </a:spcAft>
              <a:buClr>
                <a:schemeClr val="accent1"/>
              </a:buClr>
              <a:buFontTx/>
              <a:buNone/>
              <a:defRPr sz="1100" b="0" i="0" cap="all" baseline="0">
                <a:solidFill>
                  <a:schemeClr val="bg1"/>
                </a:solidFill>
              </a:defRPr>
            </a:lvl9pPr>
          </a:lstStyle>
          <a:p>
            <a:pPr algn="ctr"/>
            <a:r>
              <a:rPr lang="fr-FR" b="1" dirty="0" smtClean="0"/>
              <a:t>Etude de cas</a:t>
            </a:r>
            <a:endParaRPr lang="fr-FR" b="1" dirty="0"/>
          </a:p>
        </p:txBody>
      </p:sp>
      <p:sp>
        <p:nvSpPr>
          <p:cNvPr id="67" name="Espace réservé du texte 12"/>
          <p:cNvSpPr txBox="1">
            <a:spLocks/>
          </p:cNvSpPr>
          <p:nvPr/>
        </p:nvSpPr>
        <p:spPr>
          <a:xfrm>
            <a:off x="4661823" y="5920624"/>
            <a:ext cx="1060547" cy="388695"/>
          </a:xfrm>
          <a:prstGeom prst="rect">
            <a:avLst/>
          </a:prstGeom>
          <a:ln w="9525">
            <a:solidFill>
              <a:srgbClr val="00B0F0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defPPr>
              <a:defRPr lang="fr-FR"/>
            </a:defPPr>
            <a:lvl1pPr indent="0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Tx/>
              <a:buNone/>
              <a:defRPr sz="1100" b="0" cap="none" baseline="0">
                <a:solidFill>
                  <a:srgbClr val="000000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 marL="0" indent="0">
              <a:spcBef>
                <a:spcPts val="0"/>
              </a:spcBef>
              <a:buFontTx/>
              <a:buNone/>
              <a:defRPr sz="1300" b="1" cap="all" baseline="0">
                <a:solidFill>
                  <a:schemeClr val="tx1"/>
                </a:solidFill>
              </a:defRPr>
            </a:lvl2pPr>
            <a:lvl3pPr marL="0" indent="0">
              <a:spcBef>
                <a:spcPts val="0"/>
              </a:spcBef>
              <a:buFontTx/>
              <a:buNone/>
              <a:defRPr sz="1300" b="1">
                <a:solidFill>
                  <a:schemeClr val="tx1"/>
                </a:solidFill>
              </a:defRPr>
            </a:lvl3pPr>
            <a:lvl4pPr marL="0" indent="0" algn="just">
              <a:lnSpc>
                <a:spcPts val="2000"/>
              </a:lnSpc>
              <a:spcBef>
                <a:spcPts val="0"/>
              </a:spcBef>
              <a:buFontTx/>
              <a:buNone/>
              <a:defRPr sz="1300">
                <a:solidFill>
                  <a:schemeClr val="tx1"/>
                </a:solidFill>
              </a:defRPr>
            </a:lvl4pPr>
            <a:lvl5pPr marL="0" indent="-144000" algn="just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Arial" panose="020B0604020202020204" pitchFamily="34" charset="0"/>
              <a:buChar char="&gt;"/>
              <a:defRPr sz="1300" cap="all" baseline="0">
                <a:solidFill>
                  <a:schemeClr val="accent1"/>
                </a:solidFill>
              </a:defRPr>
            </a:lvl5pPr>
            <a:lvl6pPr marL="360000" indent="-144000">
              <a:lnSpc>
                <a:spcPts val="1600"/>
              </a:lnSpc>
              <a:spcBef>
                <a:spcPts val="400"/>
              </a:spcBef>
              <a:buClr>
                <a:schemeClr val="accent1"/>
              </a:buClr>
              <a:buFont typeface="Wingdings 2" panose="05020102010507070707" pitchFamily="18" charset="2"/>
              <a:buChar char=""/>
              <a:defRPr sz="1300" i="1">
                <a:solidFill>
                  <a:schemeClr val="tx1"/>
                </a:solidFill>
              </a:defRPr>
            </a:lvl6pPr>
            <a:lvl7pPr marL="0" indent="0" algn="just">
              <a:lnSpc>
                <a:spcPts val="1500"/>
              </a:lnSpc>
              <a:spcBef>
                <a:spcPts val="0"/>
              </a:spcBef>
              <a:buClr>
                <a:schemeClr val="accent1"/>
              </a:buClr>
              <a:buFontTx/>
              <a:buNone/>
              <a:defRPr sz="1400" b="0" i="0" cap="all" baseline="0">
                <a:solidFill>
                  <a:schemeClr val="accent1"/>
                </a:solidFill>
              </a:defRPr>
            </a:lvl7pPr>
            <a:lvl8pPr marL="0" inden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Tx/>
              <a:buNone/>
              <a:defRPr sz="1400" b="0" i="0" cap="all" baseline="0">
                <a:solidFill>
                  <a:schemeClr val="bg1"/>
                </a:solidFill>
              </a:defRPr>
            </a:lvl8pPr>
            <a:lvl9pPr marL="216000" indent="0">
              <a:spcBef>
                <a:spcPts val="0"/>
              </a:spcBef>
              <a:spcAft>
                <a:spcPts val="770"/>
              </a:spcAft>
              <a:buClr>
                <a:schemeClr val="accent1"/>
              </a:buClr>
              <a:buFontTx/>
              <a:buNone/>
              <a:defRPr sz="1100" b="0" i="0" cap="all" baseline="0">
                <a:solidFill>
                  <a:schemeClr val="bg1"/>
                </a:solidFill>
              </a:defRPr>
            </a:lvl9pPr>
          </a:lstStyle>
          <a:p>
            <a:pPr algn="ctr"/>
            <a:r>
              <a:rPr lang="fr-FR" b="1" dirty="0" smtClean="0"/>
              <a:t>Plan d’action</a:t>
            </a:r>
            <a:endParaRPr lang="fr-FR" b="1" dirty="0"/>
          </a:p>
        </p:txBody>
      </p:sp>
      <p:sp>
        <p:nvSpPr>
          <p:cNvPr id="68" name="Espace réservé du texte 12"/>
          <p:cNvSpPr txBox="1">
            <a:spLocks/>
          </p:cNvSpPr>
          <p:nvPr/>
        </p:nvSpPr>
        <p:spPr>
          <a:xfrm>
            <a:off x="5830646" y="5427403"/>
            <a:ext cx="1070408" cy="370804"/>
          </a:xfrm>
          <a:prstGeom prst="rect">
            <a:avLst/>
          </a:prstGeom>
          <a:ln w="9525">
            <a:solidFill>
              <a:srgbClr val="00B0F0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defPPr>
              <a:defRPr lang="fr-FR"/>
            </a:defPPr>
            <a:lvl1pPr indent="0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Tx/>
              <a:buNone/>
              <a:defRPr sz="1100" b="0" cap="none" baseline="0">
                <a:solidFill>
                  <a:srgbClr val="000000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 marL="0" indent="0">
              <a:spcBef>
                <a:spcPts val="0"/>
              </a:spcBef>
              <a:buFontTx/>
              <a:buNone/>
              <a:defRPr sz="1300" b="1" cap="all" baseline="0">
                <a:solidFill>
                  <a:schemeClr val="tx1"/>
                </a:solidFill>
              </a:defRPr>
            </a:lvl2pPr>
            <a:lvl3pPr marL="0" indent="0">
              <a:spcBef>
                <a:spcPts val="0"/>
              </a:spcBef>
              <a:buFontTx/>
              <a:buNone/>
              <a:defRPr sz="1300" b="1">
                <a:solidFill>
                  <a:schemeClr val="tx1"/>
                </a:solidFill>
              </a:defRPr>
            </a:lvl3pPr>
            <a:lvl4pPr marL="0" indent="0" algn="just">
              <a:lnSpc>
                <a:spcPts val="2000"/>
              </a:lnSpc>
              <a:spcBef>
                <a:spcPts val="0"/>
              </a:spcBef>
              <a:buFontTx/>
              <a:buNone/>
              <a:defRPr sz="1300">
                <a:solidFill>
                  <a:schemeClr val="tx1"/>
                </a:solidFill>
              </a:defRPr>
            </a:lvl4pPr>
            <a:lvl5pPr marL="0" indent="-144000" algn="just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Arial" panose="020B0604020202020204" pitchFamily="34" charset="0"/>
              <a:buChar char="&gt;"/>
              <a:defRPr sz="1300" cap="all" baseline="0">
                <a:solidFill>
                  <a:schemeClr val="accent1"/>
                </a:solidFill>
              </a:defRPr>
            </a:lvl5pPr>
            <a:lvl6pPr marL="360000" indent="-144000">
              <a:lnSpc>
                <a:spcPts val="1600"/>
              </a:lnSpc>
              <a:spcBef>
                <a:spcPts val="400"/>
              </a:spcBef>
              <a:buClr>
                <a:schemeClr val="accent1"/>
              </a:buClr>
              <a:buFont typeface="Wingdings 2" panose="05020102010507070707" pitchFamily="18" charset="2"/>
              <a:buChar char=""/>
              <a:defRPr sz="1300" i="1">
                <a:solidFill>
                  <a:schemeClr val="tx1"/>
                </a:solidFill>
              </a:defRPr>
            </a:lvl6pPr>
            <a:lvl7pPr marL="0" indent="0" algn="just">
              <a:lnSpc>
                <a:spcPts val="1500"/>
              </a:lnSpc>
              <a:spcBef>
                <a:spcPts val="0"/>
              </a:spcBef>
              <a:buClr>
                <a:schemeClr val="accent1"/>
              </a:buClr>
              <a:buFontTx/>
              <a:buNone/>
              <a:defRPr sz="1400" b="0" i="0" cap="all" baseline="0">
                <a:solidFill>
                  <a:schemeClr val="accent1"/>
                </a:solidFill>
              </a:defRPr>
            </a:lvl7pPr>
            <a:lvl8pPr marL="0" inden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Tx/>
              <a:buNone/>
              <a:defRPr sz="1400" b="0" i="0" cap="all" baseline="0">
                <a:solidFill>
                  <a:schemeClr val="bg1"/>
                </a:solidFill>
              </a:defRPr>
            </a:lvl8pPr>
            <a:lvl9pPr marL="216000" indent="0">
              <a:spcBef>
                <a:spcPts val="0"/>
              </a:spcBef>
              <a:spcAft>
                <a:spcPts val="770"/>
              </a:spcAft>
              <a:buClr>
                <a:schemeClr val="accent1"/>
              </a:buClr>
              <a:buFontTx/>
              <a:buNone/>
              <a:defRPr sz="1100" b="0" i="0" cap="all" baseline="0">
                <a:solidFill>
                  <a:schemeClr val="bg1"/>
                </a:solidFill>
              </a:defRPr>
            </a:lvl9pPr>
          </a:lstStyle>
          <a:p>
            <a:pPr algn="ctr"/>
            <a:r>
              <a:rPr lang="fr-FR" b="1" dirty="0" smtClean="0">
                <a:solidFill>
                  <a:srgbClr val="00B0F0"/>
                </a:solidFill>
              </a:rPr>
              <a:t>1H30</a:t>
            </a:r>
            <a:endParaRPr lang="fr-FR" dirty="0">
              <a:solidFill>
                <a:srgbClr val="00B0F0"/>
              </a:solidFill>
            </a:endParaRPr>
          </a:p>
        </p:txBody>
      </p:sp>
      <p:sp>
        <p:nvSpPr>
          <p:cNvPr id="69" name="Espace réservé du texte 12"/>
          <p:cNvSpPr txBox="1">
            <a:spLocks/>
          </p:cNvSpPr>
          <p:nvPr/>
        </p:nvSpPr>
        <p:spPr>
          <a:xfrm>
            <a:off x="5823243" y="5915045"/>
            <a:ext cx="1085213" cy="394274"/>
          </a:xfrm>
          <a:prstGeom prst="rect">
            <a:avLst/>
          </a:prstGeom>
          <a:ln w="9525">
            <a:solidFill>
              <a:srgbClr val="00B0F0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defPPr>
              <a:defRPr lang="fr-FR"/>
            </a:defPPr>
            <a:lvl1pPr indent="0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Tx/>
              <a:buNone/>
              <a:defRPr sz="1100" b="0" cap="none" baseline="0">
                <a:solidFill>
                  <a:srgbClr val="000000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 marL="0" indent="0">
              <a:spcBef>
                <a:spcPts val="0"/>
              </a:spcBef>
              <a:buFontTx/>
              <a:buNone/>
              <a:defRPr sz="1300" b="1" cap="all" baseline="0">
                <a:solidFill>
                  <a:schemeClr val="tx1"/>
                </a:solidFill>
              </a:defRPr>
            </a:lvl2pPr>
            <a:lvl3pPr marL="0" indent="0">
              <a:spcBef>
                <a:spcPts val="0"/>
              </a:spcBef>
              <a:buFontTx/>
              <a:buNone/>
              <a:defRPr sz="1300" b="1">
                <a:solidFill>
                  <a:schemeClr val="tx1"/>
                </a:solidFill>
              </a:defRPr>
            </a:lvl3pPr>
            <a:lvl4pPr marL="0" indent="0" algn="just">
              <a:lnSpc>
                <a:spcPts val="2000"/>
              </a:lnSpc>
              <a:spcBef>
                <a:spcPts val="0"/>
              </a:spcBef>
              <a:buFontTx/>
              <a:buNone/>
              <a:defRPr sz="1300">
                <a:solidFill>
                  <a:schemeClr val="tx1"/>
                </a:solidFill>
              </a:defRPr>
            </a:lvl4pPr>
            <a:lvl5pPr marL="0" indent="-144000" algn="just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Arial" panose="020B0604020202020204" pitchFamily="34" charset="0"/>
              <a:buChar char="&gt;"/>
              <a:defRPr sz="1300" cap="all" baseline="0">
                <a:solidFill>
                  <a:schemeClr val="accent1"/>
                </a:solidFill>
              </a:defRPr>
            </a:lvl5pPr>
            <a:lvl6pPr marL="360000" indent="-144000">
              <a:lnSpc>
                <a:spcPts val="1600"/>
              </a:lnSpc>
              <a:spcBef>
                <a:spcPts val="400"/>
              </a:spcBef>
              <a:buClr>
                <a:schemeClr val="accent1"/>
              </a:buClr>
              <a:buFont typeface="Wingdings 2" panose="05020102010507070707" pitchFamily="18" charset="2"/>
              <a:buChar char=""/>
              <a:defRPr sz="1300" i="1">
                <a:solidFill>
                  <a:schemeClr val="tx1"/>
                </a:solidFill>
              </a:defRPr>
            </a:lvl6pPr>
            <a:lvl7pPr marL="0" indent="0" algn="just">
              <a:lnSpc>
                <a:spcPts val="1500"/>
              </a:lnSpc>
              <a:spcBef>
                <a:spcPts val="0"/>
              </a:spcBef>
              <a:buClr>
                <a:schemeClr val="accent1"/>
              </a:buClr>
              <a:buFontTx/>
              <a:buNone/>
              <a:defRPr sz="1400" b="0" i="0" cap="all" baseline="0">
                <a:solidFill>
                  <a:schemeClr val="accent1"/>
                </a:solidFill>
              </a:defRPr>
            </a:lvl7pPr>
            <a:lvl8pPr marL="0" inden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Tx/>
              <a:buNone/>
              <a:defRPr sz="1400" b="0" i="0" cap="all" baseline="0">
                <a:solidFill>
                  <a:schemeClr val="bg1"/>
                </a:solidFill>
              </a:defRPr>
            </a:lvl8pPr>
            <a:lvl9pPr marL="216000" indent="0">
              <a:spcBef>
                <a:spcPts val="0"/>
              </a:spcBef>
              <a:spcAft>
                <a:spcPts val="770"/>
              </a:spcAft>
              <a:buClr>
                <a:schemeClr val="accent1"/>
              </a:buClr>
              <a:buFontTx/>
              <a:buNone/>
              <a:defRPr sz="1100" b="0" i="0" cap="all" baseline="0">
                <a:solidFill>
                  <a:schemeClr val="bg1"/>
                </a:solidFill>
              </a:defRPr>
            </a:lvl9pPr>
          </a:lstStyle>
          <a:p>
            <a:pPr algn="ctr"/>
            <a:r>
              <a:rPr lang="fr-FR" b="1" dirty="0" smtClean="0">
                <a:solidFill>
                  <a:srgbClr val="00B0F0"/>
                </a:solidFill>
              </a:rPr>
              <a:t>1/2H</a:t>
            </a:r>
            <a:endParaRPr lang="fr-FR" dirty="0">
              <a:solidFill>
                <a:srgbClr val="00B0F0"/>
              </a:solidFill>
            </a:endParaRPr>
          </a:p>
        </p:txBody>
      </p:sp>
      <p:pic>
        <p:nvPicPr>
          <p:cNvPr id="70" name="Image 69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350"/>
          <a:stretch/>
        </p:blipFill>
        <p:spPr>
          <a:xfrm>
            <a:off x="509992" y="3953391"/>
            <a:ext cx="617128" cy="522395"/>
          </a:xfrm>
          <a:prstGeom prst="rect">
            <a:avLst/>
          </a:prstGeom>
        </p:spPr>
      </p:pic>
      <p:pic>
        <p:nvPicPr>
          <p:cNvPr id="71" name="Image 70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91" b="13833"/>
          <a:stretch/>
        </p:blipFill>
        <p:spPr>
          <a:xfrm>
            <a:off x="467544" y="5272632"/>
            <a:ext cx="508348" cy="748656"/>
          </a:xfrm>
          <a:prstGeom prst="rect">
            <a:avLst/>
          </a:prstGeom>
        </p:spPr>
      </p:pic>
      <p:sp>
        <p:nvSpPr>
          <p:cNvPr id="73" name="Espace réservé du texte 12"/>
          <p:cNvSpPr txBox="1">
            <a:spLocks/>
          </p:cNvSpPr>
          <p:nvPr/>
        </p:nvSpPr>
        <p:spPr>
          <a:xfrm>
            <a:off x="5808662" y="3691202"/>
            <a:ext cx="1099794" cy="390187"/>
          </a:xfrm>
          <a:prstGeom prst="rect">
            <a:avLst/>
          </a:prstGeom>
          <a:ln w="9525">
            <a:solidFill>
              <a:srgbClr val="F63691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defPPr>
              <a:defRPr lang="fr-FR"/>
            </a:defPPr>
            <a:lvl1pPr indent="0" algn="ctr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Tx/>
              <a:buNone/>
              <a:defRPr sz="1100" b="1" cap="none" baseline="0">
                <a:solidFill>
                  <a:srgbClr val="000000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 marL="0" indent="0">
              <a:spcBef>
                <a:spcPts val="0"/>
              </a:spcBef>
              <a:buFontTx/>
              <a:buNone/>
              <a:defRPr sz="1300" b="1" cap="all" baseline="0">
                <a:solidFill>
                  <a:schemeClr val="tx1"/>
                </a:solidFill>
              </a:defRPr>
            </a:lvl2pPr>
            <a:lvl3pPr marL="0" indent="0">
              <a:spcBef>
                <a:spcPts val="0"/>
              </a:spcBef>
              <a:buFontTx/>
              <a:buNone/>
              <a:defRPr sz="1300" b="1">
                <a:solidFill>
                  <a:schemeClr val="tx1"/>
                </a:solidFill>
              </a:defRPr>
            </a:lvl3pPr>
            <a:lvl4pPr marL="0" indent="0" algn="just">
              <a:lnSpc>
                <a:spcPts val="2000"/>
              </a:lnSpc>
              <a:spcBef>
                <a:spcPts val="0"/>
              </a:spcBef>
              <a:buFontTx/>
              <a:buNone/>
              <a:defRPr sz="1300">
                <a:solidFill>
                  <a:schemeClr val="tx1"/>
                </a:solidFill>
              </a:defRPr>
            </a:lvl4pPr>
            <a:lvl5pPr marL="0" indent="-144000" algn="just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Arial" panose="020B0604020202020204" pitchFamily="34" charset="0"/>
              <a:buChar char="&gt;"/>
              <a:defRPr sz="1300" cap="all" baseline="0">
                <a:solidFill>
                  <a:schemeClr val="accent1"/>
                </a:solidFill>
              </a:defRPr>
            </a:lvl5pPr>
            <a:lvl6pPr marL="360000" indent="-144000">
              <a:lnSpc>
                <a:spcPts val="1600"/>
              </a:lnSpc>
              <a:spcBef>
                <a:spcPts val="400"/>
              </a:spcBef>
              <a:buClr>
                <a:schemeClr val="accent1"/>
              </a:buClr>
              <a:buFont typeface="Wingdings 2" panose="05020102010507070707" pitchFamily="18" charset="2"/>
              <a:buChar char=""/>
              <a:defRPr sz="1300" i="1">
                <a:solidFill>
                  <a:schemeClr val="tx1"/>
                </a:solidFill>
              </a:defRPr>
            </a:lvl6pPr>
            <a:lvl7pPr marL="0" indent="0" algn="just">
              <a:lnSpc>
                <a:spcPts val="1500"/>
              </a:lnSpc>
              <a:spcBef>
                <a:spcPts val="0"/>
              </a:spcBef>
              <a:buClr>
                <a:schemeClr val="accent1"/>
              </a:buClr>
              <a:buFontTx/>
              <a:buNone/>
              <a:defRPr sz="1400" b="0" i="0" cap="all" baseline="0">
                <a:solidFill>
                  <a:schemeClr val="accent1"/>
                </a:solidFill>
              </a:defRPr>
            </a:lvl7pPr>
            <a:lvl8pPr marL="0" inden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Tx/>
              <a:buNone/>
              <a:defRPr sz="1400" b="0" i="0" cap="all" baseline="0">
                <a:solidFill>
                  <a:schemeClr val="bg1"/>
                </a:solidFill>
              </a:defRPr>
            </a:lvl8pPr>
            <a:lvl9pPr marL="216000" indent="0">
              <a:spcBef>
                <a:spcPts val="0"/>
              </a:spcBef>
              <a:spcAft>
                <a:spcPts val="770"/>
              </a:spcAft>
              <a:buClr>
                <a:schemeClr val="accent1"/>
              </a:buClr>
              <a:buFontTx/>
              <a:buNone/>
              <a:defRPr sz="1100" b="0" i="0" cap="all" baseline="0">
                <a:solidFill>
                  <a:schemeClr val="bg1"/>
                </a:solidFill>
              </a:defRPr>
            </a:lvl9pPr>
          </a:lstStyle>
          <a:p>
            <a:r>
              <a:rPr lang="fr-FR" dirty="0">
                <a:solidFill>
                  <a:srgbClr val="F63691"/>
                </a:solidFill>
              </a:rPr>
              <a:t>PASS </a:t>
            </a:r>
            <a:r>
              <a:rPr lang="fr-FR" dirty="0">
                <a:solidFill>
                  <a:schemeClr val="tx1"/>
                </a:solidFill>
              </a:rPr>
              <a:t>DCI</a:t>
            </a:r>
            <a:r>
              <a:rPr lang="fr-FR" dirty="0">
                <a:solidFill>
                  <a:srgbClr val="F63691"/>
                </a:solidFill>
              </a:rPr>
              <a:t> 5h20</a:t>
            </a:r>
          </a:p>
        </p:txBody>
      </p:sp>
      <p:sp>
        <p:nvSpPr>
          <p:cNvPr id="74" name="Espace réservé du texte 12"/>
          <p:cNvSpPr txBox="1">
            <a:spLocks/>
          </p:cNvSpPr>
          <p:nvPr/>
        </p:nvSpPr>
        <p:spPr>
          <a:xfrm>
            <a:off x="5808662" y="4188407"/>
            <a:ext cx="1099794" cy="292518"/>
          </a:xfrm>
          <a:prstGeom prst="rect">
            <a:avLst/>
          </a:prstGeom>
          <a:ln w="9525">
            <a:solidFill>
              <a:srgbClr val="F63691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defPPr>
              <a:defRPr lang="fr-FR"/>
            </a:defPPr>
            <a:lvl1pPr indent="0" algn="ctr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Tx/>
              <a:buNone/>
              <a:defRPr sz="1100" b="1" cap="none" baseline="0">
                <a:solidFill>
                  <a:srgbClr val="F6369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 marL="0" indent="0">
              <a:spcBef>
                <a:spcPts val="0"/>
              </a:spcBef>
              <a:buFontTx/>
              <a:buNone/>
              <a:defRPr sz="1300" b="1" cap="all" baseline="0">
                <a:solidFill>
                  <a:schemeClr val="tx1"/>
                </a:solidFill>
              </a:defRPr>
            </a:lvl2pPr>
            <a:lvl3pPr marL="0" indent="0">
              <a:spcBef>
                <a:spcPts val="0"/>
              </a:spcBef>
              <a:buFontTx/>
              <a:buNone/>
              <a:defRPr sz="1300" b="1">
                <a:solidFill>
                  <a:schemeClr val="tx1"/>
                </a:solidFill>
              </a:defRPr>
            </a:lvl3pPr>
            <a:lvl4pPr marL="0" indent="0" algn="just">
              <a:lnSpc>
                <a:spcPts val="2000"/>
              </a:lnSpc>
              <a:spcBef>
                <a:spcPts val="0"/>
              </a:spcBef>
              <a:buFontTx/>
              <a:buNone/>
              <a:defRPr sz="1300">
                <a:solidFill>
                  <a:schemeClr val="tx1"/>
                </a:solidFill>
              </a:defRPr>
            </a:lvl4pPr>
            <a:lvl5pPr marL="0" indent="-144000" algn="just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Arial" panose="020B0604020202020204" pitchFamily="34" charset="0"/>
              <a:buChar char="&gt;"/>
              <a:defRPr sz="1300" cap="all" baseline="0">
                <a:solidFill>
                  <a:schemeClr val="accent1"/>
                </a:solidFill>
              </a:defRPr>
            </a:lvl5pPr>
            <a:lvl6pPr marL="360000" indent="-144000">
              <a:lnSpc>
                <a:spcPts val="1600"/>
              </a:lnSpc>
              <a:spcBef>
                <a:spcPts val="400"/>
              </a:spcBef>
              <a:buClr>
                <a:schemeClr val="accent1"/>
              </a:buClr>
              <a:buFont typeface="Wingdings 2" panose="05020102010507070707" pitchFamily="18" charset="2"/>
              <a:buChar char=""/>
              <a:defRPr sz="1300" i="1">
                <a:solidFill>
                  <a:schemeClr val="tx1"/>
                </a:solidFill>
              </a:defRPr>
            </a:lvl6pPr>
            <a:lvl7pPr marL="0" indent="0" algn="just">
              <a:lnSpc>
                <a:spcPts val="1500"/>
              </a:lnSpc>
              <a:spcBef>
                <a:spcPts val="0"/>
              </a:spcBef>
              <a:buClr>
                <a:schemeClr val="accent1"/>
              </a:buClr>
              <a:buFontTx/>
              <a:buNone/>
              <a:defRPr sz="1400" b="0" i="0" cap="all" baseline="0">
                <a:solidFill>
                  <a:schemeClr val="accent1"/>
                </a:solidFill>
              </a:defRPr>
            </a:lvl7pPr>
            <a:lvl8pPr marL="0" inden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Tx/>
              <a:buNone/>
              <a:defRPr sz="1400" b="0" i="0" cap="all" baseline="0">
                <a:solidFill>
                  <a:schemeClr val="bg1"/>
                </a:solidFill>
              </a:defRPr>
            </a:lvl8pPr>
            <a:lvl9pPr marL="216000" indent="0">
              <a:spcBef>
                <a:spcPts val="0"/>
              </a:spcBef>
              <a:spcAft>
                <a:spcPts val="770"/>
              </a:spcAft>
              <a:buClr>
                <a:schemeClr val="accent1"/>
              </a:buClr>
              <a:buFontTx/>
              <a:buNone/>
              <a:defRPr sz="1100" b="0" i="0" cap="all" baseline="0">
                <a:solidFill>
                  <a:schemeClr val="bg1"/>
                </a:solidFill>
              </a:defRPr>
            </a:lvl9pPr>
          </a:lstStyle>
          <a:p>
            <a:r>
              <a:rPr lang="fr-FR" dirty="0"/>
              <a:t>PASS </a:t>
            </a:r>
            <a:r>
              <a:rPr lang="fr-FR" dirty="0">
                <a:solidFill>
                  <a:schemeClr val="tx1"/>
                </a:solidFill>
              </a:rPr>
              <a:t>ADE</a:t>
            </a:r>
            <a:r>
              <a:rPr lang="fr-FR" dirty="0"/>
              <a:t> 1h40</a:t>
            </a:r>
          </a:p>
        </p:txBody>
      </p:sp>
      <p:pic>
        <p:nvPicPr>
          <p:cNvPr id="72" name="Image 7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828" b="14300"/>
          <a:stretch/>
        </p:blipFill>
        <p:spPr>
          <a:xfrm>
            <a:off x="444304" y="2520285"/>
            <a:ext cx="748504" cy="380775"/>
          </a:xfrm>
          <a:prstGeom prst="rect">
            <a:avLst/>
          </a:prstGeom>
        </p:spPr>
      </p:pic>
      <p:pic>
        <p:nvPicPr>
          <p:cNvPr id="76" name="Image 75" descr="logoterritoiredavenir2.pn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726206">
            <a:off x="352956" y="3862809"/>
            <a:ext cx="785492" cy="703558"/>
          </a:xfrm>
          <a:prstGeom prst="rect">
            <a:avLst/>
          </a:prstGeom>
        </p:spPr>
      </p:pic>
      <p:pic>
        <p:nvPicPr>
          <p:cNvPr id="77" name="Image 76" descr="logoterritoiredavenir2.pn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726206">
            <a:off x="220242" y="2140059"/>
            <a:ext cx="966323" cy="658793"/>
          </a:xfrm>
          <a:prstGeom prst="rect">
            <a:avLst/>
          </a:prstGeom>
        </p:spPr>
      </p:pic>
      <p:pic>
        <p:nvPicPr>
          <p:cNvPr id="79" name="Image 78" descr="logoterritoiredavenir2.png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050026">
            <a:off x="970890" y="5209019"/>
            <a:ext cx="245769" cy="220133"/>
          </a:xfrm>
          <a:prstGeom prst="rect">
            <a:avLst/>
          </a:prstGeom>
        </p:spPr>
      </p:pic>
      <p:pic>
        <p:nvPicPr>
          <p:cNvPr id="82" name="Image 81" descr="logoterritoiredavenir2.png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050026">
            <a:off x="969387" y="5490952"/>
            <a:ext cx="245769" cy="220133"/>
          </a:xfrm>
          <a:prstGeom prst="rect">
            <a:avLst/>
          </a:prstGeom>
        </p:spPr>
      </p:pic>
      <p:pic>
        <p:nvPicPr>
          <p:cNvPr id="83" name="Image 82" descr="logoterritoiredavenir2.png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050026">
            <a:off x="969386" y="5772885"/>
            <a:ext cx="245769" cy="220133"/>
          </a:xfrm>
          <a:prstGeom prst="rect">
            <a:avLst/>
          </a:prstGeom>
        </p:spPr>
      </p:pic>
      <p:sp>
        <p:nvSpPr>
          <p:cNvPr id="78" name="Espace réservé du pied de page 1"/>
          <p:cNvSpPr>
            <a:spLocks noGrp="1"/>
          </p:cNvSpPr>
          <p:nvPr>
            <p:ph type="ftr" sz="quarter" idx="14"/>
          </p:nvPr>
        </p:nvSpPr>
        <p:spPr>
          <a:xfrm>
            <a:off x="323528" y="6492875"/>
            <a:ext cx="8496944" cy="365125"/>
          </a:xfrm>
        </p:spPr>
        <p:txBody>
          <a:bodyPr/>
          <a:lstStyle/>
          <a:p>
            <a:pPr algn="ctr"/>
            <a:r>
              <a:rPr lang="fr-FR" sz="1000" dirty="0"/>
              <a:t>FRO</a:t>
            </a:r>
            <a:r>
              <a:rPr lang="fr-FR" dirty="0" smtClean="0"/>
              <a:t> </a:t>
            </a:r>
            <a:r>
              <a:rPr lang="fr-FR" sz="1000" dirty="0"/>
              <a:t>• JUILLET 2019</a:t>
            </a:r>
          </a:p>
        </p:txBody>
      </p:sp>
    </p:spTree>
    <p:extLst>
      <p:ext uri="{BB962C8B-B14F-4D97-AF65-F5344CB8AC3E}">
        <p14:creationId xmlns:p14="http://schemas.microsoft.com/office/powerpoint/2010/main" val="10540243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/>
              <a:t>4</a:t>
            </a:fld>
            <a:endParaRPr lang="fr-FR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Titre 5"/>
          <p:cNvSpPr>
            <a:spLocks noGrp="1"/>
          </p:cNvSpPr>
          <p:nvPr>
            <p:ph type="title"/>
          </p:nvPr>
        </p:nvSpPr>
        <p:spPr>
          <a:xfrm>
            <a:off x="1115616" y="260648"/>
            <a:ext cx="3816424" cy="738664"/>
          </a:xfrm>
        </p:spPr>
        <p:txBody>
          <a:bodyPr/>
          <a:lstStyle/>
          <a:p>
            <a:r>
              <a:rPr lang="fr-FR" dirty="0"/>
              <a:t>DDA // DCI // DEAC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sz="2000" b="0" dirty="0" err="1">
                <a:solidFill>
                  <a:srgbClr val="EE767C"/>
                </a:solidFill>
              </a:rPr>
              <a:t>duree</a:t>
            </a:r>
            <a:r>
              <a:rPr lang="fr-FR" sz="2000" b="0" dirty="0">
                <a:solidFill>
                  <a:srgbClr val="EE767C"/>
                </a:solidFill>
              </a:rPr>
              <a:t> &amp; </a:t>
            </a:r>
            <a:r>
              <a:rPr lang="fr-FR" sz="2000" b="0" dirty="0" smtClean="0">
                <a:solidFill>
                  <a:srgbClr val="EE767C"/>
                </a:solidFill>
              </a:rPr>
              <a:t>PLANNING</a:t>
            </a:r>
            <a:endParaRPr lang="fr-FR" sz="2000" b="0" dirty="0">
              <a:solidFill>
                <a:srgbClr val="EE767C"/>
              </a:solidFill>
            </a:endParaRPr>
          </a:p>
        </p:txBody>
      </p:sp>
      <p:sp>
        <p:nvSpPr>
          <p:cNvPr id="39" name="Espace réservé du texte 12"/>
          <p:cNvSpPr txBox="1">
            <a:spLocks/>
          </p:cNvSpPr>
          <p:nvPr/>
        </p:nvSpPr>
        <p:spPr>
          <a:xfrm>
            <a:off x="1007604" y="1313798"/>
            <a:ext cx="7416824" cy="4545702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>
                <a:lumMod val="50000"/>
                <a:lumOff val="50000"/>
              </a:schemeClr>
            </a:solidFill>
            <a:prstDash val="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defPPr>
              <a:defRPr lang="fr-FR"/>
            </a:defPPr>
            <a:lvl1pPr>
              <a:defRPr sz="12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endParaRPr lang="fr-FR" dirty="0"/>
          </a:p>
        </p:txBody>
      </p:sp>
      <p:sp>
        <p:nvSpPr>
          <p:cNvPr id="40" name="Chevron 39"/>
          <p:cNvSpPr/>
          <p:nvPr/>
        </p:nvSpPr>
        <p:spPr>
          <a:xfrm>
            <a:off x="3524182" y="1725685"/>
            <a:ext cx="1191834" cy="328623"/>
          </a:xfrm>
          <a:prstGeom prst="chevron">
            <a:avLst>
              <a:gd name="adj" fmla="val 27984"/>
            </a:avLst>
          </a:prstGeom>
          <a:solidFill>
            <a:schemeClr val="tx1">
              <a:lumMod val="65000"/>
              <a:lumOff val="35000"/>
            </a:schemeClr>
          </a:solidFill>
          <a:ln w="127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 smtClean="0">
                <a:solidFill>
                  <a:schemeClr val="bg1"/>
                </a:solidFill>
              </a:rPr>
              <a:t>SEPTEMBRE</a:t>
            </a:r>
            <a:endParaRPr lang="fr-FR" sz="1200" b="1" dirty="0">
              <a:solidFill>
                <a:schemeClr val="bg1"/>
              </a:solidFill>
            </a:endParaRPr>
          </a:p>
        </p:txBody>
      </p:sp>
      <p:sp>
        <p:nvSpPr>
          <p:cNvPr id="76" name="Chevron 75"/>
          <p:cNvSpPr/>
          <p:nvPr/>
        </p:nvSpPr>
        <p:spPr>
          <a:xfrm>
            <a:off x="4716016" y="1725684"/>
            <a:ext cx="1191834" cy="328623"/>
          </a:xfrm>
          <a:prstGeom prst="chevron">
            <a:avLst>
              <a:gd name="adj" fmla="val 27984"/>
            </a:avLst>
          </a:prstGeom>
          <a:solidFill>
            <a:schemeClr val="tx1">
              <a:lumMod val="65000"/>
              <a:lumOff val="35000"/>
            </a:schemeClr>
          </a:solidFill>
          <a:ln w="127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 smtClean="0">
                <a:solidFill>
                  <a:schemeClr val="bg1"/>
                </a:solidFill>
              </a:rPr>
              <a:t>OCTOBRE</a:t>
            </a:r>
            <a:endParaRPr lang="fr-FR" sz="1200" b="1" dirty="0">
              <a:solidFill>
                <a:schemeClr val="bg1"/>
              </a:solidFill>
            </a:endParaRPr>
          </a:p>
        </p:txBody>
      </p:sp>
      <p:sp>
        <p:nvSpPr>
          <p:cNvPr id="77" name="Chevron 76"/>
          <p:cNvSpPr/>
          <p:nvPr/>
        </p:nvSpPr>
        <p:spPr>
          <a:xfrm>
            <a:off x="5889106" y="1725683"/>
            <a:ext cx="1191834" cy="328623"/>
          </a:xfrm>
          <a:prstGeom prst="chevron">
            <a:avLst>
              <a:gd name="adj" fmla="val 27984"/>
            </a:avLst>
          </a:prstGeom>
          <a:solidFill>
            <a:schemeClr val="tx1">
              <a:lumMod val="65000"/>
              <a:lumOff val="35000"/>
            </a:schemeClr>
          </a:solidFill>
          <a:ln w="127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 smtClean="0">
                <a:solidFill>
                  <a:schemeClr val="bg1"/>
                </a:solidFill>
              </a:rPr>
              <a:t>NOVEMBRE</a:t>
            </a:r>
            <a:endParaRPr lang="fr-FR" sz="1200" b="1" dirty="0">
              <a:solidFill>
                <a:schemeClr val="bg1"/>
              </a:solidFill>
            </a:endParaRPr>
          </a:p>
        </p:txBody>
      </p:sp>
      <p:sp>
        <p:nvSpPr>
          <p:cNvPr id="78" name="Chevron 77"/>
          <p:cNvSpPr/>
          <p:nvPr/>
        </p:nvSpPr>
        <p:spPr>
          <a:xfrm>
            <a:off x="7052837" y="1714275"/>
            <a:ext cx="1191834" cy="328623"/>
          </a:xfrm>
          <a:prstGeom prst="chevron">
            <a:avLst>
              <a:gd name="adj" fmla="val 27984"/>
            </a:avLst>
          </a:prstGeom>
          <a:solidFill>
            <a:schemeClr val="tx1">
              <a:lumMod val="65000"/>
              <a:lumOff val="35000"/>
            </a:schemeClr>
          </a:solidFill>
          <a:ln w="127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 smtClean="0">
                <a:solidFill>
                  <a:schemeClr val="bg1"/>
                </a:solidFill>
              </a:rPr>
              <a:t>DECEMBRE</a:t>
            </a:r>
            <a:endParaRPr lang="fr-FR" sz="1200" b="1" dirty="0">
              <a:solidFill>
                <a:schemeClr val="bg1"/>
              </a:solidFill>
            </a:endParaRPr>
          </a:p>
        </p:txBody>
      </p:sp>
      <p:sp>
        <p:nvSpPr>
          <p:cNvPr id="79" name="Chevron 78"/>
          <p:cNvSpPr/>
          <p:nvPr/>
        </p:nvSpPr>
        <p:spPr>
          <a:xfrm>
            <a:off x="1178002" y="1714270"/>
            <a:ext cx="1191834" cy="328623"/>
          </a:xfrm>
          <a:prstGeom prst="chevron">
            <a:avLst>
              <a:gd name="adj" fmla="val 27984"/>
            </a:avLst>
          </a:prstGeom>
          <a:solidFill>
            <a:schemeClr val="tx1">
              <a:lumMod val="65000"/>
              <a:lumOff val="35000"/>
            </a:schemeClr>
          </a:solidFill>
          <a:ln w="127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 smtClean="0">
                <a:solidFill>
                  <a:schemeClr val="bg1"/>
                </a:solidFill>
              </a:rPr>
              <a:t>JUILLET</a:t>
            </a:r>
            <a:endParaRPr lang="fr-FR" sz="1200" b="1" dirty="0">
              <a:solidFill>
                <a:schemeClr val="bg1"/>
              </a:solidFill>
            </a:endParaRPr>
          </a:p>
        </p:txBody>
      </p:sp>
      <p:sp>
        <p:nvSpPr>
          <p:cNvPr id="80" name="Chevron 79"/>
          <p:cNvSpPr/>
          <p:nvPr/>
        </p:nvSpPr>
        <p:spPr>
          <a:xfrm>
            <a:off x="2351092" y="1725682"/>
            <a:ext cx="1191834" cy="328623"/>
          </a:xfrm>
          <a:prstGeom prst="chevron">
            <a:avLst>
              <a:gd name="adj" fmla="val 27984"/>
            </a:avLst>
          </a:prstGeom>
          <a:solidFill>
            <a:schemeClr val="tx1">
              <a:lumMod val="65000"/>
              <a:lumOff val="35000"/>
            </a:schemeClr>
          </a:solidFill>
          <a:ln w="127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 smtClean="0">
                <a:solidFill>
                  <a:schemeClr val="bg1"/>
                </a:solidFill>
              </a:rPr>
              <a:t>AOUT</a:t>
            </a:r>
            <a:endParaRPr lang="fr-FR" sz="1200" b="1" dirty="0">
              <a:solidFill>
                <a:schemeClr val="bg1"/>
              </a:solidFill>
            </a:endParaRPr>
          </a:p>
        </p:txBody>
      </p:sp>
      <p:sp>
        <p:nvSpPr>
          <p:cNvPr id="81" name="Chevron 80"/>
          <p:cNvSpPr/>
          <p:nvPr/>
        </p:nvSpPr>
        <p:spPr>
          <a:xfrm>
            <a:off x="1178002" y="2313638"/>
            <a:ext cx="3051570" cy="625067"/>
          </a:xfrm>
          <a:prstGeom prst="chevron">
            <a:avLst>
              <a:gd name="adj" fmla="val 20405"/>
            </a:avLst>
          </a:prstGeom>
          <a:solidFill>
            <a:schemeClr val="accent5"/>
          </a:solidFill>
          <a:ln w="127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 dirty="0" smtClean="0"/>
              <a:t>DIRECTIVE </a:t>
            </a:r>
            <a:r>
              <a:rPr lang="fr-FR" sz="1100" dirty="0"/>
              <a:t>DISTRIBUTION </a:t>
            </a:r>
            <a:r>
              <a:rPr lang="fr-FR" sz="1100" dirty="0" smtClean="0"/>
              <a:t>ASSURANCE </a:t>
            </a:r>
            <a:r>
              <a:rPr lang="fr-FR" sz="1100" b="1" dirty="0" smtClean="0"/>
              <a:t>(DDA)</a:t>
            </a:r>
          </a:p>
          <a:p>
            <a:pPr algn="ctr"/>
            <a:r>
              <a:rPr lang="fr-FR" sz="1100" b="1" dirty="0" smtClean="0"/>
              <a:t> A DISTANCE</a:t>
            </a:r>
          </a:p>
        </p:txBody>
      </p:sp>
      <p:sp>
        <p:nvSpPr>
          <p:cNvPr id="82" name="Chevron 81"/>
          <p:cNvSpPr/>
          <p:nvPr/>
        </p:nvSpPr>
        <p:spPr>
          <a:xfrm>
            <a:off x="4257190" y="2300269"/>
            <a:ext cx="3140734" cy="625067"/>
          </a:xfrm>
          <a:prstGeom prst="chevron">
            <a:avLst>
              <a:gd name="adj" fmla="val 20405"/>
            </a:avLst>
          </a:prstGeom>
          <a:solidFill>
            <a:schemeClr val="accent5"/>
          </a:solidFill>
          <a:ln w="127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 dirty="0" smtClean="0"/>
              <a:t>DIRECTIVE </a:t>
            </a:r>
            <a:r>
              <a:rPr lang="fr-FR" sz="1100" dirty="0"/>
              <a:t>DISTRIBUTION </a:t>
            </a:r>
            <a:r>
              <a:rPr lang="fr-FR" sz="1100" dirty="0" smtClean="0"/>
              <a:t>ASSURANCE </a:t>
            </a:r>
            <a:r>
              <a:rPr lang="fr-FR" sz="1100" b="1" dirty="0" smtClean="0"/>
              <a:t>(DDA)</a:t>
            </a:r>
          </a:p>
          <a:p>
            <a:pPr algn="ctr"/>
            <a:r>
              <a:rPr lang="fr-FR" sz="1100" b="1" dirty="0" smtClean="0"/>
              <a:t>EN PRESENTIEL</a:t>
            </a:r>
          </a:p>
        </p:txBody>
      </p:sp>
      <p:sp>
        <p:nvSpPr>
          <p:cNvPr id="84" name="Ellipse 83"/>
          <p:cNvSpPr/>
          <p:nvPr/>
        </p:nvSpPr>
        <p:spPr>
          <a:xfrm>
            <a:off x="5575529" y="2804355"/>
            <a:ext cx="504056" cy="504056"/>
          </a:xfrm>
          <a:prstGeom prst="ellipse">
            <a:avLst/>
          </a:prstGeom>
          <a:solidFill>
            <a:schemeClr val="bg1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 smtClean="0">
                <a:solidFill>
                  <a:schemeClr val="accent5"/>
                </a:solidFill>
              </a:rPr>
              <a:t>7H</a:t>
            </a:r>
            <a:endParaRPr lang="fr-FR" sz="1200" b="1" dirty="0">
              <a:solidFill>
                <a:schemeClr val="accent5"/>
              </a:solidFill>
            </a:endParaRPr>
          </a:p>
        </p:txBody>
      </p:sp>
      <p:sp>
        <p:nvSpPr>
          <p:cNvPr id="85" name="Chevron 84"/>
          <p:cNvSpPr/>
          <p:nvPr/>
        </p:nvSpPr>
        <p:spPr>
          <a:xfrm>
            <a:off x="1178001" y="3519620"/>
            <a:ext cx="7066669" cy="625067"/>
          </a:xfrm>
          <a:prstGeom prst="chevron">
            <a:avLst>
              <a:gd name="adj" fmla="val 20405"/>
            </a:avLst>
          </a:prstGeom>
          <a:solidFill>
            <a:srgbClr val="F63691"/>
          </a:solidFill>
          <a:ln w="12700">
            <a:solidFill>
              <a:srgbClr val="F6369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 dirty="0" smtClean="0"/>
              <a:t>DIRECTIVE CREDIT IMMOBILLIER </a:t>
            </a:r>
            <a:r>
              <a:rPr lang="fr-FR" sz="1100" b="1" dirty="0" smtClean="0"/>
              <a:t>(DCI)</a:t>
            </a:r>
          </a:p>
          <a:p>
            <a:pPr algn="ctr"/>
            <a:r>
              <a:rPr lang="fr-FR" sz="1100" b="1" dirty="0"/>
              <a:t> A </a:t>
            </a:r>
            <a:r>
              <a:rPr lang="fr-FR" sz="1100" b="1" dirty="0" smtClean="0"/>
              <a:t>DISTANCE</a:t>
            </a:r>
            <a:endParaRPr lang="fr-FR" sz="1100" b="1" dirty="0"/>
          </a:p>
        </p:txBody>
      </p:sp>
      <p:sp>
        <p:nvSpPr>
          <p:cNvPr id="86" name="Chevron 85"/>
          <p:cNvSpPr/>
          <p:nvPr/>
        </p:nvSpPr>
        <p:spPr>
          <a:xfrm>
            <a:off x="3721572" y="4741278"/>
            <a:ext cx="4523098" cy="625067"/>
          </a:xfrm>
          <a:prstGeom prst="chevron">
            <a:avLst>
              <a:gd name="adj" fmla="val 20405"/>
            </a:avLst>
          </a:prstGeom>
          <a:solidFill>
            <a:srgbClr val="00B0F0"/>
          </a:solidFill>
          <a:ln w="127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000" dirty="0"/>
              <a:t>DISPOSITIF D’EVALUATION ET D’ACTUALISATION DES COMPETENCES  </a:t>
            </a:r>
            <a:r>
              <a:rPr lang="fr-FR" sz="1000" b="1" dirty="0"/>
              <a:t>(DEAC)</a:t>
            </a:r>
          </a:p>
          <a:p>
            <a:pPr algn="ctr"/>
            <a:r>
              <a:rPr lang="fr-FR" sz="1100" b="1" dirty="0"/>
              <a:t> A DISTANCE</a:t>
            </a:r>
          </a:p>
        </p:txBody>
      </p:sp>
      <p:sp>
        <p:nvSpPr>
          <p:cNvPr id="87" name="Ellipse 86"/>
          <p:cNvSpPr/>
          <p:nvPr/>
        </p:nvSpPr>
        <p:spPr>
          <a:xfrm>
            <a:off x="4453741" y="4049573"/>
            <a:ext cx="504056" cy="504056"/>
          </a:xfrm>
          <a:prstGeom prst="ellipse">
            <a:avLst/>
          </a:prstGeom>
          <a:solidFill>
            <a:schemeClr val="bg1"/>
          </a:solidFill>
          <a:ln>
            <a:solidFill>
              <a:srgbClr val="F6369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 smtClean="0">
                <a:solidFill>
                  <a:srgbClr val="F63691"/>
                </a:solidFill>
              </a:rPr>
              <a:t>7H</a:t>
            </a:r>
            <a:endParaRPr lang="fr-FR" sz="1200" b="1" dirty="0">
              <a:solidFill>
                <a:srgbClr val="F63691"/>
              </a:solidFill>
            </a:endParaRPr>
          </a:p>
        </p:txBody>
      </p:sp>
      <p:sp>
        <p:nvSpPr>
          <p:cNvPr id="88" name="Ellipse 87"/>
          <p:cNvSpPr/>
          <p:nvPr/>
        </p:nvSpPr>
        <p:spPr>
          <a:xfrm>
            <a:off x="5731093" y="5282988"/>
            <a:ext cx="504056" cy="504056"/>
          </a:xfrm>
          <a:prstGeom prst="ellipse">
            <a:avLst/>
          </a:prstGeom>
          <a:solidFill>
            <a:schemeClr val="bg1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 smtClean="0">
                <a:solidFill>
                  <a:srgbClr val="00B0F0"/>
                </a:solidFill>
              </a:rPr>
              <a:t>5H</a:t>
            </a:r>
            <a:endParaRPr lang="fr-FR" sz="1200" b="1" dirty="0">
              <a:solidFill>
                <a:srgbClr val="00B0F0"/>
              </a:solidFill>
            </a:endParaRPr>
          </a:p>
        </p:txBody>
      </p:sp>
      <p:sp>
        <p:nvSpPr>
          <p:cNvPr id="89" name="Rectangle 88"/>
          <p:cNvSpPr/>
          <p:nvPr/>
        </p:nvSpPr>
        <p:spPr>
          <a:xfrm rot="417727">
            <a:off x="6129375" y="769087"/>
            <a:ext cx="1473896" cy="652097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>
                <a:lumMod val="75000"/>
                <a:lumOff val="2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bin Sketch" panose="020B0503050202020004" pitchFamily="34" charset="0"/>
              </a:rPr>
              <a:t>A FAIRE </a:t>
            </a:r>
          </a:p>
          <a:p>
            <a:pPr algn="ctr"/>
            <a:r>
              <a:rPr lang="fr-FR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bin Sketch" panose="020B0503050202020004" pitchFamily="34" charset="0"/>
              </a:rPr>
              <a:t>CHAQUE ANNEE</a:t>
            </a:r>
            <a:endParaRPr lang="fr-FR" sz="1400" b="1" dirty="0">
              <a:solidFill>
                <a:schemeClr val="tx1">
                  <a:lumMod val="75000"/>
                  <a:lumOff val="25000"/>
                </a:schemeClr>
              </a:solidFill>
              <a:latin typeface="Cabin Sketch" panose="020B0503050202020004" pitchFamily="34" charset="0"/>
            </a:endParaRPr>
          </a:p>
        </p:txBody>
      </p:sp>
      <p:grpSp>
        <p:nvGrpSpPr>
          <p:cNvPr id="2" name="Groupe 1"/>
          <p:cNvGrpSpPr/>
          <p:nvPr/>
        </p:nvGrpSpPr>
        <p:grpSpPr>
          <a:xfrm rot="20778535">
            <a:off x="540034" y="4760306"/>
            <a:ext cx="2880320" cy="1276478"/>
            <a:chOff x="6084169" y="5378811"/>
            <a:chExt cx="2880320" cy="1276478"/>
          </a:xfrm>
        </p:grpSpPr>
        <p:sp>
          <p:nvSpPr>
            <p:cNvPr id="90" name="Rectangle 89"/>
            <p:cNvSpPr/>
            <p:nvPr/>
          </p:nvSpPr>
          <p:spPr>
            <a:xfrm rot="408265">
              <a:off x="6156158" y="5432765"/>
              <a:ext cx="2741245" cy="122252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>
                  <a:lumMod val="75000"/>
                  <a:lumOff val="25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2000" dirty="0">
                <a:solidFill>
                  <a:srgbClr val="EE767C"/>
                </a:solidFill>
                <a:latin typeface="Cabin Sketch" panose="020B0503050202020004" pitchFamily="34" charset="0"/>
              </a:endParaRPr>
            </a:p>
            <a:p>
              <a:pPr algn="ctr"/>
              <a:endParaRPr lang="fr-FR" sz="2000" dirty="0" smtClean="0">
                <a:solidFill>
                  <a:srgbClr val="EE767C"/>
                </a:solidFill>
                <a:latin typeface="Cabin Sketch" panose="020B0503050202020004" pitchFamily="34" charset="0"/>
              </a:endParaRPr>
            </a:p>
          </p:txBody>
        </p:sp>
        <p:sp>
          <p:nvSpPr>
            <p:cNvPr id="91" name="Rectangle 90"/>
            <p:cNvSpPr/>
            <p:nvPr/>
          </p:nvSpPr>
          <p:spPr>
            <a:xfrm rot="408265">
              <a:off x="6178241" y="5378811"/>
              <a:ext cx="2786248" cy="474181"/>
            </a:xfrm>
            <a:prstGeom prst="rect">
              <a:avLst/>
            </a:prstGeom>
            <a:noFill/>
            <a:ln w="19050"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abin Sketch" panose="020B0503050202020004" pitchFamily="34" charset="0"/>
                </a:rPr>
                <a:t>1 JOUR EN PRESENTIEL</a:t>
              </a:r>
            </a:p>
          </p:txBody>
        </p:sp>
        <p:sp>
          <p:nvSpPr>
            <p:cNvPr id="92" name="Rectangle 91"/>
            <p:cNvSpPr/>
            <p:nvPr/>
          </p:nvSpPr>
          <p:spPr>
            <a:xfrm rot="408265">
              <a:off x="6084169" y="6172395"/>
              <a:ext cx="2786248" cy="400749"/>
            </a:xfrm>
            <a:prstGeom prst="rect">
              <a:avLst/>
            </a:prstGeom>
            <a:noFill/>
            <a:ln w="19050"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abin Sketch" panose="020B0503050202020004" pitchFamily="34" charset="0"/>
                </a:rPr>
                <a:t>1H DE E-LEARNING PAR SEMAINE</a:t>
              </a:r>
            </a:p>
            <a:p>
              <a:pPr algn="ctr"/>
              <a:r>
                <a:rPr lang="fr-FR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à prévoir jusqu’à la fin de l’année</a:t>
              </a:r>
            </a:p>
          </p:txBody>
        </p:sp>
        <p:sp>
          <p:nvSpPr>
            <p:cNvPr id="93" name="Rectangle 92"/>
            <p:cNvSpPr/>
            <p:nvPr/>
          </p:nvSpPr>
          <p:spPr>
            <a:xfrm rot="589800">
              <a:off x="7150683" y="5491084"/>
              <a:ext cx="816457" cy="83099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fr-FR" sz="48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abin Sketch" panose="020B0503050202020004" pitchFamily="34" charset="0"/>
                </a:rPr>
                <a:t>+</a:t>
              </a:r>
              <a:endParaRPr lang="fr-FR" sz="10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abin Sketch" panose="020B0503050202020004" pitchFamily="34" charset="0"/>
              </a:endParaRPr>
            </a:p>
          </p:txBody>
        </p:sp>
      </p:grpSp>
      <p:pic>
        <p:nvPicPr>
          <p:cNvPr id="97" name="Image 9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350"/>
          <a:stretch/>
        </p:blipFill>
        <p:spPr>
          <a:xfrm>
            <a:off x="5893519" y="3084533"/>
            <a:ext cx="404664" cy="342546"/>
          </a:xfrm>
          <a:prstGeom prst="rect">
            <a:avLst/>
          </a:prstGeom>
        </p:spPr>
      </p:pic>
      <p:grpSp>
        <p:nvGrpSpPr>
          <p:cNvPr id="98" name="Groupe 97"/>
          <p:cNvGrpSpPr/>
          <p:nvPr/>
        </p:nvGrpSpPr>
        <p:grpSpPr>
          <a:xfrm>
            <a:off x="4798879" y="4333646"/>
            <a:ext cx="367585" cy="313911"/>
            <a:chOff x="1091518" y="4928015"/>
            <a:chExt cx="476672" cy="407069"/>
          </a:xfrm>
        </p:grpSpPr>
        <p:sp>
          <p:nvSpPr>
            <p:cNvPr id="99" name="Rectangle 98"/>
            <p:cNvSpPr/>
            <p:nvPr/>
          </p:nvSpPr>
          <p:spPr>
            <a:xfrm>
              <a:off x="1091518" y="4928015"/>
              <a:ext cx="476672" cy="4070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100" name="Image 99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5350"/>
            <a:stretch/>
          </p:blipFill>
          <p:spPr>
            <a:xfrm>
              <a:off x="1091518" y="4931583"/>
              <a:ext cx="476672" cy="403501"/>
            </a:xfrm>
            <a:prstGeom prst="rect">
              <a:avLst/>
            </a:prstGeom>
          </p:spPr>
        </p:pic>
      </p:grpSp>
      <p:sp>
        <p:nvSpPr>
          <p:cNvPr id="36" name="Rectangle 35"/>
          <p:cNvSpPr/>
          <p:nvPr/>
        </p:nvSpPr>
        <p:spPr>
          <a:xfrm rot="21153303">
            <a:off x="2852883" y="2813783"/>
            <a:ext cx="1216521" cy="35534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>
                <a:lumMod val="65000"/>
                <a:lumOff val="3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0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bin Sketch" panose="020B0503050202020004" pitchFamily="34" charset="0"/>
              </a:rPr>
              <a:t>EN PRE-REQUIS DU PRESENTIEL</a:t>
            </a:r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Cabin Sketch" panose="020B0503050202020004" pitchFamily="34" charset="0"/>
            </a:endParaRPr>
          </a:p>
        </p:txBody>
      </p:sp>
      <p:grpSp>
        <p:nvGrpSpPr>
          <p:cNvPr id="101" name="Groupe 100"/>
          <p:cNvGrpSpPr/>
          <p:nvPr/>
        </p:nvGrpSpPr>
        <p:grpSpPr>
          <a:xfrm>
            <a:off x="6111212" y="5509137"/>
            <a:ext cx="367585" cy="313911"/>
            <a:chOff x="1091518" y="4928015"/>
            <a:chExt cx="476672" cy="407069"/>
          </a:xfrm>
        </p:grpSpPr>
        <p:sp>
          <p:nvSpPr>
            <p:cNvPr id="102" name="Rectangle 101"/>
            <p:cNvSpPr/>
            <p:nvPr/>
          </p:nvSpPr>
          <p:spPr>
            <a:xfrm>
              <a:off x="1091518" y="4928015"/>
              <a:ext cx="476672" cy="4070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103" name="Image 102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5350"/>
            <a:stretch/>
          </p:blipFill>
          <p:spPr>
            <a:xfrm>
              <a:off x="1091518" y="4931583"/>
              <a:ext cx="476672" cy="403501"/>
            </a:xfrm>
            <a:prstGeom prst="rect">
              <a:avLst/>
            </a:prstGeom>
          </p:spPr>
        </p:pic>
      </p:grpSp>
      <p:sp>
        <p:nvSpPr>
          <p:cNvPr id="83" name="Ellipse 82"/>
          <p:cNvSpPr/>
          <p:nvPr/>
        </p:nvSpPr>
        <p:spPr>
          <a:xfrm>
            <a:off x="2451759" y="2804355"/>
            <a:ext cx="504056" cy="504056"/>
          </a:xfrm>
          <a:prstGeom prst="ellipse">
            <a:avLst/>
          </a:prstGeom>
          <a:solidFill>
            <a:schemeClr val="bg1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 smtClean="0">
                <a:solidFill>
                  <a:schemeClr val="accent5"/>
                </a:solidFill>
              </a:rPr>
              <a:t>8H</a:t>
            </a:r>
            <a:endParaRPr lang="fr-FR" sz="1200" b="1" dirty="0">
              <a:solidFill>
                <a:schemeClr val="accent5"/>
              </a:solidFill>
            </a:endParaRPr>
          </a:p>
        </p:txBody>
      </p:sp>
      <p:grpSp>
        <p:nvGrpSpPr>
          <p:cNvPr id="94" name="Groupe 93"/>
          <p:cNvGrpSpPr/>
          <p:nvPr/>
        </p:nvGrpSpPr>
        <p:grpSpPr>
          <a:xfrm>
            <a:off x="2665072" y="3116526"/>
            <a:ext cx="367585" cy="313911"/>
            <a:chOff x="1091518" y="4928015"/>
            <a:chExt cx="476672" cy="407069"/>
          </a:xfrm>
        </p:grpSpPr>
        <p:sp>
          <p:nvSpPr>
            <p:cNvPr id="95" name="Rectangle 94"/>
            <p:cNvSpPr/>
            <p:nvPr/>
          </p:nvSpPr>
          <p:spPr>
            <a:xfrm>
              <a:off x="1091518" y="4928015"/>
              <a:ext cx="476672" cy="4070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96" name="Image 95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5350"/>
            <a:stretch/>
          </p:blipFill>
          <p:spPr>
            <a:xfrm>
              <a:off x="1091518" y="4931583"/>
              <a:ext cx="476672" cy="403501"/>
            </a:xfrm>
            <a:prstGeom prst="rect">
              <a:avLst/>
            </a:prstGeom>
          </p:spPr>
        </p:pic>
      </p:grpSp>
      <p:pic>
        <p:nvPicPr>
          <p:cNvPr id="38" name="Image 37" descr="logoterritoiredavenir2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463" y="4784620"/>
            <a:ext cx="528143" cy="473053"/>
          </a:xfrm>
          <a:prstGeom prst="rect">
            <a:avLst/>
          </a:prstGeom>
        </p:spPr>
      </p:pic>
      <p:pic>
        <p:nvPicPr>
          <p:cNvPr id="41" name="Image 40" descr="logoterritoiredavenir2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07894">
            <a:off x="5884645" y="448429"/>
            <a:ext cx="528143" cy="473053"/>
          </a:xfrm>
          <a:prstGeom prst="rect">
            <a:avLst/>
          </a:prstGeom>
        </p:spPr>
      </p:pic>
      <p:sp>
        <p:nvSpPr>
          <p:cNvPr id="42" name="Espace réservé du pied de page 1"/>
          <p:cNvSpPr>
            <a:spLocks noGrp="1"/>
          </p:cNvSpPr>
          <p:nvPr>
            <p:ph type="ftr" sz="quarter" idx="14"/>
          </p:nvPr>
        </p:nvSpPr>
        <p:spPr>
          <a:xfrm>
            <a:off x="323528" y="6492875"/>
            <a:ext cx="8496944" cy="365125"/>
          </a:xfrm>
        </p:spPr>
        <p:txBody>
          <a:bodyPr/>
          <a:lstStyle/>
          <a:p>
            <a:pPr algn="ctr"/>
            <a:r>
              <a:rPr lang="fr-FR" sz="1000" dirty="0"/>
              <a:t>FRO</a:t>
            </a:r>
            <a:r>
              <a:rPr lang="fr-FR" dirty="0" smtClean="0"/>
              <a:t> </a:t>
            </a:r>
            <a:r>
              <a:rPr lang="fr-FR" sz="1000" dirty="0"/>
              <a:t>• JUILLET 2019</a:t>
            </a:r>
          </a:p>
        </p:txBody>
      </p:sp>
    </p:spTree>
    <p:extLst>
      <p:ext uri="{BB962C8B-B14F-4D97-AF65-F5344CB8AC3E}">
        <p14:creationId xmlns:p14="http://schemas.microsoft.com/office/powerpoint/2010/main" val="720837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CAISSE D'EPARGNE">
      <a:dk1>
        <a:sysClr val="windowText" lastClr="000000"/>
      </a:dk1>
      <a:lt1>
        <a:sysClr val="window" lastClr="FFFFFF"/>
      </a:lt1>
      <a:dk2>
        <a:srgbClr val="FCBE04"/>
      </a:dk2>
      <a:lt2>
        <a:srgbClr val="722E53"/>
      </a:lt2>
      <a:accent1>
        <a:srgbClr val="C31632"/>
      </a:accent1>
      <a:accent2>
        <a:srgbClr val="A89C86"/>
      </a:accent2>
      <a:accent3>
        <a:srgbClr val="EA4E55"/>
      </a:accent3>
      <a:accent4>
        <a:srgbClr val="F49D63"/>
      </a:accent4>
      <a:accent5>
        <a:srgbClr val="09B2AF"/>
      </a:accent5>
      <a:accent6>
        <a:srgbClr val="A5CC74"/>
      </a:accent6>
      <a:hlink>
        <a:srgbClr val="0000FF"/>
      </a:hlink>
      <a:folHlink>
        <a:srgbClr val="800080"/>
      </a:folHlink>
    </a:clrScheme>
    <a:fontScheme name="Caisse d'Epargne V1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sz="700" dirty="0" smtClean="0"/>
        </a:defPPr>
      </a:lstStyle>
    </a:tx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146254CA35F3549ADF74867599DC135" ma:contentTypeVersion="0" ma:contentTypeDescription="Crée un document." ma:contentTypeScope="" ma:versionID="84436ba9591efecbaf12e6644fb6df48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ab09c1ba23edfaa45a5e9d385267c9b5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0106F41D-9071-4BEB-9462-E6FAF6C636F9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68066E39-804A-4997-A54A-35BB5E8F030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D0341085-8EEC-47D3-9566-2A45068B4531}">
  <ds:schemaRefs>
    <ds:schemaRef ds:uri="http://purl.org/dc/terms/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http://schemas.microsoft.com/office/2006/documentManagement/types"/>
    <ds:schemaRef ds:uri="http://schemas.microsoft.com/office/2006/metadata/properties"/>
    <ds:schemaRef ds:uri="http://www.w3.org/XML/1998/namespace"/>
    <ds:schemaRef ds:uri="http://purl.org/dc/elements/1.1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3713</TotalTime>
  <Words>386</Words>
  <Application>Microsoft Office PowerPoint</Application>
  <PresentationFormat>Affichage à l'écran (4:3)</PresentationFormat>
  <Paragraphs>91</Paragraphs>
  <Slides>4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4</vt:i4>
      </vt:variant>
    </vt:vector>
  </HeadingPairs>
  <TitlesOfParts>
    <vt:vector size="13" baseType="lpstr">
      <vt:lpstr>Arial</vt:lpstr>
      <vt:lpstr>Arial Narrow</vt:lpstr>
      <vt:lpstr>Cabin Sketch</vt:lpstr>
      <vt:lpstr>Calibri</vt:lpstr>
      <vt:lpstr>Calibri Light</vt:lpstr>
      <vt:lpstr>Verdana</vt:lpstr>
      <vt:lpstr>Wingdings</vt:lpstr>
      <vt:lpstr>Wingdings 2</vt:lpstr>
      <vt:lpstr>Thème Office</vt:lpstr>
      <vt:lpstr>Présentation PowerPoint</vt:lpstr>
      <vt:lpstr>éléments de contexte A NOTER</vt:lpstr>
      <vt:lpstr>détail des formations  DDA // DCI // DEAC</vt:lpstr>
      <vt:lpstr>DDA // DCI // DEAC duree &amp; PLANNING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jjklj</dc:title>
  <dc:creator>IP</dc:creator>
  <cp:lastModifiedBy>BECK Melanie [CEGEE]</cp:lastModifiedBy>
  <cp:revision>315</cp:revision>
  <cp:lastPrinted>2019-07-10T15:09:23Z</cp:lastPrinted>
  <dcterms:created xsi:type="dcterms:W3CDTF">2017-05-30T18:41:27Z</dcterms:created>
  <dcterms:modified xsi:type="dcterms:W3CDTF">2019-07-10T15:17:22Z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0x010100C146254CA35F3549ADF74867599DC135</vt:lpwstr>
  </property>
</Properties>
</file>