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4" r:id="rId2"/>
    <p:sldMasterId id="2147483740" r:id="rId3"/>
  </p:sldMasterIdLst>
  <p:notesMasterIdLst>
    <p:notesMasterId r:id="rId35"/>
  </p:notesMasterIdLst>
  <p:handoutMasterIdLst>
    <p:handoutMasterId r:id="rId36"/>
  </p:handoutMasterIdLst>
  <p:sldIdLst>
    <p:sldId id="2259" r:id="rId4"/>
    <p:sldId id="2256" r:id="rId5"/>
    <p:sldId id="2300" r:id="rId6"/>
    <p:sldId id="2257" r:id="rId7"/>
    <p:sldId id="2262" r:id="rId8"/>
    <p:sldId id="2301" r:id="rId9"/>
    <p:sldId id="2287" r:id="rId10"/>
    <p:sldId id="2302" r:id="rId11"/>
    <p:sldId id="2289" r:id="rId12"/>
    <p:sldId id="2264" r:id="rId13"/>
    <p:sldId id="2303" r:id="rId14"/>
    <p:sldId id="2281" r:id="rId15"/>
    <p:sldId id="2270" r:id="rId16"/>
    <p:sldId id="2306" r:id="rId17"/>
    <p:sldId id="2279" r:id="rId18"/>
    <p:sldId id="2282" r:id="rId19"/>
    <p:sldId id="2290" r:id="rId20"/>
    <p:sldId id="2291" r:id="rId21"/>
    <p:sldId id="2292" r:id="rId22"/>
    <p:sldId id="2293" r:id="rId23"/>
    <p:sldId id="2294" r:id="rId24"/>
    <p:sldId id="2296" r:id="rId25"/>
    <p:sldId id="2297" r:id="rId26"/>
    <p:sldId id="2298" r:id="rId27"/>
    <p:sldId id="2299" r:id="rId28"/>
    <p:sldId id="2305" r:id="rId29"/>
    <p:sldId id="2286" r:id="rId30"/>
    <p:sldId id="2304" r:id="rId31"/>
    <p:sldId id="2275" r:id="rId32"/>
    <p:sldId id="2283" r:id="rId33"/>
    <p:sldId id="2277" r:id="rId3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5">
          <p15:clr>
            <a:srgbClr val="A4A3A4"/>
          </p15:clr>
        </p15:guide>
        <p15:guide id="4" orient="horz" pos="314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STANG Ludivine [CEGEE]" initials="EL[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1280"/>
    <a:srgbClr val="A778AE"/>
    <a:srgbClr val="9966FF"/>
    <a:srgbClr val="E1DAE9"/>
    <a:srgbClr val="BDCF41"/>
    <a:srgbClr val="E6B9B8"/>
    <a:srgbClr val="4F81BD"/>
    <a:srgbClr val="F2F2F2"/>
    <a:srgbClr val="8064A2"/>
    <a:srgbClr val="E735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4" autoAdjust="0"/>
    <p:restoredTop sz="99314" autoAdjust="0"/>
  </p:normalViewPr>
  <p:slideViewPr>
    <p:cSldViewPr snapToGrid="0">
      <p:cViewPr varScale="1">
        <p:scale>
          <a:sx n="115" d="100"/>
          <a:sy n="115" d="100"/>
        </p:scale>
        <p:origin x="163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4020" y="-102"/>
      </p:cViewPr>
      <p:guideLst>
        <p:guide orient="horz" pos="3127"/>
        <p:guide pos="2141"/>
        <p:guide orient="horz" pos="3105"/>
        <p:guide orient="horz" pos="314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6F2A13-3562-4842-A7CC-42769182FFF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5DB4CF8-D921-40B3-B38C-2186B460C036}">
      <dgm:prSet phldrT="[Texte]"/>
      <dgm:spPr>
        <a:solidFill>
          <a:srgbClr val="A778AE"/>
        </a:solidFill>
      </dgm:spPr>
      <dgm:t>
        <a:bodyPr/>
        <a:lstStyle/>
        <a:p>
          <a:r>
            <a:rPr lang="fr-FR" dirty="0" smtClean="0"/>
            <a:t>Saisie du dossier d’instruction, y compris </a:t>
          </a:r>
          <a:r>
            <a:rPr lang="fr-FR" b="1" dirty="0" smtClean="0">
              <a:solidFill>
                <a:srgbClr val="FFFF00"/>
              </a:solidFill>
            </a:rPr>
            <a:t>comptes externes</a:t>
          </a:r>
          <a:endParaRPr lang="fr-FR" b="1" dirty="0">
            <a:solidFill>
              <a:srgbClr val="FFFF00"/>
            </a:solidFill>
          </a:endParaRPr>
        </a:p>
      </dgm:t>
    </dgm:pt>
    <dgm:pt modelId="{5A7574FC-5238-401C-BC95-AD1B86105D5C}" type="parTrans" cxnId="{E770C179-4D52-43D0-82AE-BF81D273DF6F}">
      <dgm:prSet/>
      <dgm:spPr/>
      <dgm:t>
        <a:bodyPr/>
        <a:lstStyle/>
        <a:p>
          <a:endParaRPr lang="fr-FR"/>
        </a:p>
      </dgm:t>
    </dgm:pt>
    <dgm:pt modelId="{9B057DF9-6ED1-406D-B31E-C34F8EFDB88D}" type="sibTrans" cxnId="{E770C179-4D52-43D0-82AE-BF81D273DF6F}">
      <dgm:prSet/>
      <dgm:spPr/>
      <dgm:t>
        <a:bodyPr/>
        <a:lstStyle/>
        <a:p>
          <a:endParaRPr lang="fr-FR" dirty="0"/>
        </a:p>
      </dgm:t>
    </dgm:pt>
    <dgm:pt modelId="{6F002C05-E1CD-4FA1-9B8E-EF46A0A06E40}">
      <dgm:prSet phldrT="[Texte]"/>
      <dgm:spPr>
        <a:solidFill>
          <a:srgbClr val="A778AE"/>
        </a:solidFill>
      </dgm:spPr>
      <dgm:t>
        <a:bodyPr/>
        <a:lstStyle/>
        <a:p>
          <a:r>
            <a:rPr lang="fr-FR" dirty="0" smtClean="0"/>
            <a:t>Envoi du dossier à la CEGC avant accord prêteur, si activé (reprise du paramétrage existant)</a:t>
          </a:r>
          <a:endParaRPr lang="fr-FR" dirty="0"/>
        </a:p>
      </dgm:t>
    </dgm:pt>
    <dgm:pt modelId="{FCA54A02-4904-4B6C-9940-FA493B23A9A6}" type="parTrans" cxnId="{C8D8BE6D-0B55-4F20-BF82-6DBCEC96C962}">
      <dgm:prSet/>
      <dgm:spPr/>
      <dgm:t>
        <a:bodyPr/>
        <a:lstStyle/>
        <a:p>
          <a:endParaRPr lang="fr-FR"/>
        </a:p>
      </dgm:t>
    </dgm:pt>
    <dgm:pt modelId="{FB0ABC56-370B-4981-9962-8A8E9BE33F48}" type="sibTrans" cxnId="{C8D8BE6D-0B55-4F20-BF82-6DBCEC96C962}">
      <dgm:prSet/>
      <dgm:spPr/>
      <dgm:t>
        <a:bodyPr/>
        <a:lstStyle/>
        <a:p>
          <a:endParaRPr lang="fr-FR" dirty="0"/>
        </a:p>
      </dgm:t>
    </dgm:pt>
    <dgm:pt modelId="{60440BD1-53F4-4746-87D9-840FADB381CA}">
      <dgm:prSet phldrT="[Texte]"/>
      <dgm:spPr>
        <a:solidFill>
          <a:srgbClr val="A778AE"/>
        </a:solidFill>
      </dgm:spPr>
      <dgm:t>
        <a:bodyPr/>
        <a:lstStyle/>
        <a:p>
          <a:r>
            <a:rPr lang="fr-FR" dirty="0" smtClean="0"/>
            <a:t>Réception du dossier par la CEGC</a:t>
          </a:r>
          <a:endParaRPr lang="fr-FR" dirty="0"/>
        </a:p>
      </dgm:t>
    </dgm:pt>
    <dgm:pt modelId="{3288F1E3-1C8D-4300-8D41-4170BE52E327}" type="parTrans" cxnId="{853B65AB-92AF-4DF9-A1D8-AEBC931784BD}">
      <dgm:prSet/>
      <dgm:spPr/>
      <dgm:t>
        <a:bodyPr/>
        <a:lstStyle/>
        <a:p>
          <a:endParaRPr lang="fr-FR"/>
        </a:p>
      </dgm:t>
    </dgm:pt>
    <dgm:pt modelId="{FB751B85-A83C-4E75-9F75-48F22FF65EA2}" type="sibTrans" cxnId="{853B65AB-92AF-4DF9-A1D8-AEBC931784BD}">
      <dgm:prSet/>
      <dgm:spPr/>
      <dgm:t>
        <a:bodyPr/>
        <a:lstStyle/>
        <a:p>
          <a:endParaRPr lang="fr-FR" dirty="0"/>
        </a:p>
      </dgm:t>
    </dgm:pt>
    <dgm:pt modelId="{DEBE81F0-70BA-4CAA-8574-D4BFF76584AC}">
      <dgm:prSet phldrT="[Texte]"/>
      <dgm:spPr>
        <a:solidFill>
          <a:srgbClr val="A778AE"/>
        </a:solidFill>
      </dgm:spPr>
      <dgm:t>
        <a:bodyPr/>
        <a:lstStyle/>
        <a:p>
          <a:r>
            <a:rPr lang="fr-FR" dirty="0" smtClean="0"/>
            <a:t>Décision CEGC (immédiate ou différée)</a:t>
          </a:r>
          <a:endParaRPr lang="fr-FR" dirty="0"/>
        </a:p>
      </dgm:t>
    </dgm:pt>
    <dgm:pt modelId="{6CDF14CF-3273-42D0-B1EC-C4A52458387E}" type="parTrans" cxnId="{3567713B-D878-4474-B9F0-2E7DA9E1AFEF}">
      <dgm:prSet/>
      <dgm:spPr/>
      <dgm:t>
        <a:bodyPr/>
        <a:lstStyle/>
        <a:p>
          <a:endParaRPr lang="fr-FR"/>
        </a:p>
      </dgm:t>
    </dgm:pt>
    <dgm:pt modelId="{46718CE3-716B-4E8D-83B0-94B4132B0D31}" type="sibTrans" cxnId="{3567713B-D878-4474-B9F0-2E7DA9E1AFEF}">
      <dgm:prSet/>
      <dgm:spPr/>
      <dgm:t>
        <a:bodyPr/>
        <a:lstStyle/>
        <a:p>
          <a:endParaRPr lang="fr-FR" dirty="0"/>
        </a:p>
      </dgm:t>
    </dgm:pt>
    <dgm:pt modelId="{40314C17-8688-43C2-B9F1-CD47811B97A6}">
      <dgm:prSet phldrT="[Texte]"/>
      <dgm:spPr>
        <a:solidFill>
          <a:srgbClr val="A778AE"/>
        </a:solidFill>
      </dgm:spPr>
      <dgm:t>
        <a:bodyPr/>
        <a:lstStyle/>
        <a:p>
          <a:r>
            <a:rPr lang="fr-FR" dirty="0" smtClean="0"/>
            <a:t>Si différée, </a:t>
          </a:r>
          <a:r>
            <a:rPr lang="fr-FR" b="1" dirty="0" smtClean="0">
              <a:solidFill>
                <a:srgbClr val="FFFF00"/>
              </a:solidFill>
            </a:rPr>
            <a:t>notification  </a:t>
          </a:r>
          <a:r>
            <a:rPr lang="fr-FR" dirty="0" smtClean="0"/>
            <a:t>et intégration de la réponse à l’ouverture du dossier</a:t>
          </a:r>
          <a:endParaRPr lang="fr-FR" dirty="0"/>
        </a:p>
      </dgm:t>
    </dgm:pt>
    <dgm:pt modelId="{3EC6ECCC-4F4F-4A75-8F05-BFAAC4615D93}" type="parTrans" cxnId="{39352FB8-0F4E-4D4C-9E4D-7C511BCCA2BA}">
      <dgm:prSet/>
      <dgm:spPr/>
      <dgm:t>
        <a:bodyPr/>
        <a:lstStyle/>
        <a:p>
          <a:endParaRPr lang="fr-FR"/>
        </a:p>
      </dgm:t>
    </dgm:pt>
    <dgm:pt modelId="{B90FABD4-3C7D-492F-B291-51E51961054F}" type="sibTrans" cxnId="{39352FB8-0F4E-4D4C-9E4D-7C511BCCA2BA}">
      <dgm:prSet/>
      <dgm:spPr/>
      <dgm:t>
        <a:bodyPr/>
        <a:lstStyle/>
        <a:p>
          <a:endParaRPr lang="fr-FR" dirty="0"/>
        </a:p>
      </dgm:t>
    </dgm:pt>
    <dgm:pt modelId="{52C780E1-9066-422D-B909-AE28492E5869}">
      <dgm:prSet phldrT="[Texte]"/>
      <dgm:spPr>
        <a:solidFill>
          <a:srgbClr val="A778AE"/>
        </a:solidFill>
      </dgm:spPr>
      <dgm:t>
        <a:bodyPr/>
        <a:lstStyle/>
        <a:p>
          <a:r>
            <a:rPr lang="fr-FR" dirty="0" smtClean="0"/>
            <a:t>Lors de l’intégration de la réponse, éventuelle mise à jour de la tarification</a:t>
          </a:r>
          <a:endParaRPr lang="fr-FR" dirty="0"/>
        </a:p>
      </dgm:t>
    </dgm:pt>
    <dgm:pt modelId="{EA687F9B-65B2-472D-8929-BC4E1F3E3559}" type="parTrans" cxnId="{CC7D833B-2814-4C1F-B31B-D6D8933949DA}">
      <dgm:prSet/>
      <dgm:spPr/>
      <dgm:t>
        <a:bodyPr/>
        <a:lstStyle/>
        <a:p>
          <a:endParaRPr lang="fr-FR"/>
        </a:p>
      </dgm:t>
    </dgm:pt>
    <dgm:pt modelId="{8DBFF99E-EFA5-4AD7-8F50-943FEF2ACA76}" type="sibTrans" cxnId="{CC7D833B-2814-4C1F-B31B-D6D8933949DA}">
      <dgm:prSet/>
      <dgm:spPr/>
      <dgm:t>
        <a:bodyPr/>
        <a:lstStyle/>
        <a:p>
          <a:endParaRPr lang="fr-FR"/>
        </a:p>
      </dgm:t>
    </dgm:pt>
    <dgm:pt modelId="{63DF3FE8-A056-4FA6-88A4-C3DCB7882547}">
      <dgm:prSet phldrT="[Texte]"/>
      <dgm:spPr>
        <a:solidFill>
          <a:srgbClr val="A778AE"/>
        </a:solidFill>
      </dgm:spPr>
      <dgm:t>
        <a:bodyPr/>
        <a:lstStyle/>
        <a:p>
          <a:r>
            <a:rPr lang="fr-FR" dirty="0" smtClean="0"/>
            <a:t>Envoi </a:t>
          </a:r>
          <a:r>
            <a:rPr lang="fr-FR" b="1" dirty="0" smtClean="0">
              <a:solidFill>
                <a:srgbClr val="FFFF00"/>
              </a:solidFill>
            </a:rPr>
            <a:t>systématique</a:t>
          </a:r>
          <a:r>
            <a:rPr lang="fr-FR" b="1" dirty="0" smtClean="0">
              <a:solidFill>
                <a:srgbClr val="FF0000"/>
              </a:solidFill>
            </a:rPr>
            <a:t> </a:t>
          </a:r>
          <a:r>
            <a:rPr lang="fr-FR" dirty="0" smtClean="0"/>
            <a:t>du dossier à l’accord prêteur</a:t>
          </a:r>
          <a:endParaRPr lang="fr-FR" dirty="0"/>
        </a:p>
      </dgm:t>
    </dgm:pt>
    <dgm:pt modelId="{D1B399D7-7564-4428-9B0E-FA59B7453FEA}" type="parTrans" cxnId="{983CDFAC-F480-4743-A533-BD3180B39EB2}">
      <dgm:prSet/>
      <dgm:spPr/>
      <dgm:t>
        <a:bodyPr/>
        <a:lstStyle/>
        <a:p>
          <a:endParaRPr lang="fr-FR"/>
        </a:p>
      </dgm:t>
    </dgm:pt>
    <dgm:pt modelId="{1E327DF4-06D3-4740-8B59-C0B4E57CE1AA}" type="sibTrans" cxnId="{983CDFAC-F480-4743-A533-BD3180B39EB2}">
      <dgm:prSet/>
      <dgm:spPr/>
      <dgm:t>
        <a:bodyPr/>
        <a:lstStyle/>
        <a:p>
          <a:endParaRPr lang="fr-FR" dirty="0"/>
        </a:p>
      </dgm:t>
    </dgm:pt>
    <dgm:pt modelId="{2AB2AA72-E5E9-4E22-B544-302900831BAD}" type="pres">
      <dgm:prSet presAssocID="{586F2A13-3562-4842-A7CC-42769182FFF9}" presName="Name0" presStyleCnt="0">
        <dgm:presLayoutVars>
          <dgm:dir/>
          <dgm:resizeHandles val="exact"/>
        </dgm:presLayoutVars>
      </dgm:prSet>
      <dgm:spPr/>
    </dgm:pt>
    <dgm:pt modelId="{3B10BD4C-3D70-4C90-B002-E861FDE685EE}" type="pres">
      <dgm:prSet presAssocID="{B5DB4CF8-D921-40B3-B38C-2186B460C03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3605B7-5687-4ED5-8427-449229C143F9}" type="pres">
      <dgm:prSet presAssocID="{9B057DF9-6ED1-406D-B31E-C34F8EFDB88D}" presName="sibTrans" presStyleLbl="sibTrans2D1" presStyleIdx="0" presStyleCnt="6"/>
      <dgm:spPr/>
      <dgm:t>
        <a:bodyPr/>
        <a:lstStyle/>
        <a:p>
          <a:endParaRPr lang="fr-FR"/>
        </a:p>
      </dgm:t>
    </dgm:pt>
    <dgm:pt modelId="{4DD0F9D9-B795-4A86-9BB8-DD1618F57879}" type="pres">
      <dgm:prSet presAssocID="{9B057DF9-6ED1-406D-B31E-C34F8EFDB88D}" presName="connectorText" presStyleLbl="sibTrans2D1" presStyleIdx="0" presStyleCnt="6"/>
      <dgm:spPr/>
      <dgm:t>
        <a:bodyPr/>
        <a:lstStyle/>
        <a:p>
          <a:endParaRPr lang="fr-FR"/>
        </a:p>
      </dgm:t>
    </dgm:pt>
    <dgm:pt modelId="{877A3E73-2DF9-4123-9B68-75922310266D}" type="pres">
      <dgm:prSet presAssocID="{6F002C05-E1CD-4FA1-9B8E-EF46A0A06E40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2151086-739C-4304-BD42-7859F1739D96}" type="pres">
      <dgm:prSet presAssocID="{FB0ABC56-370B-4981-9962-8A8E9BE33F48}" presName="sibTrans" presStyleLbl="sibTrans2D1" presStyleIdx="1" presStyleCnt="6"/>
      <dgm:spPr/>
      <dgm:t>
        <a:bodyPr/>
        <a:lstStyle/>
        <a:p>
          <a:endParaRPr lang="fr-FR"/>
        </a:p>
      </dgm:t>
    </dgm:pt>
    <dgm:pt modelId="{2E330ED9-1885-4579-B0EA-35B6C7EB4252}" type="pres">
      <dgm:prSet presAssocID="{FB0ABC56-370B-4981-9962-8A8E9BE33F48}" presName="connectorText" presStyleLbl="sibTrans2D1" presStyleIdx="1" presStyleCnt="6"/>
      <dgm:spPr/>
      <dgm:t>
        <a:bodyPr/>
        <a:lstStyle/>
        <a:p>
          <a:endParaRPr lang="fr-FR"/>
        </a:p>
      </dgm:t>
    </dgm:pt>
    <dgm:pt modelId="{1B495301-E17D-486B-898E-2AA62208A5D7}" type="pres">
      <dgm:prSet presAssocID="{63DF3FE8-A056-4FA6-88A4-C3DCB7882547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171F592-7187-467C-89A6-B1EC4817315E}" type="pres">
      <dgm:prSet presAssocID="{1E327DF4-06D3-4740-8B59-C0B4E57CE1AA}" presName="sibTrans" presStyleLbl="sibTrans2D1" presStyleIdx="2" presStyleCnt="6"/>
      <dgm:spPr/>
      <dgm:t>
        <a:bodyPr/>
        <a:lstStyle/>
        <a:p>
          <a:endParaRPr lang="fr-FR"/>
        </a:p>
      </dgm:t>
    </dgm:pt>
    <dgm:pt modelId="{80CF193F-C807-428B-B434-5DDCC33B8B32}" type="pres">
      <dgm:prSet presAssocID="{1E327DF4-06D3-4740-8B59-C0B4E57CE1AA}" presName="connectorText" presStyleLbl="sibTrans2D1" presStyleIdx="2" presStyleCnt="6"/>
      <dgm:spPr/>
      <dgm:t>
        <a:bodyPr/>
        <a:lstStyle/>
        <a:p>
          <a:endParaRPr lang="fr-FR"/>
        </a:p>
      </dgm:t>
    </dgm:pt>
    <dgm:pt modelId="{9B3EBA48-10F3-46CB-BBE4-316DAD82A49C}" type="pres">
      <dgm:prSet presAssocID="{60440BD1-53F4-4746-87D9-840FADB381C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E2B09B4-4007-45B4-9D35-E59D906B8102}" type="pres">
      <dgm:prSet presAssocID="{FB751B85-A83C-4E75-9F75-48F22FF65EA2}" presName="sibTrans" presStyleLbl="sibTrans2D1" presStyleIdx="3" presStyleCnt="6"/>
      <dgm:spPr/>
      <dgm:t>
        <a:bodyPr/>
        <a:lstStyle/>
        <a:p>
          <a:endParaRPr lang="fr-FR"/>
        </a:p>
      </dgm:t>
    </dgm:pt>
    <dgm:pt modelId="{EEBEA266-0A63-4B9C-936B-F908186E3131}" type="pres">
      <dgm:prSet presAssocID="{FB751B85-A83C-4E75-9F75-48F22FF65EA2}" presName="connectorText" presStyleLbl="sibTrans2D1" presStyleIdx="3" presStyleCnt="6"/>
      <dgm:spPr/>
      <dgm:t>
        <a:bodyPr/>
        <a:lstStyle/>
        <a:p>
          <a:endParaRPr lang="fr-FR"/>
        </a:p>
      </dgm:t>
    </dgm:pt>
    <dgm:pt modelId="{9ABC322E-9C9F-43EC-B5EC-DB6DDFCD6248}" type="pres">
      <dgm:prSet presAssocID="{DEBE81F0-70BA-4CAA-8574-D4BFF76584AC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10F9D89-756E-4611-BE11-E4F19C4BAD4C}" type="pres">
      <dgm:prSet presAssocID="{46718CE3-716B-4E8D-83B0-94B4132B0D31}" presName="sibTrans" presStyleLbl="sibTrans2D1" presStyleIdx="4" presStyleCnt="6"/>
      <dgm:spPr/>
      <dgm:t>
        <a:bodyPr/>
        <a:lstStyle/>
        <a:p>
          <a:endParaRPr lang="fr-FR"/>
        </a:p>
      </dgm:t>
    </dgm:pt>
    <dgm:pt modelId="{465A8F1D-ACCB-421D-A7A2-C7E28AC4207F}" type="pres">
      <dgm:prSet presAssocID="{46718CE3-716B-4E8D-83B0-94B4132B0D31}" presName="connectorText" presStyleLbl="sibTrans2D1" presStyleIdx="4" presStyleCnt="6"/>
      <dgm:spPr/>
      <dgm:t>
        <a:bodyPr/>
        <a:lstStyle/>
        <a:p>
          <a:endParaRPr lang="fr-FR"/>
        </a:p>
      </dgm:t>
    </dgm:pt>
    <dgm:pt modelId="{2447B2AF-E414-4AE0-8B79-CE2FEAE6F984}" type="pres">
      <dgm:prSet presAssocID="{40314C17-8688-43C2-B9F1-CD47811B97A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B201EA-786B-49B9-905A-41ABEA8FCC92}" type="pres">
      <dgm:prSet presAssocID="{B90FABD4-3C7D-492F-B291-51E51961054F}" presName="sibTrans" presStyleLbl="sibTrans2D1" presStyleIdx="5" presStyleCnt="6"/>
      <dgm:spPr/>
      <dgm:t>
        <a:bodyPr/>
        <a:lstStyle/>
        <a:p>
          <a:endParaRPr lang="fr-FR"/>
        </a:p>
      </dgm:t>
    </dgm:pt>
    <dgm:pt modelId="{A9F77B02-320A-4987-B678-8E53B8336070}" type="pres">
      <dgm:prSet presAssocID="{B90FABD4-3C7D-492F-B291-51E51961054F}" presName="connectorText" presStyleLbl="sibTrans2D1" presStyleIdx="5" presStyleCnt="6"/>
      <dgm:spPr/>
      <dgm:t>
        <a:bodyPr/>
        <a:lstStyle/>
        <a:p>
          <a:endParaRPr lang="fr-FR"/>
        </a:p>
      </dgm:t>
    </dgm:pt>
    <dgm:pt modelId="{79BEA10C-2E92-49F6-B969-7EA6839B64BC}" type="pres">
      <dgm:prSet presAssocID="{52C780E1-9066-422D-B909-AE28492E586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4483C5A-5109-44B7-A81E-EA06E7D52807}" type="presOf" srcId="{52C780E1-9066-422D-B909-AE28492E5869}" destId="{79BEA10C-2E92-49F6-B969-7EA6839B64BC}" srcOrd="0" destOrd="0" presId="urn:microsoft.com/office/officeart/2005/8/layout/process1"/>
    <dgm:cxn modelId="{983CDFAC-F480-4743-A533-BD3180B39EB2}" srcId="{586F2A13-3562-4842-A7CC-42769182FFF9}" destId="{63DF3FE8-A056-4FA6-88A4-C3DCB7882547}" srcOrd="2" destOrd="0" parTransId="{D1B399D7-7564-4428-9B0E-FA59B7453FEA}" sibTransId="{1E327DF4-06D3-4740-8B59-C0B4E57CE1AA}"/>
    <dgm:cxn modelId="{CF4AC2EE-FACD-4FE3-A04E-09B99822DC4F}" type="presOf" srcId="{FB0ABC56-370B-4981-9962-8A8E9BE33F48}" destId="{92151086-739C-4304-BD42-7859F1739D96}" srcOrd="0" destOrd="0" presId="urn:microsoft.com/office/officeart/2005/8/layout/process1"/>
    <dgm:cxn modelId="{3567713B-D878-4474-B9F0-2E7DA9E1AFEF}" srcId="{586F2A13-3562-4842-A7CC-42769182FFF9}" destId="{DEBE81F0-70BA-4CAA-8574-D4BFF76584AC}" srcOrd="4" destOrd="0" parTransId="{6CDF14CF-3273-42D0-B1EC-C4A52458387E}" sibTransId="{46718CE3-716B-4E8D-83B0-94B4132B0D31}"/>
    <dgm:cxn modelId="{C02C8110-8154-4618-A9DF-76C3FBB73F49}" type="presOf" srcId="{B90FABD4-3C7D-492F-B291-51E51961054F}" destId="{18B201EA-786B-49B9-905A-41ABEA8FCC92}" srcOrd="0" destOrd="0" presId="urn:microsoft.com/office/officeart/2005/8/layout/process1"/>
    <dgm:cxn modelId="{0CD713BB-725E-440A-ABC6-265E6DED05F0}" type="presOf" srcId="{60440BD1-53F4-4746-87D9-840FADB381CA}" destId="{9B3EBA48-10F3-46CB-BBE4-316DAD82A49C}" srcOrd="0" destOrd="0" presId="urn:microsoft.com/office/officeart/2005/8/layout/process1"/>
    <dgm:cxn modelId="{5F010794-5FD5-4ACE-8EEC-C6EA978662A6}" type="presOf" srcId="{B90FABD4-3C7D-492F-B291-51E51961054F}" destId="{A9F77B02-320A-4987-B678-8E53B8336070}" srcOrd="1" destOrd="0" presId="urn:microsoft.com/office/officeart/2005/8/layout/process1"/>
    <dgm:cxn modelId="{C18300E4-C5EA-47AB-89BF-B72D485E232C}" type="presOf" srcId="{FB751B85-A83C-4E75-9F75-48F22FF65EA2}" destId="{FE2B09B4-4007-45B4-9D35-E59D906B8102}" srcOrd="0" destOrd="0" presId="urn:microsoft.com/office/officeart/2005/8/layout/process1"/>
    <dgm:cxn modelId="{CC7D833B-2814-4C1F-B31B-D6D8933949DA}" srcId="{586F2A13-3562-4842-A7CC-42769182FFF9}" destId="{52C780E1-9066-422D-B909-AE28492E5869}" srcOrd="6" destOrd="0" parTransId="{EA687F9B-65B2-472D-8929-BC4E1F3E3559}" sibTransId="{8DBFF99E-EFA5-4AD7-8F50-943FEF2ACA76}"/>
    <dgm:cxn modelId="{5700BCC8-C07A-4CAE-9D0A-590527EDA612}" type="presOf" srcId="{9B057DF9-6ED1-406D-B31E-C34F8EFDB88D}" destId="{4DD0F9D9-B795-4A86-9BB8-DD1618F57879}" srcOrd="1" destOrd="0" presId="urn:microsoft.com/office/officeart/2005/8/layout/process1"/>
    <dgm:cxn modelId="{FE731B1E-846C-4626-AF4A-DAA931794A4E}" type="presOf" srcId="{FB0ABC56-370B-4981-9962-8A8E9BE33F48}" destId="{2E330ED9-1885-4579-B0EA-35B6C7EB4252}" srcOrd="1" destOrd="0" presId="urn:microsoft.com/office/officeart/2005/8/layout/process1"/>
    <dgm:cxn modelId="{7044A635-8740-454F-8AF2-8752D5B6653A}" type="presOf" srcId="{40314C17-8688-43C2-B9F1-CD47811B97A6}" destId="{2447B2AF-E414-4AE0-8B79-CE2FEAE6F984}" srcOrd="0" destOrd="0" presId="urn:microsoft.com/office/officeart/2005/8/layout/process1"/>
    <dgm:cxn modelId="{CE639E7E-4068-4836-933C-F7075CCDB00A}" type="presOf" srcId="{63DF3FE8-A056-4FA6-88A4-C3DCB7882547}" destId="{1B495301-E17D-486B-898E-2AA62208A5D7}" srcOrd="0" destOrd="0" presId="urn:microsoft.com/office/officeart/2005/8/layout/process1"/>
    <dgm:cxn modelId="{853B65AB-92AF-4DF9-A1D8-AEBC931784BD}" srcId="{586F2A13-3562-4842-A7CC-42769182FFF9}" destId="{60440BD1-53F4-4746-87D9-840FADB381CA}" srcOrd="3" destOrd="0" parTransId="{3288F1E3-1C8D-4300-8D41-4170BE52E327}" sibTransId="{FB751B85-A83C-4E75-9F75-48F22FF65EA2}"/>
    <dgm:cxn modelId="{67241963-45E5-4FEC-9D91-4F08BD5BCFB0}" type="presOf" srcId="{46718CE3-716B-4E8D-83B0-94B4132B0D31}" destId="{910F9D89-756E-4611-BE11-E4F19C4BAD4C}" srcOrd="0" destOrd="0" presId="urn:microsoft.com/office/officeart/2005/8/layout/process1"/>
    <dgm:cxn modelId="{C39D48B9-8047-4D98-864A-7B49286927DD}" type="presOf" srcId="{9B057DF9-6ED1-406D-B31E-C34F8EFDB88D}" destId="{C93605B7-5687-4ED5-8427-449229C143F9}" srcOrd="0" destOrd="0" presId="urn:microsoft.com/office/officeart/2005/8/layout/process1"/>
    <dgm:cxn modelId="{2E46D4E8-120D-4B59-BF72-90B5DA82936D}" type="presOf" srcId="{FB751B85-A83C-4E75-9F75-48F22FF65EA2}" destId="{EEBEA266-0A63-4B9C-936B-F908186E3131}" srcOrd="1" destOrd="0" presId="urn:microsoft.com/office/officeart/2005/8/layout/process1"/>
    <dgm:cxn modelId="{C8D8BE6D-0B55-4F20-BF82-6DBCEC96C962}" srcId="{586F2A13-3562-4842-A7CC-42769182FFF9}" destId="{6F002C05-E1CD-4FA1-9B8E-EF46A0A06E40}" srcOrd="1" destOrd="0" parTransId="{FCA54A02-4904-4B6C-9940-FA493B23A9A6}" sibTransId="{FB0ABC56-370B-4981-9962-8A8E9BE33F48}"/>
    <dgm:cxn modelId="{F48E868F-590E-4DBD-B7F5-D4B4CCE542A0}" type="presOf" srcId="{1E327DF4-06D3-4740-8B59-C0B4E57CE1AA}" destId="{80CF193F-C807-428B-B434-5DDCC33B8B32}" srcOrd="1" destOrd="0" presId="urn:microsoft.com/office/officeart/2005/8/layout/process1"/>
    <dgm:cxn modelId="{39352FB8-0F4E-4D4C-9E4D-7C511BCCA2BA}" srcId="{586F2A13-3562-4842-A7CC-42769182FFF9}" destId="{40314C17-8688-43C2-B9F1-CD47811B97A6}" srcOrd="5" destOrd="0" parTransId="{3EC6ECCC-4F4F-4A75-8F05-BFAAC4615D93}" sibTransId="{B90FABD4-3C7D-492F-B291-51E51961054F}"/>
    <dgm:cxn modelId="{9654615C-E611-4AF1-8814-812874586A87}" type="presOf" srcId="{DEBE81F0-70BA-4CAA-8574-D4BFF76584AC}" destId="{9ABC322E-9C9F-43EC-B5EC-DB6DDFCD6248}" srcOrd="0" destOrd="0" presId="urn:microsoft.com/office/officeart/2005/8/layout/process1"/>
    <dgm:cxn modelId="{2540176B-C987-4F81-87B1-658CF18720B9}" type="presOf" srcId="{1E327DF4-06D3-4740-8B59-C0B4E57CE1AA}" destId="{6171F592-7187-467C-89A6-B1EC4817315E}" srcOrd="0" destOrd="0" presId="urn:microsoft.com/office/officeart/2005/8/layout/process1"/>
    <dgm:cxn modelId="{E770C179-4D52-43D0-82AE-BF81D273DF6F}" srcId="{586F2A13-3562-4842-A7CC-42769182FFF9}" destId="{B5DB4CF8-D921-40B3-B38C-2186B460C036}" srcOrd="0" destOrd="0" parTransId="{5A7574FC-5238-401C-BC95-AD1B86105D5C}" sibTransId="{9B057DF9-6ED1-406D-B31E-C34F8EFDB88D}"/>
    <dgm:cxn modelId="{2FE55EA5-84F9-4A3B-913A-DC7D6A9A571C}" type="presOf" srcId="{586F2A13-3562-4842-A7CC-42769182FFF9}" destId="{2AB2AA72-E5E9-4E22-B544-302900831BAD}" srcOrd="0" destOrd="0" presId="urn:microsoft.com/office/officeart/2005/8/layout/process1"/>
    <dgm:cxn modelId="{83FCB198-B3AD-4C63-89B3-2E8D40684003}" type="presOf" srcId="{B5DB4CF8-D921-40B3-B38C-2186B460C036}" destId="{3B10BD4C-3D70-4C90-B002-E861FDE685EE}" srcOrd="0" destOrd="0" presId="urn:microsoft.com/office/officeart/2005/8/layout/process1"/>
    <dgm:cxn modelId="{FBB37877-68B8-48E3-9A2E-6AD363D5AD4C}" type="presOf" srcId="{46718CE3-716B-4E8D-83B0-94B4132B0D31}" destId="{465A8F1D-ACCB-421D-A7A2-C7E28AC4207F}" srcOrd="1" destOrd="0" presId="urn:microsoft.com/office/officeart/2005/8/layout/process1"/>
    <dgm:cxn modelId="{BE286524-8EFA-4C32-AD09-27943DC29EFE}" type="presOf" srcId="{6F002C05-E1CD-4FA1-9B8E-EF46A0A06E40}" destId="{877A3E73-2DF9-4123-9B68-75922310266D}" srcOrd="0" destOrd="0" presId="urn:microsoft.com/office/officeart/2005/8/layout/process1"/>
    <dgm:cxn modelId="{6265D367-212F-497C-990A-E00E80871BB3}" type="presParOf" srcId="{2AB2AA72-E5E9-4E22-B544-302900831BAD}" destId="{3B10BD4C-3D70-4C90-B002-E861FDE685EE}" srcOrd="0" destOrd="0" presId="urn:microsoft.com/office/officeart/2005/8/layout/process1"/>
    <dgm:cxn modelId="{9FB8DEE9-4A62-43C3-9B0F-8833DFA6ACE1}" type="presParOf" srcId="{2AB2AA72-E5E9-4E22-B544-302900831BAD}" destId="{C93605B7-5687-4ED5-8427-449229C143F9}" srcOrd="1" destOrd="0" presId="urn:microsoft.com/office/officeart/2005/8/layout/process1"/>
    <dgm:cxn modelId="{4D755617-AB62-4CDB-8678-F5A9ABC004AD}" type="presParOf" srcId="{C93605B7-5687-4ED5-8427-449229C143F9}" destId="{4DD0F9D9-B795-4A86-9BB8-DD1618F57879}" srcOrd="0" destOrd="0" presId="urn:microsoft.com/office/officeart/2005/8/layout/process1"/>
    <dgm:cxn modelId="{4123E15F-F488-4DEC-9BCD-8CFFACB43178}" type="presParOf" srcId="{2AB2AA72-E5E9-4E22-B544-302900831BAD}" destId="{877A3E73-2DF9-4123-9B68-75922310266D}" srcOrd="2" destOrd="0" presId="urn:microsoft.com/office/officeart/2005/8/layout/process1"/>
    <dgm:cxn modelId="{FD36C2B9-3464-4AFE-A00F-FBBB805ADB62}" type="presParOf" srcId="{2AB2AA72-E5E9-4E22-B544-302900831BAD}" destId="{92151086-739C-4304-BD42-7859F1739D96}" srcOrd="3" destOrd="0" presId="urn:microsoft.com/office/officeart/2005/8/layout/process1"/>
    <dgm:cxn modelId="{0137D63D-B9AC-4D3D-8516-0843AFD01D55}" type="presParOf" srcId="{92151086-739C-4304-BD42-7859F1739D96}" destId="{2E330ED9-1885-4579-B0EA-35B6C7EB4252}" srcOrd="0" destOrd="0" presId="urn:microsoft.com/office/officeart/2005/8/layout/process1"/>
    <dgm:cxn modelId="{6116737A-FB11-4046-B184-263E5EC3A960}" type="presParOf" srcId="{2AB2AA72-E5E9-4E22-B544-302900831BAD}" destId="{1B495301-E17D-486B-898E-2AA62208A5D7}" srcOrd="4" destOrd="0" presId="urn:microsoft.com/office/officeart/2005/8/layout/process1"/>
    <dgm:cxn modelId="{BB1E0405-1426-4538-BD3C-8AF3E13D8AC5}" type="presParOf" srcId="{2AB2AA72-E5E9-4E22-B544-302900831BAD}" destId="{6171F592-7187-467C-89A6-B1EC4817315E}" srcOrd="5" destOrd="0" presId="urn:microsoft.com/office/officeart/2005/8/layout/process1"/>
    <dgm:cxn modelId="{F0C4800B-1057-403A-A6A2-E35310A13FAC}" type="presParOf" srcId="{6171F592-7187-467C-89A6-B1EC4817315E}" destId="{80CF193F-C807-428B-B434-5DDCC33B8B32}" srcOrd="0" destOrd="0" presId="urn:microsoft.com/office/officeart/2005/8/layout/process1"/>
    <dgm:cxn modelId="{887308F4-8C7A-484B-9B15-47FB4DAFFCCB}" type="presParOf" srcId="{2AB2AA72-E5E9-4E22-B544-302900831BAD}" destId="{9B3EBA48-10F3-46CB-BBE4-316DAD82A49C}" srcOrd="6" destOrd="0" presId="urn:microsoft.com/office/officeart/2005/8/layout/process1"/>
    <dgm:cxn modelId="{33DE86D6-6733-40E6-909B-B57A7B4A9E5E}" type="presParOf" srcId="{2AB2AA72-E5E9-4E22-B544-302900831BAD}" destId="{FE2B09B4-4007-45B4-9D35-E59D906B8102}" srcOrd="7" destOrd="0" presId="urn:microsoft.com/office/officeart/2005/8/layout/process1"/>
    <dgm:cxn modelId="{0FCA87DB-87CA-402A-8519-CC26C02CEE75}" type="presParOf" srcId="{FE2B09B4-4007-45B4-9D35-E59D906B8102}" destId="{EEBEA266-0A63-4B9C-936B-F908186E3131}" srcOrd="0" destOrd="0" presId="urn:microsoft.com/office/officeart/2005/8/layout/process1"/>
    <dgm:cxn modelId="{17A024AB-3719-4850-841D-78E33CFB35C4}" type="presParOf" srcId="{2AB2AA72-E5E9-4E22-B544-302900831BAD}" destId="{9ABC322E-9C9F-43EC-B5EC-DB6DDFCD6248}" srcOrd="8" destOrd="0" presId="urn:microsoft.com/office/officeart/2005/8/layout/process1"/>
    <dgm:cxn modelId="{AA75C997-1CAC-4490-9C15-607C60AB728A}" type="presParOf" srcId="{2AB2AA72-E5E9-4E22-B544-302900831BAD}" destId="{910F9D89-756E-4611-BE11-E4F19C4BAD4C}" srcOrd="9" destOrd="0" presId="urn:microsoft.com/office/officeart/2005/8/layout/process1"/>
    <dgm:cxn modelId="{C6D940F4-86B4-4A4F-BEF9-2682C212EE64}" type="presParOf" srcId="{910F9D89-756E-4611-BE11-E4F19C4BAD4C}" destId="{465A8F1D-ACCB-421D-A7A2-C7E28AC4207F}" srcOrd="0" destOrd="0" presId="urn:microsoft.com/office/officeart/2005/8/layout/process1"/>
    <dgm:cxn modelId="{ED0993CC-6CBB-447A-AD3C-076B1C670D16}" type="presParOf" srcId="{2AB2AA72-E5E9-4E22-B544-302900831BAD}" destId="{2447B2AF-E414-4AE0-8B79-CE2FEAE6F984}" srcOrd="10" destOrd="0" presId="urn:microsoft.com/office/officeart/2005/8/layout/process1"/>
    <dgm:cxn modelId="{08452F82-EC40-47DB-BD08-F0DE7B70EA77}" type="presParOf" srcId="{2AB2AA72-E5E9-4E22-B544-302900831BAD}" destId="{18B201EA-786B-49B9-905A-41ABEA8FCC92}" srcOrd="11" destOrd="0" presId="urn:microsoft.com/office/officeart/2005/8/layout/process1"/>
    <dgm:cxn modelId="{270031BE-0F33-49DC-9EFB-B153F250C6E9}" type="presParOf" srcId="{18B201EA-786B-49B9-905A-41ABEA8FCC92}" destId="{A9F77B02-320A-4987-B678-8E53B8336070}" srcOrd="0" destOrd="0" presId="urn:microsoft.com/office/officeart/2005/8/layout/process1"/>
    <dgm:cxn modelId="{6A226213-7909-4CDC-BFB9-A7698990CDCF}" type="presParOf" srcId="{2AB2AA72-E5E9-4E22-B544-302900831BAD}" destId="{79BEA10C-2E92-49F6-B969-7EA6839B64BC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0BD4C-3D70-4C90-B002-E861FDE685EE}">
      <dsp:nvSpPr>
        <dsp:cNvPr id="0" name=""/>
        <dsp:cNvSpPr/>
      </dsp:nvSpPr>
      <dsp:spPr>
        <a:xfrm>
          <a:off x="2330" y="44199"/>
          <a:ext cx="882541" cy="1187294"/>
        </a:xfrm>
        <a:prstGeom prst="roundRect">
          <a:avLst>
            <a:gd name="adj" fmla="val 10000"/>
          </a:avLst>
        </a:prstGeom>
        <a:solidFill>
          <a:srgbClr val="A778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Saisie du dossier d’instruction, y compris </a:t>
          </a:r>
          <a:r>
            <a:rPr lang="fr-FR" sz="1000" b="1" kern="1200" dirty="0" smtClean="0">
              <a:solidFill>
                <a:srgbClr val="FFFF00"/>
              </a:solidFill>
            </a:rPr>
            <a:t>comptes externes</a:t>
          </a:r>
          <a:endParaRPr lang="fr-FR" sz="1000" b="1" kern="1200" dirty="0">
            <a:solidFill>
              <a:srgbClr val="FFFF00"/>
            </a:solidFill>
          </a:endParaRPr>
        </a:p>
      </dsp:txBody>
      <dsp:txXfrm>
        <a:off x="28179" y="70048"/>
        <a:ext cx="830843" cy="1135596"/>
      </dsp:txXfrm>
    </dsp:sp>
    <dsp:sp modelId="{C93605B7-5687-4ED5-8427-449229C143F9}">
      <dsp:nvSpPr>
        <dsp:cNvPr id="0" name=""/>
        <dsp:cNvSpPr/>
      </dsp:nvSpPr>
      <dsp:spPr>
        <a:xfrm>
          <a:off x="973126" y="528411"/>
          <a:ext cx="187098" cy="2188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 dirty="0"/>
        </a:p>
      </dsp:txBody>
      <dsp:txXfrm>
        <a:off x="973126" y="572185"/>
        <a:ext cx="130969" cy="131322"/>
      </dsp:txXfrm>
    </dsp:sp>
    <dsp:sp modelId="{877A3E73-2DF9-4123-9B68-75922310266D}">
      <dsp:nvSpPr>
        <dsp:cNvPr id="0" name=""/>
        <dsp:cNvSpPr/>
      </dsp:nvSpPr>
      <dsp:spPr>
        <a:xfrm>
          <a:off x="1237888" y="44199"/>
          <a:ext cx="882541" cy="1187294"/>
        </a:xfrm>
        <a:prstGeom prst="roundRect">
          <a:avLst>
            <a:gd name="adj" fmla="val 10000"/>
          </a:avLst>
        </a:prstGeom>
        <a:solidFill>
          <a:srgbClr val="A778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Envoi du dossier à la CEGC avant accord prêteur, si activé (reprise du paramétrage existant)</a:t>
          </a:r>
          <a:endParaRPr lang="fr-FR" sz="1000" kern="1200" dirty="0"/>
        </a:p>
      </dsp:txBody>
      <dsp:txXfrm>
        <a:off x="1263737" y="70048"/>
        <a:ext cx="830843" cy="1135596"/>
      </dsp:txXfrm>
    </dsp:sp>
    <dsp:sp modelId="{92151086-739C-4304-BD42-7859F1739D96}">
      <dsp:nvSpPr>
        <dsp:cNvPr id="0" name=""/>
        <dsp:cNvSpPr/>
      </dsp:nvSpPr>
      <dsp:spPr>
        <a:xfrm>
          <a:off x="2208684" y="528411"/>
          <a:ext cx="187098" cy="2188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 dirty="0"/>
        </a:p>
      </dsp:txBody>
      <dsp:txXfrm>
        <a:off x="2208684" y="572185"/>
        <a:ext cx="130969" cy="131322"/>
      </dsp:txXfrm>
    </dsp:sp>
    <dsp:sp modelId="{1B495301-E17D-486B-898E-2AA62208A5D7}">
      <dsp:nvSpPr>
        <dsp:cNvPr id="0" name=""/>
        <dsp:cNvSpPr/>
      </dsp:nvSpPr>
      <dsp:spPr>
        <a:xfrm>
          <a:off x="2473446" y="44199"/>
          <a:ext cx="882541" cy="1187294"/>
        </a:xfrm>
        <a:prstGeom prst="roundRect">
          <a:avLst>
            <a:gd name="adj" fmla="val 10000"/>
          </a:avLst>
        </a:prstGeom>
        <a:solidFill>
          <a:srgbClr val="A778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Envoi </a:t>
          </a:r>
          <a:r>
            <a:rPr lang="fr-FR" sz="1000" b="1" kern="1200" dirty="0" smtClean="0">
              <a:solidFill>
                <a:srgbClr val="FFFF00"/>
              </a:solidFill>
            </a:rPr>
            <a:t>systématique</a:t>
          </a:r>
          <a:r>
            <a:rPr lang="fr-FR" sz="1000" b="1" kern="1200" dirty="0" smtClean="0">
              <a:solidFill>
                <a:srgbClr val="FF0000"/>
              </a:solidFill>
            </a:rPr>
            <a:t> </a:t>
          </a:r>
          <a:r>
            <a:rPr lang="fr-FR" sz="1000" kern="1200" dirty="0" smtClean="0"/>
            <a:t>du dossier à l’accord prêteur</a:t>
          </a:r>
          <a:endParaRPr lang="fr-FR" sz="1000" kern="1200" dirty="0"/>
        </a:p>
      </dsp:txBody>
      <dsp:txXfrm>
        <a:off x="2499295" y="70048"/>
        <a:ext cx="830843" cy="1135596"/>
      </dsp:txXfrm>
    </dsp:sp>
    <dsp:sp modelId="{6171F592-7187-467C-89A6-B1EC4817315E}">
      <dsp:nvSpPr>
        <dsp:cNvPr id="0" name=""/>
        <dsp:cNvSpPr/>
      </dsp:nvSpPr>
      <dsp:spPr>
        <a:xfrm>
          <a:off x="3444242" y="528411"/>
          <a:ext cx="187098" cy="2188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 dirty="0"/>
        </a:p>
      </dsp:txBody>
      <dsp:txXfrm>
        <a:off x="3444242" y="572185"/>
        <a:ext cx="130969" cy="131322"/>
      </dsp:txXfrm>
    </dsp:sp>
    <dsp:sp modelId="{9B3EBA48-10F3-46CB-BBE4-316DAD82A49C}">
      <dsp:nvSpPr>
        <dsp:cNvPr id="0" name=""/>
        <dsp:cNvSpPr/>
      </dsp:nvSpPr>
      <dsp:spPr>
        <a:xfrm>
          <a:off x="3709005" y="44199"/>
          <a:ext cx="882541" cy="1187294"/>
        </a:xfrm>
        <a:prstGeom prst="roundRect">
          <a:avLst>
            <a:gd name="adj" fmla="val 10000"/>
          </a:avLst>
        </a:prstGeom>
        <a:solidFill>
          <a:srgbClr val="A778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Réception du dossier par la CEGC</a:t>
          </a:r>
          <a:endParaRPr lang="fr-FR" sz="1000" kern="1200" dirty="0"/>
        </a:p>
      </dsp:txBody>
      <dsp:txXfrm>
        <a:off x="3734854" y="70048"/>
        <a:ext cx="830843" cy="1135596"/>
      </dsp:txXfrm>
    </dsp:sp>
    <dsp:sp modelId="{FE2B09B4-4007-45B4-9D35-E59D906B8102}">
      <dsp:nvSpPr>
        <dsp:cNvPr id="0" name=""/>
        <dsp:cNvSpPr/>
      </dsp:nvSpPr>
      <dsp:spPr>
        <a:xfrm>
          <a:off x="4679800" y="528411"/>
          <a:ext cx="187098" cy="2188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 dirty="0"/>
        </a:p>
      </dsp:txBody>
      <dsp:txXfrm>
        <a:off x="4679800" y="572185"/>
        <a:ext cx="130969" cy="131322"/>
      </dsp:txXfrm>
    </dsp:sp>
    <dsp:sp modelId="{9ABC322E-9C9F-43EC-B5EC-DB6DDFCD6248}">
      <dsp:nvSpPr>
        <dsp:cNvPr id="0" name=""/>
        <dsp:cNvSpPr/>
      </dsp:nvSpPr>
      <dsp:spPr>
        <a:xfrm>
          <a:off x="4944563" y="44199"/>
          <a:ext cx="882541" cy="1187294"/>
        </a:xfrm>
        <a:prstGeom prst="roundRect">
          <a:avLst>
            <a:gd name="adj" fmla="val 10000"/>
          </a:avLst>
        </a:prstGeom>
        <a:solidFill>
          <a:srgbClr val="A778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Décision CEGC (immédiate ou différée)</a:t>
          </a:r>
          <a:endParaRPr lang="fr-FR" sz="1000" kern="1200" dirty="0"/>
        </a:p>
      </dsp:txBody>
      <dsp:txXfrm>
        <a:off x="4970412" y="70048"/>
        <a:ext cx="830843" cy="1135596"/>
      </dsp:txXfrm>
    </dsp:sp>
    <dsp:sp modelId="{910F9D89-756E-4611-BE11-E4F19C4BAD4C}">
      <dsp:nvSpPr>
        <dsp:cNvPr id="0" name=""/>
        <dsp:cNvSpPr/>
      </dsp:nvSpPr>
      <dsp:spPr>
        <a:xfrm>
          <a:off x="5915359" y="528411"/>
          <a:ext cx="187098" cy="2188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 dirty="0"/>
        </a:p>
      </dsp:txBody>
      <dsp:txXfrm>
        <a:off x="5915359" y="572185"/>
        <a:ext cx="130969" cy="131322"/>
      </dsp:txXfrm>
    </dsp:sp>
    <dsp:sp modelId="{2447B2AF-E414-4AE0-8B79-CE2FEAE6F984}">
      <dsp:nvSpPr>
        <dsp:cNvPr id="0" name=""/>
        <dsp:cNvSpPr/>
      </dsp:nvSpPr>
      <dsp:spPr>
        <a:xfrm>
          <a:off x="6180121" y="44199"/>
          <a:ext cx="882541" cy="1187294"/>
        </a:xfrm>
        <a:prstGeom prst="roundRect">
          <a:avLst>
            <a:gd name="adj" fmla="val 10000"/>
          </a:avLst>
        </a:prstGeom>
        <a:solidFill>
          <a:srgbClr val="A778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Si différée, </a:t>
          </a:r>
          <a:r>
            <a:rPr lang="fr-FR" sz="1000" b="1" kern="1200" dirty="0" smtClean="0">
              <a:solidFill>
                <a:srgbClr val="FFFF00"/>
              </a:solidFill>
            </a:rPr>
            <a:t>notification  </a:t>
          </a:r>
          <a:r>
            <a:rPr lang="fr-FR" sz="1000" kern="1200" dirty="0" smtClean="0"/>
            <a:t>et intégration de la réponse à l’ouverture du dossier</a:t>
          </a:r>
          <a:endParaRPr lang="fr-FR" sz="1000" kern="1200" dirty="0"/>
        </a:p>
      </dsp:txBody>
      <dsp:txXfrm>
        <a:off x="6205970" y="70048"/>
        <a:ext cx="830843" cy="1135596"/>
      </dsp:txXfrm>
    </dsp:sp>
    <dsp:sp modelId="{18B201EA-786B-49B9-905A-41ABEA8FCC92}">
      <dsp:nvSpPr>
        <dsp:cNvPr id="0" name=""/>
        <dsp:cNvSpPr/>
      </dsp:nvSpPr>
      <dsp:spPr>
        <a:xfrm>
          <a:off x="7150917" y="528411"/>
          <a:ext cx="187098" cy="2188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800" kern="1200" dirty="0"/>
        </a:p>
      </dsp:txBody>
      <dsp:txXfrm>
        <a:off x="7150917" y="572185"/>
        <a:ext cx="130969" cy="131322"/>
      </dsp:txXfrm>
    </dsp:sp>
    <dsp:sp modelId="{79BEA10C-2E92-49F6-B969-7EA6839B64BC}">
      <dsp:nvSpPr>
        <dsp:cNvPr id="0" name=""/>
        <dsp:cNvSpPr/>
      </dsp:nvSpPr>
      <dsp:spPr>
        <a:xfrm>
          <a:off x="7415679" y="44199"/>
          <a:ext cx="882541" cy="1187294"/>
        </a:xfrm>
        <a:prstGeom prst="roundRect">
          <a:avLst>
            <a:gd name="adj" fmla="val 10000"/>
          </a:avLst>
        </a:prstGeom>
        <a:solidFill>
          <a:srgbClr val="A778A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Lors de l’intégration de la réponse, éventuelle mise à jour de la tarification</a:t>
          </a:r>
          <a:endParaRPr lang="fr-FR" sz="1000" kern="1200" dirty="0"/>
        </a:p>
      </dsp:txBody>
      <dsp:txXfrm>
        <a:off x="7441528" y="70048"/>
        <a:ext cx="830843" cy="11355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52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261BB-B50E-417B-AD89-04368ED5D2B0}" type="datetimeFigureOut">
              <a:rPr lang="fr-FR" smtClean="0"/>
              <a:pPr/>
              <a:t>12/12/2019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52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2687D-150E-4300-9B3D-8A1F0F10CB5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7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52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494E7-FB64-4F3E-ADD4-8C32FB0F854A}" type="datetimeFigureOut">
              <a:rPr lang="fr-FR" smtClean="0"/>
              <a:pPr/>
              <a:t>12/12/2019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4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52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76E12-FE50-42E2-B4F0-58703DF1D80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389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9244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04220" y="3167643"/>
            <a:ext cx="4654640" cy="114467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3200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04219" y="4399104"/>
            <a:ext cx="4664279" cy="117136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 2" pitchFamily="18" charset="2"/>
              <a:buNone/>
              <a:tabLst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813151" y="4266976"/>
            <a:ext cx="1513933" cy="1614099"/>
          </a:xfrm>
          <a:prstGeom prst="rect">
            <a:avLst/>
          </a:prstGeom>
          <a:solidFill>
            <a:srgbClr val="6C6C6C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661913" y="319323"/>
            <a:ext cx="1787146" cy="1787146"/>
          </a:xfrm>
          <a:prstGeom prst="rect">
            <a:avLst/>
          </a:prstGeom>
          <a:solidFill>
            <a:srgbClr val="6C6C6C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924032" y="0"/>
            <a:ext cx="1787146" cy="728926"/>
          </a:xfrm>
          <a:prstGeom prst="rect">
            <a:avLst/>
          </a:prstGeom>
          <a:solidFill>
            <a:srgbClr val="6C6C6C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584751" y="1168358"/>
            <a:ext cx="1970735" cy="1970735"/>
          </a:xfrm>
          <a:prstGeom prst="rect">
            <a:avLst/>
          </a:prstGeom>
          <a:solidFill>
            <a:srgbClr val="6C6C6C">
              <a:lumMod val="60000"/>
              <a:lumOff val="4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48904" y="2870443"/>
            <a:ext cx="1970735" cy="1970735"/>
          </a:xfrm>
          <a:prstGeom prst="rect">
            <a:avLst/>
          </a:prstGeom>
          <a:solidFill>
            <a:srgbClr val="6C6C6C">
              <a:lumMod val="40000"/>
              <a:lumOff val="60000"/>
            </a:srgbClr>
          </a:solidFill>
          <a:ln w="184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CE_carre_roug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5" y="345189"/>
            <a:ext cx="1787147" cy="178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9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6240" y="3216240"/>
            <a:ext cx="6867525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kumimoji="0" lang="fr-FR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400" b="1"/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sz="1400"/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200"/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100"/>
            </a:lvl4pPr>
            <a:lvl5pPr marL="2063750" marR="0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¨"/>
              <a:tabLst/>
              <a:defRPr sz="1100"/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14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algn="ctr">
              <a:defRPr sz="800" b="1">
                <a:solidFill>
                  <a:prstClr val="white"/>
                </a:solidFill>
                <a:latin typeface="Helvetica Neue Medium"/>
                <a:cs typeface="Helvetica Neue Medium"/>
              </a:defRPr>
            </a:lvl1pPr>
          </a:lstStyle>
          <a:p>
            <a:pPr lvl="0"/>
            <a:fld id="{673CE273-56D8-4DF5-AF26-13F824466A73}" type="slidenum">
              <a:rPr lang="fr-FR" smtClean="0"/>
              <a:pPr lvl="0"/>
              <a:t>‹N°›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90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5824" y="1572619"/>
            <a:ext cx="3859213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85824" y="2200417"/>
            <a:ext cx="3859213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73721" y="1572619"/>
            <a:ext cx="3860729" cy="468905"/>
          </a:xfrm>
        </p:spPr>
        <p:txBody>
          <a:bodyPr anchor="b">
            <a:no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73721" y="2200417"/>
            <a:ext cx="3860729" cy="379239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200"/>
            </a:lvl1pPr>
            <a:lvl2pPr>
              <a:buClr>
                <a:srgbClr val="FF0000"/>
              </a:buClr>
              <a:defRPr sz="1100"/>
            </a:lvl2pPr>
            <a:lvl3pPr>
              <a:buClr>
                <a:srgbClr val="FF0000"/>
              </a:buClr>
              <a:defRPr sz="1050"/>
            </a:lvl3pPr>
            <a:lvl4pPr>
              <a:buClr>
                <a:srgbClr val="FF0000"/>
              </a:buClr>
              <a:defRPr sz="1000"/>
            </a:lvl4pPr>
            <a:lvl5pPr>
              <a:buClr>
                <a:srgbClr val="FF0000"/>
              </a:buCl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90359" y="392837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AF128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074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D9D9D9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fr-FR" i="0" u="none" strike="noStrike" kern="0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lvl="0"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19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10174" y="1787857"/>
            <a:ext cx="3476625" cy="4338306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400"/>
            </a:lvl1pPr>
            <a:lvl2pPr>
              <a:buClr>
                <a:srgbClr val="FF0000"/>
              </a:buClr>
              <a:defRPr sz="1200"/>
            </a:lvl2pPr>
            <a:lvl3pPr>
              <a:buClr>
                <a:srgbClr val="FF0000"/>
              </a:buClr>
              <a:defRPr sz="1100"/>
            </a:lvl3pPr>
            <a:lvl4pPr>
              <a:buClr>
                <a:srgbClr val="FF0000"/>
              </a:buClr>
              <a:defRPr sz="1050"/>
            </a:lvl4pPr>
            <a:lvl5pPr>
              <a:buClr>
                <a:srgbClr val="FF0000"/>
              </a:buCl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buNone/>
              <a:defRPr sz="1600" b="1"/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numéro de diapositive 1"/>
          <p:cNvSpPr txBox="1">
            <a:spLocks/>
          </p:cNvSpPr>
          <p:nvPr userDrawn="1"/>
        </p:nvSpPr>
        <p:spPr>
          <a:xfrm>
            <a:off x="8449441" y="6431280"/>
            <a:ext cx="255457" cy="273127"/>
          </a:xfrm>
          <a:prstGeom prst="rect">
            <a:avLst/>
          </a:prstGeom>
          <a:solidFill>
            <a:srgbClr val="D9D9D9"/>
          </a:solidFill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3CE273-56D8-4DF5-AF26-13F824466A73}" type="slidenum">
              <a:rPr lang="fr-FR" sz="800" b="1" smtClean="0">
                <a:solidFill>
                  <a:prstClr val="white"/>
                </a:solidFill>
                <a:latin typeface="Helvetica Neue Medium"/>
                <a:cs typeface="Helvetica Neue Medium"/>
              </a:rPr>
              <a:pPr/>
              <a:t>‹N°›</a:t>
            </a:fld>
            <a:endParaRPr lang="fr-FR" sz="800" b="1" dirty="0">
              <a:solidFill>
                <a:prstClr val="white"/>
              </a:solidFill>
              <a:latin typeface="Helvetica Neue Medium"/>
              <a:cs typeface="Helvetica Neue Medium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15" y="6417504"/>
            <a:ext cx="1326495" cy="29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81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596901"/>
            <a:ext cx="8388932" cy="2878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4D6995"/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  <p:sp>
        <p:nvSpPr>
          <p:cNvPr id="5" name="Espace réservé du texte 12"/>
          <p:cNvSpPr>
            <a:spLocks noGrp="1"/>
          </p:cNvSpPr>
          <p:nvPr>
            <p:ph idx="16"/>
          </p:nvPr>
        </p:nvSpPr>
        <p:spPr>
          <a:xfrm>
            <a:off x="611188" y="1077384"/>
            <a:ext cx="4032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6" name="Espace réservé du texte 12"/>
          <p:cNvSpPr>
            <a:spLocks noGrp="1"/>
          </p:cNvSpPr>
          <p:nvPr>
            <p:ph idx="17"/>
          </p:nvPr>
        </p:nvSpPr>
        <p:spPr>
          <a:xfrm>
            <a:off x="4932488" y="1077384"/>
            <a:ext cx="4032000" cy="5231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87835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596686"/>
            <a:ext cx="1944216" cy="154113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2263701"/>
            <a:ext cx="1943994" cy="1741363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rgbClr val="4D6995"/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476406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2383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texte 13"/>
          <p:cNvSpPr>
            <a:spLocks noGrp="1"/>
          </p:cNvSpPr>
          <p:nvPr>
            <p:ph type="body" sz="quarter" idx="10" hasCustomPrompt="1"/>
          </p:nvPr>
        </p:nvSpPr>
        <p:spPr>
          <a:xfrm>
            <a:off x="3834662" y="226900"/>
            <a:ext cx="5309337" cy="268817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1" baseline="0">
                <a:solidFill>
                  <a:schemeClr val="accent2"/>
                </a:solidFill>
              </a:defRPr>
            </a:lvl1pPr>
            <a:lvl2pPr algn="ctr">
              <a:defRPr sz="800"/>
            </a:lvl2pPr>
            <a:lvl3pPr algn="ctr">
              <a:defRPr sz="800"/>
            </a:lvl3pPr>
            <a:lvl4pPr algn="ctr">
              <a:defRPr sz="800"/>
            </a:lvl4pPr>
            <a:lvl5pPr algn="ctr">
              <a:defRPr sz="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PRÉSENTATION - XX / TITRE CHAPITRE Titre partie</a:t>
            </a:r>
          </a:p>
          <a:p>
            <a:pPr lvl="0"/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40787" y="1476238"/>
            <a:ext cx="188149" cy="2508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3910" y="655243"/>
            <a:ext cx="8142890" cy="9656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024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exte et 1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4E11A13-1E5B-476B-A9F8-C4AD0EC471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345635" cy="6858000"/>
          </a:xfrm>
          <a:prstGeom prst="rect">
            <a:avLst/>
          </a:prstGeom>
        </p:spPr>
      </p:pic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01818A5-295E-4977-8BD9-5A627F1AFA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53267" y="214125"/>
            <a:ext cx="6129362" cy="57600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 b="1">
                <a:solidFill>
                  <a:schemeClr val="accent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2pPr>
            <a:lvl3pPr marL="685766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3pPr>
            <a:lvl4pPr marL="1028649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4pPr>
            <a:lvl5pPr marL="1371532" indent="0">
              <a:buFontTx/>
              <a:buNone/>
              <a:defRPr sz="900">
                <a:solidFill>
                  <a:schemeClr val="accent2"/>
                </a:solidFill>
                <a:latin typeface="Poppins bold" panose="02000000000000000000" pitchFamily="2" charset="0"/>
                <a:cs typeface="Poppins bold" panose="02000000000000000000" pitchFamily="2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contenu 9">
            <a:extLst>
              <a:ext uri="{FF2B5EF4-FFF2-40B4-BE49-F238E27FC236}">
                <a16:creationId xmlns:a16="http://schemas.microsoft.com/office/drawing/2014/main" id="{9BEFCDE2-30A2-4604-A87A-502699B39F7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853267" y="1441936"/>
            <a:ext cx="6129362" cy="4992000"/>
          </a:xfrm>
        </p:spPr>
        <p:txBody>
          <a:bodyPr>
            <a:normAutofit/>
          </a:bodyPr>
          <a:lstStyle>
            <a:lvl1pPr>
              <a:defRPr sz="1200">
                <a:latin typeface="Calibri" panose="020F0502020204030204" pitchFamily="34" charset="0"/>
              </a:defRPr>
            </a:lvl1pPr>
            <a:lvl2pPr>
              <a:defRPr sz="1200">
                <a:latin typeface="Calibri" panose="020F0502020204030204" pitchFamily="34" charset="0"/>
              </a:defRPr>
            </a:lvl2pPr>
            <a:lvl3pPr>
              <a:defRPr sz="1200">
                <a:latin typeface="Calibri" panose="020F0502020204030204" pitchFamily="34" charset="0"/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7" name="Espace réservé du numéro de diapositive 6">
            <a:extLst>
              <a:ext uri="{FF2B5EF4-FFF2-40B4-BE49-F238E27FC236}">
                <a16:creationId xmlns:a16="http://schemas.microsoft.com/office/drawing/2014/main" id="{536D01FD-EEC6-42C1-BE39-F43671754ED2}"/>
              </a:ext>
            </a:extLst>
          </p:cNvPr>
          <p:cNvSpPr txBox="1">
            <a:spLocks/>
          </p:cNvSpPr>
          <p:nvPr userDrawn="1"/>
        </p:nvSpPr>
        <p:spPr>
          <a:xfrm>
            <a:off x="7818120" y="6485337"/>
            <a:ext cx="1150620" cy="557700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fr-FR"/>
            </a:defPPr>
            <a:lvl1pPr marL="0" algn="r" defTabSz="914400" rtl="0" eaLnBrk="1" latinLnBrk="0" hangingPunct="1">
              <a:defRPr lang="fr-FR" sz="3200" kern="1200" smtClean="0">
                <a:solidFill>
                  <a:srgbClr val="FF0000"/>
                </a:solidFill>
                <a:latin typeface="Poppins bold" panose="02000000000000000000" pitchFamily="2" charset="0"/>
                <a:ea typeface="+mn-ea"/>
                <a:cs typeface="Poppins bold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958674-3982-48B0-8A4D-8E22907E6D49}" type="slidenum">
              <a:rPr lang="fr-FR" sz="1800" b="1" smtClean="0">
                <a:ln>
                  <a:noFill/>
                </a:ln>
                <a:solidFill>
                  <a:srgbClr val="52277A"/>
                </a:solidFill>
                <a:latin typeface="Calibri" panose="020F0502020204030204" pitchFamily="34" charset="0"/>
              </a:rPr>
              <a:pPr/>
              <a:t>‹N°›</a:t>
            </a:fld>
            <a:endParaRPr lang="fr-FR" sz="1800" b="1" dirty="0">
              <a:ln>
                <a:noFill/>
              </a:ln>
              <a:solidFill>
                <a:srgbClr val="52277A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9E11F316-9B9C-46C6-8C9A-212C9E0D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33" y="1362910"/>
            <a:ext cx="1654893" cy="1022787"/>
          </a:xfrm>
        </p:spPr>
        <p:txBody>
          <a:bodyPr tIns="90000" bIns="90000" anchor="t">
            <a:no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29EE60ED-70B1-40B1-B759-7C4402888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69" y="90311"/>
            <a:ext cx="1588565" cy="1162147"/>
          </a:xfrm>
        </p:spPr>
        <p:txBody>
          <a:bodyPr anchor="b" anchorCtr="0"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Calibri" panose="020F0502020204030204" pitchFamily="34" charset="0"/>
                <a:cs typeface="Poppins bold" panose="02000000000000000000" pitchFamily="2" charset="0"/>
              </a:defRPr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3A82AC06-ED0C-46F2-9794-F3FD99EC7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9632" y="2385697"/>
            <a:ext cx="1823168" cy="4129403"/>
          </a:xfrm>
        </p:spPr>
        <p:txBody>
          <a:bodyPr>
            <a:normAutofit/>
          </a:bodyPr>
          <a:lstStyle>
            <a:lvl1pPr marL="0" indent="0" algn="l" defTabSz="685766" rtl="0" eaLnBrk="1" latinLnBrk="0" hangingPunct="1">
              <a:lnSpc>
                <a:spcPts val="1400"/>
              </a:lnSpc>
              <a:spcAft>
                <a:spcPts val="0"/>
              </a:spcAft>
              <a:buClr>
                <a:schemeClr val="tx1"/>
              </a:buClr>
              <a:buFont typeface="Poppins" panose="02000000000000000000" pitchFamily="2" charset="0"/>
              <a:buNone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182563" indent="-182563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469082" indent="-132154" algn="l" defTabSz="685766" rtl="0" eaLnBrk="1" latinLnBrk="0" hangingPunct="1">
              <a:lnSpc>
                <a:spcPts val="1400"/>
              </a:lnSpc>
              <a:buClr>
                <a:schemeClr val="tx1"/>
              </a:buClr>
              <a:buFont typeface="Poppins" panose="02000000000000000000" pitchFamily="2" charset="0"/>
              <a:buChar char="–"/>
              <a:defRPr lang="fr-FR"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3FBC00CD-A25A-4845-8F45-86AF62CBDBB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6893" r="1532" b="2690"/>
          <a:stretch/>
        </p:blipFill>
        <p:spPr bwMode="auto">
          <a:xfrm>
            <a:off x="1" y="6540755"/>
            <a:ext cx="75009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23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ge de gar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9" name="Connecteur droit 8"/>
          <p:cNvCxnSpPr/>
          <p:nvPr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8720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ce réservé pour une image 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" b="127"/>
          <a:stretch>
            <a:fillRect/>
          </a:stretch>
        </p:blipFill>
        <p:spPr>
          <a:xfrm>
            <a:off x="711721" y="0"/>
            <a:ext cx="7988375" cy="6710482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9" name="Connecteur droit 8"/>
          <p:cNvCxnSpPr/>
          <p:nvPr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rgbClr val="AF12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rgbClr val="AF12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504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ge de garde visu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9" name="Connecteur droit 8"/>
          <p:cNvCxnSpPr/>
          <p:nvPr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47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ge de garde visu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-1991224" y="-645963"/>
            <a:ext cx="12871062" cy="7750589"/>
            <a:chOff x="-1991224" y="-645963"/>
            <a:chExt cx="12871062" cy="7750589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/>
          </p:nvSpPr>
          <p:spPr>
            <a:xfrm rot="13620000">
              <a:off x="-2411183" y="855294"/>
              <a:ext cx="6398288" cy="5558370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98288" h="5558370">
                  <a:moveTo>
                    <a:pt x="1613" y="5551727"/>
                  </a:moveTo>
                  <a:cubicBezTo>
                    <a:pt x="-2519" y="4336122"/>
                    <a:pt x="2624" y="2237992"/>
                    <a:pt x="2371" y="1464426"/>
                  </a:cubicBezTo>
                  <a:lnTo>
                    <a:pt x="1373759" y="0"/>
                  </a:lnTo>
                  <a:lnTo>
                    <a:pt x="6398288" y="4685100"/>
                  </a:lnTo>
                  <a:lnTo>
                    <a:pt x="5582919" y="5558370"/>
                  </a:lnTo>
                  <a:lnTo>
                    <a:pt x="1613" y="55517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riangle rectangle 13"/>
            <p:cNvSpPr>
              <a:spLocks noChangeAspect="1"/>
            </p:cNvSpPr>
            <p:nvPr/>
          </p:nvSpPr>
          <p:spPr>
            <a:xfrm rot="13620000">
              <a:off x="3496266" y="-278946"/>
              <a:ext cx="7750589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50589" h="7016555">
                  <a:moveTo>
                    <a:pt x="2169283" y="4087301"/>
                  </a:moveTo>
                  <a:cubicBezTo>
                    <a:pt x="2165151" y="2871696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750589" y="4093944"/>
                  </a:lnTo>
                  <a:lnTo>
                    <a:pt x="2169283" y="40873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9" name="Connecteur droit 8"/>
          <p:cNvCxnSpPr/>
          <p:nvPr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6858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Page de garde visu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05680" y="0"/>
            <a:ext cx="8627112" cy="6858000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-2204860" y="-219103"/>
            <a:ext cx="13252843" cy="7257495"/>
            <a:chOff x="-2204860" y="-219103"/>
            <a:chExt cx="13252843" cy="7257495"/>
          </a:xfrm>
          <a:solidFill>
            <a:schemeClr val="bg1"/>
          </a:solidFill>
        </p:grpSpPr>
        <p:sp>
          <p:nvSpPr>
            <p:cNvPr id="14" name="Triangle rectangle 13"/>
            <p:cNvSpPr>
              <a:spLocks noChangeAspect="1"/>
            </p:cNvSpPr>
            <p:nvPr/>
          </p:nvSpPr>
          <p:spPr>
            <a:xfrm rot="13620000">
              <a:off x="-2466189" y="908197"/>
              <a:ext cx="5695785" cy="5173128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5998937"/>
                <a:gd name="connsiteY0" fmla="*/ 5551727 h 5558370"/>
                <a:gd name="connsiteX1" fmla="*/ 2371 w 5998937"/>
                <a:gd name="connsiteY1" fmla="*/ 1464426 h 5558370"/>
                <a:gd name="connsiteX2" fmla="*/ 1373759 w 5998937"/>
                <a:gd name="connsiteY2" fmla="*/ 0 h 5558370"/>
                <a:gd name="connsiteX3" fmla="*/ 5998937 w 5998937"/>
                <a:gd name="connsiteY3" fmla="*/ 5097761 h 5558370"/>
                <a:gd name="connsiteX4" fmla="*/ 5582919 w 5998937"/>
                <a:gd name="connsiteY4" fmla="*/ 5558370 h 5558370"/>
                <a:gd name="connsiteX5" fmla="*/ 1613 w 5998937"/>
                <a:gd name="connsiteY5" fmla="*/ 5551727 h 5558370"/>
                <a:gd name="connsiteX0" fmla="*/ 1613 w 5998937"/>
                <a:gd name="connsiteY0" fmla="*/ 5045752 h 5052395"/>
                <a:gd name="connsiteX1" fmla="*/ 2371 w 5998937"/>
                <a:gd name="connsiteY1" fmla="*/ 958451 h 5052395"/>
                <a:gd name="connsiteX2" fmla="*/ 887391 w 5998937"/>
                <a:gd name="connsiteY2" fmla="*/ 0 h 5052395"/>
                <a:gd name="connsiteX3" fmla="*/ 5998937 w 5998937"/>
                <a:gd name="connsiteY3" fmla="*/ 4591786 h 5052395"/>
                <a:gd name="connsiteX4" fmla="*/ 5582919 w 5998937"/>
                <a:gd name="connsiteY4" fmla="*/ 5052395 h 5052395"/>
                <a:gd name="connsiteX5" fmla="*/ 1613 w 5998937"/>
                <a:gd name="connsiteY5" fmla="*/ 5045752 h 5052395"/>
                <a:gd name="connsiteX0" fmla="*/ 1613 w 5998937"/>
                <a:gd name="connsiteY0" fmla="*/ 5092933 h 5099576"/>
                <a:gd name="connsiteX1" fmla="*/ 2371 w 5998937"/>
                <a:gd name="connsiteY1" fmla="*/ 1005632 h 5099576"/>
                <a:gd name="connsiteX2" fmla="*/ 945926 w 5998937"/>
                <a:gd name="connsiteY2" fmla="*/ 0 h 5099576"/>
                <a:gd name="connsiteX3" fmla="*/ 5998937 w 5998937"/>
                <a:gd name="connsiteY3" fmla="*/ 4638967 h 5099576"/>
                <a:gd name="connsiteX4" fmla="*/ 5582919 w 5998937"/>
                <a:gd name="connsiteY4" fmla="*/ 5099576 h 5099576"/>
                <a:gd name="connsiteX5" fmla="*/ 1613 w 5998937"/>
                <a:gd name="connsiteY5" fmla="*/ 5092933 h 5099576"/>
                <a:gd name="connsiteX0" fmla="*/ 1613 w 5957004"/>
                <a:gd name="connsiteY0" fmla="*/ 5092933 h 5099576"/>
                <a:gd name="connsiteX1" fmla="*/ 2371 w 5957004"/>
                <a:gd name="connsiteY1" fmla="*/ 1005632 h 5099576"/>
                <a:gd name="connsiteX2" fmla="*/ 945926 w 5957004"/>
                <a:gd name="connsiteY2" fmla="*/ 0 h 5099576"/>
                <a:gd name="connsiteX3" fmla="*/ 5957004 w 5957004"/>
                <a:gd name="connsiteY3" fmla="*/ 4730706 h 5099576"/>
                <a:gd name="connsiteX4" fmla="*/ 5582919 w 5957004"/>
                <a:gd name="connsiteY4" fmla="*/ 5099576 h 5099576"/>
                <a:gd name="connsiteX5" fmla="*/ 1613 w 5957004"/>
                <a:gd name="connsiteY5" fmla="*/ 5092933 h 5099576"/>
                <a:gd name="connsiteX0" fmla="*/ 1613 w 5986009"/>
                <a:gd name="connsiteY0" fmla="*/ 5092933 h 5099576"/>
                <a:gd name="connsiteX1" fmla="*/ 2371 w 5986009"/>
                <a:gd name="connsiteY1" fmla="*/ 1005632 h 5099576"/>
                <a:gd name="connsiteX2" fmla="*/ 945926 w 5986009"/>
                <a:gd name="connsiteY2" fmla="*/ 0 h 5099576"/>
                <a:gd name="connsiteX3" fmla="*/ 5986009 w 5986009"/>
                <a:gd name="connsiteY3" fmla="*/ 4699602 h 5099576"/>
                <a:gd name="connsiteX4" fmla="*/ 5582919 w 5986009"/>
                <a:gd name="connsiteY4" fmla="*/ 5099576 h 5099576"/>
                <a:gd name="connsiteX5" fmla="*/ 1613 w 5986009"/>
                <a:gd name="connsiteY5" fmla="*/ 5092933 h 5099576"/>
                <a:gd name="connsiteX0" fmla="*/ 1613 w 5986009"/>
                <a:gd name="connsiteY0" fmla="*/ 5092933 h 5129106"/>
                <a:gd name="connsiteX1" fmla="*/ 2371 w 5986009"/>
                <a:gd name="connsiteY1" fmla="*/ 1005632 h 5129106"/>
                <a:gd name="connsiteX2" fmla="*/ 945926 w 5986009"/>
                <a:gd name="connsiteY2" fmla="*/ 0 h 5129106"/>
                <a:gd name="connsiteX3" fmla="*/ 5986009 w 5986009"/>
                <a:gd name="connsiteY3" fmla="*/ 4699602 h 5129106"/>
                <a:gd name="connsiteX4" fmla="*/ 5598995 w 5986009"/>
                <a:gd name="connsiteY4" fmla="*/ 5129106 h 5129106"/>
                <a:gd name="connsiteX5" fmla="*/ 1613 w 5986009"/>
                <a:gd name="connsiteY5" fmla="*/ 5092933 h 5129106"/>
                <a:gd name="connsiteX0" fmla="*/ 1613 w 5986009"/>
                <a:gd name="connsiteY0" fmla="*/ 5092933 h 5092933"/>
                <a:gd name="connsiteX1" fmla="*/ 2371 w 5986009"/>
                <a:gd name="connsiteY1" fmla="*/ 1005632 h 5092933"/>
                <a:gd name="connsiteX2" fmla="*/ 945926 w 5986009"/>
                <a:gd name="connsiteY2" fmla="*/ 0 h 5092933"/>
                <a:gd name="connsiteX3" fmla="*/ 5986009 w 5986009"/>
                <a:gd name="connsiteY3" fmla="*/ 4699602 h 5092933"/>
                <a:gd name="connsiteX4" fmla="*/ 5649755 w 5986009"/>
                <a:gd name="connsiteY4" fmla="*/ 5074673 h 5092933"/>
                <a:gd name="connsiteX5" fmla="*/ 1613 w 5986009"/>
                <a:gd name="connsiteY5" fmla="*/ 5092933 h 5092933"/>
                <a:gd name="connsiteX0" fmla="*/ 1613 w 5986009"/>
                <a:gd name="connsiteY0" fmla="*/ 5092933 h 5122379"/>
                <a:gd name="connsiteX1" fmla="*/ 2371 w 5986009"/>
                <a:gd name="connsiteY1" fmla="*/ 1005632 h 5122379"/>
                <a:gd name="connsiteX2" fmla="*/ 945926 w 5986009"/>
                <a:gd name="connsiteY2" fmla="*/ 0 h 5122379"/>
                <a:gd name="connsiteX3" fmla="*/ 5986009 w 5986009"/>
                <a:gd name="connsiteY3" fmla="*/ 4699602 h 5122379"/>
                <a:gd name="connsiteX4" fmla="*/ 5576191 w 5986009"/>
                <a:gd name="connsiteY4" fmla="*/ 5122379 h 5122379"/>
                <a:gd name="connsiteX5" fmla="*/ 1613 w 5986009"/>
                <a:gd name="connsiteY5" fmla="*/ 5092933 h 5122379"/>
                <a:gd name="connsiteX0" fmla="*/ 26 w 5984422"/>
                <a:gd name="connsiteY0" fmla="*/ 5092933 h 5122379"/>
                <a:gd name="connsiteX1" fmla="*/ 493878 w 5984422"/>
                <a:gd name="connsiteY1" fmla="*/ 476853 h 5122379"/>
                <a:gd name="connsiteX2" fmla="*/ 944339 w 5984422"/>
                <a:gd name="connsiteY2" fmla="*/ 0 h 5122379"/>
                <a:gd name="connsiteX3" fmla="*/ 5984422 w 5984422"/>
                <a:gd name="connsiteY3" fmla="*/ 4699602 h 5122379"/>
                <a:gd name="connsiteX4" fmla="*/ 5574604 w 5984422"/>
                <a:gd name="connsiteY4" fmla="*/ 5122379 h 5122379"/>
                <a:gd name="connsiteX5" fmla="*/ 26 w 5984422"/>
                <a:gd name="connsiteY5" fmla="*/ 5092933 h 5122379"/>
                <a:gd name="connsiteX0" fmla="*/ 61 w 5695785"/>
                <a:gd name="connsiteY0" fmla="*/ 5173128 h 5173128"/>
                <a:gd name="connsiteX1" fmla="*/ 205241 w 5695785"/>
                <a:gd name="connsiteY1" fmla="*/ 476853 h 5173128"/>
                <a:gd name="connsiteX2" fmla="*/ 655702 w 5695785"/>
                <a:gd name="connsiteY2" fmla="*/ 0 h 5173128"/>
                <a:gd name="connsiteX3" fmla="*/ 5695785 w 5695785"/>
                <a:gd name="connsiteY3" fmla="*/ 4699602 h 5173128"/>
                <a:gd name="connsiteX4" fmla="*/ 5285967 w 5695785"/>
                <a:gd name="connsiteY4" fmla="*/ 5122379 h 5173128"/>
                <a:gd name="connsiteX5" fmla="*/ 61 w 5695785"/>
                <a:gd name="connsiteY5" fmla="*/ 5173128 h 517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785" h="5173128">
                  <a:moveTo>
                    <a:pt x="61" y="5173128"/>
                  </a:moveTo>
                  <a:cubicBezTo>
                    <a:pt x="-4071" y="3957523"/>
                    <a:pt x="205494" y="1250419"/>
                    <a:pt x="205241" y="476853"/>
                  </a:cubicBezTo>
                  <a:lnTo>
                    <a:pt x="655702" y="0"/>
                  </a:lnTo>
                  <a:lnTo>
                    <a:pt x="5695785" y="4699602"/>
                  </a:lnTo>
                  <a:lnTo>
                    <a:pt x="5285967" y="5122379"/>
                  </a:lnTo>
                  <a:lnTo>
                    <a:pt x="61" y="51731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riangle rectangle 13"/>
            <p:cNvSpPr>
              <a:spLocks noChangeAspect="1"/>
            </p:cNvSpPr>
            <p:nvPr/>
          </p:nvSpPr>
          <p:spPr>
            <a:xfrm rot="13620000">
              <a:off x="3910958" y="-98633"/>
              <a:ext cx="7257495" cy="7016555"/>
            </a:xfrm>
            <a:custGeom>
              <a:avLst/>
              <a:gdLst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408000 w 6408000"/>
                <a:gd name="connsiteY2" fmla="*/ 6408000 h 6408000"/>
                <a:gd name="connsiteX3" fmla="*/ 0 w 6408000"/>
                <a:gd name="connsiteY3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035925 w 6408000"/>
                <a:gd name="connsiteY2" fmla="*/ 6025742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408000"/>
                <a:gd name="connsiteY0" fmla="*/ 6408000 h 6408000"/>
                <a:gd name="connsiteX1" fmla="*/ 0 w 6408000"/>
                <a:gd name="connsiteY1" fmla="*/ 0 h 6408000"/>
                <a:gd name="connsiteX2" fmla="*/ 6383696 w 6408000"/>
                <a:gd name="connsiteY2" fmla="*/ 5512896 h 6408000"/>
                <a:gd name="connsiteX3" fmla="*/ 6408000 w 6408000"/>
                <a:gd name="connsiteY3" fmla="*/ 6408000 h 6408000"/>
                <a:gd name="connsiteX4" fmla="*/ 0 w 6408000"/>
                <a:gd name="connsiteY4" fmla="*/ 6408000 h 6408000"/>
                <a:gd name="connsiteX0" fmla="*/ 0 w 6383696"/>
                <a:gd name="connsiteY0" fmla="*/ 6408000 h 6409752"/>
                <a:gd name="connsiteX1" fmla="*/ 0 w 6383696"/>
                <a:gd name="connsiteY1" fmla="*/ 0 h 6409752"/>
                <a:gd name="connsiteX2" fmla="*/ 6383696 w 6383696"/>
                <a:gd name="connsiteY2" fmla="*/ 5512896 h 6409752"/>
                <a:gd name="connsiteX3" fmla="*/ 5585867 w 6383696"/>
                <a:gd name="connsiteY3" fmla="*/ 6409752 h 6409752"/>
                <a:gd name="connsiteX4" fmla="*/ 0 w 6383696"/>
                <a:gd name="connsiteY4" fmla="*/ 6408000 h 6409752"/>
                <a:gd name="connsiteX0" fmla="*/ 0 w 6393454"/>
                <a:gd name="connsiteY0" fmla="*/ 6408000 h 6409752"/>
                <a:gd name="connsiteX1" fmla="*/ 0 w 6393454"/>
                <a:gd name="connsiteY1" fmla="*/ 0 h 6409752"/>
                <a:gd name="connsiteX2" fmla="*/ 6393454 w 6393454"/>
                <a:gd name="connsiteY2" fmla="*/ 5535020 h 6409752"/>
                <a:gd name="connsiteX3" fmla="*/ 5585867 w 6393454"/>
                <a:gd name="connsiteY3" fmla="*/ 6409752 h 6409752"/>
                <a:gd name="connsiteX4" fmla="*/ 0 w 6393454"/>
                <a:gd name="connsiteY4" fmla="*/ 6408000 h 6409752"/>
                <a:gd name="connsiteX0" fmla="*/ 0 w 6393454"/>
                <a:gd name="connsiteY0" fmla="*/ 6408000 h 6409752"/>
                <a:gd name="connsiteX1" fmla="*/ 758 w 6393454"/>
                <a:gd name="connsiteY1" fmla="*/ 2320699 h 6409752"/>
                <a:gd name="connsiteX2" fmla="*/ 0 w 6393454"/>
                <a:gd name="connsiteY2" fmla="*/ 0 h 6409752"/>
                <a:gd name="connsiteX3" fmla="*/ 6393454 w 6393454"/>
                <a:gd name="connsiteY3" fmla="*/ 5535020 h 6409752"/>
                <a:gd name="connsiteX4" fmla="*/ 5585867 w 6393454"/>
                <a:gd name="connsiteY4" fmla="*/ 6409752 h 6409752"/>
                <a:gd name="connsiteX5" fmla="*/ 0 w 6393454"/>
                <a:gd name="connsiteY5" fmla="*/ 6408000 h 6409752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0 w 6393454"/>
                <a:gd name="connsiteY0" fmla="*/ 5551728 h 5553480"/>
                <a:gd name="connsiteX1" fmla="*/ 758 w 6393454"/>
                <a:gd name="connsiteY1" fmla="*/ 1464427 h 5553480"/>
                <a:gd name="connsiteX2" fmla="*/ 1372146 w 6393454"/>
                <a:gd name="connsiteY2" fmla="*/ 0 h 5553480"/>
                <a:gd name="connsiteX3" fmla="*/ 6393454 w 6393454"/>
                <a:gd name="connsiteY3" fmla="*/ 4678748 h 5553480"/>
                <a:gd name="connsiteX4" fmla="*/ 5585867 w 6393454"/>
                <a:gd name="connsiteY4" fmla="*/ 5553480 h 5553480"/>
                <a:gd name="connsiteX5" fmla="*/ 0 w 6393454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413458 w 6806912"/>
                <a:gd name="connsiteY0" fmla="*/ 5551728 h 5553480"/>
                <a:gd name="connsiteX1" fmla="*/ 414216 w 6806912"/>
                <a:gd name="connsiteY1" fmla="*/ 1464427 h 5553480"/>
                <a:gd name="connsiteX2" fmla="*/ 1785604 w 6806912"/>
                <a:gd name="connsiteY2" fmla="*/ 0 h 5553480"/>
                <a:gd name="connsiteX3" fmla="*/ 6806912 w 6806912"/>
                <a:gd name="connsiteY3" fmla="*/ 4678748 h 5553480"/>
                <a:gd name="connsiteX4" fmla="*/ 5999325 w 6806912"/>
                <a:gd name="connsiteY4" fmla="*/ 5553480 h 5553480"/>
                <a:gd name="connsiteX5" fmla="*/ 413458 w 6806912"/>
                <a:gd name="connsiteY5" fmla="*/ 5551728 h 5553480"/>
                <a:gd name="connsiteX0" fmla="*/ 1613 w 6395067"/>
                <a:gd name="connsiteY0" fmla="*/ 5551728 h 5553480"/>
                <a:gd name="connsiteX1" fmla="*/ 2371 w 6395067"/>
                <a:gd name="connsiteY1" fmla="*/ 1464427 h 5553480"/>
                <a:gd name="connsiteX2" fmla="*/ 1373759 w 6395067"/>
                <a:gd name="connsiteY2" fmla="*/ 0 h 5553480"/>
                <a:gd name="connsiteX3" fmla="*/ 6395067 w 6395067"/>
                <a:gd name="connsiteY3" fmla="*/ 4678748 h 5553480"/>
                <a:gd name="connsiteX4" fmla="*/ 5587480 w 6395067"/>
                <a:gd name="connsiteY4" fmla="*/ 5553480 h 5553480"/>
                <a:gd name="connsiteX5" fmla="*/ 1613 w 6395067"/>
                <a:gd name="connsiteY5" fmla="*/ 5551728 h 5553480"/>
                <a:gd name="connsiteX0" fmla="*/ 1613 w 6395067"/>
                <a:gd name="connsiteY0" fmla="*/ 5551727 h 5553479"/>
                <a:gd name="connsiteX1" fmla="*/ 2371 w 6395067"/>
                <a:gd name="connsiteY1" fmla="*/ 1464426 h 5553479"/>
                <a:gd name="connsiteX2" fmla="*/ 1373759 w 6395067"/>
                <a:gd name="connsiteY2" fmla="*/ 0 h 5553479"/>
                <a:gd name="connsiteX3" fmla="*/ 6395067 w 6395067"/>
                <a:gd name="connsiteY3" fmla="*/ 4678747 h 5553479"/>
                <a:gd name="connsiteX4" fmla="*/ 5587480 w 6395067"/>
                <a:gd name="connsiteY4" fmla="*/ 5553479 h 5553479"/>
                <a:gd name="connsiteX5" fmla="*/ 1613 w 6395067"/>
                <a:gd name="connsiteY5" fmla="*/ 5551727 h 5553479"/>
                <a:gd name="connsiteX0" fmla="*/ 1613 w 6389976"/>
                <a:gd name="connsiteY0" fmla="*/ 5551727 h 5553479"/>
                <a:gd name="connsiteX1" fmla="*/ 2371 w 6389976"/>
                <a:gd name="connsiteY1" fmla="*/ 1464426 h 5553479"/>
                <a:gd name="connsiteX2" fmla="*/ 1373759 w 6389976"/>
                <a:gd name="connsiteY2" fmla="*/ 0 h 5553479"/>
                <a:gd name="connsiteX3" fmla="*/ 6389976 w 6389976"/>
                <a:gd name="connsiteY3" fmla="*/ 4684206 h 5553479"/>
                <a:gd name="connsiteX4" fmla="*/ 5587480 w 6389976"/>
                <a:gd name="connsiteY4" fmla="*/ 5553479 h 5553479"/>
                <a:gd name="connsiteX5" fmla="*/ 1613 w 6389976"/>
                <a:gd name="connsiteY5" fmla="*/ 5551727 h 5553479"/>
                <a:gd name="connsiteX0" fmla="*/ 1613 w 6395842"/>
                <a:gd name="connsiteY0" fmla="*/ 5551727 h 5553479"/>
                <a:gd name="connsiteX1" fmla="*/ 2371 w 6395842"/>
                <a:gd name="connsiteY1" fmla="*/ 1464426 h 5553479"/>
                <a:gd name="connsiteX2" fmla="*/ 1373759 w 6395842"/>
                <a:gd name="connsiteY2" fmla="*/ 0 h 5553479"/>
                <a:gd name="connsiteX3" fmla="*/ 6395842 w 6395842"/>
                <a:gd name="connsiteY3" fmla="*/ 4682819 h 5553479"/>
                <a:gd name="connsiteX4" fmla="*/ 5587480 w 6395842"/>
                <a:gd name="connsiteY4" fmla="*/ 5553479 h 5553479"/>
                <a:gd name="connsiteX5" fmla="*/ 1613 w 6395842"/>
                <a:gd name="connsiteY5" fmla="*/ 5551727 h 5553479"/>
                <a:gd name="connsiteX0" fmla="*/ 1613 w 6395842"/>
                <a:gd name="connsiteY0" fmla="*/ 5551727 h 5558370"/>
                <a:gd name="connsiteX1" fmla="*/ 2371 w 6395842"/>
                <a:gd name="connsiteY1" fmla="*/ 1464426 h 5558370"/>
                <a:gd name="connsiteX2" fmla="*/ 1373759 w 6395842"/>
                <a:gd name="connsiteY2" fmla="*/ 0 h 5558370"/>
                <a:gd name="connsiteX3" fmla="*/ 6395842 w 6395842"/>
                <a:gd name="connsiteY3" fmla="*/ 4682819 h 5558370"/>
                <a:gd name="connsiteX4" fmla="*/ 5582919 w 6395842"/>
                <a:gd name="connsiteY4" fmla="*/ 5558370 h 5558370"/>
                <a:gd name="connsiteX5" fmla="*/ 1613 w 6395842"/>
                <a:gd name="connsiteY5" fmla="*/ 5551727 h 5558370"/>
                <a:gd name="connsiteX0" fmla="*/ 1613 w 6398288"/>
                <a:gd name="connsiteY0" fmla="*/ 5551727 h 5558370"/>
                <a:gd name="connsiteX1" fmla="*/ 2371 w 6398288"/>
                <a:gd name="connsiteY1" fmla="*/ 1464426 h 5558370"/>
                <a:gd name="connsiteX2" fmla="*/ 1373759 w 6398288"/>
                <a:gd name="connsiteY2" fmla="*/ 0 h 5558370"/>
                <a:gd name="connsiteX3" fmla="*/ 6398288 w 6398288"/>
                <a:gd name="connsiteY3" fmla="*/ 4685100 h 5558370"/>
                <a:gd name="connsiteX4" fmla="*/ 5582919 w 6398288"/>
                <a:gd name="connsiteY4" fmla="*/ 5558370 h 5558370"/>
                <a:gd name="connsiteX5" fmla="*/ 1613 w 6398288"/>
                <a:gd name="connsiteY5" fmla="*/ 5551727 h 5558370"/>
                <a:gd name="connsiteX0" fmla="*/ 1613 w 6398288"/>
                <a:gd name="connsiteY0" fmla="*/ 5551727 h 8476429"/>
                <a:gd name="connsiteX1" fmla="*/ 2371 w 6398288"/>
                <a:gd name="connsiteY1" fmla="*/ 1464426 h 8476429"/>
                <a:gd name="connsiteX2" fmla="*/ 1373759 w 6398288"/>
                <a:gd name="connsiteY2" fmla="*/ 0 h 8476429"/>
                <a:gd name="connsiteX3" fmla="*/ 6398288 w 6398288"/>
                <a:gd name="connsiteY3" fmla="*/ 4685100 h 8476429"/>
                <a:gd name="connsiteX4" fmla="*/ 2851339 w 6398288"/>
                <a:gd name="connsiteY4" fmla="*/ 8476429 h 8476429"/>
                <a:gd name="connsiteX5" fmla="*/ 5582919 w 6398288"/>
                <a:gd name="connsiteY5" fmla="*/ 5558370 h 8476429"/>
                <a:gd name="connsiteX6" fmla="*/ 1613 w 6398288"/>
                <a:gd name="connsiteY6" fmla="*/ 5551727 h 8476429"/>
                <a:gd name="connsiteX0" fmla="*/ 1613 w 5582919"/>
                <a:gd name="connsiteY0" fmla="*/ 5551727 h 8476429"/>
                <a:gd name="connsiteX1" fmla="*/ 2371 w 5582919"/>
                <a:gd name="connsiteY1" fmla="*/ 1464426 h 8476429"/>
                <a:gd name="connsiteX2" fmla="*/ 1373759 w 5582919"/>
                <a:gd name="connsiteY2" fmla="*/ 0 h 8476429"/>
                <a:gd name="connsiteX3" fmla="*/ 2239168 w 5582919"/>
                <a:gd name="connsiteY3" fmla="*/ 7833804 h 8476429"/>
                <a:gd name="connsiteX4" fmla="*/ 2851339 w 5582919"/>
                <a:gd name="connsiteY4" fmla="*/ 8476429 h 8476429"/>
                <a:gd name="connsiteX5" fmla="*/ 5582919 w 5582919"/>
                <a:gd name="connsiteY5" fmla="*/ 5558370 h 8476429"/>
                <a:gd name="connsiteX6" fmla="*/ 1613 w 5582919"/>
                <a:gd name="connsiteY6" fmla="*/ 5551727 h 8476429"/>
                <a:gd name="connsiteX0" fmla="*/ 2169283 w 7750589"/>
                <a:gd name="connsiteY0" fmla="*/ 4087301 h 7012003"/>
                <a:gd name="connsiteX1" fmla="*/ 2170041 w 7750589"/>
                <a:gd name="connsiteY1" fmla="*/ 0 h 7012003"/>
                <a:gd name="connsiteX2" fmla="*/ 0 w 7750589"/>
                <a:gd name="connsiteY2" fmla="*/ 2333292 h 7012003"/>
                <a:gd name="connsiteX3" fmla="*/ 4406838 w 7750589"/>
                <a:gd name="connsiteY3" fmla="*/ 6369378 h 7012003"/>
                <a:gd name="connsiteX4" fmla="*/ 5019009 w 7750589"/>
                <a:gd name="connsiteY4" fmla="*/ 7012003 h 7012003"/>
                <a:gd name="connsiteX5" fmla="*/ 7750589 w 7750589"/>
                <a:gd name="connsiteY5" fmla="*/ 4093944 h 7012003"/>
                <a:gd name="connsiteX6" fmla="*/ 2169283 w 7750589"/>
                <a:gd name="connsiteY6" fmla="*/ 4087301 h 7012003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4406838 w 7750589"/>
                <a:gd name="connsiteY3" fmla="*/ 6369378 h 7016555"/>
                <a:gd name="connsiteX4" fmla="*/ 5023890 w 7750589"/>
                <a:gd name="connsiteY4" fmla="*/ 7016555 h 7016555"/>
                <a:gd name="connsiteX5" fmla="*/ 7750589 w 7750589"/>
                <a:gd name="connsiteY5" fmla="*/ 4093944 h 7016555"/>
                <a:gd name="connsiteX6" fmla="*/ 2169283 w 7750589"/>
                <a:gd name="connsiteY6" fmla="*/ 4087301 h 7016555"/>
                <a:gd name="connsiteX0" fmla="*/ 2169283 w 7750589"/>
                <a:gd name="connsiteY0" fmla="*/ 4087301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169283 w 7750589"/>
                <a:gd name="connsiteY5" fmla="*/ 4087301 h 7016555"/>
                <a:gd name="connsiteX0" fmla="*/ 2409200 w 7750589"/>
                <a:gd name="connsiteY0" fmla="*/ 4063876 h 7016555"/>
                <a:gd name="connsiteX1" fmla="*/ 2170041 w 7750589"/>
                <a:gd name="connsiteY1" fmla="*/ 0 h 7016555"/>
                <a:gd name="connsiteX2" fmla="*/ 0 w 7750589"/>
                <a:gd name="connsiteY2" fmla="*/ 2333292 h 7016555"/>
                <a:gd name="connsiteX3" fmla="*/ 5023890 w 7750589"/>
                <a:gd name="connsiteY3" fmla="*/ 7016555 h 7016555"/>
                <a:gd name="connsiteX4" fmla="*/ 7750589 w 7750589"/>
                <a:gd name="connsiteY4" fmla="*/ 4093944 h 7016555"/>
                <a:gd name="connsiteX5" fmla="*/ 2409200 w 7750589"/>
                <a:gd name="connsiteY5" fmla="*/ 4063876 h 7016555"/>
                <a:gd name="connsiteX0" fmla="*/ 2409200 w 7257495"/>
                <a:gd name="connsiteY0" fmla="*/ 4063876 h 7016555"/>
                <a:gd name="connsiteX1" fmla="*/ 2170041 w 7257495"/>
                <a:gd name="connsiteY1" fmla="*/ 0 h 7016555"/>
                <a:gd name="connsiteX2" fmla="*/ 0 w 7257495"/>
                <a:gd name="connsiteY2" fmla="*/ 2333292 h 7016555"/>
                <a:gd name="connsiteX3" fmla="*/ 5023890 w 7257495"/>
                <a:gd name="connsiteY3" fmla="*/ 7016555 h 7016555"/>
                <a:gd name="connsiteX4" fmla="*/ 7257495 w 7257495"/>
                <a:gd name="connsiteY4" fmla="*/ 4622723 h 7016555"/>
                <a:gd name="connsiteX5" fmla="*/ 2409200 w 7257495"/>
                <a:gd name="connsiteY5" fmla="*/ 4063876 h 701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57495" h="7016555">
                  <a:moveTo>
                    <a:pt x="2409200" y="4063876"/>
                  </a:moveTo>
                  <a:cubicBezTo>
                    <a:pt x="2405068" y="2848271"/>
                    <a:pt x="2170294" y="773566"/>
                    <a:pt x="2170041" y="0"/>
                  </a:cubicBezTo>
                  <a:lnTo>
                    <a:pt x="0" y="2333292"/>
                  </a:lnTo>
                  <a:lnTo>
                    <a:pt x="5023890" y="7016555"/>
                  </a:lnTo>
                  <a:lnTo>
                    <a:pt x="7257495" y="4622723"/>
                  </a:lnTo>
                  <a:lnTo>
                    <a:pt x="2409200" y="40638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9" name="Connecteur droit 8"/>
          <p:cNvCxnSpPr/>
          <p:nvPr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Espace réservé pour une image 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0392" y="116632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1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7504" y="2950316"/>
            <a:ext cx="2844000" cy="529885"/>
          </a:xfrm>
        </p:spPr>
        <p:txBody>
          <a:bodyPr wrap="square" tIns="82800">
            <a:spAutoFit/>
          </a:bodyPr>
          <a:lstStyle>
            <a:lvl1pPr marL="0" indent="0" algn="ctr">
              <a:buNone/>
              <a:defRPr sz="2600" b="1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186" y="3420004"/>
            <a:ext cx="2844000" cy="338554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/>
            </a:lvl1pPr>
          </a:lstStyle>
          <a:p>
            <a:pPr lvl="0"/>
            <a:r>
              <a:rPr lang="fr-FR" dirty="0" err="1" smtClean="0"/>
              <a:t>tROISIEME</a:t>
            </a:r>
            <a:r>
              <a:rPr lang="fr-FR" dirty="0" smtClean="0"/>
              <a:t> niveau</a:t>
            </a:r>
          </a:p>
        </p:txBody>
      </p:sp>
      <p:sp>
        <p:nvSpPr>
          <p:cNvPr id="20" name="Titre 12"/>
          <p:cNvSpPr>
            <a:spLocks noGrp="1"/>
          </p:cNvSpPr>
          <p:nvPr>
            <p:ph type="title" hasCustomPrompt="1"/>
          </p:nvPr>
        </p:nvSpPr>
        <p:spPr>
          <a:xfrm>
            <a:off x="108186" y="2537550"/>
            <a:ext cx="2844000" cy="630942"/>
          </a:xfrm>
        </p:spPr>
        <p:txBody>
          <a:bodyPr wrap="square">
            <a:spAutoFit/>
          </a:bodyPr>
          <a:lstStyle>
            <a:lvl1pPr algn="ctr">
              <a:defRPr sz="3500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4597200"/>
            <a:ext cx="2592000" cy="70400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algn="ctr">
              <a:spcAft>
                <a:spcPts val="300"/>
              </a:spcAft>
            </a:pPr>
            <a:r>
              <a:rPr lang="fr-FR" sz="1000" cap="all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00 MOIS 2017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 smtClean="0"/>
              <a:t>DIRECTION XXX</a:t>
            </a:r>
            <a:r>
              <a:rPr lang="fr-FR" sz="1000" dirty="0" smtClean="0">
                <a:solidFill>
                  <a:schemeClr val="tx1"/>
                </a:solidFill>
              </a:rPr>
              <a:t> -</a:t>
            </a:r>
            <a:r>
              <a:rPr lang="fr-FR" sz="1000" dirty="0" smtClean="0"/>
              <a:t> 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CAISSE D’</a:t>
            </a:r>
            <a:r>
              <a:rPr lang="fr-FR" sz="1000" dirty="0" smtClean="0">
                <a:cs typeface="Arial"/>
              </a:rPr>
              <a:t>E</a:t>
            </a:r>
            <a:r>
              <a:rPr lang="fr-FR" sz="1000" baseline="0" dirty="0" smtClean="0">
                <a:solidFill>
                  <a:schemeClr val="tx1"/>
                </a:solidFill>
                <a:latin typeface="+mn-lt"/>
                <a:cs typeface="Arial"/>
              </a:rPr>
              <a:t>PARGNE XXX</a:t>
            </a:r>
            <a:endParaRPr lang="fr-FR" sz="100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4694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txBody>
          <a:bodyPr lIns="3240000" anchor="ctr"/>
          <a:lstStyle>
            <a:lvl1pPr algn="ctr">
              <a:defRPr/>
            </a:lvl1pPr>
          </a:lstStyle>
          <a:p>
            <a:pPr lvl="0"/>
            <a:r>
              <a:rPr lang="fr-FR" dirty="0" smtClean="0"/>
              <a:t>INSÉRER IMAGE </a:t>
            </a:r>
            <a:br>
              <a:rPr lang="fr-FR" dirty="0" smtClean="0"/>
            </a:br>
            <a:r>
              <a:rPr lang="fr-FR" dirty="0" smtClean="0"/>
              <a:t>254x190,5 mm</a:t>
            </a:r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198000" y="250155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198000" y="4534790"/>
            <a:ext cx="26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592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3995936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3" name="Espace réservé pour une image 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2051050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302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Forme en L 10"/>
          <p:cNvSpPr/>
          <p:nvPr/>
        </p:nvSpPr>
        <p:spPr>
          <a:xfrm>
            <a:off x="2016000" y="2332800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orme en L 11"/>
          <p:cNvSpPr/>
          <p:nvPr/>
        </p:nvSpPr>
        <p:spPr>
          <a:xfrm rot="10800000">
            <a:off x="5472000" y="1196753"/>
            <a:ext cx="1656000" cy="1656000"/>
          </a:xfrm>
          <a:prstGeom prst="corner">
            <a:avLst>
              <a:gd name="adj1" fmla="val 22107"/>
              <a:gd name="adj2" fmla="val 2203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Espace réservé pour une image 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5373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01988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7866480" cy="830997"/>
          </a:xfrm>
        </p:spPr>
        <p:txBody>
          <a:bodyPr/>
          <a:lstStyle>
            <a:lvl1pPr>
              <a:defRPr sz="2400" b="0" cap="none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 smtClean="0"/>
              <a:t>TITRE LOREM IPSUM DOLOR</a:t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Espace réservé pour une image 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31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3131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r>
              <a:rPr lang="fr-FR" dirty="0" smtClean="0"/>
              <a:t>Cliquez sur l'icône pour ajouter un tableau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281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02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8840" y="6369743"/>
            <a:ext cx="3659294" cy="283500"/>
          </a:xfrm>
          <a:prstGeom prst="rect">
            <a:avLst/>
          </a:prstGeom>
        </p:spPr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Pied de page de la présentation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87C1ACF-C013-401D-9223-1799C1AD0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43088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961C3D-048B-4716-8158-10823E789A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484" y="1523979"/>
            <a:ext cx="8083832" cy="445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181"/>
            </a:lvl2pPr>
            <a:lvl3pPr>
              <a:spcBef>
                <a:spcPts val="1266"/>
              </a:spcBef>
              <a:buClr>
                <a:schemeClr val="tx2"/>
              </a:buClr>
              <a:defRPr/>
            </a:lvl3pPr>
            <a:lvl4pPr>
              <a:spcBef>
                <a:spcPts val="1097"/>
              </a:spcBef>
              <a:defRPr/>
            </a:lvl4pPr>
            <a:lvl5pPr>
              <a:spcBef>
                <a:spcPts val="1097"/>
              </a:spcBef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42607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3EBF5BD-BDB4-4EDA-80D9-62417648E9A9}"/>
              </a:ext>
            </a:extLst>
          </p:cNvPr>
          <p:cNvSpPr/>
          <p:nvPr userDrawn="1"/>
        </p:nvSpPr>
        <p:spPr>
          <a:xfrm>
            <a:off x="0" y="6147537"/>
            <a:ext cx="9144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025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5D09CC-EA41-4CE9-B520-4B37AF49794B}"/>
              </a:ext>
            </a:extLst>
          </p:cNvPr>
          <p:cNvSpPr/>
          <p:nvPr userDrawn="1"/>
        </p:nvSpPr>
        <p:spPr>
          <a:xfrm flipH="1">
            <a:off x="0" y="6381797"/>
            <a:ext cx="9144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025"/>
          </a:p>
        </p:txBody>
      </p:sp>
    </p:spTree>
    <p:extLst>
      <p:ext uri="{BB962C8B-B14F-4D97-AF65-F5344CB8AC3E}">
        <p14:creationId xmlns:p14="http://schemas.microsoft.com/office/powerpoint/2010/main" val="40664621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2901869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3793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gradFill>
          <a:gsLst>
            <a:gs pos="0">
              <a:schemeClr val="accent2">
                <a:lumMod val="90000"/>
                <a:lumOff val="1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25000">
              <a:srgbClr val="84CFD2">
                <a:lumMod val="60000"/>
                <a:lumOff val="40000"/>
              </a:srgbClr>
            </a:gs>
            <a:gs pos="75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9861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2C882D6-F42B-420F-B28D-BA2BD09E51CA}"/>
              </a:ext>
            </a:extLst>
          </p:cNvPr>
          <p:cNvSpPr/>
          <p:nvPr userDrawn="1"/>
        </p:nvSpPr>
        <p:spPr>
          <a:xfrm>
            <a:off x="0" y="6147537"/>
            <a:ext cx="9144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025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C47860-F692-40B3-8E78-8914A5700FCB}"/>
              </a:ext>
            </a:extLst>
          </p:cNvPr>
          <p:cNvSpPr/>
          <p:nvPr userDrawn="1"/>
        </p:nvSpPr>
        <p:spPr>
          <a:xfrm flipH="1">
            <a:off x="0" y="6381797"/>
            <a:ext cx="9144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025"/>
          </a:p>
        </p:txBody>
      </p:sp>
    </p:spTree>
    <p:extLst>
      <p:ext uri="{BB962C8B-B14F-4D97-AF65-F5344CB8AC3E}">
        <p14:creationId xmlns:p14="http://schemas.microsoft.com/office/powerpoint/2010/main" val="1231998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56164" y="339510"/>
            <a:ext cx="656638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45677C-8125-4A3E-BB35-BAD773DF67E0}"/>
              </a:ext>
            </a:extLst>
          </p:cNvPr>
          <p:cNvSpPr/>
          <p:nvPr userDrawn="1"/>
        </p:nvSpPr>
        <p:spPr>
          <a:xfrm>
            <a:off x="0" y="2"/>
            <a:ext cx="9144000" cy="6857999"/>
          </a:xfrm>
          <a:prstGeom prst="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25000">
                <a:srgbClr val="84CFD2">
                  <a:lumMod val="60000"/>
                  <a:lumOff val="40000"/>
                </a:srgbClr>
              </a:gs>
              <a:gs pos="75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90000"/>
                  <a:lumOff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04581C-447C-41D2-AB77-0A55193F4D64}"/>
              </a:ext>
            </a:extLst>
          </p:cNvPr>
          <p:cNvGrpSpPr/>
          <p:nvPr userDrawn="1"/>
        </p:nvGrpSpPr>
        <p:grpSpPr>
          <a:xfrm>
            <a:off x="39401" y="5315741"/>
            <a:ext cx="1009125" cy="1533206"/>
            <a:chOff x="35636" y="1136215"/>
            <a:chExt cx="2624846" cy="299102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55351EA-759A-40CD-B878-CEACA9020F32}"/>
                </a:ext>
              </a:extLst>
            </p:cNvPr>
            <p:cNvSpPr/>
            <p:nvPr/>
          </p:nvSpPr>
          <p:spPr>
            <a:xfrm>
              <a:off x="1134977" y="1170148"/>
              <a:ext cx="1525505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026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A3E210-B1ED-40DF-9B3E-1EC217936C85}"/>
                </a:ext>
              </a:extLst>
            </p:cNvPr>
            <p:cNvSpPr/>
            <p:nvPr/>
          </p:nvSpPr>
          <p:spPr>
            <a:xfrm>
              <a:off x="35636" y="1136215"/>
              <a:ext cx="1113712" cy="2991028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026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F767EA1-DCB1-4019-85DD-A7022071EBC2}"/>
              </a:ext>
            </a:extLst>
          </p:cNvPr>
          <p:cNvGrpSpPr/>
          <p:nvPr userDrawn="1"/>
        </p:nvGrpSpPr>
        <p:grpSpPr>
          <a:xfrm>
            <a:off x="539824" y="5726143"/>
            <a:ext cx="730304" cy="1122804"/>
            <a:chOff x="276796" y="1136215"/>
            <a:chExt cx="2593938" cy="299102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86A14DB-06E7-49B9-A5D4-524A47846991}"/>
                </a:ext>
              </a:extLst>
            </p:cNvPr>
            <p:cNvSpPr/>
            <p:nvPr/>
          </p:nvSpPr>
          <p:spPr>
            <a:xfrm>
              <a:off x="1345231" y="1170148"/>
              <a:ext cx="1525503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026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307D085-B667-4D37-A930-54AE1C03F6E4}"/>
                </a:ext>
              </a:extLst>
            </p:cNvPr>
            <p:cNvSpPr/>
            <p:nvPr/>
          </p:nvSpPr>
          <p:spPr>
            <a:xfrm>
              <a:off x="276796" y="1136215"/>
              <a:ext cx="1113713" cy="2991029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026" dirty="0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553A449B-1E16-427E-AA1F-1761A105A61E}"/>
              </a:ext>
            </a:extLst>
          </p:cNvPr>
          <p:cNvSpPr/>
          <p:nvPr userDrawn="1"/>
        </p:nvSpPr>
        <p:spPr>
          <a:xfrm>
            <a:off x="2119045" y="0"/>
            <a:ext cx="7024955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D05169-BAAB-49AE-B6AB-F6EDA5219658}"/>
              </a:ext>
            </a:extLst>
          </p:cNvPr>
          <p:cNvGrpSpPr/>
          <p:nvPr userDrawn="1"/>
        </p:nvGrpSpPr>
        <p:grpSpPr>
          <a:xfrm>
            <a:off x="612180" y="3199974"/>
            <a:ext cx="1129154" cy="2566050"/>
            <a:chOff x="11521621" y="1903133"/>
            <a:chExt cx="2494544" cy="425172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662FEF3-1917-4118-A53E-3734B721FD74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26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E2EF4D9-4CF5-400C-A9F0-AD7A0BD54A78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4185759"/>
              <a:chOff x="11521621" y="1969094"/>
              <a:chExt cx="2494544" cy="4185759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28497920-E136-42D7-9412-1BD60605931D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98BF5F43-E851-4EF1-BD30-1A3EA3DBFB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239A8E24-3262-47F3-8EE2-A371E7B0B0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3131A34C-91F3-4276-90E0-38EA36726C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5293FBB-84BA-42C0-8D04-E7711A61D918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D71E92F0-854E-4348-B522-E514A01DE665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77B26116-3BCE-40E9-AE21-3B3AD12ABC44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73A68979-BA70-4ED6-B4C8-3947E4DA45E0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63EC72E7-6A91-4B49-BE33-260E67D58848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33C767EF-BC74-470D-9DE9-80F9E1EBE8B6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7ABAA443-D4A2-4AD3-86E3-A9A56ADD1B2F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985EE30F-3169-41D8-AB7E-5DD444E5D5CF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55D40BAD-C198-4806-9C94-D174ECA8118B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A7BB54F3-47F4-425D-83D1-DEFB6DF87CA2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0AF18DC6-16E1-4799-BB5C-0F3A0C7FA28B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026" dirty="0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42C8FA0-A3B0-4165-BF81-245EB245A084}"/>
                  </a:ext>
                </a:extLst>
              </p:cNvPr>
              <p:cNvGrpSpPr/>
              <p:nvPr/>
            </p:nvGrpSpPr>
            <p:grpSpPr>
              <a:xfrm>
                <a:off x="12470968" y="4604322"/>
                <a:ext cx="839142" cy="1550531"/>
                <a:chOff x="12470968" y="4604322"/>
                <a:chExt cx="839142" cy="1550531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334060C5-27F3-4421-A304-B193F9BD3396}"/>
                    </a:ext>
                  </a:extLst>
                </p:cNvPr>
                <p:cNvGrpSpPr/>
                <p:nvPr/>
              </p:nvGrpSpPr>
              <p:grpSpPr>
                <a:xfrm>
                  <a:off x="12710801" y="4604322"/>
                  <a:ext cx="471270" cy="1549314"/>
                  <a:chOff x="2541356" y="1774680"/>
                  <a:chExt cx="1106202" cy="363666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5E3F14CE-CF61-4B63-BE02-EF710F602842}"/>
                      </a:ext>
                    </a:extLst>
                  </p:cNvPr>
                  <p:cNvSpPr/>
                  <p:nvPr/>
                </p:nvSpPr>
                <p:spPr>
                  <a:xfrm>
                    <a:off x="2571096" y="4597937"/>
                    <a:ext cx="402336" cy="182880"/>
                  </a:xfrm>
                  <a:custGeom>
                    <a:avLst/>
                    <a:gdLst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86764 w 3480752"/>
                      <a:gd name="connsiteY4" fmla="*/ 323526 h 1560620"/>
                      <a:gd name="connsiteX5" fmla="*/ 702687 w 3480752"/>
                      <a:gd name="connsiteY5" fmla="*/ 277806 h 1560620"/>
                      <a:gd name="connsiteX6" fmla="*/ 833420 w 3480752"/>
                      <a:gd name="connsiteY6" fmla="*/ 310489 h 1560620"/>
                      <a:gd name="connsiteX7" fmla="*/ 1241959 w 3480752"/>
                      <a:gd name="connsiteY7" fmla="*/ 343172 h 1560620"/>
                      <a:gd name="connsiteX8" fmla="*/ 3480752 w 3480752"/>
                      <a:gd name="connsiteY8" fmla="*/ 1560620 h 1560620"/>
                      <a:gd name="connsiteX9" fmla="*/ 3064038 w 3480752"/>
                      <a:gd name="connsiteY9" fmla="*/ 1527929 h 1560620"/>
                      <a:gd name="connsiteX10" fmla="*/ 3057133 w 3480752"/>
                      <a:gd name="connsiteY10" fmla="*/ 1524163 h 1560620"/>
                      <a:gd name="connsiteX11" fmla="*/ 2941481 w 3480752"/>
                      <a:gd name="connsiteY11" fmla="*/ 1495246 h 1560620"/>
                      <a:gd name="connsiteX12" fmla="*/ 2881754 w 3480752"/>
                      <a:gd name="connsiteY12" fmla="*/ 1462767 h 1560620"/>
                      <a:gd name="connsiteX13" fmla="*/ 2879802 w 3480752"/>
                      <a:gd name="connsiteY13" fmla="*/ 1466146 h 1560620"/>
                      <a:gd name="connsiteX14" fmla="*/ 2933314 w 3480752"/>
                      <a:gd name="connsiteY14" fmla="*/ 1495246 h 1560620"/>
                      <a:gd name="connsiteX15" fmla="*/ 2353185 w 3480752"/>
                      <a:gd name="connsiteY15" fmla="*/ 1274639 h 1560620"/>
                      <a:gd name="connsiteX16" fmla="*/ 2238794 w 3480752"/>
                      <a:gd name="connsiteY16" fmla="*/ 1217440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02687 w 3480752"/>
                      <a:gd name="connsiteY4" fmla="*/ 277806 h 1560620"/>
                      <a:gd name="connsiteX5" fmla="*/ 833420 w 3480752"/>
                      <a:gd name="connsiteY5" fmla="*/ 310489 h 1560620"/>
                      <a:gd name="connsiteX6" fmla="*/ 1241959 w 3480752"/>
                      <a:gd name="connsiteY6" fmla="*/ 343172 h 1560620"/>
                      <a:gd name="connsiteX7" fmla="*/ 3480752 w 3480752"/>
                      <a:gd name="connsiteY7" fmla="*/ 1560620 h 1560620"/>
                      <a:gd name="connsiteX8" fmla="*/ 3064038 w 3480752"/>
                      <a:gd name="connsiteY8" fmla="*/ 1527929 h 1560620"/>
                      <a:gd name="connsiteX9" fmla="*/ 3057133 w 3480752"/>
                      <a:gd name="connsiteY9" fmla="*/ 1524163 h 1560620"/>
                      <a:gd name="connsiteX10" fmla="*/ 2941481 w 3480752"/>
                      <a:gd name="connsiteY10" fmla="*/ 1495246 h 1560620"/>
                      <a:gd name="connsiteX11" fmla="*/ 2881754 w 3480752"/>
                      <a:gd name="connsiteY11" fmla="*/ 1462767 h 1560620"/>
                      <a:gd name="connsiteX12" fmla="*/ 2879802 w 3480752"/>
                      <a:gd name="connsiteY12" fmla="*/ 1466146 h 1560620"/>
                      <a:gd name="connsiteX13" fmla="*/ 2933314 w 3480752"/>
                      <a:gd name="connsiteY13" fmla="*/ 1495246 h 1560620"/>
                      <a:gd name="connsiteX14" fmla="*/ 2353185 w 3480752"/>
                      <a:gd name="connsiteY14" fmla="*/ 1274639 h 1560620"/>
                      <a:gd name="connsiteX15" fmla="*/ 2238794 w 3480752"/>
                      <a:gd name="connsiteY15" fmla="*/ 1217440 h 1560620"/>
                      <a:gd name="connsiteX16" fmla="*/ 62916 w 3480752"/>
                      <a:gd name="connsiteY16" fmla="*/ 34213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879802 w 3480752"/>
                      <a:gd name="connsiteY11" fmla="*/ 1466146 h 1560620"/>
                      <a:gd name="connsiteX12" fmla="*/ 2933314 w 3480752"/>
                      <a:gd name="connsiteY12" fmla="*/ 1495246 h 1560620"/>
                      <a:gd name="connsiteX13" fmla="*/ 2353185 w 3480752"/>
                      <a:gd name="connsiteY13" fmla="*/ 1274639 h 1560620"/>
                      <a:gd name="connsiteX14" fmla="*/ 2238794 w 3480752"/>
                      <a:gd name="connsiteY14" fmla="*/ 1217440 h 1560620"/>
                      <a:gd name="connsiteX15" fmla="*/ 62916 w 3480752"/>
                      <a:gd name="connsiteY15" fmla="*/ 34213 h 1560620"/>
                      <a:gd name="connsiteX16" fmla="*/ 0 w 3480752"/>
                      <a:gd name="connsiteY16" fmla="*/ 0 h 1560620"/>
                      <a:gd name="connsiteX17" fmla="*/ 62916 w 3480752"/>
                      <a:gd name="connsiteY17" fmla="*/ 34213 h 1560620"/>
                      <a:gd name="connsiteX18" fmla="*/ 57199 w 3480752"/>
                      <a:gd name="connsiteY18" fmla="*/ 31661 h 1560620"/>
                      <a:gd name="connsiteX19" fmla="*/ 0 w 3480752"/>
                      <a:gd name="connsiteY19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933314 w 3480752"/>
                      <a:gd name="connsiteY11" fmla="*/ 1495246 h 1560620"/>
                      <a:gd name="connsiteX12" fmla="*/ 2353185 w 3480752"/>
                      <a:gd name="connsiteY12" fmla="*/ 1274639 h 1560620"/>
                      <a:gd name="connsiteX13" fmla="*/ 2238794 w 3480752"/>
                      <a:gd name="connsiteY13" fmla="*/ 1217440 h 1560620"/>
                      <a:gd name="connsiteX14" fmla="*/ 62916 w 3480752"/>
                      <a:gd name="connsiteY14" fmla="*/ 34213 h 1560620"/>
                      <a:gd name="connsiteX15" fmla="*/ 0 w 3480752"/>
                      <a:gd name="connsiteY15" fmla="*/ 0 h 1560620"/>
                      <a:gd name="connsiteX16" fmla="*/ 62916 w 3480752"/>
                      <a:gd name="connsiteY16" fmla="*/ 34213 h 1560620"/>
                      <a:gd name="connsiteX17" fmla="*/ 57199 w 3480752"/>
                      <a:gd name="connsiteY17" fmla="*/ 31661 h 1560620"/>
                      <a:gd name="connsiteX18" fmla="*/ 0 w 3480752"/>
                      <a:gd name="connsiteY18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933314 w 3480752"/>
                      <a:gd name="connsiteY10" fmla="*/ 1495246 h 1560620"/>
                      <a:gd name="connsiteX11" fmla="*/ 2353185 w 3480752"/>
                      <a:gd name="connsiteY11" fmla="*/ 1274639 h 1560620"/>
                      <a:gd name="connsiteX12" fmla="*/ 2238794 w 3480752"/>
                      <a:gd name="connsiteY12" fmla="*/ 1217440 h 1560620"/>
                      <a:gd name="connsiteX13" fmla="*/ 62916 w 3480752"/>
                      <a:gd name="connsiteY13" fmla="*/ 34213 h 1560620"/>
                      <a:gd name="connsiteX14" fmla="*/ 0 w 3480752"/>
                      <a:gd name="connsiteY14" fmla="*/ 0 h 1560620"/>
                      <a:gd name="connsiteX15" fmla="*/ 62916 w 3480752"/>
                      <a:gd name="connsiteY15" fmla="*/ 34213 h 1560620"/>
                      <a:gd name="connsiteX16" fmla="*/ 57199 w 3480752"/>
                      <a:gd name="connsiteY16" fmla="*/ 31661 h 1560620"/>
                      <a:gd name="connsiteX17" fmla="*/ 0 w 3480752"/>
                      <a:gd name="connsiteY17" fmla="*/ 0 h 1560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480752" h="1560620">
                        <a:moveTo>
                          <a:pt x="62916" y="34213"/>
                        </a:moveTo>
                        <a:lnTo>
                          <a:pt x="114391" y="57191"/>
                        </a:lnTo>
                        <a:cubicBezTo>
                          <a:pt x="302323" y="147074"/>
                          <a:pt x="498413" y="220606"/>
                          <a:pt x="694512" y="277806"/>
                        </a:cubicBezTo>
                        <a:lnTo>
                          <a:pt x="702687" y="277806"/>
                        </a:lnTo>
                        <a:cubicBezTo>
                          <a:pt x="743545" y="285981"/>
                          <a:pt x="784395" y="302314"/>
                          <a:pt x="833420" y="310489"/>
                        </a:cubicBezTo>
                        <a:lnTo>
                          <a:pt x="1241959" y="343172"/>
                        </a:lnTo>
                        <a:lnTo>
                          <a:pt x="3480752" y="1560620"/>
                        </a:lnTo>
                        <a:lnTo>
                          <a:pt x="3064038" y="1527929"/>
                        </a:lnTo>
                        <a:lnTo>
                          <a:pt x="3057133" y="1524163"/>
                        </a:lnTo>
                        <a:lnTo>
                          <a:pt x="2941481" y="1495246"/>
                        </a:lnTo>
                        <a:lnTo>
                          <a:pt x="2933314" y="1495246"/>
                        </a:lnTo>
                        <a:cubicBezTo>
                          <a:pt x="2737215" y="1446221"/>
                          <a:pt x="2541108" y="1372688"/>
                          <a:pt x="2353185" y="1274639"/>
                        </a:cubicBezTo>
                        <a:cubicBezTo>
                          <a:pt x="2312335" y="1258298"/>
                          <a:pt x="2279652" y="1241956"/>
                          <a:pt x="2238794" y="1217440"/>
                        </a:cubicBezTo>
                        <a:lnTo>
                          <a:pt x="62916" y="34213"/>
                        </a:lnTo>
                        <a:close/>
                        <a:moveTo>
                          <a:pt x="0" y="0"/>
                        </a:moveTo>
                        <a:lnTo>
                          <a:pt x="62916" y="34213"/>
                        </a:lnTo>
                        <a:lnTo>
                          <a:pt x="57199" y="31661"/>
                        </a:lnTo>
                        <a:cubicBezTo>
                          <a:pt x="38815" y="22469"/>
                          <a:pt x="20429" y="1225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C7850172-E89B-4A0E-B003-8BAE9D3F7D76}"/>
                      </a:ext>
                    </a:extLst>
                  </p:cNvPr>
                  <p:cNvSpPr/>
                  <p:nvPr/>
                </p:nvSpPr>
                <p:spPr>
                  <a:xfrm>
                    <a:off x="3023223" y="4576005"/>
                    <a:ext cx="257175" cy="133350"/>
                  </a:xfrm>
                  <a:custGeom>
                    <a:avLst/>
                    <a:gdLst>
                      <a:gd name="connsiteX0" fmla="*/ 260032 w 257175"/>
                      <a:gd name="connsiteY0" fmla="*/ 141922 h 133350"/>
                      <a:gd name="connsiteX1" fmla="*/ 0 w 257175"/>
                      <a:gd name="connsiteY1" fmla="*/ 0 h 133350"/>
                      <a:gd name="connsiteX2" fmla="*/ 952 w 257175"/>
                      <a:gd name="connsiteY2" fmla="*/ 0 h 133350"/>
                      <a:gd name="connsiteX3" fmla="*/ 260032 w 257175"/>
                      <a:gd name="connsiteY3" fmla="*/ 141922 h 133350"/>
                      <a:gd name="connsiteX4" fmla="*/ 260032 w 257175"/>
                      <a:gd name="connsiteY4" fmla="*/ 141922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175" h="133350">
                        <a:moveTo>
                          <a:pt x="260032" y="141922"/>
                        </a:moveTo>
                        <a:lnTo>
                          <a:pt x="0" y="0"/>
                        </a:lnTo>
                        <a:cubicBezTo>
                          <a:pt x="0" y="0"/>
                          <a:pt x="952" y="0"/>
                          <a:pt x="952" y="0"/>
                        </a:cubicBezTo>
                        <a:lnTo>
                          <a:pt x="260032" y="141922"/>
                        </a:lnTo>
                        <a:cubicBezTo>
                          <a:pt x="260985" y="141922"/>
                          <a:pt x="260985" y="141922"/>
                          <a:pt x="260032" y="14192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A6584978-73D4-47EC-9C82-C6A2A24E2F98}"/>
                      </a:ext>
                    </a:extLst>
                  </p:cNvPr>
                  <p:cNvSpPr/>
                  <p:nvPr/>
                </p:nvSpPr>
                <p:spPr>
                  <a:xfrm>
                    <a:off x="2706138" y="4925573"/>
                    <a:ext cx="257175" cy="485775"/>
                  </a:xfrm>
                  <a:custGeom>
                    <a:avLst/>
                    <a:gdLst>
                      <a:gd name="connsiteX0" fmla="*/ 260033 w 257175"/>
                      <a:gd name="connsiteY0" fmla="*/ 486727 h 485775"/>
                      <a:gd name="connsiteX1" fmla="*/ 0 w 257175"/>
                      <a:gd name="connsiteY1" fmla="*/ 344805 h 485775"/>
                      <a:gd name="connsiteX2" fmla="*/ 953 w 257175"/>
                      <a:gd name="connsiteY2" fmla="*/ 0 h 485775"/>
                      <a:gd name="connsiteX3" fmla="*/ 260985 w 257175"/>
                      <a:gd name="connsiteY3" fmla="*/ 141922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485775">
                        <a:moveTo>
                          <a:pt x="260033" y="486727"/>
                        </a:moveTo>
                        <a:lnTo>
                          <a:pt x="0" y="344805"/>
                        </a:lnTo>
                        <a:lnTo>
                          <a:pt x="953" y="0"/>
                        </a:lnTo>
                        <a:lnTo>
                          <a:pt x="260985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77846F57-FC7C-4A6D-A2AD-E0934F6F23DA}"/>
                      </a:ext>
                    </a:extLst>
                  </p:cNvPr>
                  <p:cNvSpPr/>
                  <p:nvPr/>
                </p:nvSpPr>
                <p:spPr>
                  <a:xfrm>
                    <a:off x="2987522" y="3640652"/>
                    <a:ext cx="660036" cy="1102854"/>
                  </a:xfrm>
                  <a:custGeom>
                    <a:avLst/>
                    <a:gdLst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319882 w 661035"/>
                      <a:gd name="connsiteY29" fmla="*/ 842137 h 1099185"/>
                      <a:gd name="connsiteX30" fmla="*/ 239078 w 661035"/>
                      <a:gd name="connsiteY30" fmla="*/ 798196 h 1099185"/>
                      <a:gd name="connsiteX31" fmla="*/ 277307 w 661035"/>
                      <a:gd name="connsiteY31" fmla="*/ 750642 h 1099185"/>
                      <a:gd name="connsiteX32" fmla="*/ 277178 w 661035"/>
                      <a:gd name="connsiteY32" fmla="*/ 750571 h 1099185"/>
                      <a:gd name="connsiteX33" fmla="*/ 284798 w 661035"/>
                      <a:gd name="connsiteY33" fmla="*/ 740093 h 1099185"/>
                      <a:gd name="connsiteX34" fmla="*/ 323850 w 661035"/>
                      <a:gd name="connsiteY34" fmla="*/ 676275 h 1099185"/>
                      <a:gd name="connsiteX35" fmla="*/ 359092 w 661035"/>
                      <a:gd name="connsiteY35" fmla="*/ 597218 h 1099185"/>
                      <a:gd name="connsiteX36" fmla="*/ 220980 w 661035"/>
                      <a:gd name="connsiteY36" fmla="*/ 0 h 1099185"/>
                      <a:gd name="connsiteX37" fmla="*/ 481965 w 661035"/>
                      <a:gd name="connsiteY37" fmla="*/ 141922 h 1099185"/>
                      <a:gd name="connsiteX38" fmla="*/ 575310 w 661035"/>
                      <a:gd name="connsiteY38" fmla="*/ 214313 h 1099185"/>
                      <a:gd name="connsiteX39" fmla="*/ 661035 w 661035"/>
                      <a:gd name="connsiteY39" fmla="*/ 504825 h 1099185"/>
                      <a:gd name="connsiteX40" fmla="*/ 621030 w 661035"/>
                      <a:gd name="connsiteY40" fmla="*/ 739140 h 1099185"/>
                      <a:gd name="connsiteX41" fmla="*/ 360045 w 661035"/>
                      <a:gd name="connsiteY41" fmla="*/ 597218 h 1099185"/>
                      <a:gd name="connsiteX42" fmla="*/ 400050 w 661035"/>
                      <a:gd name="connsiteY42" fmla="*/ 362902 h 1099185"/>
                      <a:gd name="connsiteX43" fmla="*/ 314325 w 661035"/>
                      <a:gd name="connsiteY43" fmla="*/ 72390 h 1099185"/>
                      <a:gd name="connsiteX44" fmla="*/ 220980 w 661035"/>
                      <a:gd name="connsiteY44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239078 w 661035"/>
                      <a:gd name="connsiteY29" fmla="*/ 798196 h 1099185"/>
                      <a:gd name="connsiteX30" fmla="*/ 277307 w 661035"/>
                      <a:gd name="connsiteY30" fmla="*/ 750642 h 1099185"/>
                      <a:gd name="connsiteX31" fmla="*/ 277178 w 661035"/>
                      <a:gd name="connsiteY31" fmla="*/ 750571 h 1099185"/>
                      <a:gd name="connsiteX32" fmla="*/ 284798 w 661035"/>
                      <a:gd name="connsiteY32" fmla="*/ 740093 h 1099185"/>
                      <a:gd name="connsiteX33" fmla="*/ 323850 w 661035"/>
                      <a:gd name="connsiteY33" fmla="*/ 676275 h 1099185"/>
                      <a:gd name="connsiteX34" fmla="*/ 359092 w 661035"/>
                      <a:gd name="connsiteY34" fmla="*/ 597218 h 1099185"/>
                      <a:gd name="connsiteX35" fmla="*/ 220980 w 661035"/>
                      <a:gd name="connsiteY35" fmla="*/ 0 h 1099185"/>
                      <a:gd name="connsiteX36" fmla="*/ 481965 w 661035"/>
                      <a:gd name="connsiteY36" fmla="*/ 141922 h 1099185"/>
                      <a:gd name="connsiteX37" fmla="*/ 575310 w 661035"/>
                      <a:gd name="connsiteY37" fmla="*/ 214313 h 1099185"/>
                      <a:gd name="connsiteX38" fmla="*/ 661035 w 661035"/>
                      <a:gd name="connsiteY38" fmla="*/ 504825 h 1099185"/>
                      <a:gd name="connsiteX39" fmla="*/ 621030 w 661035"/>
                      <a:gd name="connsiteY39" fmla="*/ 739140 h 1099185"/>
                      <a:gd name="connsiteX40" fmla="*/ 360045 w 661035"/>
                      <a:gd name="connsiteY40" fmla="*/ 597218 h 1099185"/>
                      <a:gd name="connsiteX41" fmla="*/ 400050 w 661035"/>
                      <a:gd name="connsiteY41" fmla="*/ 362902 h 1099185"/>
                      <a:gd name="connsiteX42" fmla="*/ 314325 w 661035"/>
                      <a:gd name="connsiteY42" fmla="*/ 72390 h 1099185"/>
                      <a:gd name="connsiteX43" fmla="*/ 220980 w 661035"/>
                      <a:gd name="connsiteY43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500063 w 661035"/>
                      <a:gd name="connsiteY9" fmla="*/ 941070 h 1099185"/>
                      <a:gd name="connsiteX10" fmla="*/ 451485 w 661035"/>
                      <a:gd name="connsiteY10" fmla="*/ 989648 h 1099185"/>
                      <a:gd name="connsiteX11" fmla="*/ 396629 w 661035"/>
                      <a:gd name="connsiteY11" fmla="*/ 1033155 h 1099185"/>
                      <a:gd name="connsiteX12" fmla="*/ 397193 w 661035"/>
                      <a:gd name="connsiteY12" fmla="*/ 1033462 h 1099185"/>
                      <a:gd name="connsiteX13" fmla="*/ 320041 w 661035"/>
                      <a:gd name="connsiteY13" fmla="*/ 1076325 h 1099185"/>
                      <a:gd name="connsiteX14" fmla="*/ 291343 w 661035"/>
                      <a:gd name="connsiteY14" fmla="*/ 1060767 h 1099185"/>
                      <a:gd name="connsiteX15" fmla="*/ 290403 w 661035"/>
                      <a:gd name="connsiteY15" fmla="*/ 1061621 h 1099185"/>
                      <a:gd name="connsiteX16" fmla="*/ 319088 w 661035"/>
                      <a:gd name="connsiteY16" fmla="*/ 1077277 h 1099185"/>
                      <a:gd name="connsiteX17" fmla="*/ 260985 w 661035"/>
                      <a:gd name="connsiteY17" fmla="*/ 1099185 h 1099185"/>
                      <a:gd name="connsiteX18" fmla="*/ 0 w 661035"/>
                      <a:gd name="connsiteY18" fmla="*/ 957262 h 1099185"/>
                      <a:gd name="connsiteX19" fmla="*/ 59055 w 661035"/>
                      <a:gd name="connsiteY19" fmla="*/ 935355 h 1099185"/>
                      <a:gd name="connsiteX20" fmla="*/ 284314 w 661035"/>
                      <a:gd name="connsiteY20" fmla="*/ 1058298 h 1099185"/>
                      <a:gd name="connsiteX21" fmla="*/ 284516 w 661035"/>
                      <a:gd name="connsiteY21" fmla="*/ 1057066 h 1099185"/>
                      <a:gd name="connsiteX22" fmla="*/ 60008 w 661035"/>
                      <a:gd name="connsiteY22" fmla="*/ 935355 h 1099185"/>
                      <a:gd name="connsiteX23" fmla="*/ 135745 w 661035"/>
                      <a:gd name="connsiteY23" fmla="*/ 891807 h 1099185"/>
                      <a:gd name="connsiteX24" fmla="*/ 135255 w 661035"/>
                      <a:gd name="connsiteY24" fmla="*/ 891540 h 1099185"/>
                      <a:gd name="connsiteX25" fmla="*/ 190500 w 661035"/>
                      <a:gd name="connsiteY25" fmla="*/ 847725 h 1099185"/>
                      <a:gd name="connsiteX26" fmla="*/ 239078 w 661035"/>
                      <a:gd name="connsiteY26" fmla="*/ 799148 h 1099185"/>
                      <a:gd name="connsiteX27" fmla="*/ 319738 w 661035"/>
                      <a:gd name="connsiteY27" fmla="*/ 843010 h 1099185"/>
                      <a:gd name="connsiteX28" fmla="*/ 239078 w 661035"/>
                      <a:gd name="connsiteY28" fmla="*/ 798196 h 1099185"/>
                      <a:gd name="connsiteX29" fmla="*/ 277307 w 661035"/>
                      <a:gd name="connsiteY29" fmla="*/ 750642 h 1099185"/>
                      <a:gd name="connsiteX30" fmla="*/ 277178 w 661035"/>
                      <a:gd name="connsiteY30" fmla="*/ 750571 h 1099185"/>
                      <a:gd name="connsiteX31" fmla="*/ 284798 w 661035"/>
                      <a:gd name="connsiteY31" fmla="*/ 740093 h 1099185"/>
                      <a:gd name="connsiteX32" fmla="*/ 323850 w 661035"/>
                      <a:gd name="connsiteY32" fmla="*/ 676275 h 1099185"/>
                      <a:gd name="connsiteX33" fmla="*/ 359092 w 661035"/>
                      <a:gd name="connsiteY33" fmla="*/ 597218 h 1099185"/>
                      <a:gd name="connsiteX34" fmla="*/ 220980 w 661035"/>
                      <a:gd name="connsiteY34" fmla="*/ 0 h 1099185"/>
                      <a:gd name="connsiteX35" fmla="*/ 481965 w 661035"/>
                      <a:gd name="connsiteY35" fmla="*/ 141922 h 1099185"/>
                      <a:gd name="connsiteX36" fmla="*/ 575310 w 661035"/>
                      <a:gd name="connsiteY36" fmla="*/ 214313 h 1099185"/>
                      <a:gd name="connsiteX37" fmla="*/ 661035 w 661035"/>
                      <a:gd name="connsiteY37" fmla="*/ 504825 h 1099185"/>
                      <a:gd name="connsiteX38" fmla="*/ 621030 w 661035"/>
                      <a:gd name="connsiteY38" fmla="*/ 739140 h 1099185"/>
                      <a:gd name="connsiteX39" fmla="*/ 360045 w 661035"/>
                      <a:gd name="connsiteY39" fmla="*/ 597218 h 1099185"/>
                      <a:gd name="connsiteX40" fmla="*/ 400050 w 661035"/>
                      <a:gd name="connsiteY40" fmla="*/ 362902 h 1099185"/>
                      <a:gd name="connsiteX41" fmla="*/ 314325 w 661035"/>
                      <a:gd name="connsiteY41" fmla="*/ 72390 h 1099185"/>
                      <a:gd name="connsiteX42" fmla="*/ 220980 w 661035"/>
                      <a:gd name="connsiteY42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319738 w 661035"/>
                      <a:gd name="connsiteY26" fmla="*/ 843010 h 1099185"/>
                      <a:gd name="connsiteX27" fmla="*/ 239078 w 661035"/>
                      <a:gd name="connsiteY27" fmla="*/ 798196 h 1099185"/>
                      <a:gd name="connsiteX28" fmla="*/ 277307 w 661035"/>
                      <a:gd name="connsiteY28" fmla="*/ 750642 h 1099185"/>
                      <a:gd name="connsiteX29" fmla="*/ 277178 w 661035"/>
                      <a:gd name="connsiteY29" fmla="*/ 750571 h 1099185"/>
                      <a:gd name="connsiteX30" fmla="*/ 284798 w 661035"/>
                      <a:gd name="connsiteY30" fmla="*/ 740093 h 1099185"/>
                      <a:gd name="connsiteX31" fmla="*/ 323850 w 661035"/>
                      <a:gd name="connsiteY31" fmla="*/ 676275 h 1099185"/>
                      <a:gd name="connsiteX32" fmla="*/ 359092 w 661035"/>
                      <a:gd name="connsiteY32" fmla="*/ 597218 h 1099185"/>
                      <a:gd name="connsiteX33" fmla="*/ 220980 w 661035"/>
                      <a:gd name="connsiteY33" fmla="*/ 0 h 1099185"/>
                      <a:gd name="connsiteX34" fmla="*/ 481965 w 661035"/>
                      <a:gd name="connsiteY34" fmla="*/ 141922 h 1099185"/>
                      <a:gd name="connsiteX35" fmla="*/ 575310 w 661035"/>
                      <a:gd name="connsiteY35" fmla="*/ 214313 h 1099185"/>
                      <a:gd name="connsiteX36" fmla="*/ 661035 w 661035"/>
                      <a:gd name="connsiteY36" fmla="*/ 504825 h 1099185"/>
                      <a:gd name="connsiteX37" fmla="*/ 621030 w 661035"/>
                      <a:gd name="connsiteY37" fmla="*/ 739140 h 1099185"/>
                      <a:gd name="connsiteX38" fmla="*/ 360045 w 661035"/>
                      <a:gd name="connsiteY38" fmla="*/ 597218 h 1099185"/>
                      <a:gd name="connsiteX39" fmla="*/ 400050 w 661035"/>
                      <a:gd name="connsiteY39" fmla="*/ 362902 h 1099185"/>
                      <a:gd name="connsiteX40" fmla="*/ 314325 w 661035"/>
                      <a:gd name="connsiteY40" fmla="*/ 72390 h 1099185"/>
                      <a:gd name="connsiteX41" fmla="*/ 220980 w 661035"/>
                      <a:gd name="connsiteY41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239078 w 661035"/>
                      <a:gd name="connsiteY26" fmla="*/ 798196 h 1099185"/>
                      <a:gd name="connsiteX27" fmla="*/ 277307 w 661035"/>
                      <a:gd name="connsiteY27" fmla="*/ 750642 h 1099185"/>
                      <a:gd name="connsiteX28" fmla="*/ 277178 w 661035"/>
                      <a:gd name="connsiteY28" fmla="*/ 750571 h 1099185"/>
                      <a:gd name="connsiteX29" fmla="*/ 284798 w 661035"/>
                      <a:gd name="connsiteY29" fmla="*/ 740093 h 1099185"/>
                      <a:gd name="connsiteX30" fmla="*/ 323850 w 661035"/>
                      <a:gd name="connsiteY30" fmla="*/ 676275 h 1099185"/>
                      <a:gd name="connsiteX31" fmla="*/ 359092 w 661035"/>
                      <a:gd name="connsiteY31" fmla="*/ 597218 h 1099185"/>
                      <a:gd name="connsiteX32" fmla="*/ 220980 w 661035"/>
                      <a:gd name="connsiteY32" fmla="*/ 0 h 1099185"/>
                      <a:gd name="connsiteX33" fmla="*/ 481965 w 661035"/>
                      <a:gd name="connsiteY33" fmla="*/ 141922 h 1099185"/>
                      <a:gd name="connsiteX34" fmla="*/ 575310 w 661035"/>
                      <a:gd name="connsiteY34" fmla="*/ 214313 h 1099185"/>
                      <a:gd name="connsiteX35" fmla="*/ 661035 w 661035"/>
                      <a:gd name="connsiteY35" fmla="*/ 504825 h 1099185"/>
                      <a:gd name="connsiteX36" fmla="*/ 621030 w 661035"/>
                      <a:gd name="connsiteY36" fmla="*/ 739140 h 1099185"/>
                      <a:gd name="connsiteX37" fmla="*/ 360045 w 661035"/>
                      <a:gd name="connsiteY37" fmla="*/ 597218 h 1099185"/>
                      <a:gd name="connsiteX38" fmla="*/ 400050 w 661035"/>
                      <a:gd name="connsiteY38" fmla="*/ 362902 h 1099185"/>
                      <a:gd name="connsiteX39" fmla="*/ 314325 w 661035"/>
                      <a:gd name="connsiteY39" fmla="*/ 72390 h 1099185"/>
                      <a:gd name="connsiteX40" fmla="*/ 220980 w 661035"/>
                      <a:gd name="connsiteY40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60008 w 661035"/>
                      <a:gd name="connsiteY20" fmla="*/ 935355 h 1099185"/>
                      <a:gd name="connsiteX21" fmla="*/ 135745 w 661035"/>
                      <a:gd name="connsiteY21" fmla="*/ 891807 h 1099185"/>
                      <a:gd name="connsiteX22" fmla="*/ 135255 w 661035"/>
                      <a:gd name="connsiteY22" fmla="*/ 891540 h 1099185"/>
                      <a:gd name="connsiteX23" fmla="*/ 190500 w 661035"/>
                      <a:gd name="connsiteY23" fmla="*/ 847725 h 1099185"/>
                      <a:gd name="connsiteX24" fmla="*/ 239078 w 661035"/>
                      <a:gd name="connsiteY24" fmla="*/ 799148 h 1099185"/>
                      <a:gd name="connsiteX25" fmla="*/ 239078 w 661035"/>
                      <a:gd name="connsiteY25" fmla="*/ 798196 h 1099185"/>
                      <a:gd name="connsiteX26" fmla="*/ 277307 w 661035"/>
                      <a:gd name="connsiteY26" fmla="*/ 750642 h 1099185"/>
                      <a:gd name="connsiteX27" fmla="*/ 277178 w 661035"/>
                      <a:gd name="connsiteY27" fmla="*/ 750571 h 1099185"/>
                      <a:gd name="connsiteX28" fmla="*/ 284798 w 661035"/>
                      <a:gd name="connsiteY28" fmla="*/ 740093 h 1099185"/>
                      <a:gd name="connsiteX29" fmla="*/ 323850 w 661035"/>
                      <a:gd name="connsiteY29" fmla="*/ 676275 h 1099185"/>
                      <a:gd name="connsiteX30" fmla="*/ 359092 w 661035"/>
                      <a:gd name="connsiteY30" fmla="*/ 597218 h 1099185"/>
                      <a:gd name="connsiteX31" fmla="*/ 220980 w 661035"/>
                      <a:gd name="connsiteY31" fmla="*/ 0 h 1099185"/>
                      <a:gd name="connsiteX32" fmla="*/ 481965 w 661035"/>
                      <a:gd name="connsiteY32" fmla="*/ 141922 h 1099185"/>
                      <a:gd name="connsiteX33" fmla="*/ 575310 w 661035"/>
                      <a:gd name="connsiteY33" fmla="*/ 214313 h 1099185"/>
                      <a:gd name="connsiteX34" fmla="*/ 661035 w 661035"/>
                      <a:gd name="connsiteY34" fmla="*/ 504825 h 1099185"/>
                      <a:gd name="connsiteX35" fmla="*/ 621030 w 661035"/>
                      <a:gd name="connsiteY35" fmla="*/ 739140 h 1099185"/>
                      <a:gd name="connsiteX36" fmla="*/ 360045 w 661035"/>
                      <a:gd name="connsiteY36" fmla="*/ 597218 h 1099185"/>
                      <a:gd name="connsiteX37" fmla="*/ 400050 w 661035"/>
                      <a:gd name="connsiteY37" fmla="*/ 362902 h 1099185"/>
                      <a:gd name="connsiteX38" fmla="*/ 314325 w 661035"/>
                      <a:gd name="connsiteY38" fmla="*/ 72390 h 1099185"/>
                      <a:gd name="connsiteX39" fmla="*/ 220980 w 661035"/>
                      <a:gd name="connsiteY39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60008 w 661035"/>
                      <a:gd name="connsiteY19" fmla="*/ 935355 h 1099185"/>
                      <a:gd name="connsiteX20" fmla="*/ 135745 w 661035"/>
                      <a:gd name="connsiteY20" fmla="*/ 891807 h 1099185"/>
                      <a:gd name="connsiteX21" fmla="*/ 135255 w 661035"/>
                      <a:gd name="connsiteY21" fmla="*/ 891540 h 1099185"/>
                      <a:gd name="connsiteX22" fmla="*/ 190500 w 661035"/>
                      <a:gd name="connsiteY22" fmla="*/ 847725 h 1099185"/>
                      <a:gd name="connsiteX23" fmla="*/ 239078 w 661035"/>
                      <a:gd name="connsiteY23" fmla="*/ 799148 h 1099185"/>
                      <a:gd name="connsiteX24" fmla="*/ 239078 w 661035"/>
                      <a:gd name="connsiteY24" fmla="*/ 798196 h 1099185"/>
                      <a:gd name="connsiteX25" fmla="*/ 277307 w 661035"/>
                      <a:gd name="connsiteY25" fmla="*/ 750642 h 1099185"/>
                      <a:gd name="connsiteX26" fmla="*/ 277178 w 661035"/>
                      <a:gd name="connsiteY26" fmla="*/ 750571 h 1099185"/>
                      <a:gd name="connsiteX27" fmla="*/ 284798 w 661035"/>
                      <a:gd name="connsiteY27" fmla="*/ 740093 h 1099185"/>
                      <a:gd name="connsiteX28" fmla="*/ 323850 w 661035"/>
                      <a:gd name="connsiteY28" fmla="*/ 676275 h 1099185"/>
                      <a:gd name="connsiteX29" fmla="*/ 359092 w 661035"/>
                      <a:gd name="connsiteY29" fmla="*/ 597218 h 1099185"/>
                      <a:gd name="connsiteX30" fmla="*/ 220980 w 661035"/>
                      <a:gd name="connsiteY30" fmla="*/ 0 h 1099185"/>
                      <a:gd name="connsiteX31" fmla="*/ 481965 w 661035"/>
                      <a:gd name="connsiteY31" fmla="*/ 141922 h 1099185"/>
                      <a:gd name="connsiteX32" fmla="*/ 575310 w 661035"/>
                      <a:gd name="connsiteY32" fmla="*/ 214313 h 1099185"/>
                      <a:gd name="connsiteX33" fmla="*/ 661035 w 661035"/>
                      <a:gd name="connsiteY33" fmla="*/ 504825 h 1099185"/>
                      <a:gd name="connsiteX34" fmla="*/ 621030 w 661035"/>
                      <a:gd name="connsiteY34" fmla="*/ 739140 h 1099185"/>
                      <a:gd name="connsiteX35" fmla="*/ 360045 w 661035"/>
                      <a:gd name="connsiteY35" fmla="*/ 597218 h 1099185"/>
                      <a:gd name="connsiteX36" fmla="*/ 400050 w 661035"/>
                      <a:gd name="connsiteY36" fmla="*/ 362902 h 1099185"/>
                      <a:gd name="connsiteX37" fmla="*/ 314325 w 661035"/>
                      <a:gd name="connsiteY37" fmla="*/ 72390 h 1099185"/>
                      <a:gd name="connsiteX38" fmla="*/ 220980 w 661035"/>
                      <a:gd name="connsiteY38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319088 w 661035"/>
                      <a:gd name="connsiteY14" fmla="*/ 1077277 h 1099185"/>
                      <a:gd name="connsiteX15" fmla="*/ 260985 w 661035"/>
                      <a:gd name="connsiteY15" fmla="*/ 1099185 h 1099185"/>
                      <a:gd name="connsiteX16" fmla="*/ 0 w 661035"/>
                      <a:gd name="connsiteY16" fmla="*/ 957262 h 1099185"/>
                      <a:gd name="connsiteX17" fmla="*/ 59055 w 661035"/>
                      <a:gd name="connsiteY17" fmla="*/ 935355 h 1099185"/>
                      <a:gd name="connsiteX18" fmla="*/ 60008 w 661035"/>
                      <a:gd name="connsiteY18" fmla="*/ 935355 h 1099185"/>
                      <a:gd name="connsiteX19" fmla="*/ 135745 w 661035"/>
                      <a:gd name="connsiteY19" fmla="*/ 891807 h 1099185"/>
                      <a:gd name="connsiteX20" fmla="*/ 135255 w 661035"/>
                      <a:gd name="connsiteY20" fmla="*/ 891540 h 1099185"/>
                      <a:gd name="connsiteX21" fmla="*/ 190500 w 661035"/>
                      <a:gd name="connsiteY21" fmla="*/ 847725 h 1099185"/>
                      <a:gd name="connsiteX22" fmla="*/ 239078 w 661035"/>
                      <a:gd name="connsiteY22" fmla="*/ 799148 h 1099185"/>
                      <a:gd name="connsiteX23" fmla="*/ 239078 w 661035"/>
                      <a:gd name="connsiteY23" fmla="*/ 798196 h 1099185"/>
                      <a:gd name="connsiteX24" fmla="*/ 277307 w 661035"/>
                      <a:gd name="connsiteY24" fmla="*/ 750642 h 1099185"/>
                      <a:gd name="connsiteX25" fmla="*/ 277178 w 661035"/>
                      <a:gd name="connsiteY25" fmla="*/ 750571 h 1099185"/>
                      <a:gd name="connsiteX26" fmla="*/ 284798 w 661035"/>
                      <a:gd name="connsiteY26" fmla="*/ 740093 h 1099185"/>
                      <a:gd name="connsiteX27" fmla="*/ 323850 w 661035"/>
                      <a:gd name="connsiteY27" fmla="*/ 676275 h 1099185"/>
                      <a:gd name="connsiteX28" fmla="*/ 359092 w 661035"/>
                      <a:gd name="connsiteY28" fmla="*/ 597218 h 1099185"/>
                      <a:gd name="connsiteX29" fmla="*/ 220980 w 661035"/>
                      <a:gd name="connsiteY29" fmla="*/ 0 h 1099185"/>
                      <a:gd name="connsiteX30" fmla="*/ 481965 w 661035"/>
                      <a:gd name="connsiteY30" fmla="*/ 141922 h 1099185"/>
                      <a:gd name="connsiteX31" fmla="*/ 575310 w 661035"/>
                      <a:gd name="connsiteY31" fmla="*/ 214313 h 1099185"/>
                      <a:gd name="connsiteX32" fmla="*/ 661035 w 661035"/>
                      <a:gd name="connsiteY32" fmla="*/ 504825 h 1099185"/>
                      <a:gd name="connsiteX33" fmla="*/ 621030 w 661035"/>
                      <a:gd name="connsiteY33" fmla="*/ 739140 h 1099185"/>
                      <a:gd name="connsiteX34" fmla="*/ 360045 w 661035"/>
                      <a:gd name="connsiteY34" fmla="*/ 597218 h 1099185"/>
                      <a:gd name="connsiteX35" fmla="*/ 400050 w 661035"/>
                      <a:gd name="connsiteY35" fmla="*/ 362902 h 1099185"/>
                      <a:gd name="connsiteX36" fmla="*/ 314325 w 661035"/>
                      <a:gd name="connsiteY36" fmla="*/ 72390 h 1099185"/>
                      <a:gd name="connsiteX37" fmla="*/ 220980 w 661035"/>
                      <a:gd name="connsiteY37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319088 w 661035"/>
                      <a:gd name="connsiteY13" fmla="*/ 1077277 h 1099185"/>
                      <a:gd name="connsiteX14" fmla="*/ 260985 w 661035"/>
                      <a:gd name="connsiteY14" fmla="*/ 1099185 h 1099185"/>
                      <a:gd name="connsiteX15" fmla="*/ 0 w 661035"/>
                      <a:gd name="connsiteY15" fmla="*/ 957262 h 1099185"/>
                      <a:gd name="connsiteX16" fmla="*/ 59055 w 661035"/>
                      <a:gd name="connsiteY16" fmla="*/ 935355 h 1099185"/>
                      <a:gd name="connsiteX17" fmla="*/ 60008 w 661035"/>
                      <a:gd name="connsiteY17" fmla="*/ 935355 h 1099185"/>
                      <a:gd name="connsiteX18" fmla="*/ 135745 w 661035"/>
                      <a:gd name="connsiteY18" fmla="*/ 891807 h 1099185"/>
                      <a:gd name="connsiteX19" fmla="*/ 135255 w 661035"/>
                      <a:gd name="connsiteY19" fmla="*/ 891540 h 1099185"/>
                      <a:gd name="connsiteX20" fmla="*/ 190500 w 661035"/>
                      <a:gd name="connsiteY20" fmla="*/ 847725 h 1099185"/>
                      <a:gd name="connsiteX21" fmla="*/ 239078 w 661035"/>
                      <a:gd name="connsiteY21" fmla="*/ 799148 h 1099185"/>
                      <a:gd name="connsiteX22" fmla="*/ 239078 w 661035"/>
                      <a:gd name="connsiteY22" fmla="*/ 798196 h 1099185"/>
                      <a:gd name="connsiteX23" fmla="*/ 277307 w 661035"/>
                      <a:gd name="connsiteY23" fmla="*/ 750642 h 1099185"/>
                      <a:gd name="connsiteX24" fmla="*/ 277178 w 661035"/>
                      <a:gd name="connsiteY24" fmla="*/ 750571 h 1099185"/>
                      <a:gd name="connsiteX25" fmla="*/ 284798 w 661035"/>
                      <a:gd name="connsiteY25" fmla="*/ 740093 h 1099185"/>
                      <a:gd name="connsiteX26" fmla="*/ 323850 w 661035"/>
                      <a:gd name="connsiteY26" fmla="*/ 676275 h 1099185"/>
                      <a:gd name="connsiteX27" fmla="*/ 359092 w 661035"/>
                      <a:gd name="connsiteY27" fmla="*/ 597218 h 1099185"/>
                      <a:gd name="connsiteX28" fmla="*/ 220980 w 661035"/>
                      <a:gd name="connsiteY28" fmla="*/ 0 h 1099185"/>
                      <a:gd name="connsiteX29" fmla="*/ 481965 w 661035"/>
                      <a:gd name="connsiteY29" fmla="*/ 141922 h 1099185"/>
                      <a:gd name="connsiteX30" fmla="*/ 575310 w 661035"/>
                      <a:gd name="connsiteY30" fmla="*/ 214313 h 1099185"/>
                      <a:gd name="connsiteX31" fmla="*/ 661035 w 661035"/>
                      <a:gd name="connsiteY31" fmla="*/ 504825 h 1099185"/>
                      <a:gd name="connsiteX32" fmla="*/ 621030 w 661035"/>
                      <a:gd name="connsiteY32" fmla="*/ 739140 h 1099185"/>
                      <a:gd name="connsiteX33" fmla="*/ 360045 w 661035"/>
                      <a:gd name="connsiteY33" fmla="*/ 597218 h 1099185"/>
                      <a:gd name="connsiteX34" fmla="*/ 400050 w 661035"/>
                      <a:gd name="connsiteY34" fmla="*/ 362902 h 1099185"/>
                      <a:gd name="connsiteX35" fmla="*/ 314325 w 661035"/>
                      <a:gd name="connsiteY35" fmla="*/ 72390 h 1099185"/>
                      <a:gd name="connsiteX36" fmla="*/ 220980 w 661035"/>
                      <a:gd name="connsiteY36" fmla="*/ 0 h 1099185"/>
                      <a:gd name="connsiteX0" fmla="*/ 359092 w 661035"/>
                      <a:gd name="connsiteY0" fmla="*/ 597218 h 1112468"/>
                      <a:gd name="connsiteX1" fmla="*/ 620078 w 661035"/>
                      <a:gd name="connsiteY1" fmla="*/ 739140 h 1112468"/>
                      <a:gd name="connsiteX2" fmla="*/ 584835 w 661035"/>
                      <a:gd name="connsiteY2" fmla="*/ 818198 h 1112468"/>
                      <a:gd name="connsiteX3" fmla="*/ 584836 w 661035"/>
                      <a:gd name="connsiteY3" fmla="*/ 818198 h 1112468"/>
                      <a:gd name="connsiteX4" fmla="*/ 545783 w 661035"/>
                      <a:gd name="connsiteY4" fmla="*/ 882015 h 1112468"/>
                      <a:gd name="connsiteX5" fmla="*/ 538930 w 661035"/>
                      <a:gd name="connsiteY5" fmla="*/ 891439 h 1112468"/>
                      <a:gd name="connsiteX6" fmla="*/ 539116 w 661035"/>
                      <a:gd name="connsiteY6" fmla="*/ 891540 h 1112468"/>
                      <a:gd name="connsiteX7" fmla="*/ 500063 w 661035"/>
                      <a:gd name="connsiteY7" fmla="*/ 940118 h 1112468"/>
                      <a:gd name="connsiteX8" fmla="*/ 500063 w 661035"/>
                      <a:gd name="connsiteY8" fmla="*/ 941070 h 1112468"/>
                      <a:gd name="connsiteX9" fmla="*/ 451485 w 661035"/>
                      <a:gd name="connsiteY9" fmla="*/ 989648 h 1112468"/>
                      <a:gd name="connsiteX10" fmla="*/ 396629 w 661035"/>
                      <a:gd name="connsiteY10" fmla="*/ 1033155 h 1112468"/>
                      <a:gd name="connsiteX11" fmla="*/ 397193 w 661035"/>
                      <a:gd name="connsiteY11" fmla="*/ 1033462 h 1112468"/>
                      <a:gd name="connsiteX12" fmla="*/ 320041 w 661035"/>
                      <a:gd name="connsiteY12" fmla="*/ 1076325 h 1112468"/>
                      <a:gd name="connsiteX13" fmla="*/ 319088 w 661035"/>
                      <a:gd name="connsiteY13" fmla="*/ 1077277 h 1112468"/>
                      <a:gd name="connsiteX14" fmla="*/ 247796 w 661035"/>
                      <a:gd name="connsiteY14" fmla="*/ 1112468 h 1112468"/>
                      <a:gd name="connsiteX15" fmla="*/ 0 w 661035"/>
                      <a:gd name="connsiteY15" fmla="*/ 957262 h 1112468"/>
                      <a:gd name="connsiteX16" fmla="*/ 59055 w 661035"/>
                      <a:gd name="connsiteY16" fmla="*/ 935355 h 1112468"/>
                      <a:gd name="connsiteX17" fmla="*/ 60008 w 661035"/>
                      <a:gd name="connsiteY17" fmla="*/ 935355 h 1112468"/>
                      <a:gd name="connsiteX18" fmla="*/ 135745 w 661035"/>
                      <a:gd name="connsiteY18" fmla="*/ 891807 h 1112468"/>
                      <a:gd name="connsiteX19" fmla="*/ 135255 w 661035"/>
                      <a:gd name="connsiteY19" fmla="*/ 891540 h 1112468"/>
                      <a:gd name="connsiteX20" fmla="*/ 190500 w 661035"/>
                      <a:gd name="connsiteY20" fmla="*/ 847725 h 1112468"/>
                      <a:gd name="connsiteX21" fmla="*/ 239078 w 661035"/>
                      <a:gd name="connsiteY21" fmla="*/ 799148 h 1112468"/>
                      <a:gd name="connsiteX22" fmla="*/ 239078 w 661035"/>
                      <a:gd name="connsiteY22" fmla="*/ 798196 h 1112468"/>
                      <a:gd name="connsiteX23" fmla="*/ 277307 w 661035"/>
                      <a:gd name="connsiteY23" fmla="*/ 750642 h 1112468"/>
                      <a:gd name="connsiteX24" fmla="*/ 277178 w 661035"/>
                      <a:gd name="connsiteY24" fmla="*/ 750571 h 1112468"/>
                      <a:gd name="connsiteX25" fmla="*/ 284798 w 661035"/>
                      <a:gd name="connsiteY25" fmla="*/ 740093 h 1112468"/>
                      <a:gd name="connsiteX26" fmla="*/ 323850 w 661035"/>
                      <a:gd name="connsiteY26" fmla="*/ 676275 h 1112468"/>
                      <a:gd name="connsiteX27" fmla="*/ 359092 w 661035"/>
                      <a:gd name="connsiteY27" fmla="*/ 597218 h 1112468"/>
                      <a:gd name="connsiteX28" fmla="*/ 220980 w 661035"/>
                      <a:gd name="connsiteY28" fmla="*/ 0 h 1112468"/>
                      <a:gd name="connsiteX29" fmla="*/ 481965 w 661035"/>
                      <a:gd name="connsiteY29" fmla="*/ 141922 h 1112468"/>
                      <a:gd name="connsiteX30" fmla="*/ 575310 w 661035"/>
                      <a:gd name="connsiteY30" fmla="*/ 214313 h 1112468"/>
                      <a:gd name="connsiteX31" fmla="*/ 661035 w 661035"/>
                      <a:gd name="connsiteY31" fmla="*/ 504825 h 1112468"/>
                      <a:gd name="connsiteX32" fmla="*/ 621030 w 661035"/>
                      <a:gd name="connsiteY32" fmla="*/ 739140 h 1112468"/>
                      <a:gd name="connsiteX33" fmla="*/ 360045 w 661035"/>
                      <a:gd name="connsiteY33" fmla="*/ 597218 h 1112468"/>
                      <a:gd name="connsiteX34" fmla="*/ 400050 w 661035"/>
                      <a:gd name="connsiteY34" fmla="*/ 362902 h 1112468"/>
                      <a:gd name="connsiteX35" fmla="*/ 314325 w 661035"/>
                      <a:gd name="connsiteY35" fmla="*/ 72390 h 1112468"/>
                      <a:gd name="connsiteX36" fmla="*/ 220980 w 661035"/>
                      <a:gd name="connsiteY36" fmla="*/ 0 h 1112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661035" h="1112468">
                        <a:moveTo>
                          <a:pt x="359092" y="597218"/>
                        </a:moveTo>
                        <a:lnTo>
                          <a:pt x="620078" y="739140"/>
                        </a:lnTo>
                        <a:lnTo>
                          <a:pt x="584835" y="818198"/>
                        </a:lnTo>
                        <a:lnTo>
                          <a:pt x="584836" y="818198"/>
                        </a:lnTo>
                        <a:cubicBezTo>
                          <a:pt x="573405" y="840105"/>
                          <a:pt x="560070" y="861060"/>
                          <a:pt x="545783" y="882015"/>
                        </a:cubicBezTo>
                        <a:lnTo>
                          <a:pt x="538930" y="891439"/>
                        </a:lnTo>
                        <a:lnTo>
                          <a:pt x="539116" y="891540"/>
                        </a:lnTo>
                        <a:cubicBezTo>
                          <a:pt x="525780" y="908686"/>
                          <a:pt x="513398" y="924878"/>
                          <a:pt x="500063" y="940118"/>
                        </a:cubicBezTo>
                        <a:lnTo>
                          <a:pt x="500063" y="941070"/>
                        </a:lnTo>
                        <a:cubicBezTo>
                          <a:pt x="483870" y="958215"/>
                          <a:pt x="467678" y="974408"/>
                          <a:pt x="451485" y="989648"/>
                        </a:cubicBezTo>
                        <a:lnTo>
                          <a:pt x="396629" y="1033155"/>
                        </a:lnTo>
                        <a:lnTo>
                          <a:pt x="397193" y="1033462"/>
                        </a:lnTo>
                        <a:cubicBezTo>
                          <a:pt x="371475" y="1049655"/>
                          <a:pt x="346711" y="1063943"/>
                          <a:pt x="320041" y="1076325"/>
                        </a:cubicBezTo>
                        <a:lnTo>
                          <a:pt x="319088" y="1077277"/>
                        </a:lnTo>
                        <a:lnTo>
                          <a:pt x="247796" y="1112468"/>
                        </a:lnTo>
                        <a:lnTo>
                          <a:pt x="0" y="957262"/>
                        </a:lnTo>
                        <a:lnTo>
                          <a:pt x="59055" y="935355"/>
                        </a:lnTo>
                        <a:lnTo>
                          <a:pt x="60008" y="935355"/>
                        </a:lnTo>
                        <a:lnTo>
                          <a:pt x="135745" y="891807"/>
                        </a:lnTo>
                        <a:lnTo>
                          <a:pt x="135255" y="891540"/>
                        </a:lnTo>
                        <a:cubicBezTo>
                          <a:pt x="154305" y="878205"/>
                          <a:pt x="173355" y="863918"/>
                          <a:pt x="190500" y="847725"/>
                        </a:cubicBezTo>
                        <a:cubicBezTo>
                          <a:pt x="207645" y="832486"/>
                          <a:pt x="222885" y="816293"/>
                          <a:pt x="239078" y="799148"/>
                        </a:cubicBezTo>
                        <a:lnTo>
                          <a:pt x="239078" y="798196"/>
                        </a:lnTo>
                        <a:lnTo>
                          <a:pt x="277307" y="750642"/>
                        </a:lnTo>
                        <a:lnTo>
                          <a:pt x="277178" y="750571"/>
                        </a:lnTo>
                        <a:cubicBezTo>
                          <a:pt x="280036" y="746761"/>
                          <a:pt x="281941" y="743903"/>
                          <a:pt x="284798" y="740093"/>
                        </a:cubicBezTo>
                        <a:cubicBezTo>
                          <a:pt x="299086" y="719138"/>
                          <a:pt x="312420" y="698183"/>
                          <a:pt x="323850" y="676275"/>
                        </a:cubicBezTo>
                        <a:cubicBezTo>
                          <a:pt x="337185" y="650558"/>
                          <a:pt x="349567" y="623888"/>
                          <a:pt x="359092" y="597218"/>
                        </a:cubicBezTo>
                        <a:close/>
                        <a:moveTo>
                          <a:pt x="220980" y="0"/>
                        </a:moveTo>
                        <a:lnTo>
                          <a:pt x="481965" y="141922"/>
                        </a:lnTo>
                        <a:cubicBezTo>
                          <a:pt x="521970" y="163830"/>
                          <a:pt x="553403" y="187642"/>
                          <a:pt x="575310" y="214313"/>
                        </a:cubicBezTo>
                        <a:cubicBezTo>
                          <a:pt x="632460" y="281940"/>
                          <a:pt x="661035" y="379095"/>
                          <a:pt x="661035" y="504825"/>
                        </a:cubicBezTo>
                        <a:cubicBezTo>
                          <a:pt x="660083" y="588645"/>
                          <a:pt x="646748" y="666750"/>
                          <a:pt x="621030" y="739140"/>
                        </a:cubicBezTo>
                        <a:lnTo>
                          <a:pt x="360045" y="597218"/>
                        </a:lnTo>
                        <a:cubicBezTo>
                          <a:pt x="386715" y="524827"/>
                          <a:pt x="400050" y="446722"/>
                          <a:pt x="400050" y="362902"/>
                        </a:cubicBezTo>
                        <a:cubicBezTo>
                          <a:pt x="400050" y="237172"/>
                          <a:pt x="371475" y="140970"/>
                          <a:pt x="314325" y="72390"/>
                        </a:cubicBezTo>
                        <a:cubicBezTo>
                          <a:pt x="291465" y="45720"/>
                          <a:pt x="260985" y="20955"/>
                          <a:pt x="22098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D113772A-09F4-4D1C-82EE-59CB5A04CCF4}"/>
                      </a:ext>
                    </a:extLst>
                  </p:cNvPr>
                  <p:cNvSpPr/>
                  <p:nvPr/>
                </p:nvSpPr>
                <p:spPr>
                  <a:xfrm>
                    <a:off x="2967026" y="3229268"/>
                    <a:ext cx="673417" cy="247650"/>
                  </a:xfrm>
                  <a:custGeom>
                    <a:avLst/>
                    <a:gdLst>
                      <a:gd name="connsiteX0" fmla="*/ 261937 w 673417"/>
                      <a:gd name="connsiteY0" fmla="*/ 45720 h 247650"/>
                      <a:gd name="connsiteX1" fmla="*/ 288607 w 673417"/>
                      <a:gd name="connsiteY1" fmla="*/ 53340 h 247650"/>
                      <a:gd name="connsiteX2" fmla="*/ 387667 w 673417"/>
                      <a:gd name="connsiteY2" fmla="*/ 93345 h 247650"/>
                      <a:gd name="connsiteX3" fmla="*/ 412432 w 673417"/>
                      <a:gd name="connsiteY3" fmla="*/ 105728 h 247650"/>
                      <a:gd name="connsiteX4" fmla="*/ 673417 w 673417"/>
                      <a:gd name="connsiteY4" fmla="*/ 247650 h 247650"/>
                      <a:gd name="connsiteX5" fmla="*/ 647700 w 673417"/>
                      <a:gd name="connsiteY5" fmla="*/ 235267 h 247650"/>
                      <a:gd name="connsiteX6" fmla="*/ 644991 w 673417"/>
                      <a:gd name="connsiteY6" fmla="*/ 233789 h 247650"/>
                      <a:gd name="connsiteX7" fmla="*/ 549592 w 673417"/>
                      <a:gd name="connsiteY7" fmla="*/ 195262 h 247650"/>
                      <a:gd name="connsiteX8" fmla="*/ 522922 w 673417"/>
                      <a:gd name="connsiteY8" fmla="*/ 186690 h 247650"/>
                      <a:gd name="connsiteX9" fmla="*/ 0 w 673417"/>
                      <a:gd name="connsiteY9" fmla="*/ 0 h 247650"/>
                      <a:gd name="connsiteX10" fmla="*/ 80010 w 673417"/>
                      <a:gd name="connsiteY10" fmla="*/ 11430 h 247650"/>
                      <a:gd name="connsiteX11" fmla="*/ 80421 w 673417"/>
                      <a:gd name="connsiteY11" fmla="*/ 11654 h 247650"/>
                      <a:gd name="connsiteX12" fmla="*/ 185499 w 673417"/>
                      <a:gd name="connsiteY12" fmla="*/ 28933 h 247650"/>
                      <a:gd name="connsiteX13" fmla="*/ 261937 w 673417"/>
                      <a:gd name="connsiteY13" fmla="*/ 45720 h 247650"/>
                      <a:gd name="connsiteX14" fmla="*/ 522922 w 673417"/>
                      <a:gd name="connsiteY14" fmla="*/ 187643 h 247650"/>
                      <a:gd name="connsiteX15" fmla="*/ 340042 w 673417"/>
                      <a:gd name="connsiteY15" fmla="*/ 153353 h 247650"/>
                      <a:gd name="connsiteX16" fmla="*/ 260985 w 673417"/>
                      <a:gd name="connsiteY16" fmla="*/ 14192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3417" h="247650">
                        <a:moveTo>
                          <a:pt x="261937" y="45720"/>
                        </a:moveTo>
                        <a:cubicBezTo>
                          <a:pt x="271462" y="48578"/>
                          <a:pt x="280987" y="50483"/>
                          <a:pt x="288607" y="53340"/>
                        </a:cubicBezTo>
                        <a:cubicBezTo>
                          <a:pt x="323850" y="64770"/>
                          <a:pt x="357187" y="79058"/>
                          <a:pt x="387667" y="93345"/>
                        </a:cubicBezTo>
                        <a:cubicBezTo>
                          <a:pt x="396240" y="97155"/>
                          <a:pt x="404812" y="101917"/>
                          <a:pt x="412432" y="105728"/>
                        </a:cubicBezTo>
                        <a:lnTo>
                          <a:pt x="673417" y="247650"/>
                        </a:lnTo>
                        <a:cubicBezTo>
                          <a:pt x="664845" y="243840"/>
                          <a:pt x="656272" y="239078"/>
                          <a:pt x="647700" y="235267"/>
                        </a:cubicBezTo>
                        <a:lnTo>
                          <a:pt x="644991" y="233789"/>
                        </a:lnTo>
                        <a:lnTo>
                          <a:pt x="549592" y="195262"/>
                        </a:lnTo>
                        <a:cubicBezTo>
                          <a:pt x="541972" y="192405"/>
                          <a:pt x="532447" y="189548"/>
                          <a:pt x="522922" y="186690"/>
                        </a:cubicBezTo>
                        <a:close/>
                        <a:moveTo>
                          <a:pt x="0" y="0"/>
                        </a:moveTo>
                        <a:lnTo>
                          <a:pt x="80010" y="11430"/>
                        </a:lnTo>
                        <a:lnTo>
                          <a:pt x="80421" y="11654"/>
                        </a:lnTo>
                        <a:lnTo>
                          <a:pt x="185499" y="28933"/>
                        </a:lnTo>
                        <a:cubicBezTo>
                          <a:pt x="215979" y="34528"/>
                          <a:pt x="241458" y="40005"/>
                          <a:pt x="261937" y="45720"/>
                        </a:cubicBezTo>
                        <a:lnTo>
                          <a:pt x="522922" y="187643"/>
                        </a:lnTo>
                        <a:cubicBezTo>
                          <a:pt x="481965" y="176213"/>
                          <a:pt x="421004" y="164783"/>
                          <a:pt x="340042" y="153353"/>
                        </a:cubicBezTo>
                        <a:lnTo>
                          <a:pt x="260985" y="14192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EE130360-94EB-47DA-9B20-9425A2D818C4}"/>
                      </a:ext>
                    </a:extLst>
                  </p:cNvPr>
                  <p:cNvSpPr/>
                  <p:nvPr/>
                </p:nvSpPr>
                <p:spPr>
                  <a:xfrm>
                    <a:off x="2707091" y="3532163"/>
                    <a:ext cx="257175" cy="1238250"/>
                  </a:xfrm>
                  <a:custGeom>
                    <a:avLst/>
                    <a:gdLst>
                      <a:gd name="connsiteX0" fmla="*/ 260985 w 257175"/>
                      <a:gd name="connsiteY0" fmla="*/ 1244918 h 1238250"/>
                      <a:gd name="connsiteX1" fmla="*/ 0 w 257175"/>
                      <a:gd name="connsiteY1" fmla="*/ 1102995 h 1238250"/>
                      <a:gd name="connsiteX2" fmla="*/ 1905 w 257175"/>
                      <a:gd name="connsiteY2" fmla="*/ 0 h 1238250"/>
                      <a:gd name="connsiteX3" fmla="*/ 262890 w 257175"/>
                      <a:gd name="connsiteY3" fmla="*/ 141922 h 1238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238250">
                        <a:moveTo>
                          <a:pt x="260985" y="1244918"/>
                        </a:moveTo>
                        <a:lnTo>
                          <a:pt x="0" y="1102995"/>
                        </a:lnTo>
                        <a:lnTo>
                          <a:pt x="1905" y="0"/>
                        </a:lnTo>
                        <a:lnTo>
                          <a:pt x="262890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54F71D42-7D98-4D72-8ABF-C7257DE6F785}"/>
                      </a:ext>
                    </a:extLst>
                  </p:cNvPr>
                  <p:cNvSpPr/>
                  <p:nvPr/>
                </p:nvSpPr>
                <p:spPr>
                  <a:xfrm>
                    <a:off x="3110832" y="2270955"/>
                    <a:ext cx="457201" cy="495301"/>
                  </a:xfrm>
                  <a:custGeom>
                    <a:avLst/>
                    <a:gdLst>
                      <a:gd name="connsiteX0" fmla="*/ 459105 w 457200"/>
                      <a:gd name="connsiteY0" fmla="*/ 500063 h 495300"/>
                      <a:gd name="connsiteX1" fmla="*/ 198120 w 457200"/>
                      <a:gd name="connsiteY1" fmla="*/ 358140 h 495300"/>
                      <a:gd name="connsiteX2" fmla="*/ 80963 w 457200"/>
                      <a:gd name="connsiteY2" fmla="*/ 62865 h 495300"/>
                      <a:gd name="connsiteX3" fmla="*/ 0 w 457200"/>
                      <a:gd name="connsiteY3" fmla="*/ 0 h 495300"/>
                      <a:gd name="connsiteX4" fmla="*/ 260985 w 457200"/>
                      <a:gd name="connsiteY4" fmla="*/ 141923 h 495300"/>
                      <a:gd name="connsiteX5" fmla="*/ 341948 w 457200"/>
                      <a:gd name="connsiteY5" fmla="*/ 204788 h 495300"/>
                      <a:gd name="connsiteX6" fmla="*/ 459105 w 457200"/>
                      <a:gd name="connsiteY6" fmla="*/ 500063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200" h="495300">
                        <a:moveTo>
                          <a:pt x="459105" y="500063"/>
                        </a:moveTo>
                        <a:lnTo>
                          <a:pt x="198120" y="358140"/>
                        </a:lnTo>
                        <a:cubicBezTo>
                          <a:pt x="179070" y="224790"/>
                          <a:pt x="140017" y="126683"/>
                          <a:pt x="80963" y="62865"/>
                        </a:cubicBezTo>
                        <a:cubicBezTo>
                          <a:pt x="57150" y="38100"/>
                          <a:pt x="30480" y="17145"/>
                          <a:pt x="0" y="0"/>
                        </a:cubicBezTo>
                        <a:lnTo>
                          <a:pt x="260985" y="141923"/>
                        </a:lnTo>
                        <a:cubicBezTo>
                          <a:pt x="291465" y="158115"/>
                          <a:pt x="318135" y="179070"/>
                          <a:pt x="341948" y="204788"/>
                        </a:cubicBezTo>
                        <a:cubicBezTo>
                          <a:pt x="401955" y="268605"/>
                          <a:pt x="441008" y="366713"/>
                          <a:pt x="459105" y="500063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AD847D27-5E4A-4825-9586-C0C8432BE2B8}"/>
                      </a:ext>
                    </a:extLst>
                  </p:cNvPr>
                  <p:cNvSpPr/>
                  <p:nvPr/>
                </p:nvSpPr>
                <p:spPr>
                  <a:xfrm>
                    <a:off x="2541356" y="3138780"/>
                    <a:ext cx="428625" cy="200026"/>
                  </a:xfrm>
                  <a:custGeom>
                    <a:avLst/>
                    <a:gdLst>
                      <a:gd name="connsiteX0" fmla="*/ 0 w 428625"/>
                      <a:gd name="connsiteY0" fmla="*/ 0 h 200026"/>
                      <a:gd name="connsiteX1" fmla="*/ 17145 w 428625"/>
                      <a:gd name="connsiteY1" fmla="*/ 8573 h 200026"/>
                      <a:gd name="connsiteX2" fmla="*/ 109538 w 428625"/>
                      <a:gd name="connsiteY2" fmla="*/ 44768 h 200026"/>
                      <a:gd name="connsiteX3" fmla="*/ 370023 w 428625"/>
                      <a:gd name="connsiteY3" fmla="*/ 186418 h 200026"/>
                      <a:gd name="connsiteX4" fmla="*/ 110490 w 428625"/>
                      <a:gd name="connsiteY4" fmla="*/ 44768 h 200026"/>
                      <a:gd name="connsiteX5" fmla="*/ 168592 w 428625"/>
                      <a:gd name="connsiteY5" fmla="*/ 59056 h 200026"/>
                      <a:gd name="connsiteX6" fmla="*/ 428625 w 428625"/>
                      <a:gd name="connsiteY6" fmla="*/ 200026 h 200026"/>
                      <a:gd name="connsiteX7" fmla="*/ 370523 w 428625"/>
                      <a:gd name="connsiteY7" fmla="*/ 186691 h 200026"/>
                      <a:gd name="connsiteX8" fmla="*/ 370517 w 428625"/>
                      <a:gd name="connsiteY8" fmla="*/ 186688 h 200026"/>
                      <a:gd name="connsiteX9" fmla="*/ 278130 w 428625"/>
                      <a:gd name="connsiteY9" fmla="*/ 150495 h 200026"/>
                      <a:gd name="connsiteX10" fmla="*/ 260985 w 428625"/>
                      <a:gd name="connsiteY10" fmla="*/ 141923 h 200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28625" h="200026">
                        <a:moveTo>
                          <a:pt x="0" y="0"/>
                        </a:moveTo>
                        <a:cubicBezTo>
                          <a:pt x="5715" y="2858"/>
                          <a:pt x="11430" y="5715"/>
                          <a:pt x="17145" y="8573"/>
                        </a:cubicBezTo>
                        <a:cubicBezTo>
                          <a:pt x="44767" y="21908"/>
                          <a:pt x="75248" y="34290"/>
                          <a:pt x="109538" y="44768"/>
                        </a:cubicBezTo>
                        <a:lnTo>
                          <a:pt x="370023" y="186418"/>
                        </a:lnTo>
                        <a:lnTo>
                          <a:pt x="110490" y="44768"/>
                        </a:lnTo>
                        <a:lnTo>
                          <a:pt x="168592" y="59056"/>
                        </a:lnTo>
                        <a:lnTo>
                          <a:pt x="428625" y="200026"/>
                        </a:lnTo>
                        <a:lnTo>
                          <a:pt x="370523" y="186691"/>
                        </a:lnTo>
                        <a:lnTo>
                          <a:pt x="370517" y="186688"/>
                        </a:lnTo>
                        <a:lnTo>
                          <a:pt x="278130" y="150495"/>
                        </a:lnTo>
                        <a:cubicBezTo>
                          <a:pt x="272415" y="147638"/>
                          <a:pt x="266700" y="144780"/>
                          <a:pt x="260985" y="14192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FBC8F3F7-E7EA-4E0C-82B1-9EB91449D661}"/>
                      </a:ext>
                    </a:extLst>
                  </p:cNvPr>
                  <p:cNvSpPr/>
                  <p:nvPr/>
                </p:nvSpPr>
                <p:spPr>
                  <a:xfrm>
                    <a:off x="2969883" y="1938632"/>
                    <a:ext cx="618767" cy="219303"/>
                  </a:xfrm>
                  <a:custGeom>
                    <a:avLst/>
                    <a:gdLst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236092 w 603786"/>
                      <a:gd name="connsiteY8" fmla="*/ 34757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323751 w 603786"/>
                      <a:gd name="connsiteY4" fmla="*/ 66771 h 218219"/>
                      <a:gd name="connsiteX5" fmla="*/ 0 w 603786"/>
                      <a:gd name="connsiteY5" fmla="*/ 0 h 218219"/>
                      <a:gd name="connsiteX6" fmla="*/ 100965 w 603786"/>
                      <a:gd name="connsiteY6" fmla="*/ 2857 h 218219"/>
                      <a:gd name="connsiteX7" fmla="*/ 102772 w 603786"/>
                      <a:gd name="connsiteY7" fmla="*/ 3833 h 218219"/>
                      <a:gd name="connsiteX8" fmla="*/ 214213 w 603786"/>
                      <a:gd name="connsiteY8" fmla="*/ 22860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16" fmla="*/ 0 w 603786"/>
                      <a:gd name="connsiteY16" fmla="*/ 0 h 218219"/>
                      <a:gd name="connsiteX0" fmla="*/ 323751 w 603786"/>
                      <a:gd name="connsiteY0" fmla="*/ 66771 h 218219"/>
                      <a:gd name="connsiteX1" fmla="*/ 603786 w 603786"/>
                      <a:gd name="connsiteY1" fmla="*/ 218219 h 218219"/>
                      <a:gd name="connsiteX2" fmla="*/ 584736 w 603786"/>
                      <a:gd name="connsiteY2" fmla="*/ 208694 h 218219"/>
                      <a:gd name="connsiteX3" fmla="*/ 323751 w 603786"/>
                      <a:gd name="connsiteY3" fmla="*/ 66771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323751 w 603786"/>
                      <a:gd name="connsiteY8" fmla="*/ 66772 h 218219"/>
                      <a:gd name="connsiteX9" fmla="*/ 584736 w 603786"/>
                      <a:gd name="connsiteY9" fmla="*/ 208695 h 218219"/>
                      <a:gd name="connsiteX10" fmla="*/ 475198 w 603786"/>
                      <a:gd name="connsiteY10" fmla="*/ 168690 h 218219"/>
                      <a:gd name="connsiteX11" fmla="*/ 464489 w 603786"/>
                      <a:gd name="connsiteY11" fmla="*/ 162866 h 218219"/>
                      <a:gd name="connsiteX12" fmla="*/ 358041 w 603786"/>
                      <a:gd name="connsiteY12" fmla="*/ 143827 h 218219"/>
                      <a:gd name="connsiteX13" fmla="*/ 357901 w 603786"/>
                      <a:gd name="connsiteY13" fmla="*/ 143751 h 218219"/>
                      <a:gd name="connsiteX14" fmla="*/ 260033 w 603786"/>
                      <a:gd name="connsiteY14" fmla="*/ 141922 h 218219"/>
                      <a:gd name="connsiteX15" fmla="*/ 0 w 603786"/>
                      <a:gd name="connsiteY15" fmla="*/ 0 h 218219"/>
                      <a:gd name="connsiteX0" fmla="*/ 323751 w 584736"/>
                      <a:gd name="connsiteY0" fmla="*/ 66771 h 208695"/>
                      <a:gd name="connsiteX1" fmla="*/ 584736 w 584736"/>
                      <a:gd name="connsiteY1" fmla="*/ 208694 h 208695"/>
                      <a:gd name="connsiteX2" fmla="*/ 323751 w 584736"/>
                      <a:gd name="connsiteY2" fmla="*/ 66771 h 208695"/>
                      <a:gd name="connsiteX3" fmla="*/ 0 w 584736"/>
                      <a:gd name="connsiteY3" fmla="*/ 0 h 208695"/>
                      <a:gd name="connsiteX4" fmla="*/ 100965 w 584736"/>
                      <a:gd name="connsiteY4" fmla="*/ 2857 h 208695"/>
                      <a:gd name="connsiteX5" fmla="*/ 102772 w 584736"/>
                      <a:gd name="connsiteY5" fmla="*/ 3833 h 208695"/>
                      <a:gd name="connsiteX6" fmla="*/ 214213 w 584736"/>
                      <a:gd name="connsiteY6" fmla="*/ 22860 h 208695"/>
                      <a:gd name="connsiteX7" fmla="*/ 323751 w 584736"/>
                      <a:gd name="connsiteY7" fmla="*/ 66772 h 208695"/>
                      <a:gd name="connsiteX8" fmla="*/ 584736 w 584736"/>
                      <a:gd name="connsiteY8" fmla="*/ 208695 h 208695"/>
                      <a:gd name="connsiteX9" fmla="*/ 475198 w 584736"/>
                      <a:gd name="connsiteY9" fmla="*/ 168690 h 208695"/>
                      <a:gd name="connsiteX10" fmla="*/ 464489 w 584736"/>
                      <a:gd name="connsiteY10" fmla="*/ 162866 h 208695"/>
                      <a:gd name="connsiteX11" fmla="*/ 358041 w 584736"/>
                      <a:gd name="connsiteY11" fmla="*/ 143827 h 208695"/>
                      <a:gd name="connsiteX12" fmla="*/ 357901 w 584736"/>
                      <a:gd name="connsiteY12" fmla="*/ 143751 h 208695"/>
                      <a:gd name="connsiteX13" fmla="*/ 260033 w 584736"/>
                      <a:gd name="connsiteY13" fmla="*/ 141922 h 208695"/>
                      <a:gd name="connsiteX14" fmla="*/ 0 w 584736"/>
                      <a:gd name="connsiteY14" fmla="*/ 0 h 208695"/>
                      <a:gd name="connsiteX0" fmla="*/ 323751 w 615997"/>
                      <a:gd name="connsiteY0" fmla="*/ 66771 h 216510"/>
                      <a:gd name="connsiteX1" fmla="*/ 584736 w 615997"/>
                      <a:gd name="connsiteY1" fmla="*/ 208694 h 216510"/>
                      <a:gd name="connsiteX2" fmla="*/ 323751 w 615997"/>
                      <a:gd name="connsiteY2" fmla="*/ 66771 h 216510"/>
                      <a:gd name="connsiteX3" fmla="*/ 0 w 615997"/>
                      <a:gd name="connsiteY3" fmla="*/ 0 h 216510"/>
                      <a:gd name="connsiteX4" fmla="*/ 100965 w 615997"/>
                      <a:gd name="connsiteY4" fmla="*/ 2857 h 216510"/>
                      <a:gd name="connsiteX5" fmla="*/ 102772 w 615997"/>
                      <a:gd name="connsiteY5" fmla="*/ 3833 h 216510"/>
                      <a:gd name="connsiteX6" fmla="*/ 214213 w 615997"/>
                      <a:gd name="connsiteY6" fmla="*/ 22860 h 216510"/>
                      <a:gd name="connsiteX7" fmla="*/ 323751 w 615997"/>
                      <a:gd name="connsiteY7" fmla="*/ 66772 h 216510"/>
                      <a:gd name="connsiteX8" fmla="*/ 615997 w 615997"/>
                      <a:gd name="connsiteY8" fmla="*/ 216510 h 216510"/>
                      <a:gd name="connsiteX9" fmla="*/ 475198 w 615997"/>
                      <a:gd name="connsiteY9" fmla="*/ 168690 h 216510"/>
                      <a:gd name="connsiteX10" fmla="*/ 464489 w 615997"/>
                      <a:gd name="connsiteY10" fmla="*/ 162866 h 216510"/>
                      <a:gd name="connsiteX11" fmla="*/ 358041 w 615997"/>
                      <a:gd name="connsiteY11" fmla="*/ 143827 h 216510"/>
                      <a:gd name="connsiteX12" fmla="*/ 357901 w 615997"/>
                      <a:gd name="connsiteY12" fmla="*/ 143751 h 216510"/>
                      <a:gd name="connsiteX13" fmla="*/ 260033 w 615997"/>
                      <a:gd name="connsiteY13" fmla="*/ 141922 h 216510"/>
                      <a:gd name="connsiteX14" fmla="*/ 0 w 615997"/>
                      <a:gd name="connsiteY14" fmla="*/ 0 h 216510"/>
                      <a:gd name="connsiteX0" fmla="*/ 323751 w 618767"/>
                      <a:gd name="connsiteY0" fmla="*/ 66771 h 219303"/>
                      <a:gd name="connsiteX1" fmla="*/ 584736 w 618767"/>
                      <a:gd name="connsiteY1" fmla="*/ 208694 h 219303"/>
                      <a:gd name="connsiteX2" fmla="*/ 323751 w 618767"/>
                      <a:gd name="connsiteY2" fmla="*/ 66771 h 219303"/>
                      <a:gd name="connsiteX3" fmla="*/ 0 w 618767"/>
                      <a:gd name="connsiteY3" fmla="*/ 0 h 219303"/>
                      <a:gd name="connsiteX4" fmla="*/ 100965 w 618767"/>
                      <a:gd name="connsiteY4" fmla="*/ 2857 h 219303"/>
                      <a:gd name="connsiteX5" fmla="*/ 102772 w 618767"/>
                      <a:gd name="connsiteY5" fmla="*/ 3833 h 219303"/>
                      <a:gd name="connsiteX6" fmla="*/ 214213 w 618767"/>
                      <a:gd name="connsiteY6" fmla="*/ 22860 h 219303"/>
                      <a:gd name="connsiteX7" fmla="*/ 323751 w 618767"/>
                      <a:gd name="connsiteY7" fmla="*/ 66772 h 219303"/>
                      <a:gd name="connsiteX8" fmla="*/ 615997 w 618767"/>
                      <a:gd name="connsiteY8" fmla="*/ 216510 h 219303"/>
                      <a:gd name="connsiteX9" fmla="*/ 464489 w 618767"/>
                      <a:gd name="connsiteY9" fmla="*/ 162866 h 219303"/>
                      <a:gd name="connsiteX10" fmla="*/ 358041 w 618767"/>
                      <a:gd name="connsiteY10" fmla="*/ 143827 h 219303"/>
                      <a:gd name="connsiteX11" fmla="*/ 357901 w 618767"/>
                      <a:gd name="connsiteY11" fmla="*/ 143751 h 219303"/>
                      <a:gd name="connsiteX12" fmla="*/ 260033 w 618767"/>
                      <a:gd name="connsiteY12" fmla="*/ 141922 h 219303"/>
                      <a:gd name="connsiteX13" fmla="*/ 0 w 618767"/>
                      <a:gd name="connsiteY13" fmla="*/ 0 h 219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767" h="219303">
                        <a:moveTo>
                          <a:pt x="323751" y="66771"/>
                        </a:moveTo>
                        <a:lnTo>
                          <a:pt x="584736" y="208694"/>
                        </a:lnTo>
                        <a:lnTo>
                          <a:pt x="323751" y="66771"/>
                        </a:lnTo>
                        <a:close/>
                        <a:moveTo>
                          <a:pt x="0" y="0"/>
                        </a:moveTo>
                        <a:lnTo>
                          <a:pt x="100965" y="2857"/>
                        </a:lnTo>
                        <a:lnTo>
                          <a:pt x="102772" y="3833"/>
                        </a:lnTo>
                        <a:lnTo>
                          <a:pt x="214213" y="22860"/>
                        </a:lnTo>
                        <a:lnTo>
                          <a:pt x="323751" y="66772"/>
                        </a:lnTo>
                        <a:lnTo>
                          <a:pt x="615997" y="216510"/>
                        </a:lnTo>
                        <a:cubicBezTo>
                          <a:pt x="639453" y="232526"/>
                          <a:pt x="507482" y="174980"/>
                          <a:pt x="464489" y="162866"/>
                        </a:cubicBezTo>
                        <a:lnTo>
                          <a:pt x="358041" y="143827"/>
                        </a:lnTo>
                        <a:cubicBezTo>
                          <a:pt x="357994" y="143802"/>
                          <a:pt x="357948" y="143776"/>
                          <a:pt x="357901" y="143751"/>
                        </a:cubicBezTo>
                        <a:lnTo>
                          <a:pt x="260033" y="1419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75F4C58D-06F2-4C1A-9546-C42BED8D3EDF}"/>
                      </a:ext>
                    </a:extLst>
                  </p:cNvPr>
                  <p:cNvSpPr/>
                  <p:nvPr/>
                </p:nvSpPr>
                <p:spPr>
                  <a:xfrm>
                    <a:off x="2709948" y="2277720"/>
                    <a:ext cx="257175" cy="1066800"/>
                  </a:xfrm>
                  <a:custGeom>
                    <a:avLst/>
                    <a:gdLst>
                      <a:gd name="connsiteX0" fmla="*/ 260033 w 257175"/>
                      <a:gd name="connsiteY0" fmla="*/ 1070610 h 1066800"/>
                      <a:gd name="connsiteX1" fmla="*/ 0 w 257175"/>
                      <a:gd name="connsiteY1" fmla="*/ 929640 h 1066800"/>
                      <a:gd name="connsiteX2" fmla="*/ 1905 w 257175"/>
                      <a:gd name="connsiteY2" fmla="*/ 0 h 1066800"/>
                      <a:gd name="connsiteX3" fmla="*/ 261938 w 257175"/>
                      <a:gd name="connsiteY3" fmla="*/ 141922 h 1066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066800">
                        <a:moveTo>
                          <a:pt x="260033" y="1070610"/>
                        </a:moveTo>
                        <a:lnTo>
                          <a:pt x="0" y="929640"/>
                        </a:lnTo>
                        <a:lnTo>
                          <a:pt x="1905" y="0"/>
                        </a:lnTo>
                        <a:lnTo>
                          <a:pt x="261938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9A7E2375-9395-4B49-ABD1-CCE9CD9DDE09}"/>
                      </a:ext>
                    </a:extLst>
                  </p:cNvPr>
                  <p:cNvSpPr/>
                  <p:nvPr/>
                </p:nvSpPr>
                <p:spPr>
                  <a:xfrm>
                    <a:off x="2708898" y="1774680"/>
                    <a:ext cx="521969" cy="178118"/>
                  </a:xfrm>
                  <a:custGeom>
                    <a:avLst/>
                    <a:gdLst>
                      <a:gd name="connsiteX0" fmla="*/ 230505 w 521970"/>
                      <a:gd name="connsiteY0" fmla="*/ 2858 h 178118"/>
                      <a:gd name="connsiteX1" fmla="*/ 490537 w 521970"/>
                      <a:gd name="connsiteY1" fmla="*/ 144781 h 178118"/>
                      <a:gd name="connsiteX2" fmla="*/ 302895 w 521970"/>
                      <a:gd name="connsiteY2" fmla="*/ 172403 h 178118"/>
                      <a:gd name="connsiteX3" fmla="*/ 260032 w 521970"/>
                      <a:gd name="connsiteY3" fmla="*/ 178118 h 178118"/>
                      <a:gd name="connsiteX4" fmla="*/ 0 w 521970"/>
                      <a:gd name="connsiteY4" fmla="*/ 37148 h 178118"/>
                      <a:gd name="connsiteX5" fmla="*/ 41910 w 521970"/>
                      <a:gd name="connsiteY5" fmla="*/ 30480 h 178118"/>
                      <a:gd name="connsiteX6" fmla="*/ 41912 w 521970"/>
                      <a:gd name="connsiteY6" fmla="*/ 30481 h 178118"/>
                      <a:gd name="connsiteX7" fmla="*/ 260985 w 521970"/>
                      <a:gd name="connsiteY7" fmla="*/ 0 h 178118"/>
                      <a:gd name="connsiteX8" fmla="*/ 521970 w 521970"/>
                      <a:gd name="connsiteY8" fmla="*/ 141923 h 178118"/>
                      <a:gd name="connsiteX9" fmla="*/ 490537 w 521970"/>
                      <a:gd name="connsiteY9" fmla="*/ 144780 h 178118"/>
                      <a:gd name="connsiteX10" fmla="*/ 230505 w 521970"/>
                      <a:gd name="connsiteY10" fmla="*/ 2858 h 178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1970" h="178118">
                        <a:moveTo>
                          <a:pt x="230505" y="2858"/>
                        </a:moveTo>
                        <a:lnTo>
                          <a:pt x="490537" y="144781"/>
                        </a:lnTo>
                        <a:lnTo>
                          <a:pt x="302895" y="172403"/>
                        </a:lnTo>
                        <a:lnTo>
                          <a:pt x="260032" y="178118"/>
                        </a:lnTo>
                        <a:lnTo>
                          <a:pt x="0" y="37148"/>
                        </a:lnTo>
                        <a:lnTo>
                          <a:pt x="41910" y="30480"/>
                        </a:lnTo>
                        <a:lnTo>
                          <a:pt x="41912" y="30481"/>
                        </a:lnTo>
                        <a:close/>
                        <a:moveTo>
                          <a:pt x="260985" y="0"/>
                        </a:moveTo>
                        <a:lnTo>
                          <a:pt x="521970" y="141923"/>
                        </a:lnTo>
                        <a:lnTo>
                          <a:pt x="490537" y="144780"/>
                        </a:lnTo>
                        <a:lnTo>
                          <a:pt x="230505" y="285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1454EABB-6CD6-439A-B02B-6EDF30909757}"/>
                    </a:ext>
                  </a:extLst>
                </p:cNvPr>
                <p:cNvSpPr/>
                <p:nvPr/>
              </p:nvSpPr>
              <p:spPr>
                <a:xfrm>
                  <a:off x="12579689" y="4661548"/>
                  <a:ext cx="730421" cy="1493305"/>
                </a:xfrm>
                <a:custGeom>
                  <a:avLst/>
                  <a:gdLst>
                    <a:gd name="connsiteX0" fmla="*/ 1669733 w 1714500"/>
                    <a:gd name="connsiteY0" fmla="*/ 1870710 h 3505200"/>
                    <a:gd name="connsiteX1" fmla="*/ 1720215 w 1714500"/>
                    <a:gd name="connsiteY1" fmla="*/ 2166938 h 3505200"/>
                    <a:gd name="connsiteX2" fmla="*/ 1507808 w 1714500"/>
                    <a:gd name="connsiteY2" fmla="*/ 2795588 h 3505200"/>
                    <a:gd name="connsiteX3" fmla="*/ 1121093 w 1714500"/>
                    <a:gd name="connsiteY3" fmla="*/ 3084195 h 3505200"/>
                    <a:gd name="connsiteX4" fmla="*/ 991553 w 1714500"/>
                    <a:gd name="connsiteY4" fmla="*/ 3120390 h 3505200"/>
                    <a:gd name="connsiteX5" fmla="*/ 990600 w 1714500"/>
                    <a:gd name="connsiteY5" fmla="*/ 3466148 h 3505200"/>
                    <a:gd name="connsiteX6" fmla="*/ 960120 w 1714500"/>
                    <a:gd name="connsiteY6" fmla="*/ 3470910 h 3505200"/>
                    <a:gd name="connsiteX7" fmla="*/ 772478 w 1714500"/>
                    <a:gd name="connsiteY7" fmla="*/ 3505200 h 3505200"/>
                    <a:gd name="connsiteX8" fmla="*/ 729615 w 1714500"/>
                    <a:gd name="connsiteY8" fmla="*/ 3503295 h 3505200"/>
                    <a:gd name="connsiteX9" fmla="*/ 730568 w 1714500"/>
                    <a:gd name="connsiteY9" fmla="*/ 3158490 h 3505200"/>
                    <a:gd name="connsiteX10" fmla="*/ 659130 w 1714500"/>
                    <a:gd name="connsiteY10" fmla="*/ 3156585 h 3505200"/>
                    <a:gd name="connsiteX11" fmla="*/ 383858 w 1714500"/>
                    <a:gd name="connsiteY11" fmla="*/ 3098483 h 3505200"/>
                    <a:gd name="connsiteX12" fmla="*/ 125730 w 1714500"/>
                    <a:gd name="connsiteY12" fmla="*/ 2865120 h 3505200"/>
                    <a:gd name="connsiteX13" fmla="*/ 0 w 1714500"/>
                    <a:gd name="connsiteY13" fmla="*/ 2427923 h 3505200"/>
                    <a:gd name="connsiteX14" fmla="*/ 320993 w 1714500"/>
                    <a:gd name="connsiteY14" fmla="*/ 2317433 h 3505200"/>
                    <a:gd name="connsiteX15" fmla="*/ 451485 w 1714500"/>
                    <a:gd name="connsiteY15" fmla="*/ 2707958 h 3505200"/>
                    <a:gd name="connsiteX16" fmla="*/ 682943 w 1714500"/>
                    <a:gd name="connsiteY16" fmla="*/ 2860358 h 3505200"/>
                    <a:gd name="connsiteX17" fmla="*/ 730568 w 1714500"/>
                    <a:gd name="connsiteY17" fmla="*/ 2864168 h 3505200"/>
                    <a:gd name="connsiteX18" fmla="*/ 732473 w 1714500"/>
                    <a:gd name="connsiteY18" fmla="*/ 1761173 h 3505200"/>
                    <a:gd name="connsiteX19" fmla="*/ 576263 w 1714500"/>
                    <a:gd name="connsiteY19" fmla="*/ 1735455 h 3505200"/>
                    <a:gd name="connsiteX20" fmla="*/ 372428 w 1714500"/>
                    <a:gd name="connsiteY20" fmla="*/ 1660208 h 3505200"/>
                    <a:gd name="connsiteX21" fmla="*/ 138113 w 1714500"/>
                    <a:gd name="connsiteY21" fmla="*/ 1438275 h 3505200"/>
                    <a:gd name="connsiteX22" fmla="*/ 56198 w 1714500"/>
                    <a:gd name="connsiteY22" fmla="*/ 1079183 h 3505200"/>
                    <a:gd name="connsiteX23" fmla="*/ 298133 w 1714500"/>
                    <a:gd name="connsiteY23" fmla="*/ 448628 h 3505200"/>
                    <a:gd name="connsiteX24" fmla="*/ 628650 w 1714500"/>
                    <a:gd name="connsiteY24" fmla="*/ 239077 h 3505200"/>
                    <a:gd name="connsiteX25" fmla="*/ 735330 w 1714500"/>
                    <a:gd name="connsiteY25" fmla="*/ 206693 h 3505200"/>
                    <a:gd name="connsiteX26" fmla="*/ 735330 w 1714500"/>
                    <a:gd name="connsiteY26" fmla="*/ 36195 h 3505200"/>
                    <a:gd name="connsiteX27" fmla="*/ 778193 w 1714500"/>
                    <a:gd name="connsiteY27" fmla="*/ 30480 h 3505200"/>
                    <a:gd name="connsiteX28" fmla="*/ 965835 w 1714500"/>
                    <a:gd name="connsiteY28" fmla="*/ 2858 h 3505200"/>
                    <a:gd name="connsiteX29" fmla="*/ 996315 w 1714500"/>
                    <a:gd name="connsiteY29" fmla="*/ 0 h 3505200"/>
                    <a:gd name="connsiteX30" fmla="*/ 996315 w 1714500"/>
                    <a:gd name="connsiteY30" fmla="*/ 168593 h 3505200"/>
                    <a:gd name="connsiteX31" fmla="*/ 1097280 w 1714500"/>
                    <a:gd name="connsiteY31" fmla="*/ 171450 h 3505200"/>
                    <a:gd name="connsiteX32" fmla="*/ 1406843 w 1714500"/>
                    <a:gd name="connsiteY32" fmla="*/ 282893 h 3505200"/>
                    <a:gd name="connsiteX33" fmla="*/ 1657350 w 1714500"/>
                    <a:gd name="connsiteY33" fmla="*/ 763905 h 3505200"/>
                    <a:gd name="connsiteX34" fmla="*/ 1326833 w 1714500"/>
                    <a:gd name="connsiteY34" fmla="*/ 863918 h 3505200"/>
                    <a:gd name="connsiteX35" fmla="*/ 1209675 w 1714500"/>
                    <a:gd name="connsiteY35" fmla="*/ 568643 h 3505200"/>
                    <a:gd name="connsiteX36" fmla="*/ 1038225 w 1714500"/>
                    <a:gd name="connsiteY36" fmla="*/ 471488 h 3505200"/>
                    <a:gd name="connsiteX37" fmla="*/ 995363 w 1714500"/>
                    <a:gd name="connsiteY37" fmla="*/ 464820 h 3505200"/>
                    <a:gd name="connsiteX38" fmla="*/ 993458 w 1714500"/>
                    <a:gd name="connsiteY38" fmla="*/ 1460183 h 3505200"/>
                    <a:gd name="connsiteX39" fmla="*/ 1073468 w 1714500"/>
                    <a:gd name="connsiteY39" fmla="*/ 1471613 h 3505200"/>
                    <a:gd name="connsiteX40" fmla="*/ 1282065 w 1714500"/>
                    <a:gd name="connsiteY40" fmla="*/ 1513523 h 3505200"/>
                    <a:gd name="connsiteX41" fmla="*/ 1524953 w 1714500"/>
                    <a:gd name="connsiteY41" fmla="*/ 1651635 h 3505200"/>
                    <a:gd name="connsiteX42" fmla="*/ 1669733 w 1714500"/>
                    <a:gd name="connsiteY42" fmla="*/ 1870710 h 3505200"/>
                    <a:gd name="connsiteX43" fmla="*/ 1268730 w 1714500"/>
                    <a:gd name="connsiteY43" fmla="*/ 2624138 h 3505200"/>
                    <a:gd name="connsiteX44" fmla="*/ 1390650 w 1714500"/>
                    <a:gd name="connsiteY44" fmla="*/ 2236470 h 3505200"/>
                    <a:gd name="connsiteX45" fmla="*/ 1304925 w 1714500"/>
                    <a:gd name="connsiteY45" fmla="*/ 1945958 h 3505200"/>
                    <a:gd name="connsiteX46" fmla="*/ 1080135 w 1714500"/>
                    <a:gd name="connsiteY46" fmla="*/ 1820228 h 3505200"/>
                    <a:gd name="connsiteX47" fmla="*/ 992505 w 1714500"/>
                    <a:gd name="connsiteY47" fmla="*/ 1798320 h 3505200"/>
                    <a:gd name="connsiteX48" fmla="*/ 990600 w 1714500"/>
                    <a:gd name="connsiteY48" fmla="*/ 2830830 h 3505200"/>
                    <a:gd name="connsiteX49" fmla="*/ 1048703 w 1714500"/>
                    <a:gd name="connsiteY49" fmla="*/ 2808923 h 3505200"/>
                    <a:gd name="connsiteX50" fmla="*/ 1268730 w 1714500"/>
                    <a:gd name="connsiteY50" fmla="*/ 2624138 h 3505200"/>
                    <a:gd name="connsiteX51" fmla="*/ 732473 w 1714500"/>
                    <a:gd name="connsiteY51" fmla="*/ 1425893 h 3505200"/>
                    <a:gd name="connsiteX52" fmla="*/ 734378 w 1714500"/>
                    <a:gd name="connsiteY52" fmla="*/ 497205 h 3505200"/>
                    <a:gd name="connsiteX53" fmla="*/ 688658 w 1714500"/>
                    <a:gd name="connsiteY53" fmla="*/ 514350 h 3505200"/>
                    <a:gd name="connsiteX54" fmla="*/ 482917 w 1714500"/>
                    <a:gd name="connsiteY54" fmla="*/ 682943 h 3505200"/>
                    <a:gd name="connsiteX55" fmla="*/ 375285 w 1714500"/>
                    <a:gd name="connsiteY55" fmla="*/ 1006793 h 3505200"/>
                    <a:gd name="connsiteX56" fmla="*/ 465773 w 1714500"/>
                    <a:gd name="connsiteY56" fmla="*/ 1289685 h 3505200"/>
                    <a:gd name="connsiteX57" fmla="*/ 674370 w 1714500"/>
                    <a:gd name="connsiteY57" fmla="*/ 1411605 h 3505200"/>
                    <a:gd name="connsiteX58" fmla="*/ 732473 w 1714500"/>
                    <a:gd name="connsiteY58" fmla="*/ 1425893 h 350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714500" h="3505200">
                      <a:moveTo>
                        <a:pt x="1669733" y="1870710"/>
                      </a:moveTo>
                      <a:cubicBezTo>
                        <a:pt x="1703070" y="1959293"/>
                        <a:pt x="1720215" y="2058353"/>
                        <a:pt x="1720215" y="2166938"/>
                      </a:cubicBezTo>
                      <a:cubicBezTo>
                        <a:pt x="1720215" y="2406015"/>
                        <a:pt x="1648778" y="2615565"/>
                        <a:pt x="1507808" y="2795588"/>
                      </a:cubicBezTo>
                      <a:cubicBezTo>
                        <a:pt x="1402080" y="2930843"/>
                        <a:pt x="1273493" y="3027045"/>
                        <a:pt x="1121093" y="3084195"/>
                      </a:cubicBezTo>
                      <a:lnTo>
                        <a:pt x="991553" y="3120390"/>
                      </a:lnTo>
                      <a:lnTo>
                        <a:pt x="990600" y="3466148"/>
                      </a:lnTo>
                      <a:lnTo>
                        <a:pt x="960120" y="3470910"/>
                      </a:lnTo>
                      <a:lnTo>
                        <a:pt x="772478" y="3505200"/>
                      </a:lnTo>
                      <a:lnTo>
                        <a:pt x="729615" y="3503295"/>
                      </a:lnTo>
                      <a:lnTo>
                        <a:pt x="730568" y="3158490"/>
                      </a:lnTo>
                      <a:lnTo>
                        <a:pt x="659130" y="3156585"/>
                      </a:lnTo>
                      <a:cubicBezTo>
                        <a:pt x="550545" y="3148965"/>
                        <a:pt x="459105" y="3129915"/>
                        <a:pt x="383858" y="3098483"/>
                      </a:cubicBezTo>
                      <a:cubicBezTo>
                        <a:pt x="283845" y="3056573"/>
                        <a:pt x="198120" y="2979420"/>
                        <a:pt x="125730" y="2865120"/>
                      </a:cubicBezTo>
                      <a:cubicBezTo>
                        <a:pt x="53340" y="2750820"/>
                        <a:pt x="11430" y="2606040"/>
                        <a:pt x="0" y="2427923"/>
                      </a:cubicBezTo>
                      <a:lnTo>
                        <a:pt x="320993" y="2317433"/>
                      </a:lnTo>
                      <a:cubicBezTo>
                        <a:pt x="345758" y="2499360"/>
                        <a:pt x="388620" y="2629853"/>
                        <a:pt x="451485" y="2707958"/>
                      </a:cubicBezTo>
                      <a:cubicBezTo>
                        <a:pt x="519113" y="2790825"/>
                        <a:pt x="596265" y="2841308"/>
                        <a:pt x="682943" y="2860358"/>
                      </a:cubicBezTo>
                      <a:lnTo>
                        <a:pt x="730568" y="2864168"/>
                      </a:lnTo>
                      <a:lnTo>
                        <a:pt x="732473" y="1761173"/>
                      </a:lnTo>
                      <a:lnTo>
                        <a:pt x="576263" y="1735455"/>
                      </a:lnTo>
                      <a:cubicBezTo>
                        <a:pt x="509588" y="1717358"/>
                        <a:pt x="441008" y="1692593"/>
                        <a:pt x="372428" y="1660208"/>
                      </a:cubicBezTo>
                      <a:cubicBezTo>
                        <a:pt x="270510" y="1612583"/>
                        <a:pt x="192405" y="1539240"/>
                        <a:pt x="138113" y="1438275"/>
                      </a:cubicBezTo>
                      <a:cubicBezTo>
                        <a:pt x="82868" y="1337310"/>
                        <a:pt x="56198" y="1217295"/>
                        <a:pt x="56198" y="1079183"/>
                      </a:cubicBezTo>
                      <a:cubicBezTo>
                        <a:pt x="56198" y="833438"/>
                        <a:pt x="137160" y="622935"/>
                        <a:pt x="298133" y="448628"/>
                      </a:cubicBezTo>
                      <a:cubicBezTo>
                        <a:pt x="379095" y="360998"/>
                        <a:pt x="488633" y="290513"/>
                        <a:pt x="628650" y="239077"/>
                      </a:cubicBezTo>
                      <a:lnTo>
                        <a:pt x="735330" y="206693"/>
                      </a:lnTo>
                      <a:lnTo>
                        <a:pt x="735330" y="36195"/>
                      </a:lnTo>
                      <a:lnTo>
                        <a:pt x="778193" y="30480"/>
                      </a:lnTo>
                      <a:lnTo>
                        <a:pt x="965835" y="2858"/>
                      </a:lnTo>
                      <a:lnTo>
                        <a:pt x="996315" y="0"/>
                      </a:lnTo>
                      <a:lnTo>
                        <a:pt x="996315" y="168593"/>
                      </a:lnTo>
                      <a:lnTo>
                        <a:pt x="1097280" y="171450"/>
                      </a:lnTo>
                      <a:cubicBezTo>
                        <a:pt x="1222058" y="182880"/>
                        <a:pt x="1324928" y="220027"/>
                        <a:pt x="1406843" y="282893"/>
                      </a:cubicBezTo>
                      <a:cubicBezTo>
                        <a:pt x="1545908" y="388620"/>
                        <a:pt x="1629728" y="548640"/>
                        <a:pt x="1657350" y="763905"/>
                      </a:cubicBezTo>
                      <a:lnTo>
                        <a:pt x="1326833" y="863918"/>
                      </a:lnTo>
                      <a:cubicBezTo>
                        <a:pt x="1307783" y="730568"/>
                        <a:pt x="1268730" y="632460"/>
                        <a:pt x="1209675" y="568643"/>
                      </a:cubicBezTo>
                      <a:cubicBezTo>
                        <a:pt x="1164908" y="521017"/>
                        <a:pt x="1107758" y="488633"/>
                        <a:pt x="1038225" y="471488"/>
                      </a:cubicBezTo>
                      <a:lnTo>
                        <a:pt x="995363" y="464820"/>
                      </a:lnTo>
                      <a:lnTo>
                        <a:pt x="993458" y="1460183"/>
                      </a:lnTo>
                      <a:lnTo>
                        <a:pt x="1073468" y="1471613"/>
                      </a:lnTo>
                      <a:cubicBezTo>
                        <a:pt x="1173480" y="1486853"/>
                        <a:pt x="1243013" y="1500188"/>
                        <a:pt x="1282065" y="1513523"/>
                      </a:cubicBezTo>
                      <a:cubicBezTo>
                        <a:pt x="1381125" y="1546860"/>
                        <a:pt x="1462088" y="1592580"/>
                        <a:pt x="1524953" y="1651635"/>
                      </a:cubicBezTo>
                      <a:cubicBezTo>
                        <a:pt x="1587818" y="1708785"/>
                        <a:pt x="1635443" y="1782128"/>
                        <a:pt x="1669733" y="1870710"/>
                      </a:cubicBezTo>
                      <a:close/>
                      <a:moveTo>
                        <a:pt x="1268730" y="2624138"/>
                      </a:moveTo>
                      <a:cubicBezTo>
                        <a:pt x="1349693" y="2512695"/>
                        <a:pt x="1390650" y="2384108"/>
                        <a:pt x="1390650" y="2236470"/>
                      </a:cubicBezTo>
                      <a:cubicBezTo>
                        <a:pt x="1390650" y="2110740"/>
                        <a:pt x="1362075" y="2014538"/>
                        <a:pt x="1304925" y="1945958"/>
                      </a:cubicBezTo>
                      <a:cubicBezTo>
                        <a:pt x="1262063" y="1894523"/>
                        <a:pt x="1186815" y="1852613"/>
                        <a:pt x="1080135" y="1820228"/>
                      </a:cubicBezTo>
                      <a:lnTo>
                        <a:pt x="992505" y="1798320"/>
                      </a:lnTo>
                      <a:lnTo>
                        <a:pt x="990600" y="2830830"/>
                      </a:lnTo>
                      <a:lnTo>
                        <a:pt x="1048703" y="2808923"/>
                      </a:lnTo>
                      <a:cubicBezTo>
                        <a:pt x="1135380" y="2768918"/>
                        <a:pt x="1207770" y="2707005"/>
                        <a:pt x="1268730" y="2624138"/>
                      </a:cubicBezTo>
                      <a:moveTo>
                        <a:pt x="732473" y="1425893"/>
                      </a:moveTo>
                      <a:lnTo>
                        <a:pt x="734378" y="497205"/>
                      </a:lnTo>
                      <a:lnTo>
                        <a:pt x="688658" y="514350"/>
                      </a:lnTo>
                      <a:cubicBezTo>
                        <a:pt x="604838" y="554355"/>
                        <a:pt x="537210" y="609600"/>
                        <a:pt x="482917" y="682943"/>
                      </a:cubicBezTo>
                      <a:cubicBezTo>
                        <a:pt x="411480" y="780098"/>
                        <a:pt x="375285" y="887730"/>
                        <a:pt x="375285" y="1006793"/>
                      </a:cubicBezTo>
                      <a:cubicBezTo>
                        <a:pt x="375285" y="1124903"/>
                        <a:pt x="405765" y="1219200"/>
                        <a:pt x="465773" y="1289685"/>
                      </a:cubicBezTo>
                      <a:cubicBezTo>
                        <a:pt x="511492" y="1343025"/>
                        <a:pt x="581025" y="1383030"/>
                        <a:pt x="674370" y="1411605"/>
                      </a:cubicBezTo>
                      <a:lnTo>
                        <a:pt x="732473" y="1425893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52093950-B461-4544-9D34-057C941B61C5}"/>
                    </a:ext>
                  </a:extLst>
                </p:cNvPr>
                <p:cNvGrpSpPr/>
                <p:nvPr/>
              </p:nvGrpSpPr>
              <p:grpSpPr>
                <a:xfrm>
                  <a:off x="12470968" y="4620148"/>
                  <a:ext cx="435759" cy="1352099"/>
                  <a:chOff x="1968987" y="1811829"/>
                  <a:chExt cx="1022846" cy="3173751"/>
                </a:xfrm>
                <a:solidFill>
                  <a:schemeClr val="bg1"/>
                </a:solidFill>
              </p:grpSpPr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966E3A86-B11A-4D7D-899D-2BB3579B0565}"/>
                      </a:ext>
                    </a:extLst>
                  </p:cNvPr>
                  <p:cNvSpPr/>
                  <p:nvPr/>
                </p:nvSpPr>
                <p:spPr>
                  <a:xfrm>
                    <a:off x="1975571" y="4195005"/>
                    <a:ext cx="600075" cy="790575"/>
                  </a:xfrm>
                  <a:custGeom>
                    <a:avLst/>
                    <a:gdLst>
                      <a:gd name="connsiteX0" fmla="*/ 601980 w 600075"/>
                      <a:gd name="connsiteY0" fmla="*/ 791528 h 790575"/>
                      <a:gd name="connsiteX1" fmla="*/ 340995 w 600075"/>
                      <a:gd name="connsiteY1" fmla="*/ 649605 h 790575"/>
                      <a:gd name="connsiteX2" fmla="*/ 125730 w 600075"/>
                      <a:gd name="connsiteY2" fmla="*/ 437197 h 790575"/>
                      <a:gd name="connsiteX3" fmla="*/ 0 w 600075"/>
                      <a:gd name="connsiteY3" fmla="*/ 0 h 790575"/>
                      <a:gd name="connsiteX4" fmla="*/ 260985 w 600075"/>
                      <a:gd name="connsiteY4" fmla="*/ 141922 h 790575"/>
                      <a:gd name="connsiteX5" fmla="*/ 386715 w 600075"/>
                      <a:gd name="connsiteY5" fmla="*/ 579120 h 790575"/>
                      <a:gd name="connsiteX6" fmla="*/ 601980 w 600075"/>
                      <a:gd name="connsiteY6" fmla="*/ 791528 h 790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5" h="790575">
                        <a:moveTo>
                          <a:pt x="601980" y="791528"/>
                        </a:moveTo>
                        <a:lnTo>
                          <a:pt x="340995" y="649605"/>
                        </a:lnTo>
                        <a:cubicBezTo>
                          <a:pt x="259080" y="604838"/>
                          <a:pt x="187643" y="534353"/>
                          <a:pt x="125730" y="437197"/>
                        </a:cubicBezTo>
                        <a:cubicBezTo>
                          <a:pt x="53340" y="323850"/>
                          <a:pt x="11430" y="178118"/>
                          <a:pt x="0" y="0"/>
                        </a:cubicBezTo>
                        <a:lnTo>
                          <a:pt x="260985" y="141922"/>
                        </a:lnTo>
                        <a:cubicBezTo>
                          <a:pt x="272415" y="319088"/>
                          <a:pt x="314325" y="464820"/>
                          <a:pt x="386715" y="579120"/>
                        </a:cubicBezTo>
                        <a:cubicBezTo>
                          <a:pt x="448628" y="676275"/>
                          <a:pt x="520065" y="747713"/>
                          <a:pt x="601980" y="79152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B375DDF1-AA9E-43A0-A8DA-412ADFA996C3}"/>
                      </a:ext>
                    </a:extLst>
                  </p:cNvPr>
                  <p:cNvSpPr/>
                  <p:nvPr/>
                </p:nvSpPr>
                <p:spPr>
                  <a:xfrm>
                    <a:off x="1968987" y="4089376"/>
                    <a:ext cx="581026" cy="247649"/>
                  </a:xfrm>
                  <a:custGeom>
                    <a:avLst/>
                    <a:gdLst>
                      <a:gd name="connsiteX0" fmla="*/ 260985 w 581025"/>
                      <a:gd name="connsiteY0" fmla="*/ 251460 h 247650"/>
                      <a:gd name="connsiteX1" fmla="*/ 0 w 581025"/>
                      <a:gd name="connsiteY1" fmla="*/ 109538 h 247650"/>
                      <a:gd name="connsiteX2" fmla="*/ 320993 w 581025"/>
                      <a:gd name="connsiteY2" fmla="*/ 0 h 247650"/>
                      <a:gd name="connsiteX3" fmla="*/ 581978 w 581025"/>
                      <a:gd name="connsiteY3" fmla="*/ 140970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25" h="247650">
                        <a:moveTo>
                          <a:pt x="260985" y="251460"/>
                        </a:moveTo>
                        <a:lnTo>
                          <a:pt x="0" y="109538"/>
                        </a:lnTo>
                        <a:lnTo>
                          <a:pt x="320993" y="0"/>
                        </a:lnTo>
                        <a:lnTo>
                          <a:pt x="581978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6262C62E-87B3-4A38-8215-10B0952EB444}"/>
                      </a:ext>
                    </a:extLst>
                  </p:cNvPr>
                  <p:cNvSpPr/>
                  <p:nvPr/>
                </p:nvSpPr>
                <p:spPr>
                  <a:xfrm>
                    <a:off x="2051714" y="1973775"/>
                    <a:ext cx="940119" cy="1580196"/>
                  </a:xfrm>
                  <a:custGeom>
                    <a:avLst/>
                    <a:gdLst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833438 w 940118"/>
                      <a:gd name="connsiteY5" fmla="*/ 174308 h 1580197"/>
                      <a:gd name="connsiteX6" fmla="*/ 833437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592976 w 940118"/>
                      <a:gd name="connsiteY10" fmla="*/ 268101 h 1580197"/>
                      <a:gd name="connsiteX11" fmla="*/ 592932 w 940118"/>
                      <a:gd name="connsiteY11" fmla="*/ 268132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55232 w 940118"/>
                      <a:gd name="connsiteY17" fmla="*/ 380990 h 1580197"/>
                      <a:gd name="connsiteX18" fmla="*/ 454648 w 940118"/>
                      <a:gd name="connsiteY18" fmla="*/ 381569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63" fmla="*/ 679133 w 940118"/>
                      <a:gd name="connsiteY63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422910 w 940118"/>
                      <a:gd name="connsiteY22" fmla="*/ 483870 h 1580197"/>
                      <a:gd name="connsiteX23" fmla="*/ 367665 w 940118"/>
                      <a:gd name="connsiteY23" fmla="*/ 572453 h 1580197"/>
                      <a:gd name="connsiteX24" fmla="*/ 368618 w 940118"/>
                      <a:gd name="connsiteY24" fmla="*/ 573405 h 1580197"/>
                      <a:gd name="connsiteX25" fmla="*/ 317183 w 940118"/>
                      <a:gd name="connsiteY25" fmla="*/ 684847 h 1580197"/>
                      <a:gd name="connsiteX26" fmla="*/ 305241 w 940118"/>
                      <a:gd name="connsiteY26" fmla="*/ 678329 h 1580197"/>
                      <a:gd name="connsiteX27" fmla="*/ 305235 w 940118"/>
                      <a:gd name="connsiteY27" fmla="*/ 678350 h 1580197"/>
                      <a:gd name="connsiteX28" fmla="*/ 317183 w 940118"/>
                      <a:gd name="connsiteY28" fmla="*/ 684847 h 1580197"/>
                      <a:gd name="connsiteX29" fmla="*/ 260985 w 940118"/>
                      <a:gd name="connsiteY29" fmla="*/ 1014413 h 1580197"/>
                      <a:gd name="connsiteX30" fmla="*/ 342900 w 940118"/>
                      <a:gd name="connsiteY30" fmla="*/ 1373505 h 1580197"/>
                      <a:gd name="connsiteX31" fmla="*/ 546735 w 940118"/>
                      <a:gd name="connsiteY31" fmla="*/ 1580197 h 1580197"/>
                      <a:gd name="connsiteX32" fmla="*/ 285750 w 940118"/>
                      <a:gd name="connsiteY32" fmla="*/ 1438275 h 1580197"/>
                      <a:gd name="connsiteX33" fmla="*/ 81915 w 940118"/>
                      <a:gd name="connsiteY33" fmla="*/ 1231583 h 1580197"/>
                      <a:gd name="connsiteX34" fmla="*/ 0 w 940118"/>
                      <a:gd name="connsiteY34" fmla="*/ 872490 h 1580197"/>
                      <a:gd name="connsiteX35" fmla="*/ 56197 w 940118"/>
                      <a:gd name="connsiteY35" fmla="*/ 542925 h 1580197"/>
                      <a:gd name="connsiteX36" fmla="*/ 62441 w 940118"/>
                      <a:gd name="connsiteY36" fmla="*/ 546321 h 1580197"/>
                      <a:gd name="connsiteX37" fmla="*/ 62617 w 940118"/>
                      <a:gd name="connsiteY37" fmla="*/ 545909 h 1580197"/>
                      <a:gd name="connsiteX38" fmla="*/ 57150 w 940118"/>
                      <a:gd name="connsiteY38" fmla="*/ 542925 h 1580197"/>
                      <a:gd name="connsiteX39" fmla="*/ 107444 w 940118"/>
                      <a:gd name="connsiteY39" fmla="*/ 431896 h 1580197"/>
                      <a:gd name="connsiteX40" fmla="*/ 106680 w 940118"/>
                      <a:gd name="connsiteY40" fmla="*/ 431483 h 1580197"/>
                      <a:gd name="connsiteX41" fmla="*/ 161925 w 940118"/>
                      <a:gd name="connsiteY41" fmla="*/ 341948 h 1580197"/>
                      <a:gd name="connsiteX42" fmla="*/ 171758 w 940118"/>
                      <a:gd name="connsiteY42" fmla="*/ 347295 h 1580197"/>
                      <a:gd name="connsiteX43" fmla="*/ 171778 w 940118"/>
                      <a:gd name="connsiteY43" fmla="*/ 347270 h 1580197"/>
                      <a:gd name="connsiteX44" fmla="*/ 161925 w 940118"/>
                      <a:gd name="connsiteY44" fmla="*/ 341948 h 1580197"/>
                      <a:gd name="connsiteX45" fmla="*/ 227648 w 940118"/>
                      <a:gd name="connsiteY45" fmla="*/ 258128 h 1580197"/>
                      <a:gd name="connsiteX46" fmla="*/ 239906 w 940118"/>
                      <a:gd name="connsiteY46" fmla="*/ 264794 h 1580197"/>
                      <a:gd name="connsiteX47" fmla="*/ 240267 w 940118"/>
                      <a:gd name="connsiteY47" fmla="*/ 264453 h 1580197"/>
                      <a:gd name="connsiteX48" fmla="*/ 228600 w 940118"/>
                      <a:gd name="connsiteY48" fmla="*/ 258128 h 1580197"/>
                      <a:gd name="connsiteX49" fmla="*/ 242888 w 940118"/>
                      <a:gd name="connsiteY49" fmla="*/ 241935 h 1580197"/>
                      <a:gd name="connsiteX50" fmla="*/ 287315 w 940118"/>
                      <a:gd name="connsiteY50" fmla="*/ 198453 h 1580197"/>
                      <a:gd name="connsiteX51" fmla="*/ 286702 w 940118"/>
                      <a:gd name="connsiteY51" fmla="*/ 198120 h 1580197"/>
                      <a:gd name="connsiteX52" fmla="*/ 359092 w 940118"/>
                      <a:gd name="connsiteY52" fmla="*/ 140970 h 1580197"/>
                      <a:gd name="connsiteX53" fmla="*/ 378434 w 940118"/>
                      <a:gd name="connsiteY53" fmla="*/ 151488 h 1580197"/>
                      <a:gd name="connsiteX54" fmla="*/ 378837 w 940118"/>
                      <a:gd name="connsiteY54" fmla="*/ 151226 h 1580197"/>
                      <a:gd name="connsiteX55" fmla="*/ 360045 w 940118"/>
                      <a:gd name="connsiteY55" fmla="*/ 140970 h 1580197"/>
                      <a:gd name="connsiteX56" fmla="*/ 486263 w 940118"/>
                      <a:gd name="connsiteY56" fmla="*/ 68845 h 1580197"/>
                      <a:gd name="connsiteX57" fmla="*/ 485775 w 940118"/>
                      <a:gd name="connsiteY57" fmla="*/ 68580 h 1580197"/>
                      <a:gd name="connsiteX58" fmla="*/ 572452 w 940118"/>
                      <a:gd name="connsiteY58" fmla="*/ 32385 h 1580197"/>
                      <a:gd name="connsiteX59" fmla="*/ 595123 w 940118"/>
                      <a:gd name="connsiteY59" fmla="*/ 44713 h 1580197"/>
                      <a:gd name="connsiteX60" fmla="*/ 595672 w 940118"/>
                      <a:gd name="connsiteY60" fmla="*/ 44538 h 1580197"/>
                      <a:gd name="connsiteX61" fmla="*/ 573405 w 940118"/>
                      <a:gd name="connsiteY61" fmla="*/ 32385 h 1580197"/>
                      <a:gd name="connsiteX62" fmla="*/ 679133 w 940118"/>
                      <a:gd name="connsiteY62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391243 w 940118"/>
                      <a:gd name="connsiteY20" fmla="*/ 465814 h 1580197"/>
                      <a:gd name="connsiteX21" fmla="*/ 422910 w 940118"/>
                      <a:gd name="connsiteY21" fmla="*/ 483870 h 1580197"/>
                      <a:gd name="connsiteX22" fmla="*/ 367665 w 940118"/>
                      <a:gd name="connsiteY22" fmla="*/ 572453 h 1580197"/>
                      <a:gd name="connsiteX23" fmla="*/ 368618 w 940118"/>
                      <a:gd name="connsiteY23" fmla="*/ 573405 h 1580197"/>
                      <a:gd name="connsiteX24" fmla="*/ 317183 w 940118"/>
                      <a:gd name="connsiteY24" fmla="*/ 684847 h 1580197"/>
                      <a:gd name="connsiteX25" fmla="*/ 305241 w 940118"/>
                      <a:gd name="connsiteY25" fmla="*/ 678329 h 1580197"/>
                      <a:gd name="connsiteX26" fmla="*/ 305235 w 940118"/>
                      <a:gd name="connsiteY26" fmla="*/ 678350 h 1580197"/>
                      <a:gd name="connsiteX27" fmla="*/ 317183 w 940118"/>
                      <a:gd name="connsiteY27" fmla="*/ 684847 h 1580197"/>
                      <a:gd name="connsiteX28" fmla="*/ 260985 w 940118"/>
                      <a:gd name="connsiteY28" fmla="*/ 1014413 h 1580197"/>
                      <a:gd name="connsiteX29" fmla="*/ 342900 w 940118"/>
                      <a:gd name="connsiteY29" fmla="*/ 1373505 h 1580197"/>
                      <a:gd name="connsiteX30" fmla="*/ 546735 w 940118"/>
                      <a:gd name="connsiteY30" fmla="*/ 1580197 h 1580197"/>
                      <a:gd name="connsiteX31" fmla="*/ 285750 w 940118"/>
                      <a:gd name="connsiteY31" fmla="*/ 1438275 h 1580197"/>
                      <a:gd name="connsiteX32" fmla="*/ 81915 w 940118"/>
                      <a:gd name="connsiteY32" fmla="*/ 1231583 h 1580197"/>
                      <a:gd name="connsiteX33" fmla="*/ 0 w 940118"/>
                      <a:gd name="connsiteY33" fmla="*/ 872490 h 1580197"/>
                      <a:gd name="connsiteX34" fmla="*/ 56197 w 940118"/>
                      <a:gd name="connsiteY34" fmla="*/ 542925 h 1580197"/>
                      <a:gd name="connsiteX35" fmla="*/ 62441 w 940118"/>
                      <a:gd name="connsiteY35" fmla="*/ 546321 h 1580197"/>
                      <a:gd name="connsiteX36" fmla="*/ 62617 w 940118"/>
                      <a:gd name="connsiteY36" fmla="*/ 545909 h 1580197"/>
                      <a:gd name="connsiteX37" fmla="*/ 57150 w 940118"/>
                      <a:gd name="connsiteY37" fmla="*/ 542925 h 1580197"/>
                      <a:gd name="connsiteX38" fmla="*/ 107444 w 940118"/>
                      <a:gd name="connsiteY38" fmla="*/ 431896 h 1580197"/>
                      <a:gd name="connsiteX39" fmla="*/ 106680 w 940118"/>
                      <a:gd name="connsiteY39" fmla="*/ 431483 h 1580197"/>
                      <a:gd name="connsiteX40" fmla="*/ 161925 w 940118"/>
                      <a:gd name="connsiteY40" fmla="*/ 341948 h 1580197"/>
                      <a:gd name="connsiteX41" fmla="*/ 171758 w 940118"/>
                      <a:gd name="connsiteY41" fmla="*/ 347295 h 1580197"/>
                      <a:gd name="connsiteX42" fmla="*/ 171778 w 940118"/>
                      <a:gd name="connsiteY42" fmla="*/ 347270 h 1580197"/>
                      <a:gd name="connsiteX43" fmla="*/ 161925 w 940118"/>
                      <a:gd name="connsiteY43" fmla="*/ 341948 h 1580197"/>
                      <a:gd name="connsiteX44" fmla="*/ 227648 w 940118"/>
                      <a:gd name="connsiteY44" fmla="*/ 258128 h 1580197"/>
                      <a:gd name="connsiteX45" fmla="*/ 239906 w 940118"/>
                      <a:gd name="connsiteY45" fmla="*/ 264794 h 1580197"/>
                      <a:gd name="connsiteX46" fmla="*/ 240267 w 940118"/>
                      <a:gd name="connsiteY46" fmla="*/ 264453 h 1580197"/>
                      <a:gd name="connsiteX47" fmla="*/ 228600 w 940118"/>
                      <a:gd name="connsiteY47" fmla="*/ 258128 h 1580197"/>
                      <a:gd name="connsiteX48" fmla="*/ 242888 w 940118"/>
                      <a:gd name="connsiteY48" fmla="*/ 241935 h 1580197"/>
                      <a:gd name="connsiteX49" fmla="*/ 287315 w 940118"/>
                      <a:gd name="connsiteY49" fmla="*/ 198453 h 1580197"/>
                      <a:gd name="connsiteX50" fmla="*/ 286702 w 940118"/>
                      <a:gd name="connsiteY50" fmla="*/ 198120 h 1580197"/>
                      <a:gd name="connsiteX51" fmla="*/ 359092 w 940118"/>
                      <a:gd name="connsiteY51" fmla="*/ 140970 h 1580197"/>
                      <a:gd name="connsiteX52" fmla="*/ 378434 w 940118"/>
                      <a:gd name="connsiteY52" fmla="*/ 151488 h 1580197"/>
                      <a:gd name="connsiteX53" fmla="*/ 378837 w 940118"/>
                      <a:gd name="connsiteY53" fmla="*/ 151226 h 1580197"/>
                      <a:gd name="connsiteX54" fmla="*/ 360045 w 940118"/>
                      <a:gd name="connsiteY54" fmla="*/ 140970 h 1580197"/>
                      <a:gd name="connsiteX55" fmla="*/ 486263 w 940118"/>
                      <a:gd name="connsiteY55" fmla="*/ 68845 h 1580197"/>
                      <a:gd name="connsiteX56" fmla="*/ 485775 w 940118"/>
                      <a:gd name="connsiteY56" fmla="*/ 68580 h 1580197"/>
                      <a:gd name="connsiteX57" fmla="*/ 572452 w 940118"/>
                      <a:gd name="connsiteY57" fmla="*/ 32385 h 1580197"/>
                      <a:gd name="connsiteX58" fmla="*/ 595123 w 940118"/>
                      <a:gd name="connsiteY58" fmla="*/ 44713 h 1580197"/>
                      <a:gd name="connsiteX59" fmla="*/ 595672 w 940118"/>
                      <a:gd name="connsiteY59" fmla="*/ 44538 h 1580197"/>
                      <a:gd name="connsiteX60" fmla="*/ 573405 w 940118"/>
                      <a:gd name="connsiteY60" fmla="*/ 32385 h 1580197"/>
                      <a:gd name="connsiteX61" fmla="*/ 679133 w 940118"/>
                      <a:gd name="connsiteY61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422910 w 940118"/>
                      <a:gd name="connsiteY20" fmla="*/ 483870 h 1580197"/>
                      <a:gd name="connsiteX21" fmla="*/ 367665 w 940118"/>
                      <a:gd name="connsiteY21" fmla="*/ 572453 h 1580197"/>
                      <a:gd name="connsiteX22" fmla="*/ 368618 w 940118"/>
                      <a:gd name="connsiteY22" fmla="*/ 573405 h 1580197"/>
                      <a:gd name="connsiteX23" fmla="*/ 317183 w 940118"/>
                      <a:gd name="connsiteY23" fmla="*/ 684847 h 1580197"/>
                      <a:gd name="connsiteX24" fmla="*/ 305241 w 940118"/>
                      <a:gd name="connsiteY24" fmla="*/ 678329 h 1580197"/>
                      <a:gd name="connsiteX25" fmla="*/ 305235 w 940118"/>
                      <a:gd name="connsiteY25" fmla="*/ 678350 h 1580197"/>
                      <a:gd name="connsiteX26" fmla="*/ 317183 w 940118"/>
                      <a:gd name="connsiteY26" fmla="*/ 684847 h 1580197"/>
                      <a:gd name="connsiteX27" fmla="*/ 260985 w 940118"/>
                      <a:gd name="connsiteY27" fmla="*/ 1014413 h 1580197"/>
                      <a:gd name="connsiteX28" fmla="*/ 342900 w 940118"/>
                      <a:gd name="connsiteY28" fmla="*/ 1373505 h 1580197"/>
                      <a:gd name="connsiteX29" fmla="*/ 546735 w 940118"/>
                      <a:gd name="connsiteY29" fmla="*/ 1580197 h 1580197"/>
                      <a:gd name="connsiteX30" fmla="*/ 285750 w 940118"/>
                      <a:gd name="connsiteY30" fmla="*/ 1438275 h 1580197"/>
                      <a:gd name="connsiteX31" fmla="*/ 81915 w 940118"/>
                      <a:gd name="connsiteY31" fmla="*/ 1231583 h 1580197"/>
                      <a:gd name="connsiteX32" fmla="*/ 0 w 940118"/>
                      <a:gd name="connsiteY32" fmla="*/ 872490 h 1580197"/>
                      <a:gd name="connsiteX33" fmla="*/ 56197 w 940118"/>
                      <a:gd name="connsiteY33" fmla="*/ 542925 h 1580197"/>
                      <a:gd name="connsiteX34" fmla="*/ 62441 w 940118"/>
                      <a:gd name="connsiteY34" fmla="*/ 546321 h 1580197"/>
                      <a:gd name="connsiteX35" fmla="*/ 62617 w 940118"/>
                      <a:gd name="connsiteY35" fmla="*/ 545909 h 1580197"/>
                      <a:gd name="connsiteX36" fmla="*/ 57150 w 940118"/>
                      <a:gd name="connsiteY36" fmla="*/ 542925 h 1580197"/>
                      <a:gd name="connsiteX37" fmla="*/ 107444 w 940118"/>
                      <a:gd name="connsiteY37" fmla="*/ 431896 h 1580197"/>
                      <a:gd name="connsiteX38" fmla="*/ 106680 w 940118"/>
                      <a:gd name="connsiteY38" fmla="*/ 431483 h 1580197"/>
                      <a:gd name="connsiteX39" fmla="*/ 161925 w 940118"/>
                      <a:gd name="connsiteY39" fmla="*/ 341948 h 1580197"/>
                      <a:gd name="connsiteX40" fmla="*/ 171758 w 940118"/>
                      <a:gd name="connsiteY40" fmla="*/ 347295 h 1580197"/>
                      <a:gd name="connsiteX41" fmla="*/ 171778 w 940118"/>
                      <a:gd name="connsiteY41" fmla="*/ 347270 h 1580197"/>
                      <a:gd name="connsiteX42" fmla="*/ 161925 w 940118"/>
                      <a:gd name="connsiteY42" fmla="*/ 341948 h 1580197"/>
                      <a:gd name="connsiteX43" fmla="*/ 227648 w 940118"/>
                      <a:gd name="connsiteY43" fmla="*/ 258128 h 1580197"/>
                      <a:gd name="connsiteX44" fmla="*/ 239906 w 940118"/>
                      <a:gd name="connsiteY44" fmla="*/ 264794 h 1580197"/>
                      <a:gd name="connsiteX45" fmla="*/ 240267 w 940118"/>
                      <a:gd name="connsiteY45" fmla="*/ 264453 h 1580197"/>
                      <a:gd name="connsiteX46" fmla="*/ 228600 w 940118"/>
                      <a:gd name="connsiteY46" fmla="*/ 258128 h 1580197"/>
                      <a:gd name="connsiteX47" fmla="*/ 242888 w 940118"/>
                      <a:gd name="connsiteY47" fmla="*/ 241935 h 1580197"/>
                      <a:gd name="connsiteX48" fmla="*/ 287315 w 940118"/>
                      <a:gd name="connsiteY48" fmla="*/ 198453 h 1580197"/>
                      <a:gd name="connsiteX49" fmla="*/ 286702 w 940118"/>
                      <a:gd name="connsiteY49" fmla="*/ 198120 h 1580197"/>
                      <a:gd name="connsiteX50" fmla="*/ 359092 w 940118"/>
                      <a:gd name="connsiteY50" fmla="*/ 140970 h 1580197"/>
                      <a:gd name="connsiteX51" fmla="*/ 378434 w 940118"/>
                      <a:gd name="connsiteY51" fmla="*/ 151488 h 1580197"/>
                      <a:gd name="connsiteX52" fmla="*/ 378837 w 940118"/>
                      <a:gd name="connsiteY52" fmla="*/ 151226 h 1580197"/>
                      <a:gd name="connsiteX53" fmla="*/ 360045 w 940118"/>
                      <a:gd name="connsiteY53" fmla="*/ 140970 h 1580197"/>
                      <a:gd name="connsiteX54" fmla="*/ 486263 w 940118"/>
                      <a:gd name="connsiteY54" fmla="*/ 68845 h 1580197"/>
                      <a:gd name="connsiteX55" fmla="*/ 485775 w 940118"/>
                      <a:gd name="connsiteY55" fmla="*/ 68580 h 1580197"/>
                      <a:gd name="connsiteX56" fmla="*/ 572452 w 940118"/>
                      <a:gd name="connsiteY56" fmla="*/ 32385 h 1580197"/>
                      <a:gd name="connsiteX57" fmla="*/ 595123 w 940118"/>
                      <a:gd name="connsiteY57" fmla="*/ 44713 h 1580197"/>
                      <a:gd name="connsiteX58" fmla="*/ 595672 w 940118"/>
                      <a:gd name="connsiteY58" fmla="*/ 44538 h 1580197"/>
                      <a:gd name="connsiteX59" fmla="*/ 573405 w 940118"/>
                      <a:gd name="connsiteY59" fmla="*/ 32385 h 1580197"/>
                      <a:gd name="connsiteX60" fmla="*/ 679133 w 940118"/>
                      <a:gd name="connsiteY60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88633 w 940118"/>
                      <a:gd name="connsiteY17" fmla="*/ 400050 h 1580197"/>
                      <a:gd name="connsiteX18" fmla="*/ 422910 w 940118"/>
                      <a:gd name="connsiteY18" fmla="*/ 482918 h 1580197"/>
                      <a:gd name="connsiteX19" fmla="*/ 422910 w 940118"/>
                      <a:gd name="connsiteY19" fmla="*/ 483870 h 1580197"/>
                      <a:gd name="connsiteX20" fmla="*/ 367665 w 940118"/>
                      <a:gd name="connsiteY20" fmla="*/ 572453 h 1580197"/>
                      <a:gd name="connsiteX21" fmla="*/ 368618 w 940118"/>
                      <a:gd name="connsiteY21" fmla="*/ 573405 h 1580197"/>
                      <a:gd name="connsiteX22" fmla="*/ 317183 w 940118"/>
                      <a:gd name="connsiteY22" fmla="*/ 684847 h 1580197"/>
                      <a:gd name="connsiteX23" fmla="*/ 305241 w 940118"/>
                      <a:gd name="connsiteY23" fmla="*/ 678329 h 1580197"/>
                      <a:gd name="connsiteX24" fmla="*/ 305235 w 940118"/>
                      <a:gd name="connsiteY24" fmla="*/ 678350 h 1580197"/>
                      <a:gd name="connsiteX25" fmla="*/ 317183 w 940118"/>
                      <a:gd name="connsiteY25" fmla="*/ 684847 h 1580197"/>
                      <a:gd name="connsiteX26" fmla="*/ 260985 w 940118"/>
                      <a:gd name="connsiteY26" fmla="*/ 1014413 h 1580197"/>
                      <a:gd name="connsiteX27" fmla="*/ 342900 w 940118"/>
                      <a:gd name="connsiteY27" fmla="*/ 1373505 h 1580197"/>
                      <a:gd name="connsiteX28" fmla="*/ 546735 w 940118"/>
                      <a:gd name="connsiteY28" fmla="*/ 1580197 h 1580197"/>
                      <a:gd name="connsiteX29" fmla="*/ 285750 w 940118"/>
                      <a:gd name="connsiteY29" fmla="*/ 1438275 h 1580197"/>
                      <a:gd name="connsiteX30" fmla="*/ 81915 w 940118"/>
                      <a:gd name="connsiteY30" fmla="*/ 1231583 h 1580197"/>
                      <a:gd name="connsiteX31" fmla="*/ 0 w 940118"/>
                      <a:gd name="connsiteY31" fmla="*/ 872490 h 1580197"/>
                      <a:gd name="connsiteX32" fmla="*/ 56197 w 940118"/>
                      <a:gd name="connsiteY32" fmla="*/ 542925 h 1580197"/>
                      <a:gd name="connsiteX33" fmla="*/ 62441 w 940118"/>
                      <a:gd name="connsiteY33" fmla="*/ 546321 h 1580197"/>
                      <a:gd name="connsiteX34" fmla="*/ 62617 w 940118"/>
                      <a:gd name="connsiteY34" fmla="*/ 545909 h 1580197"/>
                      <a:gd name="connsiteX35" fmla="*/ 57150 w 940118"/>
                      <a:gd name="connsiteY35" fmla="*/ 542925 h 1580197"/>
                      <a:gd name="connsiteX36" fmla="*/ 107444 w 940118"/>
                      <a:gd name="connsiteY36" fmla="*/ 431896 h 1580197"/>
                      <a:gd name="connsiteX37" fmla="*/ 106680 w 940118"/>
                      <a:gd name="connsiteY37" fmla="*/ 431483 h 1580197"/>
                      <a:gd name="connsiteX38" fmla="*/ 161925 w 940118"/>
                      <a:gd name="connsiteY38" fmla="*/ 341948 h 1580197"/>
                      <a:gd name="connsiteX39" fmla="*/ 171758 w 940118"/>
                      <a:gd name="connsiteY39" fmla="*/ 347295 h 1580197"/>
                      <a:gd name="connsiteX40" fmla="*/ 171778 w 940118"/>
                      <a:gd name="connsiteY40" fmla="*/ 347270 h 1580197"/>
                      <a:gd name="connsiteX41" fmla="*/ 161925 w 940118"/>
                      <a:gd name="connsiteY41" fmla="*/ 341948 h 1580197"/>
                      <a:gd name="connsiteX42" fmla="*/ 227648 w 940118"/>
                      <a:gd name="connsiteY42" fmla="*/ 258128 h 1580197"/>
                      <a:gd name="connsiteX43" fmla="*/ 239906 w 940118"/>
                      <a:gd name="connsiteY43" fmla="*/ 264794 h 1580197"/>
                      <a:gd name="connsiteX44" fmla="*/ 240267 w 940118"/>
                      <a:gd name="connsiteY44" fmla="*/ 264453 h 1580197"/>
                      <a:gd name="connsiteX45" fmla="*/ 228600 w 940118"/>
                      <a:gd name="connsiteY45" fmla="*/ 258128 h 1580197"/>
                      <a:gd name="connsiteX46" fmla="*/ 242888 w 940118"/>
                      <a:gd name="connsiteY46" fmla="*/ 241935 h 1580197"/>
                      <a:gd name="connsiteX47" fmla="*/ 287315 w 940118"/>
                      <a:gd name="connsiteY47" fmla="*/ 198453 h 1580197"/>
                      <a:gd name="connsiteX48" fmla="*/ 286702 w 940118"/>
                      <a:gd name="connsiteY48" fmla="*/ 198120 h 1580197"/>
                      <a:gd name="connsiteX49" fmla="*/ 359092 w 940118"/>
                      <a:gd name="connsiteY49" fmla="*/ 140970 h 1580197"/>
                      <a:gd name="connsiteX50" fmla="*/ 378434 w 940118"/>
                      <a:gd name="connsiteY50" fmla="*/ 151488 h 1580197"/>
                      <a:gd name="connsiteX51" fmla="*/ 378837 w 940118"/>
                      <a:gd name="connsiteY51" fmla="*/ 151226 h 1580197"/>
                      <a:gd name="connsiteX52" fmla="*/ 360045 w 940118"/>
                      <a:gd name="connsiteY52" fmla="*/ 140970 h 1580197"/>
                      <a:gd name="connsiteX53" fmla="*/ 486263 w 940118"/>
                      <a:gd name="connsiteY53" fmla="*/ 68845 h 1580197"/>
                      <a:gd name="connsiteX54" fmla="*/ 485775 w 940118"/>
                      <a:gd name="connsiteY54" fmla="*/ 68580 h 1580197"/>
                      <a:gd name="connsiteX55" fmla="*/ 572452 w 940118"/>
                      <a:gd name="connsiteY55" fmla="*/ 32385 h 1580197"/>
                      <a:gd name="connsiteX56" fmla="*/ 595123 w 940118"/>
                      <a:gd name="connsiteY56" fmla="*/ 44713 h 1580197"/>
                      <a:gd name="connsiteX57" fmla="*/ 595672 w 940118"/>
                      <a:gd name="connsiteY57" fmla="*/ 44538 h 1580197"/>
                      <a:gd name="connsiteX58" fmla="*/ 573405 w 940118"/>
                      <a:gd name="connsiteY58" fmla="*/ 32385 h 1580197"/>
                      <a:gd name="connsiteX59" fmla="*/ 679133 w 940118"/>
                      <a:gd name="connsiteY59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620077 w 940118"/>
                      <a:gd name="connsiteY11" fmla="*/ 282893 h 1580197"/>
                      <a:gd name="connsiteX12" fmla="*/ 548076 w 940118"/>
                      <a:gd name="connsiteY12" fmla="*/ 339736 h 1580197"/>
                      <a:gd name="connsiteX13" fmla="*/ 548640 w 940118"/>
                      <a:gd name="connsiteY13" fmla="*/ 340043 h 1580197"/>
                      <a:gd name="connsiteX14" fmla="*/ 503873 w 940118"/>
                      <a:gd name="connsiteY14" fmla="*/ 383858 h 1580197"/>
                      <a:gd name="connsiteX15" fmla="*/ 488633 w 940118"/>
                      <a:gd name="connsiteY15" fmla="*/ 399098 h 1580197"/>
                      <a:gd name="connsiteX16" fmla="*/ 488633 w 940118"/>
                      <a:gd name="connsiteY16" fmla="*/ 400050 h 1580197"/>
                      <a:gd name="connsiteX17" fmla="*/ 422910 w 940118"/>
                      <a:gd name="connsiteY17" fmla="*/ 482918 h 1580197"/>
                      <a:gd name="connsiteX18" fmla="*/ 422910 w 940118"/>
                      <a:gd name="connsiteY18" fmla="*/ 483870 h 1580197"/>
                      <a:gd name="connsiteX19" fmla="*/ 367665 w 940118"/>
                      <a:gd name="connsiteY19" fmla="*/ 572453 h 1580197"/>
                      <a:gd name="connsiteX20" fmla="*/ 368618 w 940118"/>
                      <a:gd name="connsiteY20" fmla="*/ 573405 h 1580197"/>
                      <a:gd name="connsiteX21" fmla="*/ 317183 w 940118"/>
                      <a:gd name="connsiteY21" fmla="*/ 684847 h 1580197"/>
                      <a:gd name="connsiteX22" fmla="*/ 305241 w 940118"/>
                      <a:gd name="connsiteY22" fmla="*/ 678329 h 1580197"/>
                      <a:gd name="connsiteX23" fmla="*/ 305235 w 940118"/>
                      <a:gd name="connsiteY23" fmla="*/ 678350 h 1580197"/>
                      <a:gd name="connsiteX24" fmla="*/ 317183 w 940118"/>
                      <a:gd name="connsiteY24" fmla="*/ 684847 h 1580197"/>
                      <a:gd name="connsiteX25" fmla="*/ 260985 w 940118"/>
                      <a:gd name="connsiteY25" fmla="*/ 1014413 h 1580197"/>
                      <a:gd name="connsiteX26" fmla="*/ 342900 w 940118"/>
                      <a:gd name="connsiteY26" fmla="*/ 1373505 h 1580197"/>
                      <a:gd name="connsiteX27" fmla="*/ 546735 w 940118"/>
                      <a:gd name="connsiteY27" fmla="*/ 1580197 h 1580197"/>
                      <a:gd name="connsiteX28" fmla="*/ 285750 w 940118"/>
                      <a:gd name="connsiteY28" fmla="*/ 1438275 h 1580197"/>
                      <a:gd name="connsiteX29" fmla="*/ 81915 w 940118"/>
                      <a:gd name="connsiteY29" fmla="*/ 1231583 h 1580197"/>
                      <a:gd name="connsiteX30" fmla="*/ 0 w 940118"/>
                      <a:gd name="connsiteY30" fmla="*/ 872490 h 1580197"/>
                      <a:gd name="connsiteX31" fmla="*/ 56197 w 940118"/>
                      <a:gd name="connsiteY31" fmla="*/ 542925 h 1580197"/>
                      <a:gd name="connsiteX32" fmla="*/ 62441 w 940118"/>
                      <a:gd name="connsiteY32" fmla="*/ 546321 h 1580197"/>
                      <a:gd name="connsiteX33" fmla="*/ 62617 w 940118"/>
                      <a:gd name="connsiteY33" fmla="*/ 545909 h 1580197"/>
                      <a:gd name="connsiteX34" fmla="*/ 57150 w 940118"/>
                      <a:gd name="connsiteY34" fmla="*/ 542925 h 1580197"/>
                      <a:gd name="connsiteX35" fmla="*/ 107444 w 940118"/>
                      <a:gd name="connsiteY35" fmla="*/ 431896 h 1580197"/>
                      <a:gd name="connsiteX36" fmla="*/ 106680 w 940118"/>
                      <a:gd name="connsiteY36" fmla="*/ 431483 h 1580197"/>
                      <a:gd name="connsiteX37" fmla="*/ 161925 w 940118"/>
                      <a:gd name="connsiteY37" fmla="*/ 341948 h 1580197"/>
                      <a:gd name="connsiteX38" fmla="*/ 171758 w 940118"/>
                      <a:gd name="connsiteY38" fmla="*/ 347295 h 1580197"/>
                      <a:gd name="connsiteX39" fmla="*/ 171778 w 940118"/>
                      <a:gd name="connsiteY39" fmla="*/ 347270 h 1580197"/>
                      <a:gd name="connsiteX40" fmla="*/ 161925 w 940118"/>
                      <a:gd name="connsiteY40" fmla="*/ 341948 h 1580197"/>
                      <a:gd name="connsiteX41" fmla="*/ 227648 w 940118"/>
                      <a:gd name="connsiteY41" fmla="*/ 258128 h 1580197"/>
                      <a:gd name="connsiteX42" fmla="*/ 239906 w 940118"/>
                      <a:gd name="connsiteY42" fmla="*/ 264794 h 1580197"/>
                      <a:gd name="connsiteX43" fmla="*/ 240267 w 940118"/>
                      <a:gd name="connsiteY43" fmla="*/ 264453 h 1580197"/>
                      <a:gd name="connsiteX44" fmla="*/ 228600 w 940118"/>
                      <a:gd name="connsiteY44" fmla="*/ 258128 h 1580197"/>
                      <a:gd name="connsiteX45" fmla="*/ 242888 w 940118"/>
                      <a:gd name="connsiteY45" fmla="*/ 241935 h 1580197"/>
                      <a:gd name="connsiteX46" fmla="*/ 287315 w 940118"/>
                      <a:gd name="connsiteY46" fmla="*/ 198453 h 1580197"/>
                      <a:gd name="connsiteX47" fmla="*/ 286702 w 940118"/>
                      <a:gd name="connsiteY47" fmla="*/ 198120 h 1580197"/>
                      <a:gd name="connsiteX48" fmla="*/ 359092 w 940118"/>
                      <a:gd name="connsiteY48" fmla="*/ 140970 h 1580197"/>
                      <a:gd name="connsiteX49" fmla="*/ 378434 w 940118"/>
                      <a:gd name="connsiteY49" fmla="*/ 151488 h 1580197"/>
                      <a:gd name="connsiteX50" fmla="*/ 378837 w 940118"/>
                      <a:gd name="connsiteY50" fmla="*/ 151226 h 1580197"/>
                      <a:gd name="connsiteX51" fmla="*/ 360045 w 940118"/>
                      <a:gd name="connsiteY51" fmla="*/ 140970 h 1580197"/>
                      <a:gd name="connsiteX52" fmla="*/ 486263 w 940118"/>
                      <a:gd name="connsiteY52" fmla="*/ 68845 h 1580197"/>
                      <a:gd name="connsiteX53" fmla="*/ 485775 w 940118"/>
                      <a:gd name="connsiteY53" fmla="*/ 68580 h 1580197"/>
                      <a:gd name="connsiteX54" fmla="*/ 572452 w 940118"/>
                      <a:gd name="connsiteY54" fmla="*/ 32385 h 1580197"/>
                      <a:gd name="connsiteX55" fmla="*/ 595123 w 940118"/>
                      <a:gd name="connsiteY55" fmla="*/ 44713 h 1580197"/>
                      <a:gd name="connsiteX56" fmla="*/ 595672 w 940118"/>
                      <a:gd name="connsiteY56" fmla="*/ 44538 h 1580197"/>
                      <a:gd name="connsiteX57" fmla="*/ 573405 w 940118"/>
                      <a:gd name="connsiteY57" fmla="*/ 32385 h 1580197"/>
                      <a:gd name="connsiteX58" fmla="*/ 679133 w 940118"/>
                      <a:gd name="connsiteY58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620077 w 940118"/>
                      <a:gd name="connsiteY10" fmla="*/ 282893 h 1580197"/>
                      <a:gd name="connsiteX11" fmla="*/ 548076 w 940118"/>
                      <a:gd name="connsiteY11" fmla="*/ 339736 h 1580197"/>
                      <a:gd name="connsiteX12" fmla="*/ 548640 w 940118"/>
                      <a:gd name="connsiteY12" fmla="*/ 340043 h 1580197"/>
                      <a:gd name="connsiteX13" fmla="*/ 503873 w 940118"/>
                      <a:gd name="connsiteY13" fmla="*/ 383858 h 1580197"/>
                      <a:gd name="connsiteX14" fmla="*/ 488633 w 940118"/>
                      <a:gd name="connsiteY14" fmla="*/ 399098 h 1580197"/>
                      <a:gd name="connsiteX15" fmla="*/ 488633 w 940118"/>
                      <a:gd name="connsiteY15" fmla="*/ 400050 h 1580197"/>
                      <a:gd name="connsiteX16" fmla="*/ 422910 w 940118"/>
                      <a:gd name="connsiteY16" fmla="*/ 482918 h 1580197"/>
                      <a:gd name="connsiteX17" fmla="*/ 422910 w 940118"/>
                      <a:gd name="connsiteY17" fmla="*/ 483870 h 1580197"/>
                      <a:gd name="connsiteX18" fmla="*/ 367665 w 940118"/>
                      <a:gd name="connsiteY18" fmla="*/ 572453 h 1580197"/>
                      <a:gd name="connsiteX19" fmla="*/ 368618 w 940118"/>
                      <a:gd name="connsiteY19" fmla="*/ 573405 h 1580197"/>
                      <a:gd name="connsiteX20" fmla="*/ 317183 w 940118"/>
                      <a:gd name="connsiteY20" fmla="*/ 684847 h 1580197"/>
                      <a:gd name="connsiteX21" fmla="*/ 305241 w 940118"/>
                      <a:gd name="connsiteY21" fmla="*/ 678329 h 1580197"/>
                      <a:gd name="connsiteX22" fmla="*/ 305235 w 940118"/>
                      <a:gd name="connsiteY22" fmla="*/ 678350 h 1580197"/>
                      <a:gd name="connsiteX23" fmla="*/ 317183 w 940118"/>
                      <a:gd name="connsiteY23" fmla="*/ 684847 h 1580197"/>
                      <a:gd name="connsiteX24" fmla="*/ 260985 w 940118"/>
                      <a:gd name="connsiteY24" fmla="*/ 1014413 h 1580197"/>
                      <a:gd name="connsiteX25" fmla="*/ 342900 w 940118"/>
                      <a:gd name="connsiteY25" fmla="*/ 1373505 h 1580197"/>
                      <a:gd name="connsiteX26" fmla="*/ 546735 w 940118"/>
                      <a:gd name="connsiteY26" fmla="*/ 1580197 h 1580197"/>
                      <a:gd name="connsiteX27" fmla="*/ 285750 w 940118"/>
                      <a:gd name="connsiteY27" fmla="*/ 1438275 h 1580197"/>
                      <a:gd name="connsiteX28" fmla="*/ 81915 w 940118"/>
                      <a:gd name="connsiteY28" fmla="*/ 1231583 h 1580197"/>
                      <a:gd name="connsiteX29" fmla="*/ 0 w 940118"/>
                      <a:gd name="connsiteY29" fmla="*/ 872490 h 1580197"/>
                      <a:gd name="connsiteX30" fmla="*/ 56197 w 940118"/>
                      <a:gd name="connsiteY30" fmla="*/ 542925 h 1580197"/>
                      <a:gd name="connsiteX31" fmla="*/ 62441 w 940118"/>
                      <a:gd name="connsiteY31" fmla="*/ 546321 h 1580197"/>
                      <a:gd name="connsiteX32" fmla="*/ 62617 w 940118"/>
                      <a:gd name="connsiteY32" fmla="*/ 545909 h 1580197"/>
                      <a:gd name="connsiteX33" fmla="*/ 57150 w 940118"/>
                      <a:gd name="connsiteY33" fmla="*/ 542925 h 1580197"/>
                      <a:gd name="connsiteX34" fmla="*/ 107444 w 940118"/>
                      <a:gd name="connsiteY34" fmla="*/ 431896 h 1580197"/>
                      <a:gd name="connsiteX35" fmla="*/ 106680 w 940118"/>
                      <a:gd name="connsiteY35" fmla="*/ 431483 h 1580197"/>
                      <a:gd name="connsiteX36" fmla="*/ 161925 w 940118"/>
                      <a:gd name="connsiteY36" fmla="*/ 341948 h 1580197"/>
                      <a:gd name="connsiteX37" fmla="*/ 171758 w 940118"/>
                      <a:gd name="connsiteY37" fmla="*/ 347295 h 1580197"/>
                      <a:gd name="connsiteX38" fmla="*/ 171778 w 940118"/>
                      <a:gd name="connsiteY38" fmla="*/ 347270 h 1580197"/>
                      <a:gd name="connsiteX39" fmla="*/ 161925 w 940118"/>
                      <a:gd name="connsiteY39" fmla="*/ 341948 h 1580197"/>
                      <a:gd name="connsiteX40" fmla="*/ 227648 w 940118"/>
                      <a:gd name="connsiteY40" fmla="*/ 258128 h 1580197"/>
                      <a:gd name="connsiteX41" fmla="*/ 239906 w 940118"/>
                      <a:gd name="connsiteY41" fmla="*/ 264794 h 1580197"/>
                      <a:gd name="connsiteX42" fmla="*/ 240267 w 940118"/>
                      <a:gd name="connsiteY42" fmla="*/ 264453 h 1580197"/>
                      <a:gd name="connsiteX43" fmla="*/ 228600 w 940118"/>
                      <a:gd name="connsiteY43" fmla="*/ 258128 h 1580197"/>
                      <a:gd name="connsiteX44" fmla="*/ 242888 w 940118"/>
                      <a:gd name="connsiteY44" fmla="*/ 241935 h 1580197"/>
                      <a:gd name="connsiteX45" fmla="*/ 287315 w 940118"/>
                      <a:gd name="connsiteY45" fmla="*/ 198453 h 1580197"/>
                      <a:gd name="connsiteX46" fmla="*/ 286702 w 940118"/>
                      <a:gd name="connsiteY46" fmla="*/ 198120 h 1580197"/>
                      <a:gd name="connsiteX47" fmla="*/ 359092 w 940118"/>
                      <a:gd name="connsiteY47" fmla="*/ 140970 h 1580197"/>
                      <a:gd name="connsiteX48" fmla="*/ 378434 w 940118"/>
                      <a:gd name="connsiteY48" fmla="*/ 151488 h 1580197"/>
                      <a:gd name="connsiteX49" fmla="*/ 378837 w 940118"/>
                      <a:gd name="connsiteY49" fmla="*/ 151226 h 1580197"/>
                      <a:gd name="connsiteX50" fmla="*/ 360045 w 940118"/>
                      <a:gd name="connsiteY50" fmla="*/ 140970 h 1580197"/>
                      <a:gd name="connsiteX51" fmla="*/ 486263 w 940118"/>
                      <a:gd name="connsiteY51" fmla="*/ 68845 h 1580197"/>
                      <a:gd name="connsiteX52" fmla="*/ 485775 w 940118"/>
                      <a:gd name="connsiteY52" fmla="*/ 68580 h 1580197"/>
                      <a:gd name="connsiteX53" fmla="*/ 572452 w 940118"/>
                      <a:gd name="connsiteY53" fmla="*/ 32385 h 1580197"/>
                      <a:gd name="connsiteX54" fmla="*/ 595123 w 940118"/>
                      <a:gd name="connsiteY54" fmla="*/ 44713 h 1580197"/>
                      <a:gd name="connsiteX55" fmla="*/ 595672 w 940118"/>
                      <a:gd name="connsiteY55" fmla="*/ 44538 h 1580197"/>
                      <a:gd name="connsiteX56" fmla="*/ 573405 w 940118"/>
                      <a:gd name="connsiteY56" fmla="*/ 32385 h 1580197"/>
                      <a:gd name="connsiteX57" fmla="*/ 679133 w 940118"/>
                      <a:gd name="connsiteY57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747299 w 940118"/>
                      <a:gd name="connsiteY6" fmla="*/ 210278 h 1580197"/>
                      <a:gd name="connsiteX7" fmla="*/ 747713 w 940118"/>
                      <a:gd name="connsiteY7" fmla="*/ 210503 h 1580197"/>
                      <a:gd name="connsiteX8" fmla="*/ 620078 w 940118"/>
                      <a:gd name="connsiteY8" fmla="*/ 282893 h 1580197"/>
                      <a:gd name="connsiteX9" fmla="*/ 620077 w 940118"/>
                      <a:gd name="connsiteY9" fmla="*/ 282893 h 1580197"/>
                      <a:gd name="connsiteX10" fmla="*/ 548076 w 940118"/>
                      <a:gd name="connsiteY10" fmla="*/ 339736 h 1580197"/>
                      <a:gd name="connsiteX11" fmla="*/ 548640 w 940118"/>
                      <a:gd name="connsiteY11" fmla="*/ 340043 h 1580197"/>
                      <a:gd name="connsiteX12" fmla="*/ 503873 w 940118"/>
                      <a:gd name="connsiteY12" fmla="*/ 383858 h 1580197"/>
                      <a:gd name="connsiteX13" fmla="*/ 488633 w 940118"/>
                      <a:gd name="connsiteY13" fmla="*/ 399098 h 1580197"/>
                      <a:gd name="connsiteX14" fmla="*/ 488633 w 940118"/>
                      <a:gd name="connsiteY14" fmla="*/ 400050 h 1580197"/>
                      <a:gd name="connsiteX15" fmla="*/ 422910 w 940118"/>
                      <a:gd name="connsiteY15" fmla="*/ 482918 h 1580197"/>
                      <a:gd name="connsiteX16" fmla="*/ 422910 w 940118"/>
                      <a:gd name="connsiteY16" fmla="*/ 483870 h 1580197"/>
                      <a:gd name="connsiteX17" fmla="*/ 367665 w 940118"/>
                      <a:gd name="connsiteY17" fmla="*/ 572453 h 1580197"/>
                      <a:gd name="connsiteX18" fmla="*/ 368618 w 940118"/>
                      <a:gd name="connsiteY18" fmla="*/ 573405 h 1580197"/>
                      <a:gd name="connsiteX19" fmla="*/ 317183 w 940118"/>
                      <a:gd name="connsiteY19" fmla="*/ 684847 h 1580197"/>
                      <a:gd name="connsiteX20" fmla="*/ 305241 w 940118"/>
                      <a:gd name="connsiteY20" fmla="*/ 678329 h 1580197"/>
                      <a:gd name="connsiteX21" fmla="*/ 305235 w 940118"/>
                      <a:gd name="connsiteY21" fmla="*/ 678350 h 1580197"/>
                      <a:gd name="connsiteX22" fmla="*/ 317183 w 940118"/>
                      <a:gd name="connsiteY22" fmla="*/ 684847 h 1580197"/>
                      <a:gd name="connsiteX23" fmla="*/ 260985 w 940118"/>
                      <a:gd name="connsiteY23" fmla="*/ 1014413 h 1580197"/>
                      <a:gd name="connsiteX24" fmla="*/ 342900 w 940118"/>
                      <a:gd name="connsiteY24" fmla="*/ 1373505 h 1580197"/>
                      <a:gd name="connsiteX25" fmla="*/ 546735 w 940118"/>
                      <a:gd name="connsiteY25" fmla="*/ 1580197 h 1580197"/>
                      <a:gd name="connsiteX26" fmla="*/ 285750 w 940118"/>
                      <a:gd name="connsiteY26" fmla="*/ 1438275 h 1580197"/>
                      <a:gd name="connsiteX27" fmla="*/ 81915 w 940118"/>
                      <a:gd name="connsiteY27" fmla="*/ 1231583 h 1580197"/>
                      <a:gd name="connsiteX28" fmla="*/ 0 w 940118"/>
                      <a:gd name="connsiteY28" fmla="*/ 872490 h 1580197"/>
                      <a:gd name="connsiteX29" fmla="*/ 56197 w 940118"/>
                      <a:gd name="connsiteY29" fmla="*/ 542925 h 1580197"/>
                      <a:gd name="connsiteX30" fmla="*/ 62441 w 940118"/>
                      <a:gd name="connsiteY30" fmla="*/ 546321 h 1580197"/>
                      <a:gd name="connsiteX31" fmla="*/ 62617 w 940118"/>
                      <a:gd name="connsiteY31" fmla="*/ 545909 h 1580197"/>
                      <a:gd name="connsiteX32" fmla="*/ 57150 w 940118"/>
                      <a:gd name="connsiteY32" fmla="*/ 542925 h 1580197"/>
                      <a:gd name="connsiteX33" fmla="*/ 107444 w 940118"/>
                      <a:gd name="connsiteY33" fmla="*/ 431896 h 1580197"/>
                      <a:gd name="connsiteX34" fmla="*/ 106680 w 940118"/>
                      <a:gd name="connsiteY34" fmla="*/ 431483 h 1580197"/>
                      <a:gd name="connsiteX35" fmla="*/ 161925 w 940118"/>
                      <a:gd name="connsiteY35" fmla="*/ 341948 h 1580197"/>
                      <a:gd name="connsiteX36" fmla="*/ 171758 w 940118"/>
                      <a:gd name="connsiteY36" fmla="*/ 347295 h 1580197"/>
                      <a:gd name="connsiteX37" fmla="*/ 171778 w 940118"/>
                      <a:gd name="connsiteY37" fmla="*/ 347270 h 1580197"/>
                      <a:gd name="connsiteX38" fmla="*/ 161925 w 940118"/>
                      <a:gd name="connsiteY38" fmla="*/ 341948 h 1580197"/>
                      <a:gd name="connsiteX39" fmla="*/ 227648 w 940118"/>
                      <a:gd name="connsiteY39" fmla="*/ 258128 h 1580197"/>
                      <a:gd name="connsiteX40" fmla="*/ 239906 w 940118"/>
                      <a:gd name="connsiteY40" fmla="*/ 264794 h 1580197"/>
                      <a:gd name="connsiteX41" fmla="*/ 240267 w 940118"/>
                      <a:gd name="connsiteY41" fmla="*/ 264453 h 1580197"/>
                      <a:gd name="connsiteX42" fmla="*/ 228600 w 940118"/>
                      <a:gd name="connsiteY42" fmla="*/ 258128 h 1580197"/>
                      <a:gd name="connsiteX43" fmla="*/ 242888 w 940118"/>
                      <a:gd name="connsiteY43" fmla="*/ 241935 h 1580197"/>
                      <a:gd name="connsiteX44" fmla="*/ 287315 w 940118"/>
                      <a:gd name="connsiteY44" fmla="*/ 198453 h 1580197"/>
                      <a:gd name="connsiteX45" fmla="*/ 286702 w 940118"/>
                      <a:gd name="connsiteY45" fmla="*/ 198120 h 1580197"/>
                      <a:gd name="connsiteX46" fmla="*/ 359092 w 940118"/>
                      <a:gd name="connsiteY46" fmla="*/ 140970 h 1580197"/>
                      <a:gd name="connsiteX47" fmla="*/ 378434 w 940118"/>
                      <a:gd name="connsiteY47" fmla="*/ 151488 h 1580197"/>
                      <a:gd name="connsiteX48" fmla="*/ 378837 w 940118"/>
                      <a:gd name="connsiteY48" fmla="*/ 151226 h 1580197"/>
                      <a:gd name="connsiteX49" fmla="*/ 360045 w 940118"/>
                      <a:gd name="connsiteY49" fmla="*/ 140970 h 1580197"/>
                      <a:gd name="connsiteX50" fmla="*/ 486263 w 940118"/>
                      <a:gd name="connsiteY50" fmla="*/ 68845 h 1580197"/>
                      <a:gd name="connsiteX51" fmla="*/ 485775 w 940118"/>
                      <a:gd name="connsiteY51" fmla="*/ 68580 h 1580197"/>
                      <a:gd name="connsiteX52" fmla="*/ 572452 w 940118"/>
                      <a:gd name="connsiteY52" fmla="*/ 32385 h 1580197"/>
                      <a:gd name="connsiteX53" fmla="*/ 595123 w 940118"/>
                      <a:gd name="connsiteY53" fmla="*/ 44713 h 1580197"/>
                      <a:gd name="connsiteX54" fmla="*/ 595672 w 940118"/>
                      <a:gd name="connsiteY54" fmla="*/ 44538 h 1580197"/>
                      <a:gd name="connsiteX55" fmla="*/ 573405 w 940118"/>
                      <a:gd name="connsiteY55" fmla="*/ 32385 h 1580197"/>
                      <a:gd name="connsiteX56" fmla="*/ 679133 w 940118"/>
                      <a:gd name="connsiteY56" fmla="*/ 0 h 1580197"/>
                      <a:gd name="connsiteX0" fmla="*/ 832937 w 940118"/>
                      <a:gd name="connsiteY0" fmla="*/ 174035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747299 w 940118"/>
                      <a:gd name="connsiteY5" fmla="*/ 210278 h 1580197"/>
                      <a:gd name="connsiteX6" fmla="*/ 747713 w 940118"/>
                      <a:gd name="connsiteY6" fmla="*/ 210503 h 1580197"/>
                      <a:gd name="connsiteX7" fmla="*/ 620078 w 940118"/>
                      <a:gd name="connsiteY7" fmla="*/ 282893 h 1580197"/>
                      <a:gd name="connsiteX8" fmla="*/ 620077 w 940118"/>
                      <a:gd name="connsiteY8" fmla="*/ 282893 h 1580197"/>
                      <a:gd name="connsiteX9" fmla="*/ 548076 w 940118"/>
                      <a:gd name="connsiteY9" fmla="*/ 339736 h 1580197"/>
                      <a:gd name="connsiteX10" fmla="*/ 548640 w 940118"/>
                      <a:gd name="connsiteY10" fmla="*/ 340043 h 1580197"/>
                      <a:gd name="connsiteX11" fmla="*/ 503873 w 940118"/>
                      <a:gd name="connsiteY11" fmla="*/ 383858 h 1580197"/>
                      <a:gd name="connsiteX12" fmla="*/ 488633 w 940118"/>
                      <a:gd name="connsiteY12" fmla="*/ 399098 h 1580197"/>
                      <a:gd name="connsiteX13" fmla="*/ 488633 w 940118"/>
                      <a:gd name="connsiteY13" fmla="*/ 400050 h 1580197"/>
                      <a:gd name="connsiteX14" fmla="*/ 422910 w 940118"/>
                      <a:gd name="connsiteY14" fmla="*/ 482918 h 1580197"/>
                      <a:gd name="connsiteX15" fmla="*/ 422910 w 940118"/>
                      <a:gd name="connsiteY15" fmla="*/ 483870 h 1580197"/>
                      <a:gd name="connsiteX16" fmla="*/ 367665 w 940118"/>
                      <a:gd name="connsiteY16" fmla="*/ 572453 h 1580197"/>
                      <a:gd name="connsiteX17" fmla="*/ 368618 w 940118"/>
                      <a:gd name="connsiteY17" fmla="*/ 573405 h 1580197"/>
                      <a:gd name="connsiteX18" fmla="*/ 317183 w 940118"/>
                      <a:gd name="connsiteY18" fmla="*/ 684847 h 1580197"/>
                      <a:gd name="connsiteX19" fmla="*/ 305241 w 940118"/>
                      <a:gd name="connsiteY19" fmla="*/ 678329 h 1580197"/>
                      <a:gd name="connsiteX20" fmla="*/ 305235 w 940118"/>
                      <a:gd name="connsiteY20" fmla="*/ 678350 h 1580197"/>
                      <a:gd name="connsiteX21" fmla="*/ 317183 w 940118"/>
                      <a:gd name="connsiteY21" fmla="*/ 684847 h 1580197"/>
                      <a:gd name="connsiteX22" fmla="*/ 260985 w 940118"/>
                      <a:gd name="connsiteY22" fmla="*/ 1014413 h 1580197"/>
                      <a:gd name="connsiteX23" fmla="*/ 342900 w 940118"/>
                      <a:gd name="connsiteY23" fmla="*/ 1373505 h 1580197"/>
                      <a:gd name="connsiteX24" fmla="*/ 546735 w 940118"/>
                      <a:gd name="connsiteY24" fmla="*/ 1580197 h 1580197"/>
                      <a:gd name="connsiteX25" fmla="*/ 285750 w 940118"/>
                      <a:gd name="connsiteY25" fmla="*/ 1438275 h 1580197"/>
                      <a:gd name="connsiteX26" fmla="*/ 81915 w 940118"/>
                      <a:gd name="connsiteY26" fmla="*/ 1231583 h 1580197"/>
                      <a:gd name="connsiteX27" fmla="*/ 0 w 940118"/>
                      <a:gd name="connsiteY27" fmla="*/ 872490 h 1580197"/>
                      <a:gd name="connsiteX28" fmla="*/ 56197 w 940118"/>
                      <a:gd name="connsiteY28" fmla="*/ 542925 h 1580197"/>
                      <a:gd name="connsiteX29" fmla="*/ 62441 w 940118"/>
                      <a:gd name="connsiteY29" fmla="*/ 546321 h 1580197"/>
                      <a:gd name="connsiteX30" fmla="*/ 62617 w 940118"/>
                      <a:gd name="connsiteY30" fmla="*/ 545909 h 1580197"/>
                      <a:gd name="connsiteX31" fmla="*/ 57150 w 940118"/>
                      <a:gd name="connsiteY31" fmla="*/ 542925 h 1580197"/>
                      <a:gd name="connsiteX32" fmla="*/ 107444 w 940118"/>
                      <a:gd name="connsiteY32" fmla="*/ 431896 h 1580197"/>
                      <a:gd name="connsiteX33" fmla="*/ 106680 w 940118"/>
                      <a:gd name="connsiteY33" fmla="*/ 431483 h 1580197"/>
                      <a:gd name="connsiteX34" fmla="*/ 161925 w 940118"/>
                      <a:gd name="connsiteY34" fmla="*/ 341948 h 1580197"/>
                      <a:gd name="connsiteX35" fmla="*/ 171758 w 940118"/>
                      <a:gd name="connsiteY35" fmla="*/ 347295 h 1580197"/>
                      <a:gd name="connsiteX36" fmla="*/ 171778 w 940118"/>
                      <a:gd name="connsiteY36" fmla="*/ 347270 h 1580197"/>
                      <a:gd name="connsiteX37" fmla="*/ 161925 w 940118"/>
                      <a:gd name="connsiteY37" fmla="*/ 341948 h 1580197"/>
                      <a:gd name="connsiteX38" fmla="*/ 227648 w 940118"/>
                      <a:gd name="connsiteY38" fmla="*/ 258128 h 1580197"/>
                      <a:gd name="connsiteX39" fmla="*/ 239906 w 940118"/>
                      <a:gd name="connsiteY39" fmla="*/ 264794 h 1580197"/>
                      <a:gd name="connsiteX40" fmla="*/ 240267 w 940118"/>
                      <a:gd name="connsiteY40" fmla="*/ 264453 h 1580197"/>
                      <a:gd name="connsiteX41" fmla="*/ 228600 w 940118"/>
                      <a:gd name="connsiteY41" fmla="*/ 258128 h 1580197"/>
                      <a:gd name="connsiteX42" fmla="*/ 242888 w 940118"/>
                      <a:gd name="connsiteY42" fmla="*/ 241935 h 1580197"/>
                      <a:gd name="connsiteX43" fmla="*/ 287315 w 940118"/>
                      <a:gd name="connsiteY43" fmla="*/ 198453 h 1580197"/>
                      <a:gd name="connsiteX44" fmla="*/ 286702 w 940118"/>
                      <a:gd name="connsiteY44" fmla="*/ 198120 h 1580197"/>
                      <a:gd name="connsiteX45" fmla="*/ 359092 w 940118"/>
                      <a:gd name="connsiteY45" fmla="*/ 140970 h 1580197"/>
                      <a:gd name="connsiteX46" fmla="*/ 378434 w 940118"/>
                      <a:gd name="connsiteY46" fmla="*/ 151488 h 1580197"/>
                      <a:gd name="connsiteX47" fmla="*/ 378837 w 940118"/>
                      <a:gd name="connsiteY47" fmla="*/ 151226 h 1580197"/>
                      <a:gd name="connsiteX48" fmla="*/ 360045 w 940118"/>
                      <a:gd name="connsiteY48" fmla="*/ 140970 h 1580197"/>
                      <a:gd name="connsiteX49" fmla="*/ 486263 w 940118"/>
                      <a:gd name="connsiteY49" fmla="*/ 68845 h 1580197"/>
                      <a:gd name="connsiteX50" fmla="*/ 485775 w 940118"/>
                      <a:gd name="connsiteY50" fmla="*/ 68580 h 1580197"/>
                      <a:gd name="connsiteX51" fmla="*/ 572452 w 940118"/>
                      <a:gd name="connsiteY51" fmla="*/ 32385 h 1580197"/>
                      <a:gd name="connsiteX52" fmla="*/ 595123 w 940118"/>
                      <a:gd name="connsiteY52" fmla="*/ 44713 h 1580197"/>
                      <a:gd name="connsiteX53" fmla="*/ 595672 w 940118"/>
                      <a:gd name="connsiteY53" fmla="*/ 44538 h 1580197"/>
                      <a:gd name="connsiteX54" fmla="*/ 573405 w 940118"/>
                      <a:gd name="connsiteY54" fmla="*/ 32385 h 1580197"/>
                      <a:gd name="connsiteX55" fmla="*/ 679133 w 940118"/>
                      <a:gd name="connsiteY5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95672 w 940118"/>
                      <a:gd name="connsiteY50" fmla="*/ 44538 h 1580197"/>
                      <a:gd name="connsiteX51" fmla="*/ 573405 w 940118"/>
                      <a:gd name="connsiteY51" fmla="*/ 32385 h 1580197"/>
                      <a:gd name="connsiteX52" fmla="*/ 679133 w 940118"/>
                      <a:gd name="connsiteY5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73405 w 940118"/>
                      <a:gd name="connsiteY50" fmla="*/ 32385 h 1580197"/>
                      <a:gd name="connsiteX51" fmla="*/ 679133 w 940118"/>
                      <a:gd name="connsiteY5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486263 w 940118"/>
                      <a:gd name="connsiteY45" fmla="*/ 68845 h 1580197"/>
                      <a:gd name="connsiteX46" fmla="*/ 485775 w 940118"/>
                      <a:gd name="connsiteY46" fmla="*/ 68580 h 1580197"/>
                      <a:gd name="connsiteX47" fmla="*/ 572452 w 940118"/>
                      <a:gd name="connsiteY47" fmla="*/ 32385 h 1580197"/>
                      <a:gd name="connsiteX48" fmla="*/ 595123 w 940118"/>
                      <a:gd name="connsiteY48" fmla="*/ 44713 h 1580197"/>
                      <a:gd name="connsiteX49" fmla="*/ 573405 w 940118"/>
                      <a:gd name="connsiteY49" fmla="*/ 32385 h 1580197"/>
                      <a:gd name="connsiteX50" fmla="*/ 679133 w 940118"/>
                      <a:gd name="connsiteY5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486263 w 940118"/>
                      <a:gd name="connsiteY44" fmla="*/ 68845 h 1580197"/>
                      <a:gd name="connsiteX45" fmla="*/ 485775 w 940118"/>
                      <a:gd name="connsiteY45" fmla="*/ 68580 h 1580197"/>
                      <a:gd name="connsiteX46" fmla="*/ 572452 w 940118"/>
                      <a:gd name="connsiteY46" fmla="*/ 32385 h 1580197"/>
                      <a:gd name="connsiteX47" fmla="*/ 595123 w 940118"/>
                      <a:gd name="connsiteY47" fmla="*/ 44713 h 1580197"/>
                      <a:gd name="connsiteX48" fmla="*/ 573405 w 940118"/>
                      <a:gd name="connsiteY48" fmla="*/ 32385 h 1580197"/>
                      <a:gd name="connsiteX49" fmla="*/ 679133 w 940118"/>
                      <a:gd name="connsiteY4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486263 w 940118"/>
                      <a:gd name="connsiteY43" fmla="*/ 68845 h 1580197"/>
                      <a:gd name="connsiteX44" fmla="*/ 485775 w 940118"/>
                      <a:gd name="connsiteY44" fmla="*/ 68580 h 1580197"/>
                      <a:gd name="connsiteX45" fmla="*/ 572452 w 940118"/>
                      <a:gd name="connsiteY45" fmla="*/ 32385 h 1580197"/>
                      <a:gd name="connsiteX46" fmla="*/ 595123 w 940118"/>
                      <a:gd name="connsiteY46" fmla="*/ 44713 h 1580197"/>
                      <a:gd name="connsiteX47" fmla="*/ 573405 w 940118"/>
                      <a:gd name="connsiteY47" fmla="*/ 32385 h 1580197"/>
                      <a:gd name="connsiteX48" fmla="*/ 679133 w 940118"/>
                      <a:gd name="connsiteY4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87315 w 940118"/>
                      <a:gd name="connsiteY39" fmla="*/ 198453 h 1580197"/>
                      <a:gd name="connsiteX40" fmla="*/ 286702 w 940118"/>
                      <a:gd name="connsiteY40" fmla="*/ 198120 h 1580197"/>
                      <a:gd name="connsiteX41" fmla="*/ 359092 w 940118"/>
                      <a:gd name="connsiteY41" fmla="*/ 140970 h 1580197"/>
                      <a:gd name="connsiteX42" fmla="*/ 486263 w 940118"/>
                      <a:gd name="connsiteY42" fmla="*/ 68845 h 1580197"/>
                      <a:gd name="connsiteX43" fmla="*/ 485775 w 940118"/>
                      <a:gd name="connsiteY43" fmla="*/ 68580 h 1580197"/>
                      <a:gd name="connsiteX44" fmla="*/ 572452 w 940118"/>
                      <a:gd name="connsiteY44" fmla="*/ 32385 h 1580197"/>
                      <a:gd name="connsiteX45" fmla="*/ 595123 w 940118"/>
                      <a:gd name="connsiteY45" fmla="*/ 44713 h 1580197"/>
                      <a:gd name="connsiteX46" fmla="*/ 573405 w 940118"/>
                      <a:gd name="connsiteY46" fmla="*/ 32385 h 1580197"/>
                      <a:gd name="connsiteX47" fmla="*/ 679133 w 940118"/>
                      <a:gd name="connsiteY4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28600 w 940118"/>
                      <a:gd name="connsiteY37" fmla="*/ 258128 h 1580197"/>
                      <a:gd name="connsiteX38" fmla="*/ 287315 w 940118"/>
                      <a:gd name="connsiteY38" fmla="*/ 198453 h 1580197"/>
                      <a:gd name="connsiteX39" fmla="*/ 286702 w 940118"/>
                      <a:gd name="connsiteY39" fmla="*/ 198120 h 1580197"/>
                      <a:gd name="connsiteX40" fmla="*/ 359092 w 940118"/>
                      <a:gd name="connsiteY40" fmla="*/ 140970 h 1580197"/>
                      <a:gd name="connsiteX41" fmla="*/ 486263 w 940118"/>
                      <a:gd name="connsiteY41" fmla="*/ 68845 h 1580197"/>
                      <a:gd name="connsiteX42" fmla="*/ 485775 w 940118"/>
                      <a:gd name="connsiteY42" fmla="*/ 68580 h 1580197"/>
                      <a:gd name="connsiteX43" fmla="*/ 572452 w 940118"/>
                      <a:gd name="connsiteY43" fmla="*/ 32385 h 1580197"/>
                      <a:gd name="connsiteX44" fmla="*/ 595123 w 940118"/>
                      <a:gd name="connsiteY44" fmla="*/ 44713 h 1580197"/>
                      <a:gd name="connsiteX45" fmla="*/ 573405 w 940118"/>
                      <a:gd name="connsiteY45" fmla="*/ 32385 h 1580197"/>
                      <a:gd name="connsiteX46" fmla="*/ 679133 w 940118"/>
                      <a:gd name="connsiteY46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87315 w 940118"/>
                      <a:gd name="connsiteY37" fmla="*/ 198453 h 1580197"/>
                      <a:gd name="connsiteX38" fmla="*/ 286702 w 940118"/>
                      <a:gd name="connsiteY38" fmla="*/ 198120 h 1580197"/>
                      <a:gd name="connsiteX39" fmla="*/ 359092 w 940118"/>
                      <a:gd name="connsiteY39" fmla="*/ 140970 h 1580197"/>
                      <a:gd name="connsiteX40" fmla="*/ 486263 w 940118"/>
                      <a:gd name="connsiteY40" fmla="*/ 68845 h 1580197"/>
                      <a:gd name="connsiteX41" fmla="*/ 485775 w 940118"/>
                      <a:gd name="connsiteY41" fmla="*/ 68580 h 1580197"/>
                      <a:gd name="connsiteX42" fmla="*/ 572452 w 940118"/>
                      <a:gd name="connsiteY42" fmla="*/ 32385 h 1580197"/>
                      <a:gd name="connsiteX43" fmla="*/ 595123 w 940118"/>
                      <a:gd name="connsiteY43" fmla="*/ 44713 h 1580197"/>
                      <a:gd name="connsiteX44" fmla="*/ 573405 w 940118"/>
                      <a:gd name="connsiteY44" fmla="*/ 32385 h 1580197"/>
                      <a:gd name="connsiteX45" fmla="*/ 679133 w 940118"/>
                      <a:gd name="connsiteY4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87315 w 940118"/>
                      <a:gd name="connsiteY36" fmla="*/ 198453 h 1580197"/>
                      <a:gd name="connsiteX37" fmla="*/ 286702 w 940118"/>
                      <a:gd name="connsiteY37" fmla="*/ 198120 h 1580197"/>
                      <a:gd name="connsiteX38" fmla="*/ 359092 w 940118"/>
                      <a:gd name="connsiteY38" fmla="*/ 140970 h 1580197"/>
                      <a:gd name="connsiteX39" fmla="*/ 486263 w 940118"/>
                      <a:gd name="connsiteY39" fmla="*/ 68845 h 1580197"/>
                      <a:gd name="connsiteX40" fmla="*/ 485775 w 940118"/>
                      <a:gd name="connsiteY40" fmla="*/ 68580 h 1580197"/>
                      <a:gd name="connsiteX41" fmla="*/ 572452 w 940118"/>
                      <a:gd name="connsiteY41" fmla="*/ 32385 h 1580197"/>
                      <a:gd name="connsiteX42" fmla="*/ 595123 w 940118"/>
                      <a:gd name="connsiteY42" fmla="*/ 44713 h 1580197"/>
                      <a:gd name="connsiteX43" fmla="*/ 573405 w 940118"/>
                      <a:gd name="connsiteY43" fmla="*/ 32385 h 1580197"/>
                      <a:gd name="connsiteX44" fmla="*/ 679133 w 940118"/>
                      <a:gd name="connsiteY44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61925 w 940118"/>
                      <a:gd name="connsiteY33" fmla="*/ 341948 h 1580197"/>
                      <a:gd name="connsiteX34" fmla="*/ 227648 w 940118"/>
                      <a:gd name="connsiteY34" fmla="*/ 258128 h 1580197"/>
                      <a:gd name="connsiteX35" fmla="*/ 287315 w 940118"/>
                      <a:gd name="connsiteY35" fmla="*/ 198453 h 1580197"/>
                      <a:gd name="connsiteX36" fmla="*/ 286702 w 940118"/>
                      <a:gd name="connsiteY36" fmla="*/ 198120 h 1580197"/>
                      <a:gd name="connsiteX37" fmla="*/ 359092 w 940118"/>
                      <a:gd name="connsiteY37" fmla="*/ 140970 h 1580197"/>
                      <a:gd name="connsiteX38" fmla="*/ 486263 w 940118"/>
                      <a:gd name="connsiteY38" fmla="*/ 68845 h 1580197"/>
                      <a:gd name="connsiteX39" fmla="*/ 485775 w 940118"/>
                      <a:gd name="connsiteY39" fmla="*/ 68580 h 1580197"/>
                      <a:gd name="connsiteX40" fmla="*/ 572452 w 940118"/>
                      <a:gd name="connsiteY40" fmla="*/ 32385 h 1580197"/>
                      <a:gd name="connsiteX41" fmla="*/ 595123 w 940118"/>
                      <a:gd name="connsiteY41" fmla="*/ 44713 h 1580197"/>
                      <a:gd name="connsiteX42" fmla="*/ 573405 w 940118"/>
                      <a:gd name="connsiteY42" fmla="*/ 32385 h 1580197"/>
                      <a:gd name="connsiteX43" fmla="*/ 679133 w 940118"/>
                      <a:gd name="connsiteY43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227648 w 940118"/>
                      <a:gd name="connsiteY33" fmla="*/ 258128 h 1580197"/>
                      <a:gd name="connsiteX34" fmla="*/ 287315 w 940118"/>
                      <a:gd name="connsiteY34" fmla="*/ 198453 h 1580197"/>
                      <a:gd name="connsiteX35" fmla="*/ 286702 w 940118"/>
                      <a:gd name="connsiteY35" fmla="*/ 198120 h 1580197"/>
                      <a:gd name="connsiteX36" fmla="*/ 359092 w 940118"/>
                      <a:gd name="connsiteY36" fmla="*/ 140970 h 1580197"/>
                      <a:gd name="connsiteX37" fmla="*/ 486263 w 940118"/>
                      <a:gd name="connsiteY37" fmla="*/ 68845 h 1580197"/>
                      <a:gd name="connsiteX38" fmla="*/ 485775 w 940118"/>
                      <a:gd name="connsiteY38" fmla="*/ 68580 h 1580197"/>
                      <a:gd name="connsiteX39" fmla="*/ 572452 w 940118"/>
                      <a:gd name="connsiteY39" fmla="*/ 32385 h 1580197"/>
                      <a:gd name="connsiteX40" fmla="*/ 595123 w 940118"/>
                      <a:gd name="connsiteY40" fmla="*/ 44713 h 1580197"/>
                      <a:gd name="connsiteX41" fmla="*/ 573405 w 940118"/>
                      <a:gd name="connsiteY41" fmla="*/ 32385 h 1580197"/>
                      <a:gd name="connsiteX42" fmla="*/ 679133 w 940118"/>
                      <a:gd name="connsiteY4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227648 w 940118"/>
                      <a:gd name="connsiteY32" fmla="*/ 258128 h 1580197"/>
                      <a:gd name="connsiteX33" fmla="*/ 287315 w 940118"/>
                      <a:gd name="connsiteY33" fmla="*/ 198453 h 1580197"/>
                      <a:gd name="connsiteX34" fmla="*/ 286702 w 940118"/>
                      <a:gd name="connsiteY34" fmla="*/ 198120 h 1580197"/>
                      <a:gd name="connsiteX35" fmla="*/ 359092 w 940118"/>
                      <a:gd name="connsiteY35" fmla="*/ 140970 h 1580197"/>
                      <a:gd name="connsiteX36" fmla="*/ 486263 w 940118"/>
                      <a:gd name="connsiteY36" fmla="*/ 68845 h 1580197"/>
                      <a:gd name="connsiteX37" fmla="*/ 485775 w 940118"/>
                      <a:gd name="connsiteY37" fmla="*/ 68580 h 1580197"/>
                      <a:gd name="connsiteX38" fmla="*/ 572452 w 940118"/>
                      <a:gd name="connsiteY38" fmla="*/ 32385 h 1580197"/>
                      <a:gd name="connsiteX39" fmla="*/ 595123 w 940118"/>
                      <a:gd name="connsiteY39" fmla="*/ 44713 h 1580197"/>
                      <a:gd name="connsiteX40" fmla="*/ 573405 w 940118"/>
                      <a:gd name="connsiteY40" fmla="*/ 32385 h 1580197"/>
                      <a:gd name="connsiteX41" fmla="*/ 679133 w 940118"/>
                      <a:gd name="connsiteY4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286702 w 940118"/>
                      <a:gd name="connsiteY33" fmla="*/ 198120 h 1580197"/>
                      <a:gd name="connsiteX34" fmla="*/ 359092 w 940118"/>
                      <a:gd name="connsiteY34" fmla="*/ 140970 h 1580197"/>
                      <a:gd name="connsiteX35" fmla="*/ 486263 w 940118"/>
                      <a:gd name="connsiteY35" fmla="*/ 68845 h 1580197"/>
                      <a:gd name="connsiteX36" fmla="*/ 485775 w 940118"/>
                      <a:gd name="connsiteY36" fmla="*/ 68580 h 1580197"/>
                      <a:gd name="connsiteX37" fmla="*/ 572452 w 940118"/>
                      <a:gd name="connsiteY37" fmla="*/ 32385 h 1580197"/>
                      <a:gd name="connsiteX38" fmla="*/ 595123 w 940118"/>
                      <a:gd name="connsiteY38" fmla="*/ 44713 h 1580197"/>
                      <a:gd name="connsiteX39" fmla="*/ 573405 w 940118"/>
                      <a:gd name="connsiteY39" fmla="*/ 32385 h 1580197"/>
                      <a:gd name="connsiteX40" fmla="*/ 679133 w 940118"/>
                      <a:gd name="connsiteY4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95123 w 940118"/>
                      <a:gd name="connsiteY37" fmla="*/ 44713 h 1580197"/>
                      <a:gd name="connsiteX38" fmla="*/ 573405 w 940118"/>
                      <a:gd name="connsiteY38" fmla="*/ 32385 h 1580197"/>
                      <a:gd name="connsiteX39" fmla="*/ 679133 w 940118"/>
                      <a:gd name="connsiteY3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73405 w 940118"/>
                      <a:gd name="connsiteY37" fmla="*/ 32385 h 1580197"/>
                      <a:gd name="connsiteX38" fmla="*/ 679133 w 940118"/>
                      <a:gd name="connsiteY3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05235 w 940118"/>
                      <a:gd name="connsiteY16" fmla="*/ 678350 h 1580197"/>
                      <a:gd name="connsiteX17" fmla="*/ 317183 w 940118"/>
                      <a:gd name="connsiteY17" fmla="*/ 684847 h 1580197"/>
                      <a:gd name="connsiteX18" fmla="*/ 260985 w 940118"/>
                      <a:gd name="connsiteY18" fmla="*/ 1014413 h 1580197"/>
                      <a:gd name="connsiteX19" fmla="*/ 342900 w 940118"/>
                      <a:gd name="connsiteY19" fmla="*/ 1373505 h 1580197"/>
                      <a:gd name="connsiteX20" fmla="*/ 546735 w 940118"/>
                      <a:gd name="connsiteY20" fmla="*/ 1580197 h 1580197"/>
                      <a:gd name="connsiteX21" fmla="*/ 285750 w 940118"/>
                      <a:gd name="connsiteY21" fmla="*/ 1438275 h 1580197"/>
                      <a:gd name="connsiteX22" fmla="*/ 81915 w 940118"/>
                      <a:gd name="connsiteY22" fmla="*/ 1231583 h 1580197"/>
                      <a:gd name="connsiteX23" fmla="*/ 0 w 940118"/>
                      <a:gd name="connsiteY23" fmla="*/ 872490 h 1580197"/>
                      <a:gd name="connsiteX24" fmla="*/ 56197 w 940118"/>
                      <a:gd name="connsiteY24" fmla="*/ 542925 h 1580197"/>
                      <a:gd name="connsiteX25" fmla="*/ 62441 w 940118"/>
                      <a:gd name="connsiteY25" fmla="*/ 546321 h 1580197"/>
                      <a:gd name="connsiteX26" fmla="*/ 62617 w 940118"/>
                      <a:gd name="connsiteY26" fmla="*/ 545909 h 1580197"/>
                      <a:gd name="connsiteX27" fmla="*/ 57150 w 940118"/>
                      <a:gd name="connsiteY27" fmla="*/ 542925 h 1580197"/>
                      <a:gd name="connsiteX28" fmla="*/ 107444 w 940118"/>
                      <a:gd name="connsiteY28" fmla="*/ 431896 h 1580197"/>
                      <a:gd name="connsiteX29" fmla="*/ 106680 w 940118"/>
                      <a:gd name="connsiteY29" fmla="*/ 431483 h 1580197"/>
                      <a:gd name="connsiteX30" fmla="*/ 227648 w 940118"/>
                      <a:gd name="connsiteY30" fmla="*/ 258128 h 1580197"/>
                      <a:gd name="connsiteX31" fmla="*/ 287315 w 940118"/>
                      <a:gd name="connsiteY31" fmla="*/ 198453 h 1580197"/>
                      <a:gd name="connsiteX32" fmla="*/ 359092 w 940118"/>
                      <a:gd name="connsiteY32" fmla="*/ 140970 h 1580197"/>
                      <a:gd name="connsiteX33" fmla="*/ 486263 w 940118"/>
                      <a:gd name="connsiteY33" fmla="*/ 68845 h 1580197"/>
                      <a:gd name="connsiteX34" fmla="*/ 485775 w 940118"/>
                      <a:gd name="connsiteY34" fmla="*/ 68580 h 1580197"/>
                      <a:gd name="connsiteX35" fmla="*/ 572452 w 940118"/>
                      <a:gd name="connsiteY35" fmla="*/ 32385 h 1580197"/>
                      <a:gd name="connsiteX36" fmla="*/ 573405 w 940118"/>
                      <a:gd name="connsiteY36" fmla="*/ 32385 h 1580197"/>
                      <a:gd name="connsiteX37" fmla="*/ 679133 w 940118"/>
                      <a:gd name="connsiteY3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17183 w 940118"/>
                      <a:gd name="connsiteY16" fmla="*/ 684847 h 1580197"/>
                      <a:gd name="connsiteX17" fmla="*/ 260985 w 940118"/>
                      <a:gd name="connsiteY17" fmla="*/ 1014413 h 1580197"/>
                      <a:gd name="connsiteX18" fmla="*/ 342900 w 940118"/>
                      <a:gd name="connsiteY18" fmla="*/ 1373505 h 1580197"/>
                      <a:gd name="connsiteX19" fmla="*/ 546735 w 940118"/>
                      <a:gd name="connsiteY19" fmla="*/ 1580197 h 1580197"/>
                      <a:gd name="connsiteX20" fmla="*/ 285750 w 940118"/>
                      <a:gd name="connsiteY20" fmla="*/ 1438275 h 1580197"/>
                      <a:gd name="connsiteX21" fmla="*/ 81915 w 940118"/>
                      <a:gd name="connsiteY21" fmla="*/ 1231583 h 1580197"/>
                      <a:gd name="connsiteX22" fmla="*/ 0 w 940118"/>
                      <a:gd name="connsiteY22" fmla="*/ 872490 h 1580197"/>
                      <a:gd name="connsiteX23" fmla="*/ 56197 w 940118"/>
                      <a:gd name="connsiteY23" fmla="*/ 542925 h 1580197"/>
                      <a:gd name="connsiteX24" fmla="*/ 62441 w 940118"/>
                      <a:gd name="connsiteY24" fmla="*/ 546321 h 1580197"/>
                      <a:gd name="connsiteX25" fmla="*/ 62617 w 940118"/>
                      <a:gd name="connsiteY25" fmla="*/ 545909 h 1580197"/>
                      <a:gd name="connsiteX26" fmla="*/ 57150 w 940118"/>
                      <a:gd name="connsiteY26" fmla="*/ 542925 h 1580197"/>
                      <a:gd name="connsiteX27" fmla="*/ 107444 w 940118"/>
                      <a:gd name="connsiteY27" fmla="*/ 431896 h 1580197"/>
                      <a:gd name="connsiteX28" fmla="*/ 106680 w 940118"/>
                      <a:gd name="connsiteY28" fmla="*/ 431483 h 1580197"/>
                      <a:gd name="connsiteX29" fmla="*/ 227648 w 940118"/>
                      <a:gd name="connsiteY29" fmla="*/ 258128 h 1580197"/>
                      <a:gd name="connsiteX30" fmla="*/ 287315 w 940118"/>
                      <a:gd name="connsiteY30" fmla="*/ 198453 h 1580197"/>
                      <a:gd name="connsiteX31" fmla="*/ 359092 w 940118"/>
                      <a:gd name="connsiteY31" fmla="*/ 140970 h 1580197"/>
                      <a:gd name="connsiteX32" fmla="*/ 486263 w 940118"/>
                      <a:gd name="connsiteY32" fmla="*/ 68845 h 1580197"/>
                      <a:gd name="connsiteX33" fmla="*/ 485775 w 940118"/>
                      <a:gd name="connsiteY33" fmla="*/ 68580 h 1580197"/>
                      <a:gd name="connsiteX34" fmla="*/ 572452 w 940118"/>
                      <a:gd name="connsiteY34" fmla="*/ 32385 h 1580197"/>
                      <a:gd name="connsiteX35" fmla="*/ 573405 w 940118"/>
                      <a:gd name="connsiteY35" fmla="*/ 32385 h 1580197"/>
                      <a:gd name="connsiteX36" fmla="*/ 679133 w 940118"/>
                      <a:gd name="connsiteY36" fmla="*/ 0 h 1580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940118" h="1580197">
                        <a:moveTo>
                          <a:pt x="679133" y="0"/>
                        </a:moveTo>
                        <a:lnTo>
                          <a:pt x="940118" y="140970"/>
                        </a:lnTo>
                        <a:lnTo>
                          <a:pt x="747299" y="210278"/>
                        </a:lnTo>
                        <a:lnTo>
                          <a:pt x="747713" y="210503"/>
                        </a:lnTo>
                        <a:cubicBezTo>
                          <a:pt x="701040" y="232410"/>
                          <a:pt x="658178" y="256223"/>
                          <a:pt x="620078" y="282893"/>
                        </a:cubicBezTo>
                        <a:lnTo>
                          <a:pt x="620077" y="282893"/>
                        </a:lnTo>
                        <a:lnTo>
                          <a:pt x="548076" y="339736"/>
                        </a:lnTo>
                        <a:lnTo>
                          <a:pt x="548640" y="340043"/>
                        </a:lnTo>
                        <a:cubicBezTo>
                          <a:pt x="538733" y="349937"/>
                          <a:pt x="498634" y="389097"/>
                          <a:pt x="488633" y="399098"/>
                        </a:cubicBezTo>
                        <a:lnTo>
                          <a:pt x="488633" y="400050"/>
                        </a:lnTo>
                        <a:cubicBezTo>
                          <a:pt x="464820" y="426720"/>
                          <a:pt x="442913" y="454343"/>
                          <a:pt x="422910" y="482918"/>
                        </a:cubicBezTo>
                        <a:lnTo>
                          <a:pt x="422910" y="483870"/>
                        </a:lnTo>
                        <a:cubicBezTo>
                          <a:pt x="402908" y="512445"/>
                          <a:pt x="383858" y="541973"/>
                          <a:pt x="367665" y="572453"/>
                        </a:cubicBezTo>
                        <a:lnTo>
                          <a:pt x="368618" y="573405"/>
                        </a:lnTo>
                        <a:cubicBezTo>
                          <a:pt x="347663" y="608647"/>
                          <a:pt x="331470" y="645795"/>
                          <a:pt x="317183" y="684847"/>
                        </a:cubicBezTo>
                        <a:lnTo>
                          <a:pt x="305241" y="678329"/>
                        </a:lnTo>
                        <a:lnTo>
                          <a:pt x="317183" y="684847"/>
                        </a:lnTo>
                        <a:cubicBezTo>
                          <a:pt x="280035" y="786765"/>
                          <a:pt x="260985" y="896303"/>
                          <a:pt x="260985" y="1014413"/>
                        </a:cubicBezTo>
                        <a:cubicBezTo>
                          <a:pt x="260985" y="1152525"/>
                          <a:pt x="287655" y="1272540"/>
                          <a:pt x="342900" y="1373505"/>
                        </a:cubicBezTo>
                        <a:cubicBezTo>
                          <a:pt x="391478" y="1463993"/>
                          <a:pt x="460058" y="1532572"/>
                          <a:pt x="546735" y="1580197"/>
                        </a:cubicBezTo>
                        <a:lnTo>
                          <a:pt x="285750" y="1438275"/>
                        </a:lnTo>
                        <a:cubicBezTo>
                          <a:pt x="199073" y="1390650"/>
                          <a:pt x="130493" y="1322070"/>
                          <a:pt x="81915" y="1231583"/>
                        </a:cubicBezTo>
                        <a:cubicBezTo>
                          <a:pt x="27622" y="1130618"/>
                          <a:pt x="0" y="1010603"/>
                          <a:pt x="0" y="872490"/>
                        </a:cubicBezTo>
                        <a:cubicBezTo>
                          <a:pt x="0" y="754380"/>
                          <a:pt x="19050" y="644842"/>
                          <a:pt x="56197" y="542925"/>
                        </a:cubicBezTo>
                        <a:lnTo>
                          <a:pt x="62441" y="546321"/>
                        </a:lnTo>
                        <a:cubicBezTo>
                          <a:pt x="62500" y="546184"/>
                          <a:pt x="62558" y="546046"/>
                          <a:pt x="62617" y="545909"/>
                        </a:cubicBezTo>
                        <a:lnTo>
                          <a:pt x="57150" y="542925"/>
                        </a:lnTo>
                        <a:lnTo>
                          <a:pt x="107444" y="431896"/>
                        </a:lnTo>
                        <a:lnTo>
                          <a:pt x="106680" y="431483"/>
                        </a:lnTo>
                        <a:cubicBezTo>
                          <a:pt x="126714" y="402522"/>
                          <a:pt x="197542" y="296966"/>
                          <a:pt x="227648" y="258128"/>
                        </a:cubicBezTo>
                        <a:lnTo>
                          <a:pt x="287315" y="198453"/>
                        </a:lnTo>
                        <a:lnTo>
                          <a:pt x="359092" y="140970"/>
                        </a:lnTo>
                        <a:lnTo>
                          <a:pt x="486263" y="68845"/>
                        </a:lnTo>
                        <a:lnTo>
                          <a:pt x="485775" y="68580"/>
                        </a:lnTo>
                        <a:cubicBezTo>
                          <a:pt x="513398" y="55245"/>
                          <a:pt x="541973" y="43815"/>
                          <a:pt x="572452" y="32385"/>
                        </a:cubicBezTo>
                        <a:lnTo>
                          <a:pt x="573405" y="32385"/>
                        </a:lnTo>
                        <a:lnTo>
                          <a:pt x="679133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F9FE7BDD-9751-4BFE-99BE-5AC754AED6C6}"/>
                      </a:ext>
                    </a:extLst>
                  </p:cNvPr>
                  <p:cNvSpPr/>
                  <p:nvPr/>
                </p:nvSpPr>
                <p:spPr>
                  <a:xfrm>
                    <a:off x="2714531" y="1811829"/>
                    <a:ext cx="257174" cy="304801"/>
                  </a:xfrm>
                  <a:custGeom>
                    <a:avLst/>
                    <a:gdLst>
                      <a:gd name="connsiteX0" fmla="*/ 260985 w 257175"/>
                      <a:gd name="connsiteY0" fmla="*/ 311468 h 304800"/>
                      <a:gd name="connsiteX1" fmla="*/ 0 w 257175"/>
                      <a:gd name="connsiteY1" fmla="*/ 170497 h 304800"/>
                      <a:gd name="connsiteX2" fmla="*/ 952 w 257175"/>
                      <a:gd name="connsiteY2" fmla="*/ 0 h 304800"/>
                      <a:gd name="connsiteX3" fmla="*/ 260985 w 257175"/>
                      <a:gd name="connsiteY3" fmla="*/ 140970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304800">
                        <a:moveTo>
                          <a:pt x="260985" y="311468"/>
                        </a:moveTo>
                        <a:lnTo>
                          <a:pt x="0" y="170497"/>
                        </a:lnTo>
                        <a:lnTo>
                          <a:pt x="952" y="0"/>
                        </a:lnTo>
                        <a:lnTo>
                          <a:pt x="260985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</p:grpSp>
          </p:grp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8B20492-39E5-40A7-ACED-B12C9199C0A3}"/>
              </a:ext>
            </a:extLst>
          </p:cNvPr>
          <p:cNvGrpSpPr/>
          <p:nvPr userDrawn="1"/>
        </p:nvGrpSpPr>
        <p:grpSpPr>
          <a:xfrm>
            <a:off x="1537390" y="5455305"/>
            <a:ext cx="379366" cy="1063939"/>
            <a:chOff x="3554538" y="3240653"/>
            <a:chExt cx="1265482" cy="2661804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36F2E2E-EA5D-4C3D-A928-33B5386577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2982" y="4338372"/>
              <a:ext cx="141951" cy="6566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D5C2ACA-1653-450B-AA0F-0BB97F26E0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73FA41FE-CF42-45C1-9BF0-04306DF68D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1842" y="4275416"/>
              <a:ext cx="0" cy="71249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39566CF3-AE60-4521-8EAB-A6F38C25F04A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8C09D40-DCAB-4029-88E4-6AC240FEFF8E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026" dirty="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42426633-1393-44E2-AA45-46F863414611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026" dirty="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F2B015FA-498B-47F6-B132-04F6C1EDCF62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026" dirty="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36E07A82-657F-4FF7-88AF-B93A968F7965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026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B9BBFEF9-D843-49F1-9382-AF2855685F57}"/>
                </a:ext>
              </a:extLst>
            </p:cNvPr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B5A53FDC-4435-4C8F-900E-227254CAB58C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FF814D90-0C97-4607-AAC2-601330052B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5CDC986E-5166-4168-A33F-9175302338EE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736A043A-9882-426C-B69E-39C5C2F39485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9B57B04E-7E1C-41AF-8909-ACCAE3209E4B}"/>
                    </a:ext>
                  </a:extLst>
                </p:cNvPr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  <a:gd name="connsiteX0" fmla="*/ 359092 w 661035"/>
                    <a:gd name="connsiteY0" fmla="*/ 597218 h 1112468"/>
                    <a:gd name="connsiteX1" fmla="*/ 620078 w 661035"/>
                    <a:gd name="connsiteY1" fmla="*/ 739140 h 1112468"/>
                    <a:gd name="connsiteX2" fmla="*/ 584835 w 661035"/>
                    <a:gd name="connsiteY2" fmla="*/ 818198 h 1112468"/>
                    <a:gd name="connsiteX3" fmla="*/ 584836 w 661035"/>
                    <a:gd name="connsiteY3" fmla="*/ 818198 h 1112468"/>
                    <a:gd name="connsiteX4" fmla="*/ 545783 w 661035"/>
                    <a:gd name="connsiteY4" fmla="*/ 882015 h 1112468"/>
                    <a:gd name="connsiteX5" fmla="*/ 538930 w 661035"/>
                    <a:gd name="connsiteY5" fmla="*/ 891439 h 1112468"/>
                    <a:gd name="connsiteX6" fmla="*/ 539116 w 661035"/>
                    <a:gd name="connsiteY6" fmla="*/ 891540 h 1112468"/>
                    <a:gd name="connsiteX7" fmla="*/ 500063 w 661035"/>
                    <a:gd name="connsiteY7" fmla="*/ 940118 h 1112468"/>
                    <a:gd name="connsiteX8" fmla="*/ 500063 w 661035"/>
                    <a:gd name="connsiteY8" fmla="*/ 941070 h 1112468"/>
                    <a:gd name="connsiteX9" fmla="*/ 451485 w 661035"/>
                    <a:gd name="connsiteY9" fmla="*/ 989648 h 1112468"/>
                    <a:gd name="connsiteX10" fmla="*/ 396629 w 661035"/>
                    <a:gd name="connsiteY10" fmla="*/ 1033155 h 1112468"/>
                    <a:gd name="connsiteX11" fmla="*/ 397193 w 661035"/>
                    <a:gd name="connsiteY11" fmla="*/ 1033462 h 1112468"/>
                    <a:gd name="connsiteX12" fmla="*/ 320041 w 661035"/>
                    <a:gd name="connsiteY12" fmla="*/ 1076325 h 1112468"/>
                    <a:gd name="connsiteX13" fmla="*/ 319088 w 661035"/>
                    <a:gd name="connsiteY13" fmla="*/ 1077277 h 1112468"/>
                    <a:gd name="connsiteX14" fmla="*/ 247796 w 661035"/>
                    <a:gd name="connsiteY14" fmla="*/ 1112468 h 1112468"/>
                    <a:gd name="connsiteX15" fmla="*/ 0 w 661035"/>
                    <a:gd name="connsiteY15" fmla="*/ 957262 h 1112468"/>
                    <a:gd name="connsiteX16" fmla="*/ 59055 w 661035"/>
                    <a:gd name="connsiteY16" fmla="*/ 935355 h 1112468"/>
                    <a:gd name="connsiteX17" fmla="*/ 60008 w 661035"/>
                    <a:gd name="connsiteY17" fmla="*/ 935355 h 1112468"/>
                    <a:gd name="connsiteX18" fmla="*/ 135745 w 661035"/>
                    <a:gd name="connsiteY18" fmla="*/ 891807 h 1112468"/>
                    <a:gd name="connsiteX19" fmla="*/ 135255 w 661035"/>
                    <a:gd name="connsiteY19" fmla="*/ 891540 h 1112468"/>
                    <a:gd name="connsiteX20" fmla="*/ 190500 w 661035"/>
                    <a:gd name="connsiteY20" fmla="*/ 847725 h 1112468"/>
                    <a:gd name="connsiteX21" fmla="*/ 239078 w 661035"/>
                    <a:gd name="connsiteY21" fmla="*/ 799148 h 1112468"/>
                    <a:gd name="connsiteX22" fmla="*/ 239078 w 661035"/>
                    <a:gd name="connsiteY22" fmla="*/ 798196 h 1112468"/>
                    <a:gd name="connsiteX23" fmla="*/ 277307 w 661035"/>
                    <a:gd name="connsiteY23" fmla="*/ 750642 h 1112468"/>
                    <a:gd name="connsiteX24" fmla="*/ 277178 w 661035"/>
                    <a:gd name="connsiteY24" fmla="*/ 750571 h 1112468"/>
                    <a:gd name="connsiteX25" fmla="*/ 284798 w 661035"/>
                    <a:gd name="connsiteY25" fmla="*/ 740093 h 1112468"/>
                    <a:gd name="connsiteX26" fmla="*/ 323850 w 661035"/>
                    <a:gd name="connsiteY26" fmla="*/ 676275 h 1112468"/>
                    <a:gd name="connsiteX27" fmla="*/ 359092 w 661035"/>
                    <a:gd name="connsiteY27" fmla="*/ 597218 h 1112468"/>
                    <a:gd name="connsiteX28" fmla="*/ 220980 w 661035"/>
                    <a:gd name="connsiteY28" fmla="*/ 0 h 1112468"/>
                    <a:gd name="connsiteX29" fmla="*/ 481965 w 661035"/>
                    <a:gd name="connsiteY29" fmla="*/ 141922 h 1112468"/>
                    <a:gd name="connsiteX30" fmla="*/ 575310 w 661035"/>
                    <a:gd name="connsiteY30" fmla="*/ 214313 h 1112468"/>
                    <a:gd name="connsiteX31" fmla="*/ 661035 w 661035"/>
                    <a:gd name="connsiteY31" fmla="*/ 504825 h 1112468"/>
                    <a:gd name="connsiteX32" fmla="*/ 621030 w 661035"/>
                    <a:gd name="connsiteY32" fmla="*/ 739140 h 1112468"/>
                    <a:gd name="connsiteX33" fmla="*/ 360045 w 661035"/>
                    <a:gd name="connsiteY33" fmla="*/ 597218 h 1112468"/>
                    <a:gd name="connsiteX34" fmla="*/ 400050 w 661035"/>
                    <a:gd name="connsiteY34" fmla="*/ 362902 h 1112468"/>
                    <a:gd name="connsiteX35" fmla="*/ 314325 w 661035"/>
                    <a:gd name="connsiteY35" fmla="*/ 72390 h 1112468"/>
                    <a:gd name="connsiteX36" fmla="*/ 220980 w 661035"/>
                    <a:gd name="connsiteY36" fmla="*/ 0 h 1112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7D4AEE08-715B-4FC1-9775-92666F4B3616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FCD750D4-4BDF-4312-B443-7EA98BBF00A1}"/>
                    </a:ext>
                  </a:extLst>
                </p:cNvPr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DCEEE83C-0E65-4A03-8C83-3979F03318D8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5B47C86B-F4FF-4993-9645-5F42218A748E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F639E5E1-FF36-4933-A42A-22242275B7FF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AF475549-82D3-43D8-A2A1-63D1164F97F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2F4E196A-74CD-4206-A5DE-2AD96F4565D4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</p:grp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EBD71692-1EB8-46F8-A5CA-39F79B85B6F4}"/>
                  </a:ext>
                </a:extLst>
              </p:cNvPr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dirty="0"/>
              </a:p>
            </p:txBody>
          </p: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0F30D081-E47B-4D97-90D7-82171E2A220B}"/>
                  </a:ext>
                </a:extLst>
              </p:cNvPr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CB864674-7548-4BA5-B680-15D239DEA13D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90FA0BA3-B5F1-4AB1-8120-BAD46A7B2B13}"/>
                    </a:ext>
                  </a:extLst>
                </p:cNvPr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7688CEA0-5AFE-47D7-84ED-8C37C15B6D75}"/>
                    </a:ext>
                  </a:extLst>
                </p:cNvPr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689940E3-41B4-407C-A403-D52373191327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</p:grp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6455E06B-1F39-4435-A88E-49A0BEE4344E}"/>
              </a:ext>
            </a:extLst>
          </p:cNvPr>
          <p:cNvGrpSpPr/>
          <p:nvPr userDrawn="1"/>
        </p:nvGrpSpPr>
        <p:grpSpPr>
          <a:xfrm>
            <a:off x="626753" y="4613596"/>
            <a:ext cx="324360" cy="909674"/>
            <a:chOff x="3554538" y="3240653"/>
            <a:chExt cx="1265482" cy="2661804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5E4F8CF-89FD-4BEC-9A6B-746AC0CFA7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30920" y="4338371"/>
              <a:ext cx="141951" cy="65663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6E3B0A3-9898-4F02-8B45-6F8FC64036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DFF3308-04DB-4E73-8358-096F74C454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9779" y="4275415"/>
              <a:ext cx="0" cy="71249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346BC297-A507-4854-B0C2-20FBF761D2B3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233BF2A0-2247-4157-B685-518331BDE6CB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026" dirty="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D7ADAAD4-B6D4-4BF7-A974-DAB39978061A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026" dirty="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7B491406-69C2-44DB-A5CD-88D8D1BEF0CF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026" dirty="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73F74B2A-3CC0-4FB6-9B7E-2720B932037C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026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61A2B3D3-0BBA-407F-AE8C-CE2700182DA1}"/>
                </a:ext>
              </a:extLst>
            </p:cNvPr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DD14744D-0284-4519-A44A-80CAFA613277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8B7D02ED-1A26-4E8B-8912-6DDD6822FD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8E8DB34B-B88D-4347-B321-7D8FAF44FA1B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872BA3E-8AD2-4FD0-99B8-768D5AE20E0D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943D25C2-FE71-4163-9186-5BD8047B96F7}"/>
                    </a:ext>
                  </a:extLst>
                </p:cNvPr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  <a:gd name="connsiteX0" fmla="*/ 359092 w 661035"/>
                    <a:gd name="connsiteY0" fmla="*/ 597218 h 1112468"/>
                    <a:gd name="connsiteX1" fmla="*/ 620078 w 661035"/>
                    <a:gd name="connsiteY1" fmla="*/ 739140 h 1112468"/>
                    <a:gd name="connsiteX2" fmla="*/ 584835 w 661035"/>
                    <a:gd name="connsiteY2" fmla="*/ 818198 h 1112468"/>
                    <a:gd name="connsiteX3" fmla="*/ 584836 w 661035"/>
                    <a:gd name="connsiteY3" fmla="*/ 818198 h 1112468"/>
                    <a:gd name="connsiteX4" fmla="*/ 545783 w 661035"/>
                    <a:gd name="connsiteY4" fmla="*/ 882015 h 1112468"/>
                    <a:gd name="connsiteX5" fmla="*/ 538930 w 661035"/>
                    <a:gd name="connsiteY5" fmla="*/ 891439 h 1112468"/>
                    <a:gd name="connsiteX6" fmla="*/ 539116 w 661035"/>
                    <a:gd name="connsiteY6" fmla="*/ 891540 h 1112468"/>
                    <a:gd name="connsiteX7" fmla="*/ 500063 w 661035"/>
                    <a:gd name="connsiteY7" fmla="*/ 940118 h 1112468"/>
                    <a:gd name="connsiteX8" fmla="*/ 500063 w 661035"/>
                    <a:gd name="connsiteY8" fmla="*/ 941070 h 1112468"/>
                    <a:gd name="connsiteX9" fmla="*/ 451485 w 661035"/>
                    <a:gd name="connsiteY9" fmla="*/ 989648 h 1112468"/>
                    <a:gd name="connsiteX10" fmla="*/ 396629 w 661035"/>
                    <a:gd name="connsiteY10" fmla="*/ 1033155 h 1112468"/>
                    <a:gd name="connsiteX11" fmla="*/ 397193 w 661035"/>
                    <a:gd name="connsiteY11" fmla="*/ 1033462 h 1112468"/>
                    <a:gd name="connsiteX12" fmla="*/ 320041 w 661035"/>
                    <a:gd name="connsiteY12" fmla="*/ 1076325 h 1112468"/>
                    <a:gd name="connsiteX13" fmla="*/ 319088 w 661035"/>
                    <a:gd name="connsiteY13" fmla="*/ 1077277 h 1112468"/>
                    <a:gd name="connsiteX14" fmla="*/ 247796 w 661035"/>
                    <a:gd name="connsiteY14" fmla="*/ 1112468 h 1112468"/>
                    <a:gd name="connsiteX15" fmla="*/ 0 w 661035"/>
                    <a:gd name="connsiteY15" fmla="*/ 957262 h 1112468"/>
                    <a:gd name="connsiteX16" fmla="*/ 59055 w 661035"/>
                    <a:gd name="connsiteY16" fmla="*/ 935355 h 1112468"/>
                    <a:gd name="connsiteX17" fmla="*/ 60008 w 661035"/>
                    <a:gd name="connsiteY17" fmla="*/ 935355 h 1112468"/>
                    <a:gd name="connsiteX18" fmla="*/ 135745 w 661035"/>
                    <a:gd name="connsiteY18" fmla="*/ 891807 h 1112468"/>
                    <a:gd name="connsiteX19" fmla="*/ 135255 w 661035"/>
                    <a:gd name="connsiteY19" fmla="*/ 891540 h 1112468"/>
                    <a:gd name="connsiteX20" fmla="*/ 190500 w 661035"/>
                    <a:gd name="connsiteY20" fmla="*/ 847725 h 1112468"/>
                    <a:gd name="connsiteX21" fmla="*/ 239078 w 661035"/>
                    <a:gd name="connsiteY21" fmla="*/ 799148 h 1112468"/>
                    <a:gd name="connsiteX22" fmla="*/ 239078 w 661035"/>
                    <a:gd name="connsiteY22" fmla="*/ 798196 h 1112468"/>
                    <a:gd name="connsiteX23" fmla="*/ 277307 w 661035"/>
                    <a:gd name="connsiteY23" fmla="*/ 750642 h 1112468"/>
                    <a:gd name="connsiteX24" fmla="*/ 277178 w 661035"/>
                    <a:gd name="connsiteY24" fmla="*/ 750571 h 1112468"/>
                    <a:gd name="connsiteX25" fmla="*/ 284798 w 661035"/>
                    <a:gd name="connsiteY25" fmla="*/ 740093 h 1112468"/>
                    <a:gd name="connsiteX26" fmla="*/ 323850 w 661035"/>
                    <a:gd name="connsiteY26" fmla="*/ 676275 h 1112468"/>
                    <a:gd name="connsiteX27" fmla="*/ 359092 w 661035"/>
                    <a:gd name="connsiteY27" fmla="*/ 597218 h 1112468"/>
                    <a:gd name="connsiteX28" fmla="*/ 220980 w 661035"/>
                    <a:gd name="connsiteY28" fmla="*/ 0 h 1112468"/>
                    <a:gd name="connsiteX29" fmla="*/ 481965 w 661035"/>
                    <a:gd name="connsiteY29" fmla="*/ 141922 h 1112468"/>
                    <a:gd name="connsiteX30" fmla="*/ 575310 w 661035"/>
                    <a:gd name="connsiteY30" fmla="*/ 214313 h 1112468"/>
                    <a:gd name="connsiteX31" fmla="*/ 661035 w 661035"/>
                    <a:gd name="connsiteY31" fmla="*/ 504825 h 1112468"/>
                    <a:gd name="connsiteX32" fmla="*/ 621030 w 661035"/>
                    <a:gd name="connsiteY32" fmla="*/ 739140 h 1112468"/>
                    <a:gd name="connsiteX33" fmla="*/ 360045 w 661035"/>
                    <a:gd name="connsiteY33" fmla="*/ 597218 h 1112468"/>
                    <a:gd name="connsiteX34" fmla="*/ 400050 w 661035"/>
                    <a:gd name="connsiteY34" fmla="*/ 362902 h 1112468"/>
                    <a:gd name="connsiteX35" fmla="*/ 314325 w 661035"/>
                    <a:gd name="connsiteY35" fmla="*/ 72390 h 1112468"/>
                    <a:gd name="connsiteX36" fmla="*/ 220980 w 661035"/>
                    <a:gd name="connsiteY36" fmla="*/ 0 h 1112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16E10B06-9365-4B69-A9B2-58D853DD4805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8D2508CC-9580-4CDC-B945-0527D9CD8BCF}"/>
                    </a:ext>
                  </a:extLst>
                </p:cNvPr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9A6B4527-6C1D-4E70-B70D-060BB6FDCE5C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BBF6ECC9-4158-4E48-87FB-675A6F827C3F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EF0C6BF0-8D21-43BB-A8C3-ADC1E2594500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5D793B9B-6AC8-4549-9ADB-1E3DF2E2FC4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4CEC876C-6B44-4AFA-B48D-6DFA5BCE9067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D272DC14-6DAF-4A56-A5A6-221189C61401}"/>
                  </a:ext>
                </a:extLst>
              </p:cNvPr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dirty="0"/>
              </a:p>
            </p:txBody>
          </p: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7901E2D7-C583-4CE2-8F51-5C524CC1CAA9}"/>
                  </a:ext>
                </a:extLst>
              </p:cNvPr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E6067227-37CF-4C14-B006-6E00ABFD280C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BE5BB590-239F-4213-8DC4-103945DFEB36}"/>
                    </a:ext>
                  </a:extLst>
                </p:cNvPr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C7137044-11D7-4101-800A-6BE9664CBF25}"/>
                    </a:ext>
                  </a:extLst>
                </p:cNvPr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346DB45-5CD6-4EEB-AC2C-D34E208FF9E5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160482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1399AE7-7580-4588-9A58-718AB6B280AE}"/>
              </a:ext>
            </a:extLst>
          </p:cNvPr>
          <p:cNvSpPr/>
          <p:nvPr userDrawn="1"/>
        </p:nvSpPr>
        <p:spPr>
          <a:xfrm>
            <a:off x="2565994" y="1483613"/>
            <a:ext cx="1923087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BB1D285-297C-40A8-BBFC-EB5A74F5BA1A}"/>
              </a:ext>
            </a:extLst>
          </p:cNvPr>
          <p:cNvSpPr/>
          <p:nvPr userDrawn="1"/>
        </p:nvSpPr>
        <p:spPr>
          <a:xfrm>
            <a:off x="4683754" y="1483613"/>
            <a:ext cx="1923087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553E31C-BA12-49BE-A5AF-1A7FC60C7778}"/>
              </a:ext>
            </a:extLst>
          </p:cNvPr>
          <p:cNvSpPr/>
          <p:nvPr userDrawn="1"/>
        </p:nvSpPr>
        <p:spPr>
          <a:xfrm>
            <a:off x="6801514" y="1483613"/>
            <a:ext cx="1923087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EF596D5-CEC7-43FD-9951-E2A4B72BEBA2}"/>
              </a:ext>
            </a:extLst>
          </p:cNvPr>
          <p:cNvSpPr/>
          <p:nvPr userDrawn="1"/>
        </p:nvSpPr>
        <p:spPr>
          <a:xfrm>
            <a:off x="448234" y="1483613"/>
            <a:ext cx="1923087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3EE8531-7145-486E-BA3D-B8072229310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1989" y="1584406"/>
            <a:ext cx="1755576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F25455DF-3371-4F9D-8C83-89E48289FA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3B5B5EE-27E4-431A-96B6-4FC9F1861A7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2649749" y="1584406"/>
            <a:ext cx="1755576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FDEDDEF1-98A5-42A9-8088-724EDFC85BF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767509" y="1584406"/>
            <a:ext cx="1755576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A573598F-7BB1-4E68-AF60-3D907666AA5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885269" y="1584406"/>
            <a:ext cx="1755576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E191B04-08EE-4152-B9E5-26850CA8FC16}"/>
              </a:ext>
            </a:extLst>
          </p:cNvPr>
          <p:cNvSpPr/>
          <p:nvPr userDrawn="1"/>
        </p:nvSpPr>
        <p:spPr>
          <a:xfrm>
            <a:off x="0" y="6147537"/>
            <a:ext cx="9144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025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B29FDF7-B457-481A-B4C1-27388BB35E88}"/>
              </a:ext>
            </a:extLst>
          </p:cNvPr>
          <p:cNvSpPr/>
          <p:nvPr userDrawn="1"/>
        </p:nvSpPr>
        <p:spPr>
          <a:xfrm flipH="1">
            <a:off x="0" y="6381797"/>
            <a:ext cx="9144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025"/>
          </a:p>
        </p:txBody>
      </p:sp>
    </p:spTree>
    <p:extLst>
      <p:ext uri="{BB962C8B-B14F-4D97-AF65-F5344CB8AC3E}">
        <p14:creationId xmlns:p14="http://schemas.microsoft.com/office/powerpoint/2010/main" val="9717128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CA10AF6-AE9F-480B-B8DE-0048AEEC8A32}"/>
              </a:ext>
            </a:extLst>
          </p:cNvPr>
          <p:cNvSpPr/>
          <p:nvPr userDrawn="1"/>
        </p:nvSpPr>
        <p:spPr>
          <a:xfrm>
            <a:off x="3574147" y="0"/>
            <a:ext cx="4753061" cy="6856506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026" dirty="0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F1CCBC8-2DEC-4648-8372-311676E798CC}"/>
              </a:ext>
            </a:extLst>
          </p:cNvPr>
          <p:cNvSpPr/>
          <p:nvPr userDrawn="1"/>
        </p:nvSpPr>
        <p:spPr>
          <a:xfrm>
            <a:off x="3814306" y="0"/>
            <a:ext cx="4512902" cy="6856506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026" dirty="0">
              <a:solidFill>
                <a:schemeClr val="tx1"/>
              </a:solidFill>
            </a:endParaRPr>
          </a:p>
        </p:txBody>
      </p:sp>
      <p:sp>
        <p:nvSpPr>
          <p:cNvPr id="62" name="Picture Placeholder 61">
            <a:extLst>
              <a:ext uri="{FF2B5EF4-FFF2-40B4-BE49-F238E27FC236}">
                <a16:creationId xmlns:a16="http://schemas.microsoft.com/office/drawing/2014/main" id="{E7A5EAFD-E3F5-4EE4-BEE8-EDCA0F3D20A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08763" y="1"/>
            <a:ext cx="4635238" cy="6856499"/>
          </a:xfrm>
          <a:custGeom>
            <a:avLst/>
            <a:gdLst>
              <a:gd name="connsiteX0" fmla="*/ 2415079 w 6180317"/>
              <a:gd name="connsiteY0" fmla="*/ 0 h 6856499"/>
              <a:gd name="connsiteX1" fmla="*/ 6180317 w 6180317"/>
              <a:gd name="connsiteY1" fmla="*/ 1 h 6856499"/>
              <a:gd name="connsiteX2" fmla="*/ 6180317 w 6180317"/>
              <a:gd name="connsiteY2" fmla="*/ 6856499 h 6856499"/>
              <a:gd name="connsiteX3" fmla="*/ 2411986 w 6180317"/>
              <a:gd name="connsiteY3" fmla="*/ 6856498 h 6856499"/>
              <a:gd name="connsiteX4" fmla="*/ 1524785 w 6180317"/>
              <a:gd name="connsiteY4" fmla="*/ 6343343 h 6856499"/>
              <a:gd name="connsiteX5" fmla="*/ 136790 w 6180317"/>
              <a:gd name="connsiteY5" fmla="*/ 3941406 h 6856499"/>
              <a:gd name="connsiteX6" fmla="*/ 136790 w 6180317"/>
              <a:gd name="connsiteY6" fmla="*/ 2915095 h 6856499"/>
              <a:gd name="connsiteX7" fmla="*/ 1524785 w 6180317"/>
              <a:gd name="connsiteY7" fmla="*/ 513155 h 6856499"/>
              <a:gd name="connsiteX8" fmla="*/ 2415079 w 6180317"/>
              <a:gd name="connsiteY8" fmla="*/ 0 h 685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0317" h="6856499">
                <a:moveTo>
                  <a:pt x="2415079" y="0"/>
                </a:moveTo>
                <a:lnTo>
                  <a:pt x="6180317" y="1"/>
                </a:lnTo>
                <a:lnTo>
                  <a:pt x="6180317" y="6856499"/>
                </a:lnTo>
                <a:lnTo>
                  <a:pt x="2411986" y="6856498"/>
                </a:lnTo>
                <a:cubicBezTo>
                  <a:pt x="2047213" y="6856498"/>
                  <a:pt x="1707170" y="6661748"/>
                  <a:pt x="1524785" y="6343343"/>
                </a:cubicBezTo>
                <a:lnTo>
                  <a:pt x="136790" y="3941406"/>
                </a:lnTo>
                <a:cubicBezTo>
                  <a:pt x="-45596" y="3623001"/>
                  <a:pt x="-45596" y="3233498"/>
                  <a:pt x="136790" y="2915095"/>
                </a:cubicBezTo>
                <a:lnTo>
                  <a:pt x="1524785" y="513155"/>
                </a:lnTo>
                <a:cubicBezTo>
                  <a:pt x="1707170" y="194753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2026" dirty="0"/>
            </a:lvl1pPr>
          </a:lstStyle>
          <a:p>
            <a:pPr marL="0" lvl="0" algn="ctr"/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58640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E4C200A-24A8-43AD-A980-E284C50657F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85226" cy="6858000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" fmla="*/ 0 w 6113634"/>
              <a:gd name="connsiteY0" fmla="*/ 0 h 6878548"/>
              <a:gd name="connsiteX1" fmla="*/ 3658111 w 6113634"/>
              <a:gd name="connsiteY1" fmla="*/ 0 h 6878548"/>
              <a:gd name="connsiteX2" fmla="*/ 6113634 w 6113634"/>
              <a:gd name="connsiteY2" fmla="*/ 6878548 h 6878548"/>
              <a:gd name="connsiteX3" fmla="*/ 0 w 6113634"/>
              <a:gd name="connsiteY3" fmla="*/ 6858000 h 6878548"/>
              <a:gd name="connsiteX4" fmla="*/ 0 w 6113634"/>
              <a:gd name="connsiteY4" fmla="*/ 0 h 6878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06349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D5CD35A-2A51-47DD-8590-C25AD44DBD7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2"/>
            <a:ext cx="6943725" cy="5640313"/>
          </a:xfrm>
          <a:custGeom>
            <a:avLst/>
            <a:gdLst>
              <a:gd name="connsiteX0" fmla="*/ 0 w 9258300"/>
              <a:gd name="connsiteY0" fmla="*/ 0 h 5640313"/>
              <a:gd name="connsiteX1" fmla="*/ 7013091 w 9258300"/>
              <a:gd name="connsiteY1" fmla="*/ 0 h 5640313"/>
              <a:gd name="connsiteX2" fmla="*/ 7324470 w 9258300"/>
              <a:gd name="connsiteY2" fmla="*/ 37023 h 5640313"/>
              <a:gd name="connsiteX3" fmla="*/ 8868075 w 9258300"/>
              <a:gd name="connsiteY3" fmla="*/ 500361 h 5640313"/>
              <a:gd name="connsiteX4" fmla="*/ 8997708 w 9258300"/>
              <a:gd name="connsiteY4" fmla="*/ 601188 h 5640313"/>
              <a:gd name="connsiteX5" fmla="*/ 9172240 w 9258300"/>
              <a:gd name="connsiteY5" fmla="*/ 811026 h 5640313"/>
              <a:gd name="connsiteX6" fmla="*/ 9227368 w 9258300"/>
              <a:gd name="connsiteY6" fmla="*/ 921522 h 5640313"/>
              <a:gd name="connsiteX7" fmla="*/ 9258300 w 9258300"/>
              <a:gd name="connsiteY7" fmla="*/ 1095376 h 5640313"/>
              <a:gd name="connsiteX8" fmla="*/ 383700 w 9258300"/>
              <a:gd name="connsiteY8" fmla="*/ 5404804 h 5640313"/>
              <a:gd name="connsiteX9" fmla="*/ 0 w 9258300"/>
              <a:gd name="connsiteY9" fmla="*/ 5640313 h 564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58300" h="5640313">
                <a:moveTo>
                  <a:pt x="0" y="0"/>
                </a:moveTo>
                <a:lnTo>
                  <a:pt x="7013091" y="0"/>
                </a:lnTo>
                <a:lnTo>
                  <a:pt x="7324470" y="37023"/>
                </a:lnTo>
                <a:cubicBezTo>
                  <a:pt x="7947501" y="121817"/>
                  <a:pt x="8511930" y="266553"/>
                  <a:pt x="8868075" y="500361"/>
                </a:cubicBezTo>
                <a:lnTo>
                  <a:pt x="8997708" y="601188"/>
                </a:lnTo>
                <a:lnTo>
                  <a:pt x="9172240" y="811026"/>
                </a:lnTo>
                <a:lnTo>
                  <a:pt x="9227368" y="921522"/>
                </a:lnTo>
                <a:cubicBezTo>
                  <a:pt x="9245774" y="976549"/>
                  <a:pt x="9256316" y="1034456"/>
                  <a:pt x="9258300" y="1095376"/>
                </a:cubicBezTo>
                <a:cubicBezTo>
                  <a:pt x="9258299" y="2714776"/>
                  <a:pt x="4656211" y="2868181"/>
                  <a:pt x="383700" y="5404804"/>
                </a:cubicBezTo>
                <a:lnTo>
                  <a:pt x="0" y="56403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1646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3">
            <a:extLst>
              <a:ext uri="{FF2B5EF4-FFF2-40B4-BE49-F238E27FC236}">
                <a16:creationId xmlns:a16="http://schemas.microsoft.com/office/drawing/2014/main" id="{85E82A15-1989-4CB4-94AD-099C5BEDB3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008424" y="130767"/>
            <a:ext cx="5068880" cy="6596468"/>
          </a:xfrm>
          <a:custGeom>
            <a:avLst/>
            <a:gdLst>
              <a:gd name="connsiteX0" fmla="*/ 4271471 w 6758506"/>
              <a:gd name="connsiteY0" fmla="*/ 0 h 6596467"/>
              <a:gd name="connsiteX1" fmla="*/ 4351667 w 6758506"/>
              <a:gd name="connsiteY1" fmla="*/ 113994 h 6596467"/>
              <a:gd name="connsiteX2" fmla="*/ 4275691 w 6758506"/>
              <a:gd name="connsiteY2" fmla="*/ 417977 h 6596467"/>
              <a:gd name="connsiteX3" fmla="*/ 4225042 w 6758506"/>
              <a:gd name="connsiteY3" fmla="*/ 451753 h 6596467"/>
              <a:gd name="connsiteX4" fmla="*/ 4212379 w 6758506"/>
              <a:gd name="connsiteY4" fmla="*/ 396867 h 6596467"/>
              <a:gd name="connsiteX5" fmla="*/ 4220821 w 6758506"/>
              <a:gd name="connsiteY5" fmla="*/ 337759 h 6596467"/>
              <a:gd name="connsiteX6" fmla="*/ 4106859 w 6758506"/>
              <a:gd name="connsiteY6" fmla="*/ 557302 h 6596467"/>
              <a:gd name="connsiteX7" fmla="*/ 4165949 w 6758506"/>
              <a:gd name="connsiteY7" fmla="*/ 481307 h 6596467"/>
              <a:gd name="connsiteX8" fmla="*/ 4195495 w 6758506"/>
              <a:gd name="connsiteY8" fmla="*/ 464419 h 6596467"/>
              <a:gd name="connsiteX9" fmla="*/ 4229262 w 6758506"/>
              <a:gd name="connsiteY9" fmla="*/ 493972 h 6596467"/>
              <a:gd name="connsiteX10" fmla="*/ 4208158 w 6758506"/>
              <a:gd name="connsiteY10" fmla="*/ 515083 h 6596467"/>
              <a:gd name="connsiteX11" fmla="*/ 4191275 w 6758506"/>
              <a:gd name="connsiteY11" fmla="*/ 553079 h 6596467"/>
              <a:gd name="connsiteX12" fmla="*/ 4195495 w 6758506"/>
              <a:gd name="connsiteY12" fmla="*/ 650185 h 6596467"/>
              <a:gd name="connsiteX13" fmla="*/ 4161729 w 6758506"/>
              <a:gd name="connsiteY13" fmla="*/ 667074 h 6596467"/>
              <a:gd name="connsiteX14" fmla="*/ 4140625 w 6758506"/>
              <a:gd name="connsiteY14" fmla="*/ 688184 h 6596467"/>
              <a:gd name="connsiteX15" fmla="*/ 4187055 w 6758506"/>
              <a:gd name="connsiteY15" fmla="*/ 789510 h 6596467"/>
              <a:gd name="connsiteX16" fmla="*/ 4195495 w 6758506"/>
              <a:gd name="connsiteY16" fmla="*/ 793733 h 6596467"/>
              <a:gd name="connsiteX17" fmla="*/ 4199718 w 6758506"/>
              <a:gd name="connsiteY17" fmla="*/ 747291 h 6596467"/>
              <a:gd name="connsiteX18" fmla="*/ 4220821 w 6758506"/>
              <a:gd name="connsiteY18" fmla="*/ 721960 h 6596467"/>
              <a:gd name="connsiteX19" fmla="*/ 4237705 w 6758506"/>
              <a:gd name="connsiteY19" fmla="*/ 743069 h 6596467"/>
              <a:gd name="connsiteX20" fmla="*/ 4220821 w 6758506"/>
              <a:gd name="connsiteY20" fmla="*/ 903504 h 6596467"/>
              <a:gd name="connsiteX21" fmla="*/ 4330561 w 6758506"/>
              <a:gd name="connsiteY21" fmla="*/ 810621 h 6596467"/>
              <a:gd name="connsiteX22" fmla="*/ 4339004 w 6758506"/>
              <a:gd name="connsiteY22" fmla="*/ 785290 h 6596467"/>
              <a:gd name="connsiteX23" fmla="*/ 4385434 w 6758506"/>
              <a:gd name="connsiteY23" fmla="*/ 675519 h 6596467"/>
              <a:gd name="connsiteX24" fmla="*/ 4562707 w 6758506"/>
              <a:gd name="connsiteY24" fmla="*/ 531971 h 6596467"/>
              <a:gd name="connsiteX25" fmla="*/ 4626019 w 6758506"/>
              <a:gd name="connsiteY25" fmla="*/ 548859 h 6596467"/>
              <a:gd name="connsiteX26" fmla="*/ 4672449 w 6758506"/>
              <a:gd name="connsiteY26" fmla="*/ 709292 h 6596467"/>
              <a:gd name="connsiteX27" fmla="*/ 4710435 w 6758506"/>
              <a:gd name="connsiteY27" fmla="*/ 781068 h 6596467"/>
              <a:gd name="connsiteX28" fmla="*/ 4718878 w 6758506"/>
              <a:gd name="connsiteY28" fmla="*/ 882396 h 6596467"/>
              <a:gd name="connsiteX29" fmla="*/ 4710435 w 6758506"/>
              <a:gd name="connsiteY29" fmla="*/ 962611 h 6596467"/>
              <a:gd name="connsiteX30" fmla="*/ 4799074 w 6758506"/>
              <a:gd name="connsiteY30" fmla="*/ 941503 h 6596467"/>
              <a:gd name="connsiteX31" fmla="*/ 4997451 w 6758506"/>
              <a:gd name="connsiteY31" fmla="*/ 793733 h 6596467"/>
              <a:gd name="connsiteX32" fmla="*/ 5048100 w 6758506"/>
              <a:gd name="connsiteY32" fmla="*/ 810621 h 6596467"/>
              <a:gd name="connsiteX33" fmla="*/ 5064983 w 6758506"/>
              <a:gd name="connsiteY33" fmla="*/ 835952 h 6596467"/>
              <a:gd name="connsiteX34" fmla="*/ 5073427 w 6758506"/>
              <a:gd name="connsiteY34" fmla="*/ 954169 h 6596467"/>
              <a:gd name="connsiteX35" fmla="*/ 4887711 w 6758506"/>
              <a:gd name="connsiteY35" fmla="*/ 1063940 h 6596467"/>
              <a:gd name="connsiteX36" fmla="*/ 4862385 w 6758506"/>
              <a:gd name="connsiteY36" fmla="*/ 1101939 h 6596467"/>
              <a:gd name="connsiteX37" fmla="*/ 4790631 w 6758506"/>
              <a:gd name="connsiteY37" fmla="*/ 1131492 h 6596467"/>
              <a:gd name="connsiteX38" fmla="*/ 4756865 w 6758506"/>
              <a:gd name="connsiteY38" fmla="*/ 1131492 h 6596467"/>
              <a:gd name="connsiteX39" fmla="*/ 4761085 w 6758506"/>
              <a:gd name="connsiteY39" fmla="*/ 1161046 h 6596467"/>
              <a:gd name="connsiteX40" fmla="*/ 4756865 w 6758506"/>
              <a:gd name="connsiteY40" fmla="*/ 1199045 h 6596467"/>
              <a:gd name="connsiteX41" fmla="*/ 4765305 w 6758506"/>
              <a:gd name="connsiteY41" fmla="*/ 1237041 h 6596467"/>
              <a:gd name="connsiteX42" fmla="*/ 4697772 w 6758506"/>
              <a:gd name="connsiteY42" fmla="*/ 1304593 h 6596467"/>
              <a:gd name="connsiteX43" fmla="*/ 4693552 w 6758506"/>
              <a:gd name="connsiteY43" fmla="*/ 1359480 h 6596467"/>
              <a:gd name="connsiteX44" fmla="*/ 4773748 w 6758506"/>
              <a:gd name="connsiteY44" fmla="*/ 1372146 h 6596467"/>
              <a:gd name="connsiteX45" fmla="*/ 4866607 w 6758506"/>
              <a:gd name="connsiteY45" fmla="*/ 1308816 h 6596467"/>
              <a:gd name="connsiteX46" fmla="*/ 4997451 w 6758506"/>
              <a:gd name="connsiteY46" fmla="*/ 1177934 h 6596467"/>
              <a:gd name="connsiteX47" fmla="*/ 5170505 w 6758506"/>
              <a:gd name="connsiteY47" fmla="*/ 1025944 h 6596467"/>
              <a:gd name="connsiteX48" fmla="*/ 5208493 w 6758506"/>
              <a:gd name="connsiteY48" fmla="*/ 1017498 h 6596467"/>
              <a:gd name="connsiteX49" fmla="*/ 5242259 w 6758506"/>
              <a:gd name="connsiteY49" fmla="*/ 979500 h 6596467"/>
              <a:gd name="connsiteX50" fmla="*/ 5259142 w 6758506"/>
              <a:gd name="connsiteY50" fmla="*/ 954169 h 6596467"/>
              <a:gd name="connsiteX51" fmla="*/ 5440637 w 6758506"/>
              <a:gd name="connsiteY51" fmla="*/ 810621 h 6596467"/>
              <a:gd name="connsiteX52" fmla="*/ 5693886 w 6758506"/>
              <a:gd name="connsiteY52" fmla="*/ 595301 h 6596467"/>
              <a:gd name="connsiteX53" fmla="*/ 5740315 w 6758506"/>
              <a:gd name="connsiteY53" fmla="*/ 565745 h 6596467"/>
              <a:gd name="connsiteX54" fmla="*/ 5778303 w 6758506"/>
              <a:gd name="connsiteY54" fmla="*/ 620632 h 6596467"/>
              <a:gd name="connsiteX55" fmla="*/ 5795185 w 6758506"/>
              <a:gd name="connsiteY55" fmla="*/ 751514 h 6596467"/>
              <a:gd name="connsiteX56" fmla="*/ 5731873 w 6758506"/>
              <a:gd name="connsiteY56" fmla="*/ 848620 h 6596467"/>
              <a:gd name="connsiteX57" fmla="*/ 5698107 w 6758506"/>
              <a:gd name="connsiteY57" fmla="*/ 869728 h 6596467"/>
              <a:gd name="connsiteX58" fmla="*/ 5609470 w 6758506"/>
              <a:gd name="connsiteY58" fmla="*/ 924615 h 6596467"/>
              <a:gd name="connsiteX59" fmla="*/ 5605249 w 6758506"/>
              <a:gd name="connsiteY59" fmla="*/ 979500 h 6596467"/>
              <a:gd name="connsiteX60" fmla="*/ 5609470 w 6758506"/>
              <a:gd name="connsiteY60" fmla="*/ 1009055 h 6596467"/>
              <a:gd name="connsiteX61" fmla="*/ 5575703 w 6758506"/>
              <a:gd name="connsiteY61" fmla="*/ 1004833 h 6596467"/>
              <a:gd name="connsiteX62" fmla="*/ 5512391 w 6758506"/>
              <a:gd name="connsiteY62" fmla="*/ 1025944 h 6596467"/>
              <a:gd name="connsiteX63" fmla="*/ 5373105 w 6758506"/>
              <a:gd name="connsiteY63" fmla="*/ 1232818 h 6596467"/>
              <a:gd name="connsiteX64" fmla="*/ 5322455 w 6758506"/>
              <a:gd name="connsiteY64" fmla="*/ 1329924 h 6596467"/>
              <a:gd name="connsiteX65" fmla="*/ 5330895 w 6758506"/>
              <a:gd name="connsiteY65" fmla="*/ 1351035 h 6596467"/>
              <a:gd name="connsiteX66" fmla="*/ 5381545 w 6758506"/>
              <a:gd name="connsiteY66" fmla="*/ 1359480 h 6596467"/>
              <a:gd name="connsiteX67" fmla="*/ 5402651 w 6758506"/>
              <a:gd name="connsiteY67" fmla="*/ 1329924 h 6596467"/>
              <a:gd name="connsiteX68" fmla="*/ 5427975 w 6758506"/>
              <a:gd name="connsiteY68" fmla="*/ 1275040 h 6596467"/>
              <a:gd name="connsiteX69" fmla="*/ 5601029 w 6758506"/>
              <a:gd name="connsiteY69" fmla="*/ 1131492 h 6596467"/>
              <a:gd name="connsiteX70" fmla="*/ 5647457 w 6758506"/>
              <a:gd name="connsiteY70" fmla="*/ 1123047 h 6596467"/>
              <a:gd name="connsiteX71" fmla="*/ 5723433 w 6758506"/>
              <a:gd name="connsiteY71" fmla="*/ 1097716 h 6596467"/>
              <a:gd name="connsiteX72" fmla="*/ 5820511 w 6758506"/>
              <a:gd name="connsiteY72" fmla="*/ 1101939 h 6596467"/>
              <a:gd name="connsiteX73" fmla="*/ 5850058 w 6758506"/>
              <a:gd name="connsiteY73" fmla="*/ 1101939 h 6596467"/>
              <a:gd name="connsiteX74" fmla="*/ 5972461 w 6758506"/>
              <a:gd name="connsiteY74" fmla="*/ 996388 h 6596467"/>
              <a:gd name="connsiteX75" fmla="*/ 6213047 w 6758506"/>
              <a:gd name="connsiteY75" fmla="*/ 768402 h 6596467"/>
              <a:gd name="connsiteX76" fmla="*/ 6390322 w 6758506"/>
              <a:gd name="connsiteY76" fmla="*/ 620632 h 6596467"/>
              <a:gd name="connsiteX77" fmla="*/ 6424089 w 6758506"/>
              <a:gd name="connsiteY77" fmla="*/ 569968 h 6596467"/>
              <a:gd name="connsiteX78" fmla="*/ 6487401 w 6758506"/>
              <a:gd name="connsiteY78" fmla="*/ 527749 h 6596467"/>
              <a:gd name="connsiteX79" fmla="*/ 6512725 w 6758506"/>
              <a:gd name="connsiteY79" fmla="*/ 510861 h 6596467"/>
              <a:gd name="connsiteX80" fmla="*/ 6567597 w 6758506"/>
              <a:gd name="connsiteY80" fmla="*/ 409532 h 6596467"/>
              <a:gd name="connsiteX81" fmla="*/ 6630910 w 6758506"/>
              <a:gd name="connsiteY81" fmla="*/ 354648 h 6596467"/>
              <a:gd name="connsiteX82" fmla="*/ 6694221 w 6758506"/>
              <a:gd name="connsiteY82" fmla="*/ 384201 h 6596467"/>
              <a:gd name="connsiteX83" fmla="*/ 6706883 w 6758506"/>
              <a:gd name="connsiteY83" fmla="*/ 413755 h 6596467"/>
              <a:gd name="connsiteX84" fmla="*/ 6744870 w 6758506"/>
              <a:gd name="connsiteY84" fmla="*/ 519303 h 6596467"/>
              <a:gd name="connsiteX85" fmla="*/ 6576037 w 6758506"/>
              <a:gd name="connsiteY85" fmla="*/ 721960 h 6596467"/>
              <a:gd name="connsiteX86" fmla="*/ 6525388 w 6758506"/>
              <a:gd name="connsiteY86" fmla="*/ 768402 h 6596467"/>
              <a:gd name="connsiteX87" fmla="*/ 6343893 w 6758506"/>
              <a:gd name="connsiteY87" fmla="*/ 1021721 h 6596467"/>
              <a:gd name="connsiteX88" fmla="*/ 6293243 w 6758506"/>
              <a:gd name="connsiteY88" fmla="*/ 1165269 h 6596467"/>
              <a:gd name="connsiteX89" fmla="*/ 6267919 w 6758506"/>
              <a:gd name="connsiteY89" fmla="*/ 1224376 h 6596467"/>
              <a:gd name="connsiteX90" fmla="*/ 6263697 w 6758506"/>
              <a:gd name="connsiteY90" fmla="*/ 1245486 h 6596467"/>
              <a:gd name="connsiteX91" fmla="*/ 6284802 w 6758506"/>
              <a:gd name="connsiteY91" fmla="*/ 1245486 h 6596467"/>
              <a:gd name="connsiteX92" fmla="*/ 6436751 w 6758506"/>
              <a:gd name="connsiteY92" fmla="*/ 1110382 h 6596467"/>
              <a:gd name="connsiteX93" fmla="*/ 6618247 w 6758506"/>
              <a:gd name="connsiteY93" fmla="*/ 869728 h 6596467"/>
              <a:gd name="connsiteX94" fmla="*/ 6626687 w 6758506"/>
              <a:gd name="connsiteY94" fmla="*/ 857063 h 6596467"/>
              <a:gd name="connsiteX95" fmla="*/ 6694221 w 6758506"/>
              <a:gd name="connsiteY95" fmla="*/ 827509 h 6596467"/>
              <a:gd name="connsiteX96" fmla="*/ 6698443 w 6758506"/>
              <a:gd name="connsiteY96" fmla="*/ 903504 h 6596467"/>
              <a:gd name="connsiteX97" fmla="*/ 6639351 w 6758506"/>
              <a:gd name="connsiteY97" fmla="*/ 1000610 h 6596467"/>
              <a:gd name="connsiteX98" fmla="*/ 6491621 w 6758506"/>
              <a:gd name="connsiteY98" fmla="*/ 1220153 h 6596467"/>
              <a:gd name="connsiteX99" fmla="*/ 6487401 w 6758506"/>
              <a:gd name="connsiteY99" fmla="*/ 1300371 h 6596467"/>
              <a:gd name="connsiteX100" fmla="*/ 6525388 w 6758506"/>
              <a:gd name="connsiteY100" fmla="*/ 1367923 h 6596467"/>
              <a:gd name="connsiteX101" fmla="*/ 6533831 w 6758506"/>
              <a:gd name="connsiteY101" fmla="*/ 1422810 h 6596467"/>
              <a:gd name="connsiteX102" fmla="*/ 6495841 w 6758506"/>
              <a:gd name="connsiteY102" fmla="*/ 1435475 h 6596467"/>
              <a:gd name="connsiteX103" fmla="*/ 6457855 w 6758506"/>
              <a:gd name="connsiteY103" fmla="*/ 1431253 h 6596467"/>
              <a:gd name="connsiteX104" fmla="*/ 6466297 w 6758506"/>
              <a:gd name="connsiteY104" fmla="*/ 1439696 h 6596467"/>
              <a:gd name="connsiteX105" fmla="*/ 6457855 w 6758506"/>
              <a:gd name="connsiteY105" fmla="*/ 1557912 h 6596467"/>
              <a:gd name="connsiteX106" fmla="*/ 6394542 w 6758506"/>
              <a:gd name="connsiteY106" fmla="*/ 1587466 h 6596467"/>
              <a:gd name="connsiteX107" fmla="*/ 6369219 w 6758506"/>
              <a:gd name="connsiteY107" fmla="*/ 1739458 h 6596467"/>
              <a:gd name="connsiteX108" fmla="*/ 6364998 w 6758506"/>
              <a:gd name="connsiteY108" fmla="*/ 1794343 h 6596467"/>
              <a:gd name="connsiteX109" fmla="*/ 6386101 w 6758506"/>
              <a:gd name="connsiteY109" fmla="*/ 1836562 h 6596467"/>
              <a:gd name="connsiteX110" fmla="*/ 6449415 w 6758506"/>
              <a:gd name="connsiteY110" fmla="*/ 1760567 h 6596467"/>
              <a:gd name="connsiteX111" fmla="*/ 6457855 w 6758506"/>
              <a:gd name="connsiteY111" fmla="*/ 1709903 h 6596467"/>
              <a:gd name="connsiteX112" fmla="*/ 6462075 w 6758506"/>
              <a:gd name="connsiteY112" fmla="*/ 1650796 h 6596467"/>
              <a:gd name="connsiteX113" fmla="*/ 6462075 w 6758506"/>
              <a:gd name="connsiteY113" fmla="*/ 1629685 h 6596467"/>
              <a:gd name="connsiteX114" fmla="*/ 6550714 w 6758506"/>
              <a:gd name="connsiteY114" fmla="*/ 1646573 h 6596467"/>
              <a:gd name="connsiteX115" fmla="*/ 6550714 w 6758506"/>
              <a:gd name="connsiteY115" fmla="*/ 1684572 h 6596467"/>
              <a:gd name="connsiteX116" fmla="*/ 6529608 w 6758506"/>
              <a:gd name="connsiteY116" fmla="*/ 1785900 h 6596467"/>
              <a:gd name="connsiteX117" fmla="*/ 6525388 w 6758506"/>
              <a:gd name="connsiteY117" fmla="*/ 1802788 h 6596467"/>
              <a:gd name="connsiteX118" fmla="*/ 6428309 w 6758506"/>
              <a:gd name="connsiteY118" fmla="*/ 2001220 h 6596467"/>
              <a:gd name="connsiteX119" fmla="*/ 6398765 w 6758506"/>
              <a:gd name="connsiteY119" fmla="*/ 2043439 h 6596467"/>
              <a:gd name="connsiteX120" fmla="*/ 6314346 w 6758506"/>
              <a:gd name="connsiteY120" fmla="*/ 2165879 h 6596467"/>
              <a:gd name="connsiteX121" fmla="*/ 6297463 w 6758506"/>
              <a:gd name="connsiteY121" fmla="*/ 2199655 h 6596467"/>
              <a:gd name="connsiteX122" fmla="*/ 6263697 w 6758506"/>
              <a:gd name="connsiteY122" fmla="*/ 2275650 h 6596467"/>
              <a:gd name="connsiteX123" fmla="*/ 6314346 w 6758506"/>
              <a:gd name="connsiteY123" fmla="*/ 2368533 h 6596467"/>
              <a:gd name="connsiteX124" fmla="*/ 6331229 w 6758506"/>
              <a:gd name="connsiteY124" fmla="*/ 2499415 h 6596467"/>
              <a:gd name="connsiteX125" fmla="*/ 6073761 w 6758506"/>
              <a:gd name="connsiteY125" fmla="*/ 2870948 h 6596467"/>
              <a:gd name="connsiteX126" fmla="*/ 5972461 w 6758506"/>
              <a:gd name="connsiteY126" fmla="*/ 2989165 h 6596467"/>
              <a:gd name="connsiteX127" fmla="*/ 5871161 w 6758506"/>
              <a:gd name="connsiteY127" fmla="*/ 3060938 h 6596467"/>
              <a:gd name="connsiteX128" fmla="*/ 5837395 w 6758506"/>
              <a:gd name="connsiteY128" fmla="*/ 3103159 h 6596467"/>
              <a:gd name="connsiteX129" fmla="*/ 5719213 w 6758506"/>
              <a:gd name="connsiteY129" fmla="*/ 3322702 h 6596467"/>
              <a:gd name="connsiteX130" fmla="*/ 5812069 w 6758506"/>
              <a:gd name="connsiteY130" fmla="*/ 3339590 h 6596467"/>
              <a:gd name="connsiteX131" fmla="*/ 5850058 w 6758506"/>
              <a:gd name="connsiteY131" fmla="*/ 3326924 h 6596467"/>
              <a:gd name="connsiteX132" fmla="*/ 5947135 w 6758506"/>
              <a:gd name="connsiteY132" fmla="*/ 3145378 h 6596467"/>
              <a:gd name="connsiteX133" fmla="*/ 6052657 w 6758506"/>
              <a:gd name="connsiteY133" fmla="*/ 3044049 h 6596467"/>
              <a:gd name="connsiteX134" fmla="*/ 6103307 w 6758506"/>
              <a:gd name="connsiteY134" fmla="*/ 2989165 h 6596467"/>
              <a:gd name="connsiteX135" fmla="*/ 6246813 w 6758506"/>
              <a:gd name="connsiteY135" fmla="*/ 2723181 h 6596467"/>
              <a:gd name="connsiteX136" fmla="*/ 6305905 w 6758506"/>
              <a:gd name="connsiteY136" fmla="*/ 2672516 h 6596467"/>
              <a:gd name="connsiteX137" fmla="*/ 6289023 w 6758506"/>
              <a:gd name="connsiteY137" fmla="*/ 2820287 h 6596467"/>
              <a:gd name="connsiteX138" fmla="*/ 6221489 w 6758506"/>
              <a:gd name="connsiteY138" fmla="*/ 3022941 h 6596467"/>
              <a:gd name="connsiteX139" fmla="*/ 6141293 w 6758506"/>
              <a:gd name="connsiteY139" fmla="*/ 3141155 h 6596467"/>
              <a:gd name="connsiteX140" fmla="*/ 6006227 w 6758506"/>
              <a:gd name="connsiteY140" fmla="*/ 3301591 h 6596467"/>
              <a:gd name="connsiteX141" fmla="*/ 5989344 w 6758506"/>
              <a:gd name="connsiteY141" fmla="*/ 3322702 h 6596467"/>
              <a:gd name="connsiteX142" fmla="*/ 5904928 w 6758506"/>
              <a:gd name="connsiteY142" fmla="*/ 3424028 h 6596467"/>
              <a:gd name="connsiteX143" fmla="*/ 5803629 w 6758506"/>
              <a:gd name="connsiteY143" fmla="*/ 3525356 h 6596467"/>
              <a:gd name="connsiteX144" fmla="*/ 5799409 w 6758506"/>
              <a:gd name="connsiteY144" fmla="*/ 3546467 h 6596467"/>
              <a:gd name="connsiteX145" fmla="*/ 5765642 w 6758506"/>
              <a:gd name="connsiteY145" fmla="*/ 3567575 h 6596467"/>
              <a:gd name="connsiteX146" fmla="*/ 5710769 w 6758506"/>
              <a:gd name="connsiteY146" fmla="*/ 3567575 h 6596467"/>
              <a:gd name="connsiteX147" fmla="*/ 5622133 w 6758506"/>
              <a:gd name="connsiteY147" fmla="*/ 3647793 h 6596467"/>
              <a:gd name="connsiteX148" fmla="*/ 5609470 w 6758506"/>
              <a:gd name="connsiteY148" fmla="*/ 3681569 h 6596467"/>
              <a:gd name="connsiteX149" fmla="*/ 5571483 w 6758506"/>
              <a:gd name="connsiteY149" fmla="*/ 3740679 h 6596467"/>
              <a:gd name="connsiteX150" fmla="*/ 5516613 w 6758506"/>
              <a:gd name="connsiteY150" fmla="*/ 3787120 h 6596467"/>
              <a:gd name="connsiteX151" fmla="*/ 5516613 w 6758506"/>
              <a:gd name="connsiteY151" fmla="*/ 3863116 h 6596467"/>
              <a:gd name="connsiteX152" fmla="*/ 5503951 w 6758506"/>
              <a:gd name="connsiteY152" fmla="*/ 3896892 h 6596467"/>
              <a:gd name="connsiteX153" fmla="*/ 5436417 w 6758506"/>
              <a:gd name="connsiteY153" fmla="*/ 3968664 h 6596467"/>
              <a:gd name="connsiteX154" fmla="*/ 5402651 w 6758506"/>
              <a:gd name="connsiteY154" fmla="*/ 3968664 h 6596467"/>
              <a:gd name="connsiteX155" fmla="*/ 5309791 w 6758506"/>
              <a:gd name="connsiteY155" fmla="*/ 3905335 h 6596467"/>
              <a:gd name="connsiteX156" fmla="*/ 5259142 w 6758506"/>
              <a:gd name="connsiteY156" fmla="*/ 3888446 h 6596467"/>
              <a:gd name="connsiteX157" fmla="*/ 5242259 w 6758506"/>
              <a:gd name="connsiteY157" fmla="*/ 3930668 h 6596467"/>
              <a:gd name="connsiteX158" fmla="*/ 5208493 w 6758506"/>
              <a:gd name="connsiteY158" fmla="*/ 3981330 h 6596467"/>
              <a:gd name="connsiteX159" fmla="*/ 5026997 w 6758506"/>
              <a:gd name="connsiteY159" fmla="*/ 4162876 h 6596467"/>
              <a:gd name="connsiteX160" fmla="*/ 4955243 w 6758506"/>
              <a:gd name="connsiteY160" fmla="*/ 4243094 h 6596467"/>
              <a:gd name="connsiteX161" fmla="*/ 4845501 w 6758506"/>
              <a:gd name="connsiteY161" fmla="*/ 4331755 h 6596467"/>
              <a:gd name="connsiteX162" fmla="*/ 4701995 w 6758506"/>
              <a:gd name="connsiteY162" fmla="*/ 4449971 h 6596467"/>
              <a:gd name="connsiteX163" fmla="*/ 4642903 w 6758506"/>
              <a:gd name="connsiteY163" fmla="*/ 4513301 h 6596467"/>
              <a:gd name="connsiteX164" fmla="*/ 4398094 w 6758506"/>
              <a:gd name="connsiteY164" fmla="*/ 4737066 h 6596467"/>
              <a:gd name="connsiteX165" fmla="*/ 4385434 w 6758506"/>
              <a:gd name="connsiteY165" fmla="*/ 4758175 h 6596467"/>
              <a:gd name="connsiteX166" fmla="*/ 4360108 w 6758506"/>
              <a:gd name="connsiteY166" fmla="*/ 4838392 h 6596467"/>
              <a:gd name="connsiteX167" fmla="*/ 4246145 w 6758506"/>
              <a:gd name="connsiteY167" fmla="*/ 5007273 h 6596467"/>
              <a:gd name="connsiteX168" fmla="*/ 4174392 w 6758506"/>
              <a:gd name="connsiteY168" fmla="*/ 5074823 h 6596467"/>
              <a:gd name="connsiteX169" fmla="*/ 4149066 w 6758506"/>
              <a:gd name="connsiteY169" fmla="*/ 5104379 h 6596467"/>
              <a:gd name="connsiteX170" fmla="*/ 4051989 w 6758506"/>
              <a:gd name="connsiteY170" fmla="*/ 5188817 h 6596467"/>
              <a:gd name="connsiteX171" fmla="*/ 4026663 w 6758506"/>
              <a:gd name="connsiteY171" fmla="*/ 5197262 h 6596467"/>
              <a:gd name="connsiteX172" fmla="*/ 4026663 w 6758506"/>
              <a:gd name="connsiteY172" fmla="*/ 5218371 h 6596467"/>
              <a:gd name="connsiteX173" fmla="*/ 4039326 w 6758506"/>
              <a:gd name="connsiteY173" fmla="*/ 5290146 h 6596467"/>
              <a:gd name="connsiteX174" fmla="*/ 4001339 w 6758506"/>
              <a:gd name="connsiteY174" fmla="*/ 5437916 h 6596467"/>
              <a:gd name="connsiteX175" fmla="*/ 3946467 w 6758506"/>
              <a:gd name="connsiteY175" fmla="*/ 5497023 h 6596467"/>
              <a:gd name="connsiteX176" fmla="*/ 3866271 w 6758506"/>
              <a:gd name="connsiteY176" fmla="*/ 5573018 h 6596467"/>
              <a:gd name="connsiteX177" fmla="*/ 3815621 w 6758506"/>
              <a:gd name="connsiteY177" fmla="*/ 5602572 h 6596467"/>
              <a:gd name="connsiteX178" fmla="*/ 3786077 w 6758506"/>
              <a:gd name="connsiteY178" fmla="*/ 5653236 h 6596467"/>
              <a:gd name="connsiteX179" fmla="*/ 3735427 w 6758506"/>
              <a:gd name="connsiteY179" fmla="*/ 5699678 h 6596467"/>
              <a:gd name="connsiteX180" fmla="*/ 3731205 w 6758506"/>
              <a:gd name="connsiteY180" fmla="*/ 5703900 h 6596467"/>
              <a:gd name="connsiteX181" fmla="*/ 3553932 w 6758506"/>
              <a:gd name="connsiteY181" fmla="*/ 5830560 h 6596467"/>
              <a:gd name="connsiteX182" fmla="*/ 3528606 w 6758506"/>
              <a:gd name="connsiteY182" fmla="*/ 5931886 h 6596467"/>
              <a:gd name="connsiteX183" fmla="*/ 3507502 w 6758506"/>
              <a:gd name="connsiteY183" fmla="*/ 5990995 h 6596467"/>
              <a:gd name="connsiteX184" fmla="*/ 3363994 w 6758506"/>
              <a:gd name="connsiteY184" fmla="*/ 6138763 h 6596467"/>
              <a:gd name="connsiteX185" fmla="*/ 3300681 w 6758506"/>
              <a:gd name="connsiteY185" fmla="*/ 6223203 h 6596467"/>
              <a:gd name="connsiteX186" fmla="*/ 3212044 w 6758506"/>
              <a:gd name="connsiteY186" fmla="*/ 6290756 h 6596467"/>
              <a:gd name="connsiteX187" fmla="*/ 3026329 w 6758506"/>
              <a:gd name="connsiteY187" fmla="*/ 6417415 h 6596467"/>
              <a:gd name="connsiteX188" fmla="*/ 2878600 w 6758506"/>
              <a:gd name="connsiteY188" fmla="*/ 6489188 h 6596467"/>
              <a:gd name="connsiteX189" fmla="*/ 2802626 w 6758506"/>
              <a:gd name="connsiteY189" fmla="*/ 6408970 h 6596467"/>
              <a:gd name="connsiteX190" fmla="*/ 2756197 w 6758506"/>
              <a:gd name="connsiteY190" fmla="*/ 6362528 h 6596467"/>
              <a:gd name="connsiteX191" fmla="*/ 2781520 w 6758506"/>
              <a:gd name="connsiteY191" fmla="*/ 6328752 h 6596467"/>
              <a:gd name="connsiteX192" fmla="*/ 2794183 w 6758506"/>
              <a:gd name="connsiteY192" fmla="*/ 6307644 h 6596467"/>
              <a:gd name="connsiteX193" fmla="*/ 2789963 w 6758506"/>
              <a:gd name="connsiteY193" fmla="*/ 6168319 h 6596467"/>
              <a:gd name="connsiteX194" fmla="*/ 2785743 w 6758506"/>
              <a:gd name="connsiteY194" fmla="*/ 6138763 h 6596467"/>
              <a:gd name="connsiteX195" fmla="*/ 2726650 w 6758506"/>
              <a:gd name="connsiteY195" fmla="*/ 6142986 h 6596467"/>
              <a:gd name="connsiteX196" fmla="*/ 2709767 w 6758506"/>
              <a:gd name="connsiteY196" fmla="*/ 6003661 h 6596467"/>
              <a:gd name="connsiteX197" fmla="*/ 2811067 w 6758506"/>
              <a:gd name="connsiteY197" fmla="*/ 5822114 h 6596467"/>
              <a:gd name="connsiteX198" fmla="*/ 2815287 w 6758506"/>
              <a:gd name="connsiteY198" fmla="*/ 5775673 h 6596467"/>
              <a:gd name="connsiteX199" fmla="*/ 2751976 w 6758506"/>
              <a:gd name="connsiteY199" fmla="*/ 5775673 h 6596467"/>
              <a:gd name="connsiteX200" fmla="*/ 2688664 w 6758506"/>
              <a:gd name="connsiteY200" fmla="*/ 5847448 h 6596467"/>
              <a:gd name="connsiteX201" fmla="*/ 2562038 w 6758506"/>
              <a:gd name="connsiteY201" fmla="*/ 5999438 h 6596467"/>
              <a:gd name="connsiteX202" fmla="*/ 2549375 w 6758506"/>
              <a:gd name="connsiteY202" fmla="*/ 6012104 h 6596467"/>
              <a:gd name="connsiteX203" fmla="*/ 2448076 w 6758506"/>
              <a:gd name="connsiteY203" fmla="*/ 6096544 h 6596467"/>
              <a:gd name="connsiteX204" fmla="*/ 2076644 w 6758506"/>
              <a:gd name="connsiteY204" fmla="*/ 6573628 h 6596467"/>
              <a:gd name="connsiteX205" fmla="*/ 2030215 w 6758506"/>
              <a:gd name="connsiteY205" fmla="*/ 6590516 h 6596467"/>
              <a:gd name="connsiteX206" fmla="*/ 2017552 w 6758506"/>
              <a:gd name="connsiteY206" fmla="*/ 6548297 h 6596467"/>
              <a:gd name="connsiteX207" fmla="*/ 2038658 w 6758506"/>
              <a:gd name="connsiteY207" fmla="*/ 6430081 h 6596467"/>
              <a:gd name="connsiteX208" fmla="*/ 2085085 w 6758506"/>
              <a:gd name="connsiteY208" fmla="*/ 6307644 h 6596467"/>
              <a:gd name="connsiteX209" fmla="*/ 2144177 w 6758506"/>
              <a:gd name="connsiteY209" fmla="*/ 6193650 h 6596467"/>
              <a:gd name="connsiteX210" fmla="*/ 2093528 w 6758506"/>
              <a:gd name="connsiteY210" fmla="*/ 6113432 h 6596467"/>
              <a:gd name="connsiteX211" fmla="*/ 2063981 w 6758506"/>
              <a:gd name="connsiteY211" fmla="*/ 6096544 h 6596467"/>
              <a:gd name="connsiteX212" fmla="*/ 2089307 w 6758506"/>
              <a:gd name="connsiteY212" fmla="*/ 6079656 h 6596467"/>
              <a:gd name="connsiteX213" fmla="*/ 2131514 w 6758506"/>
              <a:gd name="connsiteY213" fmla="*/ 6003661 h 6596467"/>
              <a:gd name="connsiteX214" fmla="*/ 2068201 w 6758506"/>
              <a:gd name="connsiteY214" fmla="*/ 5982550 h 6596467"/>
              <a:gd name="connsiteX215" fmla="*/ 1975345 w 6758506"/>
              <a:gd name="connsiteY215" fmla="*/ 6050102 h 6596467"/>
              <a:gd name="connsiteX216" fmla="*/ 1950019 w 6758506"/>
              <a:gd name="connsiteY216" fmla="*/ 6075433 h 6596467"/>
              <a:gd name="connsiteX217" fmla="*/ 1937358 w 6758506"/>
              <a:gd name="connsiteY217" fmla="*/ 6050102 h 6596467"/>
              <a:gd name="connsiteX218" fmla="*/ 1903592 w 6758506"/>
              <a:gd name="connsiteY218" fmla="*/ 6033214 h 6596467"/>
              <a:gd name="connsiteX219" fmla="*/ 1730537 w 6758506"/>
              <a:gd name="connsiteY219" fmla="*/ 6151431 h 6596467"/>
              <a:gd name="connsiteX220" fmla="*/ 1591250 w 6758506"/>
              <a:gd name="connsiteY220" fmla="*/ 6278090 h 6596467"/>
              <a:gd name="connsiteX221" fmla="*/ 1565924 w 6758506"/>
              <a:gd name="connsiteY221" fmla="*/ 6282311 h 6596467"/>
              <a:gd name="connsiteX222" fmla="*/ 1561704 w 6758506"/>
              <a:gd name="connsiteY222" fmla="*/ 6261202 h 6596467"/>
              <a:gd name="connsiteX223" fmla="*/ 1591250 w 6758506"/>
              <a:gd name="connsiteY223" fmla="*/ 6037437 h 6596467"/>
              <a:gd name="connsiteX224" fmla="*/ 1633457 w 6758506"/>
              <a:gd name="connsiteY224" fmla="*/ 5885444 h 6596467"/>
              <a:gd name="connsiteX225" fmla="*/ 1519497 w 6758506"/>
              <a:gd name="connsiteY225" fmla="*/ 5927666 h 6596467"/>
              <a:gd name="connsiteX226" fmla="*/ 1473068 w 6758506"/>
              <a:gd name="connsiteY226" fmla="*/ 5919220 h 6596467"/>
              <a:gd name="connsiteX227" fmla="*/ 1473068 w 6758506"/>
              <a:gd name="connsiteY227" fmla="*/ 5830560 h 6596467"/>
              <a:gd name="connsiteX228" fmla="*/ 1489951 w 6758506"/>
              <a:gd name="connsiteY228" fmla="*/ 5716566 h 6596467"/>
              <a:gd name="connsiteX229" fmla="*/ 1485728 w 6758506"/>
              <a:gd name="connsiteY229" fmla="*/ 5682789 h 6596467"/>
              <a:gd name="connsiteX230" fmla="*/ 1447742 w 6758506"/>
              <a:gd name="connsiteY230" fmla="*/ 5695455 h 6596467"/>
              <a:gd name="connsiteX231" fmla="*/ 1422418 w 6758506"/>
              <a:gd name="connsiteY231" fmla="*/ 5725008 h 6596467"/>
              <a:gd name="connsiteX232" fmla="*/ 1236702 w 6758506"/>
              <a:gd name="connsiteY232" fmla="*/ 5952996 h 6596467"/>
              <a:gd name="connsiteX233" fmla="*/ 1122740 w 6758506"/>
              <a:gd name="connsiteY233" fmla="*/ 5974107 h 6596467"/>
              <a:gd name="connsiteX234" fmla="*/ 1067867 w 6758506"/>
              <a:gd name="connsiteY234" fmla="*/ 5974107 h 6596467"/>
              <a:gd name="connsiteX235" fmla="*/ 1050984 w 6758506"/>
              <a:gd name="connsiteY235" fmla="*/ 5986773 h 6596467"/>
              <a:gd name="connsiteX236" fmla="*/ 966568 w 6758506"/>
              <a:gd name="connsiteY236" fmla="*/ 5965662 h 6596467"/>
              <a:gd name="connsiteX237" fmla="*/ 991894 w 6758506"/>
              <a:gd name="connsiteY237" fmla="*/ 5898112 h 6596467"/>
              <a:gd name="connsiteX238" fmla="*/ 1152284 w 6758506"/>
              <a:gd name="connsiteY238" fmla="*/ 5661679 h 6596467"/>
              <a:gd name="connsiteX239" fmla="*/ 1139623 w 6758506"/>
              <a:gd name="connsiteY239" fmla="*/ 5606794 h 6596467"/>
              <a:gd name="connsiteX240" fmla="*/ 1093193 w 6758506"/>
              <a:gd name="connsiteY240" fmla="*/ 5619460 h 6596467"/>
              <a:gd name="connsiteX241" fmla="*/ 1004557 w 6758506"/>
              <a:gd name="connsiteY241" fmla="*/ 5703900 h 6596467"/>
              <a:gd name="connsiteX242" fmla="*/ 953907 w 6758506"/>
              <a:gd name="connsiteY242" fmla="*/ 5703900 h 6596467"/>
              <a:gd name="connsiteX243" fmla="*/ 983451 w 6758506"/>
              <a:gd name="connsiteY243" fmla="*/ 5670124 h 6596467"/>
              <a:gd name="connsiteX244" fmla="*/ 1008777 w 6758506"/>
              <a:gd name="connsiteY244" fmla="*/ 5653236 h 6596467"/>
              <a:gd name="connsiteX245" fmla="*/ 987674 w 6758506"/>
              <a:gd name="connsiteY245" fmla="*/ 5568795 h 6596467"/>
              <a:gd name="connsiteX246" fmla="*/ 970790 w 6758506"/>
              <a:gd name="connsiteY246" fmla="*/ 5535019 h 6596467"/>
              <a:gd name="connsiteX247" fmla="*/ 1080530 w 6758506"/>
              <a:gd name="connsiteY247" fmla="*/ 5332365 h 6596467"/>
              <a:gd name="connsiteX248" fmla="*/ 1240922 w 6758506"/>
              <a:gd name="connsiteY248" fmla="*/ 5146598 h 6596467"/>
              <a:gd name="connsiteX249" fmla="*/ 1397092 w 6758506"/>
              <a:gd name="connsiteY249" fmla="*/ 4927055 h 6596467"/>
              <a:gd name="connsiteX250" fmla="*/ 1422418 w 6758506"/>
              <a:gd name="connsiteY250" fmla="*/ 4901722 h 6596467"/>
              <a:gd name="connsiteX251" fmla="*/ 1700990 w 6758506"/>
              <a:gd name="connsiteY251" fmla="*/ 4606184 h 6596467"/>
              <a:gd name="connsiteX252" fmla="*/ 1713653 w 6758506"/>
              <a:gd name="connsiteY252" fmla="*/ 4534412 h 6596467"/>
              <a:gd name="connsiteX253" fmla="*/ 1637680 w 6758506"/>
              <a:gd name="connsiteY253" fmla="*/ 4547077 h 6596467"/>
              <a:gd name="connsiteX254" fmla="*/ 1477288 w 6758506"/>
              <a:gd name="connsiteY254" fmla="*/ 4724401 h 6596467"/>
              <a:gd name="connsiteX255" fmla="*/ 1397092 w 6758506"/>
              <a:gd name="connsiteY255" fmla="*/ 4728621 h 6596467"/>
              <a:gd name="connsiteX256" fmla="*/ 1342222 w 6758506"/>
              <a:gd name="connsiteY256" fmla="*/ 4724401 h 6596467"/>
              <a:gd name="connsiteX257" fmla="*/ 962348 w 6758506"/>
              <a:gd name="connsiteY257" fmla="*/ 5053715 h 6596467"/>
              <a:gd name="connsiteX258" fmla="*/ 763969 w 6758506"/>
              <a:gd name="connsiteY258" fmla="*/ 5159264 h 6596467"/>
              <a:gd name="connsiteX259" fmla="*/ 717539 w 6758506"/>
              <a:gd name="connsiteY259" fmla="*/ 5184595 h 6596467"/>
              <a:gd name="connsiteX260" fmla="*/ 531824 w 6758506"/>
              <a:gd name="connsiteY260" fmla="*/ 5328142 h 6596467"/>
              <a:gd name="connsiteX261" fmla="*/ 400978 w 6758506"/>
              <a:gd name="connsiteY261" fmla="*/ 5416805 h 6596467"/>
              <a:gd name="connsiteX262" fmla="*/ 329225 w 6758506"/>
              <a:gd name="connsiteY262" fmla="*/ 5433693 h 6596467"/>
              <a:gd name="connsiteX263" fmla="*/ 308121 w 6758506"/>
              <a:gd name="connsiteY263" fmla="*/ 5370363 h 6596467"/>
              <a:gd name="connsiteX264" fmla="*/ 417861 w 6758506"/>
              <a:gd name="connsiteY264" fmla="*/ 5167709 h 6596467"/>
              <a:gd name="connsiteX265" fmla="*/ 219483 w 6758506"/>
              <a:gd name="connsiteY265" fmla="*/ 5273258 h 6596467"/>
              <a:gd name="connsiteX266" fmla="*/ 181496 w 6758506"/>
              <a:gd name="connsiteY266" fmla="*/ 5290146 h 6596467"/>
              <a:gd name="connsiteX267" fmla="*/ 177275 w 6758506"/>
              <a:gd name="connsiteY267" fmla="*/ 5256370 h 6596467"/>
              <a:gd name="connsiteX268" fmla="*/ 151949 w 6758506"/>
              <a:gd name="connsiteY268" fmla="*/ 5218371 h 6596467"/>
              <a:gd name="connsiteX269" fmla="*/ 118183 w 6758506"/>
              <a:gd name="connsiteY269" fmla="*/ 5247927 h 6596467"/>
              <a:gd name="connsiteX270" fmla="*/ 71756 w 6758506"/>
              <a:gd name="connsiteY270" fmla="*/ 5290146 h 6596467"/>
              <a:gd name="connsiteX271" fmla="*/ 0 w 6758506"/>
              <a:gd name="connsiteY271" fmla="*/ 5252147 h 6596467"/>
              <a:gd name="connsiteX272" fmla="*/ 59093 w 6758506"/>
              <a:gd name="connsiteY272" fmla="*/ 5222593 h 6596467"/>
              <a:gd name="connsiteX273" fmla="*/ 84416 w 6758506"/>
              <a:gd name="connsiteY273" fmla="*/ 5218371 h 6596467"/>
              <a:gd name="connsiteX274" fmla="*/ 42210 w 6758506"/>
              <a:gd name="connsiteY274" fmla="*/ 5197262 h 6596467"/>
              <a:gd name="connsiteX275" fmla="*/ 33767 w 6758506"/>
              <a:gd name="connsiteY275" fmla="*/ 5150821 h 6596467"/>
              <a:gd name="connsiteX276" fmla="*/ 46430 w 6758506"/>
              <a:gd name="connsiteY276" fmla="*/ 5125487 h 6596467"/>
              <a:gd name="connsiteX277" fmla="*/ 67533 w 6758506"/>
              <a:gd name="connsiteY277" fmla="*/ 4948164 h 6596467"/>
              <a:gd name="connsiteX278" fmla="*/ 109743 w 6758506"/>
              <a:gd name="connsiteY278" fmla="*/ 4766620 h 6596467"/>
              <a:gd name="connsiteX279" fmla="*/ 122406 w 6758506"/>
              <a:gd name="connsiteY279" fmla="*/ 4724401 h 6596467"/>
              <a:gd name="connsiteX280" fmla="*/ 151949 w 6758506"/>
              <a:gd name="connsiteY280" fmla="*/ 4601962 h 6596467"/>
              <a:gd name="connsiteX281" fmla="*/ 130846 w 6758506"/>
              <a:gd name="connsiteY281" fmla="*/ 4521744 h 6596467"/>
              <a:gd name="connsiteX282" fmla="*/ 135066 w 6758506"/>
              <a:gd name="connsiteY282" fmla="*/ 4458414 h 6596467"/>
              <a:gd name="connsiteX283" fmla="*/ 139289 w 6758506"/>
              <a:gd name="connsiteY283" fmla="*/ 4420418 h 6596467"/>
              <a:gd name="connsiteX284" fmla="*/ 130846 w 6758506"/>
              <a:gd name="connsiteY284" fmla="*/ 4407750 h 6596467"/>
              <a:gd name="connsiteX285" fmla="*/ 160392 w 6758506"/>
              <a:gd name="connsiteY285" fmla="*/ 4302201 h 6596467"/>
              <a:gd name="connsiteX286" fmla="*/ 156172 w 6758506"/>
              <a:gd name="connsiteY286" fmla="*/ 4251537 h 6596467"/>
              <a:gd name="connsiteX287" fmla="*/ 206822 w 6758506"/>
              <a:gd name="connsiteY287" fmla="*/ 4141765 h 6596467"/>
              <a:gd name="connsiteX288" fmla="*/ 337668 w 6758506"/>
              <a:gd name="connsiteY288" fmla="*/ 4031994 h 6596467"/>
              <a:gd name="connsiteX289" fmla="*/ 350328 w 6758506"/>
              <a:gd name="connsiteY289" fmla="*/ 4015106 h 6596467"/>
              <a:gd name="connsiteX290" fmla="*/ 493837 w 6758506"/>
              <a:gd name="connsiteY290" fmla="*/ 3778675 h 6596467"/>
              <a:gd name="connsiteX291" fmla="*/ 650006 w 6758506"/>
              <a:gd name="connsiteY291" fmla="*/ 3529579 h 6596467"/>
              <a:gd name="connsiteX292" fmla="*/ 873711 w 6758506"/>
              <a:gd name="connsiteY292" fmla="*/ 3238261 h 6596467"/>
              <a:gd name="connsiteX293" fmla="*/ 1063647 w 6758506"/>
              <a:gd name="connsiteY293" fmla="*/ 2896282 h 6596467"/>
              <a:gd name="connsiteX294" fmla="*/ 1059427 w 6758506"/>
              <a:gd name="connsiteY294" fmla="*/ 2803398 h 6596467"/>
              <a:gd name="connsiteX295" fmla="*/ 1059427 w 6758506"/>
              <a:gd name="connsiteY295" fmla="*/ 2765400 h 6596467"/>
              <a:gd name="connsiteX296" fmla="*/ 1287352 w 6758506"/>
              <a:gd name="connsiteY296" fmla="*/ 2402310 h 6596467"/>
              <a:gd name="connsiteX297" fmla="*/ 1422418 w 6758506"/>
              <a:gd name="connsiteY297" fmla="*/ 2110992 h 6596467"/>
              <a:gd name="connsiteX298" fmla="*/ 1439301 w 6758506"/>
              <a:gd name="connsiteY298" fmla="*/ 2068773 h 6596467"/>
              <a:gd name="connsiteX299" fmla="*/ 1321118 w 6758506"/>
              <a:gd name="connsiteY299" fmla="*/ 2110992 h 6596467"/>
              <a:gd name="connsiteX300" fmla="*/ 1278909 w 6758506"/>
              <a:gd name="connsiteY300" fmla="*/ 2136325 h 6596467"/>
              <a:gd name="connsiteX301" fmla="*/ 1126960 w 6758506"/>
              <a:gd name="connsiteY301" fmla="*/ 2153213 h 6596467"/>
              <a:gd name="connsiteX302" fmla="*/ 1114297 w 6758506"/>
              <a:gd name="connsiteY302" fmla="*/ 2157433 h 6596467"/>
              <a:gd name="connsiteX303" fmla="*/ 975011 w 6758506"/>
              <a:gd name="connsiteY303" fmla="*/ 2203875 h 6596467"/>
              <a:gd name="connsiteX304" fmla="*/ 493837 w 6758506"/>
              <a:gd name="connsiteY304" fmla="*/ 2334757 h 6596467"/>
              <a:gd name="connsiteX305" fmla="*/ 422084 w 6758506"/>
              <a:gd name="connsiteY305" fmla="*/ 2351645 h 6596467"/>
              <a:gd name="connsiteX306" fmla="*/ 371434 w 6758506"/>
              <a:gd name="connsiteY306" fmla="*/ 2334757 h 6596467"/>
              <a:gd name="connsiteX307" fmla="*/ 405201 w 6758506"/>
              <a:gd name="connsiteY307" fmla="*/ 2300981 h 6596467"/>
              <a:gd name="connsiteX308" fmla="*/ 721762 w 6758506"/>
              <a:gd name="connsiteY308" fmla="*/ 2174321 h 6596467"/>
              <a:gd name="connsiteX309" fmla="*/ 1181830 w 6758506"/>
              <a:gd name="connsiteY309" fmla="*/ 2030774 h 6596467"/>
              <a:gd name="connsiteX310" fmla="*/ 1219819 w 6758506"/>
              <a:gd name="connsiteY310" fmla="*/ 2022331 h 6596467"/>
              <a:gd name="connsiteX311" fmla="*/ 1232480 w 6758506"/>
              <a:gd name="connsiteY311" fmla="*/ 2001220 h 6596467"/>
              <a:gd name="connsiteX312" fmla="*/ 1211376 w 6758506"/>
              <a:gd name="connsiteY312" fmla="*/ 1988555 h 6596467"/>
              <a:gd name="connsiteX313" fmla="*/ 903258 w 6758506"/>
              <a:gd name="connsiteY313" fmla="*/ 2034997 h 6596467"/>
              <a:gd name="connsiteX314" fmla="*/ 877931 w 6758506"/>
              <a:gd name="connsiteY314" fmla="*/ 2030774 h 6596467"/>
              <a:gd name="connsiteX315" fmla="*/ 877931 w 6758506"/>
              <a:gd name="connsiteY315" fmla="*/ 2001220 h 6596467"/>
              <a:gd name="connsiteX316" fmla="*/ 970790 w 6758506"/>
              <a:gd name="connsiteY316" fmla="*/ 1937891 h 6596467"/>
              <a:gd name="connsiteX317" fmla="*/ 1034101 w 6758506"/>
              <a:gd name="connsiteY317" fmla="*/ 1878784 h 6596467"/>
              <a:gd name="connsiteX318" fmla="*/ 1097414 w 6758506"/>
              <a:gd name="connsiteY318" fmla="*/ 1832342 h 6596467"/>
              <a:gd name="connsiteX319" fmla="*/ 1283129 w 6758506"/>
              <a:gd name="connsiteY319" fmla="*/ 1790120 h 6596467"/>
              <a:gd name="connsiteX320" fmla="*/ 1608134 w 6758506"/>
              <a:gd name="connsiteY320" fmla="*/ 1714125 h 6596467"/>
              <a:gd name="connsiteX321" fmla="*/ 1409755 w 6758506"/>
              <a:gd name="connsiteY321" fmla="*/ 1684572 h 6596467"/>
              <a:gd name="connsiteX322" fmla="*/ 1228259 w 6758506"/>
              <a:gd name="connsiteY322" fmla="*/ 1735236 h 6596467"/>
              <a:gd name="connsiteX323" fmla="*/ 1181830 w 6758506"/>
              <a:gd name="connsiteY323" fmla="*/ 1726791 h 6596467"/>
              <a:gd name="connsiteX324" fmla="*/ 1359105 w 6758506"/>
              <a:gd name="connsiteY324" fmla="*/ 1659241 h 6596467"/>
              <a:gd name="connsiteX325" fmla="*/ 1283129 w 6758506"/>
              <a:gd name="connsiteY325" fmla="*/ 1646573 h 6596467"/>
              <a:gd name="connsiteX326" fmla="*/ 1232480 w 6758506"/>
              <a:gd name="connsiteY326" fmla="*/ 1667684 h 6596467"/>
              <a:gd name="connsiteX327" fmla="*/ 1194493 w 6758506"/>
              <a:gd name="connsiteY327" fmla="*/ 1663461 h 6596467"/>
              <a:gd name="connsiteX328" fmla="*/ 1207156 w 6758506"/>
              <a:gd name="connsiteY328" fmla="*/ 1629685 h 6596467"/>
              <a:gd name="connsiteX329" fmla="*/ 1240922 w 6758506"/>
              <a:gd name="connsiteY329" fmla="*/ 1591688 h 6596467"/>
              <a:gd name="connsiteX330" fmla="*/ 983451 w 6758506"/>
              <a:gd name="connsiteY330" fmla="*/ 1633907 h 6596467"/>
              <a:gd name="connsiteX331" fmla="*/ 738645 w 6758506"/>
              <a:gd name="connsiteY331" fmla="*/ 1633907 h 6596467"/>
              <a:gd name="connsiteX332" fmla="*/ 1316896 w 6758506"/>
              <a:gd name="connsiteY332" fmla="*/ 1494583 h 6596467"/>
              <a:gd name="connsiteX333" fmla="*/ 1274689 w 6758506"/>
              <a:gd name="connsiteY333" fmla="*/ 1473472 h 6596467"/>
              <a:gd name="connsiteX334" fmla="*/ 1321118 w 6758506"/>
              <a:gd name="connsiteY334" fmla="*/ 1448141 h 6596467"/>
              <a:gd name="connsiteX335" fmla="*/ 1574367 w 6758506"/>
              <a:gd name="connsiteY335" fmla="*/ 1376366 h 6596467"/>
              <a:gd name="connsiteX336" fmla="*/ 1785406 w 6758506"/>
              <a:gd name="connsiteY336" fmla="*/ 1367923 h 6596467"/>
              <a:gd name="connsiteX337" fmla="*/ 1924695 w 6758506"/>
              <a:gd name="connsiteY337" fmla="*/ 1342592 h 6596467"/>
              <a:gd name="connsiteX338" fmla="*/ 2055541 w 6758506"/>
              <a:gd name="connsiteY338" fmla="*/ 1300371 h 6596467"/>
              <a:gd name="connsiteX339" fmla="*/ 2089307 w 6758506"/>
              <a:gd name="connsiteY339" fmla="*/ 1266595 h 6596467"/>
              <a:gd name="connsiteX340" fmla="*/ 2030215 w 6758506"/>
              <a:gd name="connsiteY340" fmla="*/ 1199045 h 6596467"/>
              <a:gd name="connsiteX341" fmla="*/ 1975345 w 6758506"/>
              <a:gd name="connsiteY341" fmla="*/ 1203265 h 6596467"/>
              <a:gd name="connsiteX342" fmla="*/ 1840279 w 6758506"/>
              <a:gd name="connsiteY342" fmla="*/ 1156823 h 6596467"/>
              <a:gd name="connsiteX343" fmla="*/ 1709433 w 6758506"/>
              <a:gd name="connsiteY343" fmla="*/ 1173711 h 6596467"/>
              <a:gd name="connsiteX344" fmla="*/ 1726316 w 6758506"/>
              <a:gd name="connsiteY344" fmla="*/ 1148380 h 6596467"/>
              <a:gd name="connsiteX345" fmla="*/ 1966902 w 6758506"/>
              <a:gd name="connsiteY345" fmla="*/ 1068163 h 6596467"/>
              <a:gd name="connsiteX346" fmla="*/ 2034435 w 6758506"/>
              <a:gd name="connsiteY346" fmla="*/ 1097716 h 6596467"/>
              <a:gd name="connsiteX347" fmla="*/ 2106190 w 6758506"/>
              <a:gd name="connsiteY347" fmla="*/ 1135715 h 6596467"/>
              <a:gd name="connsiteX348" fmla="*/ 2148397 w 6758506"/>
              <a:gd name="connsiteY348" fmla="*/ 1127270 h 6596467"/>
              <a:gd name="connsiteX349" fmla="*/ 2194827 w 6758506"/>
              <a:gd name="connsiteY349" fmla="*/ 1148380 h 6596467"/>
              <a:gd name="connsiteX350" fmla="*/ 2177944 w 6758506"/>
              <a:gd name="connsiteY350" fmla="*/ 1190599 h 6596467"/>
              <a:gd name="connsiteX351" fmla="*/ 2156840 w 6758506"/>
              <a:gd name="connsiteY351" fmla="*/ 1220153 h 6596467"/>
              <a:gd name="connsiteX352" fmla="*/ 2177944 w 6758506"/>
              <a:gd name="connsiteY352" fmla="*/ 1237041 h 6596467"/>
              <a:gd name="connsiteX353" fmla="*/ 2199047 w 6758506"/>
              <a:gd name="connsiteY353" fmla="*/ 1211710 h 6596467"/>
              <a:gd name="connsiteX354" fmla="*/ 2224373 w 6758506"/>
              <a:gd name="connsiteY354" fmla="*/ 1177934 h 6596467"/>
              <a:gd name="connsiteX355" fmla="*/ 2308789 w 6758506"/>
              <a:gd name="connsiteY355" fmla="*/ 1169489 h 6596467"/>
              <a:gd name="connsiteX356" fmla="*/ 2397426 w 6758506"/>
              <a:gd name="connsiteY356" fmla="*/ 1156823 h 6596467"/>
              <a:gd name="connsiteX357" fmla="*/ 2397426 w 6758506"/>
              <a:gd name="connsiteY357" fmla="*/ 1152603 h 6596467"/>
              <a:gd name="connsiteX358" fmla="*/ 2646454 w 6758506"/>
              <a:gd name="connsiteY358" fmla="*/ 852840 h 6596467"/>
              <a:gd name="connsiteX359" fmla="*/ 2768860 w 6758506"/>
              <a:gd name="connsiteY359" fmla="*/ 755737 h 6596467"/>
              <a:gd name="connsiteX360" fmla="*/ 2794183 w 6758506"/>
              <a:gd name="connsiteY360" fmla="*/ 721960 h 6596467"/>
              <a:gd name="connsiteX361" fmla="*/ 2887042 w 6758506"/>
              <a:gd name="connsiteY361" fmla="*/ 574190 h 6596467"/>
              <a:gd name="connsiteX362" fmla="*/ 3060095 w 6758506"/>
              <a:gd name="connsiteY362" fmla="*/ 527749 h 6596467"/>
              <a:gd name="connsiteX363" fmla="*/ 3110745 w 6758506"/>
              <a:gd name="connsiteY363" fmla="*/ 599521 h 6596467"/>
              <a:gd name="connsiteX364" fmla="*/ 3064315 w 6758506"/>
              <a:gd name="connsiteY364" fmla="*/ 835952 h 6596467"/>
              <a:gd name="connsiteX365" fmla="*/ 3060095 w 6758506"/>
              <a:gd name="connsiteY365" fmla="*/ 873951 h 6596467"/>
              <a:gd name="connsiteX366" fmla="*/ 3106525 w 6758506"/>
              <a:gd name="connsiteY366" fmla="*/ 865508 h 6596467"/>
              <a:gd name="connsiteX367" fmla="*/ 3190941 w 6758506"/>
              <a:gd name="connsiteY367" fmla="*/ 755737 h 6596467"/>
              <a:gd name="connsiteX368" fmla="*/ 3515943 w 6758506"/>
              <a:gd name="connsiteY368" fmla="*/ 350425 h 6596467"/>
              <a:gd name="connsiteX369" fmla="*/ 3583476 w 6758506"/>
              <a:gd name="connsiteY369" fmla="*/ 295538 h 6596467"/>
              <a:gd name="connsiteX370" fmla="*/ 3629905 w 6758506"/>
              <a:gd name="connsiteY370" fmla="*/ 295538 h 6596467"/>
              <a:gd name="connsiteX371" fmla="*/ 3659452 w 6758506"/>
              <a:gd name="connsiteY371" fmla="*/ 295538 h 6596467"/>
              <a:gd name="connsiteX372" fmla="*/ 3748088 w 6758506"/>
              <a:gd name="connsiteY372" fmla="*/ 333537 h 6596467"/>
              <a:gd name="connsiteX373" fmla="*/ 3756531 w 6758506"/>
              <a:gd name="connsiteY373" fmla="*/ 346202 h 6596467"/>
              <a:gd name="connsiteX374" fmla="*/ 3781854 w 6758506"/>
              <a:gd name="connsiteY374" fmla="*/ 485530 h 6596467"/>
              <a:gd name="connsiteX375" fmla="*/ 3769194 w 6758506"/>
              <a:gd name="connsiteY375" fmla="*/ 510861 h 6596467"/>
              <a:gd name="connsiteX376" fmla="*/ 3828284 w 6758506"/>
              <a:gd name="connsiteY376" fmla="*/ 603744 h 6596467"/>
              <a:gd name="connsiteX377" fmla="*/ 3836727 w 6758506"/>
              <a:gd name="connsiteY377" fmla="*/ 599521 h 6596467"/>
              <a:gd name="connsiteX378" fmla="*/ 3946467 w 6758506"/>
              <a:gd name="connsiteY378" fmla="*/ 489750 h 6596467"/>
              <a:gd name="connsiteX379" fmla="*/ 4026663 w 6758506"/>
              <a:gd name="connsiteY379" fmla="*/ 413755 h 6596467"/>
              <a:gd name="connsiteX380" fmla="*/ 3988676 w 6758506"/>
              <a:gd name="connsiteY380" fmla="*/ 291318 h 6596467"/>
              <a:gd name="connsiteX381" fmla="*/ 4009779 w 6758506"/>
              <a:gd name="connsiteY381" fmla="*/ 274430 h 6596467"/>
              <a:gd name="connsiteX382" fmla="*/ 4014000 w 6758506"/>
              <a:gd name="connsiteY382" fmla="*/ 299761 h 6596467"/>
              <a:gd name="connsiteX383" fmla="*/ 4014000 w 6758506"/>
              <a:gd name="connsiteY383" fmla="*/ 341982 h 6596467"/>
              <a:gd name="connsiteX384" fmla="*/ 4039326 w 6758506"/>
              <a:gd name="connsiteY384" fmla="*/ 312429 h 6596467"/>
              <a:gd name="connsiteX385" fmla="*/ 4064649 w 6758506"/>
              <a:gd name="connsiteY385" fmla="*/ 173101 h 6596467"/>
              <a:gd name="connsiteX386" fmla="*/ 4161729 w 6758506"/>
              <a:gd name="connsiteY386" fmla="*/ 71775 h 6596467"/>
              <a:gd name="connsiteX387" fmla="*/ 4191275 w 6758506"/>
              <a:gd name="connsiteY387" fmla="*/ 50664 h 6596467"/>
              <a:gd name="connsiteX388" fmla="*/ 4271471 w 6758506"/>
              <a:gd name="connsiteY388" fmla="*/ 0 h 659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</a:cxnLst>
            <a:rect l="l" t="t" r="r" b="b"/>
            <a:pathLst>
              <a:path w="6758506" h="6596467">
                <a:moveTo>
                  <a:pt x="4271471" y="0"/>
                </a:moveTo>
                <a:cubicBezTo>
                  <a:pt x="4292575" y="0"/>
                  <a:pt x="4355887" y="88663"/>
                  <a:pt x="4351667" y="113994"/>
                </a:cubicBezTo>
                <a:cubicBezTo>
                  <a:pt x="4326341" y="215323"/>
                  <a:pt x="4301017" y="316649"/>
                  <a:pt x="4275691" y="417977"/>
                </a:cubicBezTo>
                <a:cubicBezTo>
                  <a:pt x="4267251" y="443308"/>
                  <a:pt x="4250368" y="460196"/>
                  <a:pt x="4225042" y="451753"/>
                </a:cubicBezTo>
                <a:cubicBezTo>
                  <a:pt x="4195495" y="443308"/>
                  <a:pt x="4208158" y="417977"/>
                  <a:pt x="4212379" y="396867"/>
                </a:cubicBezTo>
                <a:cubicBezTo>
                  <a:pt x="4212379" y="379978"/>
                  <a:pt x="4225042" y="363090"/>
                  <a:pt x="4220821" y="337759"/>
                </a:cubicBezTo>
                <a:cubicBezTo>
                  <a:pt x="4153288" y="401089"/>
                  <a:pt x="4127962" y="472862"/>
                  <a:pt x="4106859" y="557302"/>
                </a:cubicBezTo>
                <a:cubicBezTo>
                  <a:pt x="4149066" y="540414"/>
                  <a:pt x="4153288" y="510861"/>
                  <a:pt x="4165949" y="481307"/>
                </a:cubicBezTo>
                <a:cubicBezTo>
                  <a:pt x="4170172" y="468641"/>
                  <a:pt x="4178612" y="460196"/>
                  <a:pt x="4195495" y="464419"/>
                </a:cubicBezTo>
                <a:cubicBezTo>
                  <a:pt x="4212379" y="468641"/>
                  <a:pt x="4225042" y="477084"/>
                  <a:pt x="4229262" y="493972"/>
                </a:cubicBezTo>
                <a:cubicBezTo>
                  <a:pt x="4233484" y="515083"/>
                  <a:pt x="4220821" y="515083"/>
                  <a:pt x="4208158" y="515083"/>
                </a:cubicBezTo>
                <a:cubicBezTo>
                  <a:pt x="4182832" y="523526"/>
                  <a:pt x="4182832" y="536191"/>
                  <a:pt x="4191275" y="553079"/>
                </a:cubicBezTo>
                <a:cubicBezTo>
                  <a:pt x="4216601" y="586856"/>
                  <a:pt x="4203938" y="616409"/>
                  <a:pt x="4195495" y="650185"/>
                </a:cubicBezTo>
                <a:cubicBezTo>
                  <a:pt x="4191275" y="671296"/>
                  <a:pt x="4182832" y="675519"/>
                  <a:pt x="4161729" y="667074"/>
                </a:cubicBezTo>
                <a:cubicBezTo>
                  <a:pt x="4140625" y="658631"/>
                  <a:pt x="4140625" y="688184"/>
                  <a:pt x="4140625" y="688184"/>
                </a:cubicBezTo>
                <a:cubicBezTo>
                  <a:pt x="4191275" y="709292"/>
                  <a:pt x="4170172" y="759957"/>
                  <a:pt x="4187055" y="789510"/>
                </a:cubicBezTo>
                <a:cubicBezTo>
                  <a:pt x="4191275" y="793733"/>
                  <a:pt x="4191275" y="793733"/>
                  <a:pt x="4195495" y="793733"/>
                </a:cubicBezTo>
                <a:cubicBezTo>
                  <a:pt x="4220821" y="781068"/>
                  <a:pt x="4195495" y="764179"/>
                  <a:pt x="4199718" y="747291"/>
                </a:cubicBezTo>
                <a:cubicBezTo>
                  <a:pt x="4199718" y="730403"/>
                  <a:pt x="4208158" y="721960"/>
                  <a:pt x="4220821" y="721960"/>
                </a:cubicBezTo>
                <a:cubicBezTo>
                  <a:pt x="4233484" y="721960"/>
                  <a:pt x="4237705" y="730403"/>
                  <a:pt x="4237705" y="743069"/>
                </a:cubicBezTo>
                <a:cubicBezTo>
                  <a:pt x="4246145" y="793733"/>
                  <a:pt x="4225042" y="840175"/>
                  <a:pt x="4220821" y="903504"/>
                </a:cubicBezTo>
                <a:cubicBezTo>
                  <a:pt x="4258808" y="857063"/>
                  <a:pt x="4288354" y="823286"/>
                  <a:pt x="4330561" y="810621"/>
                </a:cubicBezTo>
                <a:cubicBezTo>
                  <a:pt x="4339004" y="806398"/>
                  <a:pt x="4343224" y="793733"/>
                  <a:pt x="4339004" y="785290"/>
                </a:cubicBezTo>
                <a:cubicBezTo>
                  <a:pt x="4326341" y="734626"/>
                  <a:pt x="4364328" y="709292"/>
                  <a:pt x="4385434" y="675519"/>
                </a:cubicBezTo>
                <a:cubicBezTo>
                  <a:pt x="4423420" y="599521"/>
                  <a:pt x="4512057" y="595301"/>
                  <a:pt x="4562707" y="531971"/>
                </a:cubicBezTo>
                <a:cubicBezTo>
                  <a:pt x="4579589" y="506638"/>
                  <a:pt x="4609136" y="515083"/>
                  <a:pt x="4626019" y="548859"/>
                </a:cubicBezTo>
                <a:cubicBezTo>
                  <a:pt x="4651345" y="599521"/>
                  <a:pt x="4693552" y="641743"/>
                  <a:pt x="4672449" y="709292"/>
                </a:cubicBezTo>
                <a:cubicBezTo>
                  <a:pt x="4668229" y="734626"/>
                  <a:pt x="4693552" y="759957"/>
                  <a:pt x="4710435" y="781068"/>
                </a:cubicBezTo>
                <a:cubicBezTo>
                  <a:pt x="4739981" y="814844"/>
                  <a:pt x="4744202" y="844397"/>
                  <a:pt x="4718878" y="882396"/>
                </a:cubicBezTo>
                <a:cubicBezTo>
                  <a:pt x="4706215" y="907727"/>
                  <a:pt x="4685111" y="941503"/>
                  <a:pt x="4710435" y="962611"/>
                </a:cubicBezTo>
                <a:cubicBezTo>
                  <a:pt x="4744202" y="987945"/>
                  <a:pt x="4773748" y="966834"/>
                  <a:pt x="4799074" y="941503"/>
                </a:cubicBezTo>
                <a:cubicBezTo>
                  <a:pt x="4862385" y="886616"/>
                  <a:pt x="4925697" y="831732"/>
                  <a:pt x="4997451" y="793733"/>
                </a:cubicBezTo>
                <a:cubicBezTo>
                  <a:pt x="5022777" y="781068"/>
                  <a:pt x="5039660" y="781068"/>
                  <a:pt x="5048100" y="810621"/>
                </a:cubicBezTo>
                <a:cubicBezTo>
                  <a:pt x="5048100" y="823286"/>
                  <a:pt x="5052323" y="831732"/>
                  <a:pt x="5064983" y="835952"/>
                </a:cubicBezTo>
                <a:cubicBezTo>
                  <a:pt x="5124076" y="861285"/>
                  <a:pt x="5128296" y="924615"/>
                  <a:pt x="5073427" y="954169"/>
                </a:cubicBezTo>
                <a:cubicBezTo>
                  <a:pt x="5010113" y="987945"/>
                  <a:pt x="4959464" y="1042829"/>
                  <a:pt x="4887711" y="1063940"/>
                </a:cubicBezTo>
                <a:cubicBezTo>
                  <a:pt x="4870827" y="1068163"/>
                  <a:pt x="4862385" y="1080828"/>
                  <a:pt x="4862385" y="1101939"/>
                </a:cubicBezTo>
                <a:cubicBezTo>
                  <a:pt x="4858165" y="1139935"/>
                  <a:pt x="4824398" y="1152603"/>
                  <a:pt x="4790631" y="1131492"/>
                </a:cubicBezTo>
                <a:cubicBezTo>
                  <a:pt x="4777969" y="1127270"/>
                  <a:pt x="4765305" y="1118827"/>
                  <a:pt x="4756865" y="1131492"/>
                </a:cubicBezTo>
                <a:cubicBezTo>
                  <a:pt x="4744202" y="1144158"/>
                  <a:pt x="4752645" y="1152603"/>
                  <a:pt x="4761085" y="1161046"/>
                </a:cubicBezTo>
                <a:cubicBezTo>
                  <a:pt x="4782189" y="1177934"/>
                  <a:pt x="4777969" y="1190599"/>
                  <a:pt x="4756865" y="1199045"/>
                </a:cubicBezTo>
                <a:cubicBezTo>
                  <a:pt x="4710435" y="1224376"/>
                  <a:pt x="4756865" y="1224376"/>
                  <a:pt x="4765305" y="1237041"/>
                </a:cubicBezTo>
                <a:cubicBezTo>
                  <a:pt x="4739981" y="1258152"/>
                  <a:pt x="4710435" y="1270817"/>
                  <a:pt x="4697772" y="1304593"/>
                </a:cubicBezTo>
                <a:cubicBezTo>
                  <a:pt x="4693552" y="1321481"/>
                  <a:pt x="4668229" y="1342592"/>
                  <a:pt x="4693552" y="1359480"/>
                </a:cubicBezTo>
                <a:cubicBezTo>
                  <a:pt x="4714655" y="1376366"/>
                  <a:pt x="4748422" y="1393254"/>
                  <a:pt x="4773748" y="1372146"/>
                </a:cubicBezTo>
                <a:cubicBezTo>
                  <a:pt x="4803295" y="1342592"/>
                  <a:pt x="4853944" y="1329924"/>
                  <a:pt x="4866607" y="1308816"/>
                </a:cubicBezTo>
                <a:cubicBezTo>
                  <a:pt x="4896151" y="1245486"/>
                  <a:pt x="4959464" y="1228598"/>
                  <a:pt x="4997451" y="1177934"/>
                </a:cubicBezTo>
                <a:cubicBezTo>
                  <a:pt x="5043880" y="1114604"/>
                  <a:pt x="5124076" y="1089273"/>
                  <a:pt x="5170505" y="1025944"/>
                </a:cubicBezTo>
                <a:cubicBezTo>
                  <a:pt x="5178946" y="1017498"/>
                  <a:pt x="5195829" y="1017498"/>
                  <a:pt x="5208493" y="1017498"/>
                </a:cubicBezTo>
                <a:cubicBezTo>
                  <a:pt x="5229595" y="1013276"/>
                  <a:pt x="5259142" y="1017498"/>
                  <a:pt x="5242259" y="979500"/>
                </a:cubicBezTo>
                <a:cubicBezTo>
                  <a:pt x="5238039" y="966834"/>
                  <a:pt x="5250701" y="958391"/>
                  <a:pt x="5259142" y="954169"/>
                </a:cubicBezTo>
                <a:cubicBezTo>
                  <a:pt x="5343558" y="933058"/>
                  <a:pt x="5377325" y="852840"/>
                  <a:pt x="5440637" y="810621"/>
                </a:cubicBezTo>
                <a:cubicBezTo>
                  <a:pt x="5529274" y="747291"/>
                  <a:pt x="5584147" y="637520"/>
                  <a:pt x="5693886" y="595301"/>
                </a:cubicBezTo>
                <a:cubicBezTo>
                  <a:pt x="5710769" y="591078"/>
                  <a:pt x="5723433" y="578413"/>
                  <a:pt x="5740315" y="565745"/>
                </a:cubicBezTo>
                <a:cubicBezTo>
                  <a:pt x="5757199" y="582633"/>
                  <a:pt x="5757199" y="603744"/>
                  <a:pt x="5778303" y="620632"/>
                </a:cubicBezTo>
                <a:cubicBezTo>
                  <a:pt x="5816291" y="645963"/>
                  <a:pt x="5824732" y="709292"/>
                  <a:pt x="5795185" y="751514"/>
                </a:cubicBezTo>
                <a:cubicBezTo>
                  <a:pt x="5769862" y="781068"/>
                  <a:pt x="5731873" y="802178"/>
                  <a:pt x="5731873" y="848620"/>
                </a:cubicBezTo>
                <a:cubicBezTo>
                  <a:pt x="5731873" y="865508"/>
                  <a:pt x="5710769" y="865508"/>
                  <a:pt x="5698107" y="869728"/>
                </a:cubicBezTo>
                <a:cubicBezTo>
                  <a:pt x="5660119" y="873951"/>
                  <a:pt x="5634796" y="899282"/>
                  <a:pt x="5609470" y="924615"/>
                </a:cubicBezTo>
                <a:cubicBezTo>
                  <a:pt x="5588367" y="945726"/>
                  <a:pt x="5579923" y="958391"/>
                  <a:pt x="5605249" y="979500"/>
                </a:cubicBezTo>
                <a:cubicBezTo>
                  <a:pt x="5613690" y="987945"/>
                  <a:pt x="5617913" y="1000610"/>
                  <a:pt x="5609470" y="1009055"/>
                </a:cubicBezTo>
                <a:cubicBezTo>
                  <a:pt x="5596807" y="1025944"/>
                  <a:pt x="5584147" y="1013276"/>
                  <a:pt x="5575703" y="1004833"/>
                </a:cubicBezTo>
                <a:cubicBezTo>
                  <a:pt x="5541937" y="979500"/>
                  <a:pt x="5525053" y="996388"/>
                  <a:pt x="5512391" y="1025944"/>
                </a:cubicBezTo>
                <a:cubicBezTo>
                  <a:pt x="5474404" y="1101939"/>
                  <a:pt x="5432195" y="1173711"/>
                  <a:pt x="5373105" y="1232818"/>
                </a:cubicBezTo>
                <a:cubicBezTo>
                  <a:pt x="5347779" y="1262374"/>
                  <a:pt x="5373105" y="1313036"/>
                  <a:pt x="5322455" y="1329924"/>
                </a:cubicBezTo>
                <a:cubicBezTo>
                  <a:pt x="5318235" y="1329924"/>
                  <a:pt x="5326675" y="1346812"/>
                  <a:pt x="5330895" y="1351035"/>
                </a:cubicBezTo>
                <a:cubicBezTo>
                  <a:pt x="5347779" y="1367923"/>
                  <a:pt x="5364661" y="1367923"/>
                  <a:pt x="5381545" y="1359480"/>
                </a:cubicBezTo>
                <a:cubicBezTo>
                  <a:pt x="5394208" y="1355258"/>
                  <a:pt x="5415311" y="1346812"/>
                  <a:pt x="5402651" y="1329924"/>
                </a:cubicBezTo>
                <a:cubicBezTo>
                  <a:pt x="5389987" y="1300371"/>
                  <a:pt x="5411091" y="1291928"/>
                  <a:pt x="5427975" y="1275040"/>
                </a:cubicBezTo>
                <a:cubicBezTo>
                  <a:pt x="5487067" y="1228598"/>
                  <a:pt x="5558820" y="1199045"/>
                  <a:pt x="5601029" y="1131492"/>
                </a:cubicBezTo>
                <a:cubicBezTo>
                  <a:pt x="5613690" y="1110382"/>
                  <a:pt x="5630573" y="1118827"/>
                  <a:pt x="5647457" y="1123047"/>
                </a:cubicBezTo>
                <a:cubicBezTo>
                  <a:pt x="5681223" y="1139935"/>
                  <a:pt x="5702329" y="1127270"/>
                  <a:pt x="5723433" y="1097716"/>
                </a:cubicBezTo>
                <a:cubicBezTo>
                  <a:pt x="5757199" y="1051275"/>
                  <a:pt x="5786745" y="1051275"/>
                  <a:pt x="5820511" y="1101939"/>
                </a:cubicBezTo>
                <a:cubicBezTo>
                  <a:pt x="5837395" y="1123047"/>
                  <a:pt x="5841615" y="1106159"/>
                  <a:pt x="5850058" y="1101939"/>
                </a:cubicBezTo>
                <a:cubicBezTo>
                  <a:pt x="5892265" y="1068163"/>
                  <a:pt x="5934474" y="1034386"/>
                  <a:pt x="5972461" y="996388"/>
                </a:cubicBezTo>
                <a:cubicBezTo>
                  <a:pt x="6052657" y="920392"/>
                  <a:pt x="6145513" y="857063"/>
                  <a:pt x="6213047" y="768402"/>
                </a:cubicBezTo>
                <a:cubicBezTo>
                  <a:pt x="6255256" y="705072"/>
                  <a:pt x="6327009" y="667074"/>
                  <a:pt x="6390322" y="620632"/>
                </a:cubicBezTo>
                <a:cubicBezTo>
                  <a:pt x="6411425" y="603744"/>
                  <a:pt x="6419868" y="595301"/>
                  <a:pt x="6424089" y="569968"/>
                </a:cubicBezTo>
                <a:cubicBezTo>
                  <a:pt x="6432531" y="544637"/>
                  <a:pt x="6432531" y="493972"/>
                  <a:pt x="6487401" y="527749"/>
                </a:cubicBezTo>
                <a:cubicBezTo>
                  <a:pt x="6500064" y="536191"/>
                  <a:pt x="6516947" y="523526"/>
                  <a:pt x="6512725" y="510861"/>
                </a:cubicBezTo>
                <a:cubicBezTo>
                  <a:pt x="6491621" y="451753"/>
                  <a:pt x="6542271" y="439086"/>
                  <a:pt x="6567597" y="409532"/>
                </a:cubicBezTo>
                <a:cubicBezTo>
                  <a:pt x="6588701" y="388424"/>
                  <a:pt x="6609804" y="371536"/>
                  <a:pt x="6630910" y="354648"/>
                </a:cubicBezTo>
                <a:cubicBezTo>
                  <a:pt x="6673117" y="329314"/>
                  <a:pt x="6690000" y="337759"/>
                  <a:pt x="6694221" y="384201"/>
                </a:cubicBezTo>
                <a:cubicBezTo>
                  <a:pt x="6698443" y="396867"/>
                  <a:pt x="6694221" y="405312"/>
                  <a:pt x="6706883" y="413755"/>
                </a:cubicBezTo>
                <a:cubicBezTo>
                  <a:pt x="6753313" y="434865"/>
                  <a:pt x="6774417" y="477084"/>
                  <a:pt x="6744870" y="519303"/>
                </a:cubicBezTo>
                <a:cubicBezTo>
                  <a:pt x="6698443" y="595301"/>
                  <a:pt x="6652013" y="671296"/>
                  <a:pt x="6576037" y="721960"/>
                </a:cubicBezTo>
                <a:cubicBezTo>
                  <a:pt x="6554934" y="734626"/>
                  <a:pt x="6533831" y="747291"/>
                  <a:pt x="6525388" y="768402"/>
                </a:cubicBezTo>
                <a:cubicBezTo>
                  <a:pt x="6483181" y="865508"/>
                  <a:pt x="6411425" y="945726"/>
                  <a:pt x="6343893" y="1021721"/>
                </a:cubicBezTo>
                <a:cubicBezTo>
                  <a:pt x="6305905" y="1059717"/>
                  <a:pt x="6272139" y="1101939"/>
                  <a:pt x="6293243" y="1165269"/>
                </a:cubicBezTo>
                <a:cubicBezTo>
                  <a:pt x="6297463" y="1186377"/>
                  <a:pt x="6284802" y="1207488"/>
                  <a:pt x="6267919" y="1224376"/>
                </a:cubicBezTo>
                <a:cubicBezTo>
                  <a:pt x="6259476" y="1228598"/>
                  <a:pt x="6255256" y="1237041"/>
                  <a:pt x="6263697" y="1245486"/>
                </a:cubicBezTo>
                <a:cubicBezTo>
                  <a:pt x="6272139" y="1249707"/>
                  <a:pt x="6280579" y="1249707"/>
                  <a:pt x="6284802" y="1245486"/>
                </a:cubicBezTo>
                <a:cubicBezTo>
                  <a:pt x="6331229" y="1194822"/>
                  <a:pt x="6373439" y="1144158"/>
                  <a:pt x="6436751" y="1110382"/>
                </a:cubicBezTo>
                <a:cubicBezTo>
                  <a:pt x="6462075" y="1004833"/>
                  <a:pt x="6567597" y="958391"/>
                  <a:pt x="6618247" y="869728"/>
                </a:cubicBezTo>
                <a:cubicBezTo>
                  <a:pt x="6622467" y="865508"/>
                  <a:pt x="6622467" y="861285"/>
                  <a:pt x="6626687" y="857063"/>
                </a:cubicBezTo>
                <a:cubicBezTo>
                  <a:pt x="6647793" y="844397"/>
                  <a:pt x="6660454" y="806398"/>
                  <a:pt x="6694221" y="827509"/>
                </a:cubicBezTo>
                <a:cubicBezTo>
                  <a:pt x="6727987" y="848620"/>
                  <a:pt x="6706883" y="878173"/>
                  <a:pt x="6698443" y="903504"/>
                </a:cubicBezTo>
                <a:cubicBezTo>
                  <a:pt x="6690000" y="941503"/>
                  <a:pt x="6668897" y="975279"/>
                  <a:pt x="6639351" y="1000610"/>
                </a:cubicBezTo>
                <a:cubicBezTo>
                  <a:pt x="6580258" y="1068163"/>
                  <a:pt x="6546491" y="1152603"/>
                  <a:pt x="6491621" y="1220153"/>
                </a:cubicBezTo>
                <a:cubicBezTo>
                  <a:pt x="6474738" y="1241264"/>
                  <a:pt x="6500064" y="1270817"/>
                  <a:pt x="6487401" y="1300371"/>
                </a:cubicBezTo>
                <a:cubicBezTo>
                  <a:pt x="6478959" y="1329924"/>
                  <a:pt x="6478959" y="1359480"/>
                  <a:pt x="6525388" y="1367923"/>
                </a:cubicBezTo>
                <a:cubicBezTo>
                  <a:pt x="6550714" y="1372146"/>
                  <a:pt x="6542271" y="1401699"/>
                  <a:pt x="6533831" y="1422810"/>
                </a:cubicBezTo>
                <a:cubicBezTo>
                  <a:pt x="6525388" y="1439696"/>
                  <a:pt x="6512725" y="1448141"/>
                  <a:pt x="6495841" y="1435475"/>
                </a:cubicBezTo>
                <a:cubicBezTo>
                  <a:pt x="6487401" y="1427030"/>
                  <a:pt x="6474738" y="1414365"/>
                  <a:pt x="6457855" y="1431253"/>
                </a:cubicBezTo>
                <a:cubicBezTo>
                  <a:pt x="6462075" y="1431253"/>
                  <a:pt x="6466297" y="1439696"/>
                  <a:pt x="6466297" y="1439696"/>
                </a:cubicBezTo>
                <a:cubicBezTo>
                  <a:pt x="6529608" y="1490360"/>
                  <a:pt x="6525388" y="1524136"/>
                  <a:pt x="6457855" y="1557912"/>
                </a:cubicBezTo>
                <a:cubicBezTo>
                  <a:pt x="6436751" y="1570578"/>
                  <a:pt x="6398765" y="1562135"/>
                  <a:pt x="6394542" y="1587466"/>
                </a:cubicBezTo>
                <a:cubicBezTo>
                  <a:pt x="6386101" y="1638130"/>
                  <a:pt x="6360775" y="1688794"/>
                  <a:pt x="6369219" y="1739458"/>
                </a:cubicBezTo>
                <a:cubicBezTo>
                  <a:pt x="6373439" y="1760567"/>
                  <a:pt x="6381881" y="1777455"/>
                  <a:pt x="6364998" y="1794343"/>
                </a:cubicBezTo>
                <a:cubicBezTo>
                  <a:pt x="6339672" y="1823897"/>
                  <a:pt x="6369219" y="1832342"/>
                  <a:pt x="6386101" y="1836562"/>
                </a:cubicBezTo>
                <a:cubicBezTo>
                  <a:pt x="6415648" y="1845007"/>
                  <a:pt x="6457855" y="1790120"/>
                  <a:pt x="6449415" y="1760567"/>
                </a:cubicBezTo>
                <a:cubicBezTo>
                  <a:pt x="6440971" y="1739458"/>
                  <a:pt x="6440971" y="1726791"/>
                  <a:pt x="6457855" y="1709903"/>
                </a:cubicBezTo>
                <a:cubicBezTo>
                  <a:pt x="6474738" y="1693015"/>
                  <a:pt x="6512725" y="1671906"/>
                  <a:pt x="6462075" y="1650796"/>
                </a:cubicBezTo>
                <a:cubicBezTo>
                  <a:pt x="6453635" y="1646573"/>
                  <a:pt x="6457855" y="1638130"/>
                  <a:pt x="6462075" y="1629685"/>
                </a:cubicBezTo>
                <a:cubicBezTo>
                  <a:pt x="6495841" y="1608577"/>
                  <a:pt x="6516947" y="1650796"/>
                  <a:pt x="6550714" y="1646573"/>
                </a:cubicBezTo>
                <a:cubicBezTo>
                  <a:pt x="6567597" y="1646573"/>
                  <a:pt x="6554934" y="1667684"/>
                  <a:pt x="6550714" y="1684572"/>
                </a:cubicBezTo>
                <a:cubicBezTo>
                  <a:pt x="6542271" y="1718348"/>
                  <a:pt x="6508505" y="1747901"/>
                  <a:pt x="6529608" y="1785900"/>
                </a:cubicBezTo>
                <a:cubicBezTo>
                  <a:pt x="6533831" y="1790120"/>
                  <a:pt x="6529608" y="1798566"/>
                  <a:pt x="6525388" y="1802788"/>
                </a:cubicBezTo>
                <a:cubicBezTo>
                  <a:pt x="6453635" y="1849230"/>
                  <a:pt x="6478959" y="1946336"/>
                  <a:pt x="6428309" y="2001220"/>
                </a:cubicBezTo>
                <a:cubicBezTo>
                  <a:pt x="6415648" y="2013886"/>
                  <a:pt x="6411425" y="2030774"/>
                  <a:pt x="6398765" y="2043439"/>
                </a:cubicBezTo>
                <a:cubicBezTo>
                  <a:pt x="6356555" y="2077216"/>
                  <a:pt x="6335452" y="2119437"/>
                  <a:pt x="6314346" y="2165879"/>
                </a:cubicBezTo>
                <a:cubicBezTo>
                  <a:pt x="6310126" y="2178544"/>
                  <a:pt x="6301685" y="2186987"/>
                  <a:pt x="6297463" y="2199655"/>
                </a:cubicBezTo>
                <a:cubicBezTo>
                  <a:pt x="6297463" y="2229208"/>
                  <a:pt x="6208827" y="2216543"/>
                  <a:pt x="6263697" y="2275650"/>
                </a:cubicBezTo>
                <a:cubicBezTo>
                  <a:pt x="6284802" y="2300981"/>
                  <a:pt x="6280579" y="2338980"/>
                  <a:pt x="6314346" y="2368533"/>
                </a:cubicBezTo>
                <a:cubicBezTo>
                  <a:pt x="6352335" y="2402310"/>
                  <a:pt x="6360775" y="2452974"/>
                  <a:pt x="6331229" y="2499415"/>
                </a:cubicBezTo>
                <a:cubicBezTo>
                  <a:pt x="6251035" y="2626075"/>
                  <a:pt x="6175060" y="2756954"/>
                  <a:pt x="6073761" y="2870948"/>
                </a:cubicBezTo>
                <a:cubicBezTo>
                  <a:pt x="6039994" y="2908947"/>
                  <a:pt x="6002007" y="2946946"/>
                  <a:pt x="5972461" y="2989165"/>
                </a:cubicBezTo>
                <a:cubicBezTo>
                  <a:pt x="5951357" y="3022941"/>
                  <a:pt x="5904928" y="3039829"/>
                  <a:pt x="5871161" y="3060938"/>
                </a:cubicBezTo>
                <a:cubicBezTo>
                  <a:pt x="5854278" y="3069383"/>
                  <a:pt x="5841615" y="3082048"/>
                  <a:pt x="5837395" y="3103159"/>
                </a:cubicBezTo>
                <a:cubicBezTo>
                  <a:pt x="5807849" y="3179154"/>
                  <a:pt x="5769862" y="3246707"/>
                  <a:pt x="5719213" y="3322702"/>
                </a:cubicBezTo>
                <a:cubicBezTo>
                  <a:pt x="5752979" y="3326924"/>
                  <a:pt x="5782525" y="3335367"/>
                  <a:pt x="5812069" y="3339590"/>
                </a:cubicBezTo>
                <a:cubicBezTo>
                  <a:pt x="5828952" y="3343812"/>
                  <a:pt x="5845835" y="3339590"/>
                  <a:pt x="5850058" y="3326924"/>
                </a:cubicBezTo>
                <a:cubicBezTo>
                  <a:pt x="5866941" y="3259372"/>
                  <a:pt x="5959798" y="3229818"/>
                  <a:pt x="5947135" y="3145378"/>
                </a:cubicBezTo>
                <a:cubicBezTo>
                  <a:pt x="5989344" y="3124267"/>
                  <a:pt x="5964018" y="3031384"/>
                  <a:pt x="6052657" y="3044049"/>
                </a:cubicBezTo>
                <a:cubicBezTo>
                  <a:pt x="6077981" y="3048272"/>
                  <a:pt x="6082203" y="3006053"/>
                  <a:pt x="6103307" y="2989165"/>
                </a:cubicBezTo>
                <a:cubicBezTo>
                  <a:pt x="6187723" y="2921613"/>
                  <a:pt x="6229930" y="2828730"/>
                  <a:pt x="6246813" y="2723181"/>
                </a:cubicBezTo>
                <a:cubicBezTo>
                  <a:pt x="6255256" y="2689405"/>
                  <a:pt x="6272139" y="2672516"/>
                  <a:pt x="6305905" y="2672516"/>
                </a:cubicBezTo>
                <a:cubicBezTo>
                  <a:pt x="6331229" y="2723181"/>
                  <a:pt x="6318569" y="2769622"/>
                  <a:pt x="6289023" y="2820287"/>
                </a:cubicBezTo>
                <a:cubicBezTo>
                  <a:pt x="6251035" y="2879394"/>
                  <a:pt x="6242593" y="2955389"/>
                  <a:pt x="6221489" y="3022941"/>
                </a:cubicBezTo>
                <a:cubicBezTo>
                  <a:pt x="6208827" y="3073605"/>
                  <a:pt x="6187723" y="3111602"/>
                  <a:pt x="6141293" y="3141155"/>
                </a:cubicBezTo>
                <a:cubicBezTo>
                  <a:pt x="6082203" y="3179154"/>
                  <a:pt x="6061097" y="3255149"/>
                  <a:pt x="6006227" y="3301591"/>
                </a:cubicBezTo>
                <a:cubicBezTo>
                  <a:pt x="6002007" y="3310036"/>
                  <a:pt x="5997785" y="3322702"/>
                  <a:pt x="5989344" y="3322702"/>
                </a:cubicBezTo>
                <a:cubicBezTo>
                  <a:pt x="5926031" y="3326924"/>
                  <a:pt x="5926031" y="3386031"/>
                  <a:pt x="5904928" y="3424028"/>
                </a:cubicBezTo>
                <a:cubicBezTo>
                  <a:pt x="5879602" y="3466249"/>
                  <a:pt x="5841615" y="3495803"/>
                  <a:pt x="5803629" y="3525356"/>
                </a:cubicBezTo>
                <a:cubicBezTo>
                  <a:pt x="5795185" y="3529579"/>
                  <a:pt x="5795185" y="3538022"/>
                  <a:pt x="5799409" y="3546467"/>
                </a:cubicBezTo>
                <a:cubicBezTo>
                  <a:pt x="5799409" y="3576020"/>
                  <a:pt x="5769862" y="3580243"/>
                  <a:pt x="5765642" y="3567575"/>
                </a:cubicBezTo>
                <a:cubicBezTo>
                  <a:pt x="5744536" y="3529579"/>
                  <a:pt x="5727653" y="3554910"/>
                  <a:pt x="5710769" y="3567575"/>
                </a:cubicBezTo>
                <a:cubicBezTo>
                  <a:pt x="5681223" y="3592909"/>
                  <a:pt x="5664340" y="3635128"/>
                  <a:pt x="5622133" y="3647793"/>
                </a:cubicBezTo>
                <a:cubicBezTo>
                  <a:pt x="5609470" y="3652016"/>
                  <a:pt x="5605249" y="3668904"/>
                  <a:pt x="5609470" y="3681569"/>
                </a:cubicBezTo>
                <a:cubicBezTo>
                  <a:pt x="5622133" y="3715345"/>
                  <a:pt x="5601029" y="3728011"/>
                  <a:pt x="5571483" y="3740679"/>
                </a:cubicBezTo>
                <a:cubicBezTo>
                  <a:pt x="5554600" y="3753344"/>
                  <a:pt x="5508171" y="3732233"/>
                  <a:pt x="5516613" y="3787120"/>
                </a:cubicBezTo>
                <a:cubicBezTo>
                  <a:pt x="5520833" y="3808229"/>
                  <a:pt x="5478624" y="3833562"/>
                  <a:pt x="5516613" y="3863116"/>
                </a:cubicBezTo>
                <a:cubicBezTo>
                  <a:pt x="5529274" y="3871558"/>
                  <a:pt x="5512391" y="3888446"/>
                  <a:pt x="5503951" y="3896892"/>
                </a:cubicBezTo>
                <a:cubicBezTo>
                  <a:pt x="5478624" y="3918000"/>
                  <a:pt x="5444857" y="3926445"/>
                  <a:pt x="5436417" y="3968664"/>
                </a:cubicBezTo>
                <a:cubicBezTo>
                  <a:pt x="5432195" y="3985552"/>
                  <a:pt x="5415311" y="3977110"/>
                  <a:pt x="5402651" y="3968664"/>
                </a:cubicBezTo>
                <a:cubicBezTo>
                  <a:pt x="5373105" y="3947554"/>
                  <a:pt x="5339338" y="3926445"/>
                  <a:pt x="5309791" y="3905335"/>
                </a:cubicBezTo>
                <a:cubicBezTo>
                  <a:pt x="5292909" y="3892669"/>
                  <a:pt x="5276025" y="3880004"/>
                  <a:pt x="5259142" y="3888446"/>
                </a:cubicBezTo>
                <a:cubicBezTo>
                  <a:pt x="5238039" y="3896892"/>
                  <a:pt x="5242259" y="3913780"/>
                  <a:pt x="5242259" y="3930668"/>
                </a:cubicBezTo>
                <a:cubicBezTo>
                  <a:pt x="5246479" y="3960221"/>
                  <a:pt x="5233819" y="3968664"/>
                  <a:pt x="5208493" y="3981330"/>
                </a:cubicBezTo>
                <a:cubicBezTo>
                  <a:pt x="5128296" y="4019329"/>
                  <a:pt x="5064983" y="4082658"/>
                  <a:pt x="5026997" y="4162876"/>
                </a:cubicBezTo>
                <a:cubicBezTo>
                  <a:pt x="5010113" y="4196652"/>
                  <a:pt x="4984790" y="4221983"/>
                  <a:pt x="4955243" y="4243094"/>
                </a:cubicBezTo>
                <a:cubicBezTo>
                  <a:pt x="4917257" y="4272648"/>
                  <a:pt x="4883491" y="4314867"/>
                  <a:pt x="4845501" y="4331755"/>
                </a:cubicBezTo>
                <a:cubicBezTo>
                  <a:pt x="4782189" y="4357088"/>
                  <a:pt x="4752645" y="4416195"/>
                  <a:pt x="4701995" y="4449971"/>
                </a:cubicBezTo>
                <a:cubicBezTo>
                  <a:pt x="4676669" y="4466859"/>
                  <a:pt x="4659785" y="4487968"/>
                  <a:pt x="4642903" y="4513301"/>
                </a:cubicBezTo>
                <a:cubicBezTo>
                  <a:pt x="4579589" y="4606184"/>
                  <a:pt x="4499396" y="4682179"/>
                  <a:pt x="4398094" y="4737066"/>
                </a:cubicBezTo>
                <a:cubicBezTo>
                  <a:pt x="4389654" y="4741286"/>
                  <a:pt x="4376991" y="4745509"/>
                  <a:pt x="4385434" y="4758175"/>
                </a:cubicBezTo>
                <a:cubicBezTo>
                  <a:pt x="4410757" y="4796173"/>
                  <a:pt x="4381211" y="4817284"/>
                  <a:pt x="4360108" y="4838392"/>
                </a:cubicBezTo>
                <a:cubicBezTo>
                  <a:pt x="4309458" y="4884834"/>
                  <a:pt x="4292575" y="4952386"/>
                  <a:pt x="4246145" y="5007273"/>
                </a:cubicBezTo>
                <a:cubicBezTo>
                  <a:pt x="4275691" y="5087491"/>
                  <a:pt x="4220821" y="5074823"/>
                  <a:pt x="4174392" y="5074823"/>
                </a:cubicBezTo>
                <a:cubicBezTo>
                  <a:pt x="4161729" y="5074823"/>
                  <a:pt x="4144845" y="5083268"/>
                  <a:pt x="4149066" y="5104379"/>
                </a:cubicBezTo>
                <a:cubicBezTo>
                  <a:pt x="4153288" y="5167709"/>
                  <a:pt x="4119522" y="5197262"/>
                  <a:pt x="4051989" y="5188817"/>
                </a:cubicBezTo>
                <a:cubicBezTo>
                  <a:pt x="4043546" y="5188817"/>
                  <a:pt x="4035106" y="5188817"/>
                  <a:pt x="4026663" y="5197262"/>
                </a:cubicBezTo>
                <a:cubicBezTo>
                  <a:pt x="4022443" y="5201483"/>
                  <a:pt x="4022443" y="5209928"/>
                  <a:pt x="4026663" y="5218371"/>
                </a:cubicBezTo>
                <a:cubicBezTo>
                  <a:pt x="4039326" y="5239481"/>
                  <a:pt x="4115299" y="5252147"/>
                  <a:pt x="4039326" y="5290146"/>
                </a:cubicBezTo>
                <a:cubicBezTo>
                  <a:pt x="4064649" y="5349253"/>
                  <a:pt x="4005559" y="5383029"/>
                  <a:pt x="4001339" y="5437916"/>
                </a:cubicBezTo>
                <a:cubicBezTo>
                  <a:pt x="3997116" y="5463247"/>
                  <a:pt x="3984456" y="5484357"/>
                  <a:pt x="3946467" y="5497023"/>
                </a:cubicBezTo>
                <a:cubicBezTo>
                  <a:pt x="3916923" y="5505466"/>
                  <a:pt x="3891597" y="5543465"/>
                  <a:pt x="3866271" y="5573018"/>
                </a:cubicBezTo>
                <a:cubicBezTo>
                  <a:pt x="3849387" y="5585684"/>
                  <a:pt x="3836727" y="5598349"/>
                  <a:pt x="3815621" y="5602572"/>
                </a:cubicBezTo>
                <a:cubicBezTo>
                  <a:pt x="3794518" y="5606794"/>
                  <a:pt x="3743868" y="5602572"/>
                  <a:pt x="3786077" y="5653236"/>
                </a:cubicBezTo>
                <a:cubicBezTo>
                  <a:pt x="3752311" y="5653236"/>
                  <a:pt x="3798738" y="5729231"/>
                  <a:pt x="3735427" y="5699678"/>
                </a:cubicBezTo>
                <a:cubicBezTo>
                  <a:pt x="3735427" y="5699678"/>
                  <a:pt x="3731205" y="5699678"/>
                  <a:pt x="3731205" y="5703900"/>
                </a:cubicBezTo>
                <a:cubicBezTo>
                  <a:pt x="3688998" y="5767230"/>
                  <a:pt x="3583476" y="5741897"/>
                  <a:pt x="3553932" y="5830560"/>
                </a:cubicBezTo>
                <a:cubicBezTo>
                  <a:pt x="3545489" y="5864336"/>
                  <a:pt x="3520165" y="5893889"/>
                  <a:pt x="3528606" y="5931886"/>
                </a:cubicBezTo>
                <a:cubicBezTo>
                  <a:pt x="3532826" y="5957219"/>
                  <a:pt x="3520165" y="5974107"/>
                  <a:pt x="3507502" y="5990995"/>
                </a:cubicBezTo>
                <a:cubicBezTo>
                  <a:pt x="3461073" y="6041660"/>
                  <a:pt x="3418866" y="6100767"/>
                  <a:pt x="3363994" y="6138763"/>
                </a:cubicBezTo>
                <a:cubicBezTo>
                  <a:pt x="3330227" y="6159874"/>
                  <a:pt x="3317566" y="6193650"/>
                  <a:pt x="3300681" y="6223203"/>
                </a:cubicBezTo>
                <a:cubicBezTo>
                  <a:pt x="3283798" y="6261202"/>
                  <a:pt x="3254254" y="6286533"/>
                  <a:pt x="3212044" y="6290756"/>
                </a:cubicBezTo>
                <a:cubicBezTo>
                  <a:pt x="3127628" y="6299199"/>
                  <a:pt x="3068538" y="6345640"/>
                  <a:pt x="3026329" y="6417415"/>
                </a:cubicBezTo>
                <a:cubicBezTo>
                  <a:pt x="2992562" y="6480745"/>
                  <a:pt x="2937692" y="6489188"/>
                  <a:pt x="2878600" y="6489188"/>
                </a:cubicBezTo>
                <a:cubicBezTo>
                  <a:pt x="2844833" y="6489188"/>
                  <a:pt x="2798404" y="6434303"/>
                  <a:pt x="2802626" y="6408970"/>
                </a:cubicBezTo>
                <a:cubicBezTo>
                  <a:pt x="2806846" y="6358308"/>
                  <a:pt x="2806846" y="6358308"/>
                  <a:pt x="2756197" y="6362528"/>
                </a:cubicBezTo>
                <a:cubicBezTo>
                  <a:pt x="2751976" y="6341420"/>
                  <a:pt x="2768860" y="6337197"/>
                  <a:pt x="2781520" y="6328752"/>
                </a:cubicBezTo>
                <a:cubicBezTo>
                  <a:pt x="2785743" y="6324532"/>
                  <a:pt x="2802626" y="6316087"/>
                  <a:pt x="2794183" y="6307644"/>
                </a:cubicBezTo>
                <a:cubicBezTo>
                  <a:pt x="2747754" y="6265422"/>
                  <a:pt x="2798404" y="6214761"/>
                  <a:pt x="2789963" y="6168319"/>
                </a:cubicBezTo>
                <a:cubicBezTo>
                  <a:pt x="2789963" y="6159874"/>
                  <a:pt x="2785743" y="6147208"/>
                  <a:pt x="2785743" y="6138763"/>
                </a:cubicBezTo>
                <a:cubicBezTo>
                  <a:pt x="2764637" y="6134543"/>
                  <a:pt x="2726650" y="6164096"/>
                  <a:pt x="2726650" y="6142986"/>
                </a:cubicBezTo>
                <a:cubicBezTo>
                  <a:pt x="2722430" y="6096544"/>
                  <a:pt x="2671780" y="6054325"/>
                  <a:pt x="2709767" y="6003661"/>
                </a:cubicBezTo>
                <a:cubicBezTo>
                  <a:pt x="2751976" y="5948774"/>
                  <a:pt x="2789963" y="5889667"/>
                  <a:pt x="2811067" y="5822114"/>
                </a:cubicBezTo>
                <a:cubicBezTo>
                  <a:pt x="2815287" y="5805226"/>
                  <a:pt x="2832170" y="5792561"/>
                  <a:pt x="2815287" y="5775673"/>
                </a:cubicBezTo>
                <a:cubicBezTo>
                  <a:pt x="2798404" y="5763007"/>
                  <a:pt x="2773080" y="5763007"/>
                  <a:pt x="2751976" y="5775673"/>
                </a:cubicBezTo>
                <a:cubicBezTo>
                  <a:pt x="2726650" y="5796783"/>
                  <a:pt x="2705547" y="5817894"/>
                  <a:pt x="2688664" y="5847448"/>
                </a:cubicBezTo>
                <a:cubicBezTo>
                  <a:pt x="2659117" y="5906555"/>
                  <a:pt x="2612688" y="5952996"/>
                  <a:pt x="2562038" y="5999438"/>
                </a:cubicBezTo>
                <a:cubicBezTo>
                  <a:pt x="2557818" y="6003661"/>
                  <a:pt x="2553598" y="6016326"/>
                  <a:pt x="2549375" y="6012104"/>
                </a:cubicBezTo>
                <a:cubicBezTo>
                  <a:pt x="2486065" y="6007883"/>
                  <a:pt x="2473402" y="6062768"/>
                  <a:pt x="2448076" y="6096544"/>
                </a:cubicBezTo>
                <a:cubicBezTo>
                  <a:pt x="2329893" y="6261202"/>
                  <a:pt x="2177944" y="6400527"/>
                  <a:pt x="2076644" y="6573628"/>
                </a:cubicBezTo>
                <a:cubicBezTo>
                  <a:pt x="2063981" y="6594739"/>
                  <a:pt x="2051318" y="6603182"/>
                  <a:pt x="2030215" y="6590516"/>
                </a:cubicBezTo>
                <a:cubicBezTo>
                  <a:pt x="2013331" y="6577851"/>
                  <a:pt x="2009111" y="6565185"/>
                  <a:pt x="2017552" y="6548297"/>
                </a:cubicBezTo>
                <a:cubicBezTo>
                  <a:pt x="2038658" y="6510298"/>
                  <a:pt x="2038658" y="6468079"/>
                  <a:pt x="2038658" y="6430081"/>
                </a:cubicBezTo>
                <a:cubicBezTo>
                  <a:pt x="2038658" y="6379416"/>
                  <a:pt x="2055541" y="6341420"/>
                  <a:pt x="2085085" y="6307644"/>
                </a:cubicBezTo>
                <a:cubicBezTo>
                  <a:pt x="2110411" y="6273868"/>
                  <a:pt x="2127294" y="6231649"/>
                  <a:pt x="2144177" y="6193650"/>
                </a:cubicBezTo>
                <a:cubicBezTo>
                  <a:pt x="2165281" y="6138763"/>
                  <a:pt x="2135737" y="6126098"/>
                  <a:pt x="2093528" y="6113432"/>
                </a:cubicBezTo>
                <a:cubicBezTo>
                  <a:pt x="2080864" y="6113432"/>
                  <a:pt x="2063981" y="6113432"/>
                  <a:pt x="2063981" y="6096544"/>
                </a:cubicBezTo>
                <a:cubicBezTo>
                  <a:pt x="2063981" y="6079656"/>
                  <a:pt x="2080864" y="6083879"/>
                  <a:pt x="2089307" y="6079656"/>
                </a:cubicBezTo>
                <a:cubicBezTo>
                  <a:pt x="2118854" y="6062768"/>
                  <a:pt x="2131514" y="6028992"/>
                  <a:pt x="2131514" y="6003661"/>
                </a:cubicBezTo>
                <a:cubicBezTo>
                  <a:pt x="2127294" y="5969885"/>
                  <a:pt x="2089307" y="5978327"/>
                  <a:pt x="2068201" y="5982550"/>
                </a:cubicBezTo>
                <a:cubicBezTo>
                  <a:pt x="2025995" y="5990995"/>
                  <a:pt x="1992228" y="6007883"/>
                  <a:pt x="1975345" y="6050102"/>
                </a:cubicBezTo>
                <a:cubicBezTo>
                  <a:pt x="1971125" y="6058545"/>
                  <a:pt x="1966902" y="6075433"/>
                  <a:pt x="1950019" y="6075433"/>
                </a:cubicBezTo>
                <a:cubicBezTo>
                  <a:pt x="1937358" y="6075433"/>
                  <a:pt x="1937358" y="6058545"/>
                  <a:pt x="1937358" y="6050102"/>
                </a:cubicBezTo>
                <a:cubicBezTo>
                  <a:pt x="1933135" y="6028992"/>
                  <a:pt x="1920475" y="6028992"/>
                  <a:pt x="1903592" y="6033214"/>
                </a:cubicBezTo>
                <a:cubicBezTo>
                  <a:pt x="1836059" y="6058545"/>
                  <a:pt x="1772746" y="6083879"/>
                  <a:pt x="1730537" y="6151431"/>
                </a:cubicBezTo>
                <a:cubicBezTo>
                  <a:pt x="1696770" y="6202093"/>
                  <a:pt x="1637680" y="6235869"/>
                  <a:pt x="1591250" y="6278090"/>
                </a:cubicBezTo>
                <a:cubicBezTo>
                  <a:pt x="1587030" y="6286533"/>
                  <a:pt x="1574367" y="6286533"/>
                  <a:pt x="1565924" y="6282311"/>
                </a:cubicBezTo>
                <a:cubicBezTo>
                  <a:pt x="1561704" y="6278090"/>
                  <a:pt x="1561704" y="6265422"/>
                  <a:pt x="1561704" y="6261202"/>
                </a:cubicBezTo>
                <a:cubicBezTo>
                  <a:pt x="1587030" y="6189427"/>
                  <a:pt x="1574367" y="6109209"/>
                  <a:pt x="1591250" y="6037437"/>
                </a:cubicBezTo>
                <a:cubicBezTo>
                  <a:pt x="1599691" y="5986773"/>
                  <a:pt x="1612354" y="5936108"/>
                  <a:pt x="1633457" y="5885444"/>
                </a:cubicBezTo>
                <a:cubicBezTo>
                  <a:pt x="1582808" y="5872779"/>
                  <a:pt x="1544821" y="5885444"/>
                  <a:pt x="1519497" y="5927666"/>
                </a:cubicBezTo>
                <a:cubicBezTo>
                  <a:pt x="1498391" y="5961442"/>
                  <a:pt x="1485728" y="5948774"/>
                  <a:pt x="1473068" y="5919220"/>
                </a:cubicBezTo>
                <a:cubicBezTo>
                  <a:pt x="1456184" y="5889667"/>
                  <a:pt x="1473068" y="5860113"/>
                  <a:pt x="1473068" y="5830560"/>
                </a:cubicBezTo>
                <a:cubicBezTo>
                  <a:pt x="1477288" y="5792561"/>
                  <a:pt x="1485728" y="5754564"/>
                  <a:pt x="1489951" y="5716566"/>
                </a:cubicBezTo>
                <a:cubicBezTo>
                  <a:pt x="1489951" y="5703900"/>
                  <a:pt x="1498391" y="5687012"/>
                  <a:pt x="1485728" y="5682789"/>
                </a:cubicBezTo>
                <a:cubicBezTo>
                  <a:pt x="1468845" y="5674347"/>
                  <a:pt x="1456184" y="5687012"/>
                  <a:pt x="1447742" y="5695455"/>
                </a:cubicBezTo>
                <a:cubicBezTo>
                  <a:pt x="1439301" y="5703900"/>
                  <a:pt x="1430858" y="5716566"/>
                  <a:pt x="1422418" y="5725008"/>
                </a:cubicBezTo>
                <a:cubicBezTo>
                  <a:pt x="1363325" y="5801006"/>
                  <a:pt x="1300013" y="5881224"/>
                  <a:pt x="1236702" y="5952996"/>
                </a:cubicBezTo>
                <a:cubicBezTo>
                  <a:pt x="1207156" y="5982550"/>
                  <a:pt x="1169167" y="6003661"/>
                  <a:pt x="1122740" y="5974107"/>
                </a:cubicBezTo>
                <a:cubicBezTo>
                  <a:pt x="1105856" y="5961442"/>
                  <a:pt x="1084751" y="5965662"/>
                  <a:pt x="1067867" y="5974107"/>
                </a:cubicBezTo>
                <a:cubicBezTo>
                  <a:pt x="1063647" y="5978327"/>
                  <a:pt x="1055207" y="5982550"/>
                  <a:pt x="1050984" y="5986773"/>
                </a:cubicBezTo>
                <a:cubicBezTo>
                  <a:pt x="1021440" y="5986773"/>
                  <a:pt x="983451" y="5990995"/>
                  <a:pt x="966568" y="5965662"/>
                </a:cubicBezTo>
                <a:cubicBezTo>
                  <a:pt x="949685" y="5940331"/>
                  <a:pt x="970790" y="5914998"/>
                  <a:pt x="991894" y="5898112"/>
                </a:cubicBezTo>
                <a:cubicBezTo>
                  <a:pt x="1059427" y="5830560"/>
                  <a:pt x="1114297" y="5754564"/>
                  <a:pt x="1152284" y="5661679"/>
                </a:cubicBezTo>
                <a:cubicBezTo>
                  <a:pt x="1164947" y="5636348"/>
                  <a:pt x="1156506" y="5623682"/>
                  <a:pt x="1139623" y="5606794"/>
                </a:cubicBezTo>
                <a:cubicBezTo>
                  <a:pt x="1118517" y="5585684"/>
                  <a:pt x="1105856" y="5606794"/>
                  <a:pt x="1093193" y="5619460"/>
                </a:cubicBezTo>
                <a:cubicBezTo>
                  <a:pt x="1063647" y="5649013"/>
                  <a:pt x="1034101" y="5678567"/>
                  <a:pt x="1004557" y="5703900"/>
                </a:cubicBezTo>
                <a:cubicBezTo>
                  <a:pt x="987674" y="5716566"/>
                  <a:pt x="966568" y="5725008"/>
                  <a:pt x="953907" y="5703900"/>
                </a:cubicBezTo>
                <a:cubicBezTo>
                  <a:pt x="941244" y="5682789"/>
                  <a:pt x="970790" y="5682789"/>
                  <a:pt x="983451" y="5670124"/>
                </a:cubicBezTo>
                <a:cubicBezTo>
                  <a:pt x="991894" y="5665901"/>
                  <a:pt x="1000334" y="5657459"/>
                  <a:pt x="1008777" y="5653236"/>
                </a:cubicBezTo>
                <a:cubicBezTo>
                  <a:pt x="1067867" y="5598349"/>
                  <a:pt x="1067867" y="5594129"/>
                  <a:pt x="987674" y="5568795"/>
                </a:cubicBezTo>
                <a:cubicBezTo>
                  <a:pt x="966568" y="5560353"/>
                  <a:pt x="970790" y="5551907"/>
                  <a:pt x="970790" y="5535019"/>
                </a:cubicBezTo>
                <a:cubicBezTo>
                  <a:pt x="983451" y="5454802"/>
                  <a:pt x="1004557" y="5383029"/>
                  <a:pt x="1080530" y="5332365"/>
                </a:cubicBezTo>
                <a:cubicBezTo>
                  <a:pt x="1148063" y="5281700"/>
                  <a:pt x="1198713" y="5218371"/>
                  <a:pt x="1240922" y="5146598"/>
                </a:cubicBezTo>
                <a:cubicBezTo>
                  <a:pt x="1287352" y="5070603"/>
                  <a:pt x="1363325" y="5015716"/>
                  <a:pt x="1397092" y="4927055"/>
                </a:cubicBezTo>
                <a:cubicBezTo>
                  <a:pt x="1401312" y="4914390"/>
                  <a:pt x="1413975" y="4905945"/>
                  <a:pt x="1422418" y="4901722"/>
                </a:cubicBezTo>
                <a:cubicBezTo>
                  <a:pt x="1536380" y="4821504"/>
                  <a:pt x="1620797" y="4715956"/>
                  <a:pt x="1700990" y="4606184"/>
                </a:cubicBezTo>
                <a:cubicBezTo>
                  <a:pt x="1717873" y="4585074"/>
                  <a:pt x="1738979" y="4559743"/>
                  <a:pt x="1713653" y="4534412"/>
                </a:cubicBezTo>
                <a:cubicBezTo>
                  <a:pt x="1688330" y="4504856"/>
                  <a:pt x="1663004" y="4525966"/>
                  <a:pt x="1637680" y="4547077"/>
                </a:cubicBezTo>
                <a:cubicBezTo>
                  <a:pt x="1578587" y="4597741"/>
                  <a:pt x="1506834" y="4635738"/>
                  <a:pt x="1477288" y="4724401"/>
                </a:cubicBezTo>
                <a:cubicBezTo>
                  <a:pt x="1464625" y="4766620"/>
                  <a:pt x="1426638" y="4770842"/>
                  <a:pt x="1397092" y="4728621"/>
                </a:cubicBezTo>
                <a:cubicBezTo>
                  <a:pt x="1375988" y="4707513"/>
                  <a:pt x="1363325" y="4707513"/>
                  <a:pt x="1342222" y="4724401"/>
                </a:cubicBezTo>
                <a:cubicBezTo>
                  <a:pt x="1211376" y="4829950"/>
                  <a:pt x="1076310" y="4931278"/>
                  <a:pt x="962348" y="5053715"/>
                </a:cubicBezTo>
                <a:cubicBezTo>
                  <a:pt x="907478" y="5112822"/>
                  <a:pt x="852605" y="5163486"/>
                  <a:pt x="763969" y="5159264"/>
                </a:cubicBezTo>
                <a:cubicBezTo>
                  <a:pt x="747086" y="5159264"/>
                  <a:pt x="730202" y="5167709"/>
                  <a:pt x="717539" y="5184595"/>
                </a:cubicBezTo>
                <a:cubicBezTo>
                  <a:pt x="671112" y="5252147"/>
                  <a:pt x="599357" y="5285923"/>
                  <a:pt x="531824" y="5328142"/>
                </a:cubicBezTo>
                <a:cubicBezTo>
                  <a:pt x="485394" y="5357698"/>
                  <a:pt x="443187" y="5387252"/>
                  <a:pt x="400978" y="5416805"/>
                </a:cubicBezTo>
                <a:cubicBezTo>
                  <a:pt x="379874" y="5429471"/>
                  <a:pt x="354551" y="5442136"/>
                  <a:pt x="329225" y="5433693"/>
                </a:cubicBezTo>
                <a:cubicBezTo>
                  <a:pt x="303901" y="5421028"/>
                  <a:pt x="278575" y="5408360"/>
                  <a:pt x="308121" y="5370363"/>
                </a:cubicBezTo>
                <a:cubicBezTo>
                  <a:pt x="358771" y="5315477"/>
                  <a:pt x="375654" y="5243704"/>
                  <a:pt x="417861" y="5167709"/>
                </a:cubicBezTo>
                <a:cubicBezTo>
                  <a:pt x="337668" y="5197262"/>
                  <a:pt x="265912" y="5214151"/>
                  <a:pt x="219483" y="5273258"/>
                </a:cubicBezTo>
                <a:cubicBezTo>
                  <a:pt x="211042" y="5285923"/>
                  <a:pt x="198379" y="5294368"/>
                  <a:pt x="181496" y="5290146"/>
                </a:cubicBezTo>
                <a:cubicBezTo>
                  <a:pt x="164612" y="5281700"/>
                  <a:pt x="173055" y="5269035"/>
                  <a:pt x="177275" y="5256370"/>
                </a:cubicBezTo>
                <a:cubicBezTo>
                  <a:pt x="181496" y="5235259"/>
                  <a:pt x="168833" y="5222593"/>
                  <a:pt x="151949" y="5218371"/>
                </a:cubicBezTo>
                <a:cubicBezTo>
                  <a:pt x="126626" y="5209928"/>
                  <a:pt x="118183" y="5231039"/>
                  <a:pt x="118183" y="5247927"/>
                </a:cubicBezTo>
                <a:cubicBezTo>
                  <a:pt x="118183" y="5281700"/>
                  <a:pt x="97079" y="5290146"/>
                  <a:pt x="71756" y="5290146"/>
                </a:cubicBezTo>
                <a:cubicBezTo>
                  <a:pt x="37989" y="5294368"/>
                  <a:pt x="4223" y="5281700"/>
                  <a:pt x="0" y="5252147"/>
                </a:cubicBezTo>
                <a:cubicBezTo>
                  <a:pt x="0" y="5222593"/>
                  <a:pt x="33767" y="5226816"/>
                  <a:pt x="59093" y="5222593"/>
                </a:cubicBezTo>
                <a:cubicBezTo>
                  <a:pt x="67533" y="5222593"/>
                  <a:pt x="71756" y="5218371"/>
                  <a:pt x="84416" y="5218371"/>
                </a:cubicBezTo>
                <a:cubicBezTo>
                  <a:pt x="75976" y="5193040"/>
                  <a:pt x="54873" y="5205705"/>
                  <a:pt x="42210" y="5197262"/>
                </a:cubicBezTo>
                <a:cubicBezTo>
                  <a:pt x="21106" y="5184595"/>
                  <a:pt x="0" y="5171929"/>
                  <a:pt x="33767" y="5150821"/>
                </a:cubicBezTo>
                <a:cubicBezTo>
                  <a:pt x="46430" y="5142376"/>
                  <a:pt x="50650" y="5142376"/>
                  <a:pt x="46430" y="5125487"/>
                </a:cubicBezTo>
                <a:cubicBezTo>
                  <a:pt x="37989" y="5062158"/>
                  <a:pt x="50650" y="5003051"/>
                  <a:pt x="67533" y="4948164"/>
                </a:cubicBezTo>
                <a:cubicBezTo>
                  <a:pt x="88639" y="4889057"/>
                  <a:pt x="109743" y="4829950"/>
                  <a:pt x="109743" y="4766620"/>
                </a:cubicBezTo>
                <a:cubicBezTo>
                  <a:pt x="109743" y="4753954"/>
                  <a:pt x="113963" y="4732844"/>
                  <a:pt x="122406" y="4724401"/>
                </a:cubicBezTo>
                <a:cubicBezTo>
                  <a:pt x="168833" y="4690625"/>
                  <a:pt x="156172" y="4639960"/>
                  <a:pt x="151949" y="4601962"/>
                </a:cubicBezTo>
                <a:cubicBezTo>
                  <a:pt x="151949" y="4580853"/>
                  <a:pt x="143509" y="4538632"/>
                  <a:pt x="130846" y="4521744"/>
                </a:cubicBezTo>
                <a:cubicBezTo>
                  <a:pt x="101300" y="4492190"/>
                  <a:pt x="118183" y="4479525"/>
                  <a:pt x="135066" y="4458414"/>
                </a:cubicBezTo>
                <a:cubicBezTo>
                  <a:pt x="147729" y="4445749"/>
                  <a:pt x="160392" y="4437306"/>
                  <a:pt x="139289" y="4420418"/>
                </a:cubicBezTo>
                <a:cubicBezTo>
                  <a:pt x="135066" y="4416195"/>
                  <a:pt x="135066" y="4411972"/>
                  <a:pt x="130846" y="4407750"/>
                </a:cubicBezTo>
                <a:cubicBezTo>
                  <a:pt x="181496" y="4382419"/>
                  <a:pt x="130846" y="4331755"/>
                  <a:pt x="160392" y="4302201"/>
                </a:cubicBezTo>
                <a:cubicBezTo>
                  <a:pt x="168833" y="4289536"/>
                  <a:pt x="160392" y="4268425"/>
                  <a:pt x="156172" y="4251537"/>
                </a:cubicBezTo>
                <a:cubicBezTo>
                  <a:pt x="143509" y="4200875"/>
                  <a:pt x="160392" y="4167099"/>
                  <a:pt x="206822" y="4141765"/>
                </a:cubicBezTo>
                <a:cubicBezTo>
                  <a:pt x="257471" y="4116434"/>
                  <a:pt x="303901" y="4082658"/>
                  <a:pt x="337668" y="4031994"/>
                </a:cubicBezTo>
                <a:cubicBezTo>
                  <a:pt x="341888" y="4027771"/>
                  <a:pt x="350328" y="4023551"/>
                  <a:pt x="350328" y="4015106"/>
                </a:cubicBezTo>
                <a:cubicBezTo>
                  <a:pt x="362991" y="3918000"/>
                  <a:pt x="455850" y="3863116"/>
                  <a:pt x="493837" y="3778675"/>
                </a:cubicBezTo>
                <a:cubicBezTo>
                  <a:pt x="536044" y="3690014"/>
                  <a:pt x="599357" y="3614019"/>
                  <a:pt x="650006" y="3529579"/>
                </a:cubicBezTo>
                <a:cubicBezTo>
                  <a:pt x="713319" y="3419807"/>
                  <a:pt x="797735" y="3335367"/>
                  <a:pt x="873711" y="3238261"/>
                </a:cubicBezTo>
                <a:cubicBezTo>
                  <a:pt x="953907" y="3132712"/>
                  <a:pt x="1004557" y="3010276"/>
                  <a:pt x="1063647" y="2896282"/>
                </a:cubicBezTo>
                <a:cubicBezTo>
                  <a:pt x="1080530" y="2866728"/>
                  <a:pt x="1101634" y="2828730"/>
                  <a:pt x="1059427" y="2803398"/>
                </a:cubicBezTo>
                <a:cubicBezTo>
                  <a:pt x="1046764" y="2790730"/>
                  <a:pt x="1055207" y="2778065"/>
                  <a:pt x="1059427" y="2765400"/>
                </a:cubicBezTo>
                <a:cubicBezTo>
                  <a:pt x="1110077" y="2630295"/>
                  <a:pt x="1194493" y="2516303"/>
                  <a:pt x="1287352" y="2402310"/>
                </a:cubicBezTo>
                <a:cubicBezTo>
                  <a:pt x="1359105" y="2317869"/>
                  <a:pt x="1418195" y="2224986"/>
                  <a:pt x="1422418" y="2110992"/>
                </a:cubicBezTo>
                <a:cubicBezTo>
                  <a:pt x="1422418" y="2094104"/>
                  <a:pt x="1439301" y="2085661"/>
                  <a:pt x="1439301" y="2068773"/>
                </a:cubicBezTo>
                <a:cubicBezTo>
                  <a:pt x="1388651" y="2056107"/>
                  <a:pt x="1350662" y="2068773"/>
                  <a:pt x="1321118" y="2110992"/>
                </a:cubicBezTo>
                <a:cubicBezTo>
                  <a:pt x="1308455" y="2127880"/>
                  <a:pt x="1300013" y="2140545"/>
                  <a:pt x="1278909" y="2136325"/>
                </a:cubicBezTo>
                <a:cubicBezTo>
                  <a:pt x="1228259" y="2123657"/>
                  <a:pt x="1177610" y="2153213"/>
                  <a:pt x="1126960" y="2153213"/>
                </a:cubicBezTo>
                <a:cubicBezTo>
                  <a:pt x="1122740" y="2153213"/>
                  <a:pt x="1118517" y="2153213"/>
                  <a:pt x="1114297" y="2157433"/>
                </a:cubicBezTo>
                <a:cubicBezTo>
                  <a:pt x="1088973" y="2229208"/>
                  <a:pt x="1021440" y="2191209"/>
                  <a:pt x="975011" y="2203875"/>
                </a:cubicBezTo>
                <a:cubicBezTo>
                  <a:pt x="814619" y="2250317"/>
                  <a:pt x="654229" y="2292538"/>
                  <a:pt x="493837" y="2334757"/>
                </a:cubicBezTo>
                <a:cubicBezTo>
                  <a:pt x="472734" y="2343202"/>
                  <a:pt x="447407" y="2347423"/>
                  <a:pt x="422084" y="2351645"/>
                </a:cubicBezTo>
                <a:cubicBezTo>
                  <a:pt x="405201" y="2355868"/>
                  <a:pt x="379874" y="2360088"/>
                  <a:pt x="371434" y="2334757"/>
                </a:cubicBezTo>
                <a:cubicBezTo>
                  <a:pt x="367211" y="2313646"/>
                  <a:pt x="392538" y="2305203"/>
                  <a:pt x="405201" y="2300981"/>
                </a:cubicBezTo>
                <a:cubicBezTo>
                  <a:pt x="510720" y="2258762"/>
                  <a:pt x="616240" y="2216543"/>
                  <a:pt x="721762" y="2174321"/>
                </a:cubicBezTo>
                <a:cubicBezTo>
                  <a:pt x="873711" y="2115214"/>
                  <a:pt x="1029881" y="2077216"/>
                  <a:pt x="1181830" y="2030774"/>
                </a:cubicBezTo>
                <a:cubicBezTo>
                  <a:pt x="1194493" y="2030774"/>
                  <a:pt x="1207156" y="2026551"/>
                  <a:pt x="1219819" y="2022331"/>
                </a:cubicBezTo>
                <a:cubicBezTo>
                  <a:pt x="1228259" y="2018108"/>
                  <a:pt x="1236702" y="2009666"/>
                  <a:pt x="1232480" y="2001220"/>
                </a:cubicBezTo>
                <a:cubicBezTo>
                  <a:pt x="1232480" y="1992778"/>
                  <a:pt x="1219819" y="1984332"/>
                  <a:pt x="1211376" y="1988555"/>
                </a:cubicBezTo>
                <a:cubicBezTo>
                  <a:pt x="1110077" y="2026551"/>
                  <a:pt x="1000334" y="1992778"/>
                  <a:pt x="903258" y="2034997"/>
                </a:cubicBezTo>
                <a:cubicBezTo>
                  <a:pt x="894815" y="2034997"/>
                  <a:pt x="886372" y="2039219"/>
                  <a:pt x="877931" y="2030774"/>
                </a:cubicBezTo>
                <a:cubicBezTo>
                  <a:pt x="869489" y="2018108"/>
                  <a:pt x="869489" y="2009666"/>
                  <a:pt x="877931" y="2001220"/>
                </a:cubicBezTo>
                <a:cubicBezTo>
                  <a:pt x="907478" y="1975890"/>
                  <a:pt x="932801" y="1946336"/>
                  <a:pt x="970790" y="1937891"/>
                </a:cubicBezTo>
                <a:cubicBezTo>
                  <a:pt x="1004557" y="1929448"/>
                  <a:pt x="1025660" y="1908337"/>
                  <a:pt x="1034101" y="1878784"/>
                </a:cubicBezTo>
                <a:cubicBezTo>
                  <a:pt x="1042544" y="1845007"/>
                  <a:pt x="1059427" y="1828119"/>
                  <a:pt x="1097414" y="1832342"/>
                </a:cubicBezTo>
                <a:cubicBezTo>
                  <a:pt x="1164947" y="1840785"/>
                  <a:pt x="1219819" y="1794343"/>
                  <a:pt x="1283129" y="1790120"/>
                </a:cubicBezTo>
                <a:cubicBezTo>
                  <a:pt x="1392872" y="1777455"/>
                  <a:pt x="1481508" y="1684572"/>
                  <a:pt x="1608134" y="1714125"/>
                </a:cubicBezTo>
                <a:cubicBezTo>
                  <a:pt x="1557484" y="1663461"/>
                  <a:pt x="1481508" y="1655018"/>
                  <a:pt x="1409755" y="1684572"/>
                </a:cubicBezTo>
                <a:cubicBezTo>
                  <a:pt x="1350662" y="1705682"/>
                  <a:pt x="1291572" y="1722571"/>
                  <a:pt x="1228259" y="1735236"/>
                </a:cubicBezTo>
                <a:cubicBezTo>
                  <a:pt x="1211376" y="1739458"/>
                  <a:pt x="1198713" y="1747901"/>
                  <a:pt x="1181830" y="1726791"/>
                </a:cubicBezTo>
                <a:cubicBezTo>
                  <a:pt x="1236702" y="1693015"/>
                  <a:pt x="1300013" y="1680349"/>
                  <a:pt x="1359105" y="1659241"/>
                </a:cubicBezTo>
                <a:cubicBezTo>
                  <a:pt x="1325339" y="1633907"/>
                  <a:pt x="1316896" y="1633907"/>
                  <a:pt x="1283129" y="1646573"/>
                </a:cubicBezTo>
                <a:cubicBezTo>
                  <a:pt x="1266246" y="1655018"/>
                  <a:pt x="1249363" y="1659241"/>
                  <a:pt x="1232480" y="1667684"/>
                </a:cubicBezTo>
                <a:cubicBezTo>
                  <a:pt x="1215596" y="1676129"/>
                  <a:pt x="1202936" y="1680349"/>
                  <a:pt x="1194493" y="1663461"/>
                </a:cubicBezTo>
                <a:cubicBezTo>
                  <a:pt x="1181830" y="1642353"/>
                  <a:pt x="1198713" y="1638130"/>
                  <a:pt x="1207156" y="1629685"/>
                </a:cubicBezTo>
                <a:cubicBezTo>
                  <a:pt x="1219819" y="1621242"/>
                  <a:pt x="1236702" y="1617019"/>
                  <a:pt x="1240922" y="1591688"/>
                </a:cubicBezTo>
                <a:cubicBezTo>
                  <a:pt x="1152284" y="1608577"/>
                  <a:pt x="1063647" y="1587466"/>
                  <a:pt x="983451" y="1633907"/>
                </a:cubicBezTo>
                <a:cubicBezTo>
                  <a:pt x="907478" y="1680349"/>
                  <a:pt x="831502" y="1676129"/>
                  <a:pt x="738645" y="1633907"/>
                </a:cubicBezTo>
                <a:cubicBezTo>
                  <a:pt x="932801" y="1562135"/>
                  <a:pt x="1110077" y="1473472"/>
                  <a:pt x="1316896" y="1494583"/>
                </a:cubicBezTo>
                <a:cubicBezTo>
                  <a:pt x="1308455" y="1469252"/>
                  <a:pt x="1274689" y="1498805"/>
                  <a:pt x="1274689" y="1473472"/>
                </a:cubicBezTo>
                <a:cubicBezTo>
                  <a:pt x="1274689" y="1448141"/>
                  <a:pt x="1304235" y="1448141"/>
                  <a:pt x="1321118" y="1448141"/>
                </a:cubicBezTo>
                <a:cubicBezTo>
                  <a:pt x="1409755" y="1443918"/>
                  <a:pt x="1489951" y="1401699"/>
                  <a:pt x="1574367" y="1376366"/>
                </a:cubicBezTo>
                <a:cubicBezTo>
                  <a:pt x="1641900" y="1355258"/>
                  <a:pt x="1713653" y="1355258"/>
                  <a:pt x="1785406" y="1367923"/>
                </a:cubicBezTo>
                <a:cubicBezTo>
                  <a:pt x="1836059" y="1380589"/>
                  <a:pt x="1882486" y="1376366"/>
                  <a:pt x="1924695" y="1342592"/>
                </a:cubicBezTo>
                <a:cubicBezTo>
                  <a:pt x="1958462" y="1313036"/>
                  <a:pt x="2009111" y="1308816"/>
                  <a:pt x="2055541" y="1300371"/>
                </a:cubicBezTo>
                <a:cubicBezTo>
                  <a:pt x="2072424" y="1296148"/>
                  <a:pt x="2110411" y="1304593"/>
                  <a:pt x="2089307" y="1266595"/>
                </a:cubicBezTo>
                <a:cubicBezTo>
                  <a:pt x="2076644" y="1241264"/>
                  <a:pt x="2089307" y="1186377"/>
                  <a:pt x="2030215" y="1199045"/>
                </a:cubicBezTo>
                <a:cubicBezTo>
                  <a:pt x="2013331" y="1207488"/>
                  <a:pt x="1996448" y="1207488"/>
                  <a:pt x="1975345" y="1203265"/>
                </a:cubicBezTo>
                <a:cubicBezTo>
                  <a:pt x="1928915" y="1194822"/>
                  <a:pt x="1886708" y="1161046"/>
                  <a:pt x="1840279" y="1156823"/>
                </a:cubicBezTo>
                <a:cubicBezTo>
                  <a:pt x="1798070" y="1152603"/>
                  <a:pt x="1755863" y="1190599"/>
                  <a:pt x="1709433" y="1173711"/>
                </a:cubicBezTo>
                <a:cubicBezTo>
                  <a:pt x="1705213" y="1156823"/>
                  <a:pt x="1713653" y="1152603"/>
                  <a:pt x="1726316" y="1148380"/>
                </a:cubicBezTo>
                <a:cubicBezTo>
                  <a:pt x="1806512" y="1131492"/>
                  <a:pt x="1886708" y="1093494"/>
                  <a:pt x="1966902" y="1068163"/>
                </a:cubicBezTo>
                <a:cubicBezTo>
                  <a:pt x="1996448" y="1059717"/>
                  <a:pt x="2021774" y="1051275"/>
                  <a:pt x="2034435" y="1097716"/>
                </a:cubicBezTo>
                <a:cubicBezTo>
                  <a:pt x="2038658" y="1131492"/>
                  <a:pt x="2072424" y="1135715"/>
                  <a:pt x="2106190" y="1135715"/>
                </a:cubicBezTo>
                <a:cubicBezTo>
                  <a:pt x="2118854" y="1135715"/>
                  <a:pt x="2131514" y="1127270"/>
                  <a:pt x="2148397" y="1127270"/>
                </a:cubicBezTo>
                <a:cubicBezTo>
                  <a:pt x="2169503" y="1123047"/>
                  <a:pt x="2186387" y="1131492"/>
                  <a:pt x="2194827" y="1148380"/>
                </a:cubicBezTo>
                <a:cubicBezTo>
                  <a:pt x="2207490" y="1169489"/>
                  <a:pt x="2190607" y="1182156"/>
                  <a:pt x="2177944" y="1190599"/>
                </a:cubicBezTo>
                <a:cubicBezTo>
                  <a:pt x="2165281" y="1199045"/>
                  <a:pt x="2152620" y="1207488"/>
                  <a:pt x="2156840" y="1220153"/>
                </a:cubicBezTo>
                <a:cubicBezTo>
                  <a:pt x="2161060" y="1228598"/>
                  <a:pt x="2169503" y="1237041"/>
                  <a:pt x="2177944" y="1237041"/>
                </a:cubicBezTo>
                <a:cubicBezTo>
                  <a:pt x="2194827" y="1241264"/>
                  <a:pt x="2190607" y="1220153"/>
                  <a:pt x="2199047" y="1211710"/>
                </a:cubicBezTo>
                <a:cubicBezTo>
                  <a:pt x="2207490" y="1199045"/>
                  <a:pt x="2215930" y="1190599"/>
                  <a:pt x="2224373" y="1177934"/>
                </a:cubicBezTo>
                <a:cubicBezTo>
                  <a:pt x="2249697" y="1144158"/>
                  <a:pt x="2275023" y="1135715"/>
                  <a:pt x="2308789" y="1169489"/>
                </a:cubicBezTo>
                <a:cubicBezTo>
                  <a:pt x="2338336" y="1199045"/>
                  <a:pt x="2372102" y="1194822"/>
                  <a:pt x="2397426" y="1156823"/>
                </a:cubicBezTo>
                <a:cubicBezTo>
                  <a:pt x="2397426" y="1156823"/>
                  <a:pt x="2397426" y="1152603"/>
                  <a:pt x="2397426" y="1152603"/>
                </a:cubicBezTo>
                <a:cubicBezTo>
                  <a:pt x="2452298" y="1030164"/>
                  <a:pt x="2553598" y="945726"/>
                  <a:pt x="2646454" y="852840"/>
                </a:cubicBezTo>
                <a:cubicBezTo>
                  <a:pt x="2684441" y="814844"/>
                  <a:pt x="2701324" y="755737"/>
                  <a:pt x="2768860" y="755737"/>
                </a:cubicBezTo>
                <a:cubicBezTo>
                  <a:pt x="2781520" y="755737"/>
                  <a:pt x="2789963" y="734626"/>
                  <a:pt x="2794183" y="721960"/>
                </a:cubicBezTo>
                <a:cubicBezTo>
                  <a:pt x="2806846" y="658631"/>
                  <a:pt x="2840613" y="607966"/>
                  <a:pt x="2887042" y="574190"/>
                </a:cubicBezTo>
                <a:cubicBezTo>
                  <a:pt x="2937692" y="540414"/>
                  <a:pt x="2984119" y="477084"/>
                  <a:pt x="3060095" y="527749"/>
                </a:cubicBezTo>
                <a:cubicBezTo>
                  <a:pt x="3089641" y="548859"/>
                  <a:pt x="3110745" y="561525"/>
                  <a:pt x="3110745" y="599521"/>
                </a:cubicBezTo>
                <a:cubicBezTo>
                  <a:pt x="3110745" y="679739"/>
                  <a:pt x="3089641" y="759957"/>
                  <a:pt x="3064315" y="835952"/>
                </a:cubicBezTo>
                <a:cubicBezTo>
                  <a:pt x="3060095" y="848620"/>
                  <a:pt x="3043212" y="861285"/>
                  <a:pt x="3060095" y="873951"/>
                </a:cubicBezTo>
                <a:cubicBezTo>
                  <a:pt x="3076978" y="886616"/>
                  <a:pt x="3093862" y="878173"/>
                  <a:pt x="3106525" y="865508"/>
                </a:cubicBezTo>
                <a:cubicBezTo>
                  <a:pt x="3136071" y="831732"/>
                  <a:pt x="3165615" y="797956"/>
                  <a:pt x="3190941" y="755737"/>
                </a:cubicBezTo>
                <a:cubicBezTo>
                  <a:pt x="3275357" y="603744"/>
                  <a:pt x="3410423" y="485530"/>
                  <a:pt x="3515943" y="350425"/>
                </a:cubicBezTo>
                <a:cubicBezTo>
                  <a:pt x="3532826" y="329314"/>
                  <a:pt x="3562372" y="312429"/>
                  <a:pt x="3583476" y="295538"/>
                </a:cubicBezTo>
                <a:cubicBezTo>
                  <a:pt x="3600359" y="282873"/>
                  <a:pt x="3617245" y="270207"/>
                  <a:pt x="3629905" y="295538"/>
                </a:cubicBezTo>
                <a:cubicBezTo>
                  <a:pt x="3638348" y="308206"/>
                  <a:pt x="3651011" y="299761"/>
                  <a:pt x="3659452" y="295538"/>
                </a:cubicBezTo>
                <a:cubicBezTo>
                  <a:pt x="3710101" y="265984"/>
                  <a:pt x="3735427" y="278652"/>
                  <a:pt x="3748088" y="333537"/>
                </a:cubicBezTo>
                <a:cubicBezTo>
                  <a:pt x="3748088" y="337759"/>
                  <a:pt x="3752311" y="346202"/>
                  <a:pt x="3756531" y="346202"/>
                </a:cubicBezTo>
                <a:cubicBezTo>
                  <a:pt x="3832504" y="379978"/>
                  <a:pt x="3790297" y="434865"/>
                  <a:pt x="3781854" y="485530"/>
                </a:cubicBezTo>
                <a:cubicBezTo>
                  <a:pt x="3777634" y="493972"/>
                  <a:pt x="3773414" y="502415"/>
                  <a:pt x="3769194" y="510861"/>
                </a:cubicBezTo>
                <a:cubicBezTo>
                  <a:pt x="3743868" y="578413"/>
                  <a:pt x="3760751" y="603744"/>
                  <a:pt x="3828284" y="603744"/>
                </a:cubicBezTo>
                <a:cubicBezTo>
                  <a:pt x="3832504" y="603744"/>
                  <a:pt x="3836727" y="603744"/>
                  <a:pt x="3836727" y="599521"/>
                </a:cubicBezTo>
                <a:cubicBezTo>
                  <a:pt x="3853610" y="544637"/>
                  <a:pt x="3933806" y="553079"/>
                  <a:pt x="3946467" y="489750"/>
                </a:cubicBezTo>
                <a:cubicBezTo>
                  <a:pt x="3954910" y="447531"/>
                  <a:pt x="3980233" y="422200"/>
                  <a:pt x="4026663" y="413755"/>
                </a:cubicBezTo>
                <a:cubicBezTo>
                  <a:pt x="3976013" y="384201"/>
                  <a:pt x="3967573" y="350425"/>
                  <a:pt x="3988676" y="291318"/>
                </a:cubicBezTo>
                <a:cubicBezTo>
                  <a:pt x="3992896" y="282873"/>
                  <a:pt x="3997116" y="270207"/>
                  <a:pt x="4009779" y="274430"/>
                </a:cubicBezTo>
                <a:cubicBezTo>
                  <a:pt x="4022443" y="278652"/>
                  <a:pt x="4018222" y="291318"/>
                  <a:pt x="4014000" y="299761"/>
                </a:cubicBezTo>
                <a:cubicBezTo>
                  <a:pt x="4009779" y="312429"/>
                  <a:pt x="4005559" y="325094"/>
                  <a:pt x="4014000" y="341982"/>
                </a:cubicBezTo>
                <a:cubicBezTo>
                  <a:pt x="4035106" y="341982"/>
                  <a:pt x="4039326" y="325094"/>
                  <a:pt x="4039326" y="312429"/>
                </a:cubicBezTo>
                <a:cubicBezTo>
                  <a:pt x="4039326" y="265984"/>
                  <a:pt x="4056209" y="219543"/>
                  <a:pt x="4064649" y="173101"/>
                </a:cubicBezTo>
                <a:cubicBezTo>
                  <a:pt x="4077312" y="118217"/>
                  <a:pt x="4102639" y="80218"/>
                  <a:pt x="4161729" y="71775"/>
                </a:cubicBezTo>
                <a:cubicBezTo>
                  <a:pt x="4174392" y="67552"/>
                  <a:pt x="4187055" y="67552"/>
                  <a:pt x="4191275" y="50664"/>
                </a:cubicBezTo>
                <a:cubicBezTo>
                  <a:pt x="4203938" y="12666"/>
                  <a:pt x="4237705" y="4223"/>
                  <a:pt x="427147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42838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6163A38-FF1F-4D4D-BD61-25510A4F4A10}"/>
              </a:ext>
            </a:extLst>
          </p:cNvPr>
          <p:cNvSpPr/>
          <p:nvPr userDrawn="1"/>
        </p:nvSpPr>
        <p:spPr>
          <a:xfrm>
            <a:off x="114300" y="-1"/>
            <a:ext cx="4922045" cy="6858001"/>
          </a:xfrm>
          <a:custGeom>
            <a:avLst/>
            <a:gdLst>
              <a:gd name="connsiteX0" fmla="*/ 0 w 6543676"/>
              <a:gd name="connsiteY0" fmla="*/ 0 h 6858001"/>
              <a:gd name="connsiteX1" fmla="*/ 4981576 w 6543676"/>
              <a:gd name="connsiteY1" fmla="*/ 0 h 6858001"/>
              <a:gd name="connsiteX2" fmla="*/ 6543676 w 6543676"/>
              <a:gd name="connsiteY2" fmla="*/ 1638300 h 6858001"/>
              <a:gd name="connsiteX3" fmla="*/ 5140390 w 6543676"/>
              <a:gd name="connsiteY3" fmla="*/ 6545233 h 6858001"/>
              <a:gd name="connsiteX4" fmla="*/ 5134165 w 6543676"/>
              <a:gd name="connsiteY4" fmla="*/ 6858001 h 6858001"/>
              <a:gd name="connsiteX5" fmla="*/ 552 w 6543676"/>
              <a:gd name="connsiteY5" fmla="*/ 6858001 h 6858001"/>
              <a:gd name="connsiteX6" fmla="*/ 0 w 6543676"/>
              <a:gd name="connsiteY6" fmla="*/ 6858000 h 6858001"/>
              <a:gd name="connsiteX0" fmla="*/ 0 w 6562726"/>
              <a:gd name="connsiteY0" fmla="*/ 0 h 6858001"/>
              <a:gd name="connsiteX1" fmla="*/ 4981576 w 6562726"/>
              <a:gd name="connsiteY1" fmla="*/ 0 h 6858001"/>
              <a:gd name="connsiteX2" fmla="*/ 6562726 w 6562726"/>
              <a:gd name="connsiteY2" fmla="*/ 1638300 h 6858001"/>
              <a:gd name="connsiteX3" fmla="*/ 5140390 w 6562726"/>
              <a:gd name="connsiteY3" fmla="*/ 6545233 h 6858001"/>
              <a:gd name="connsiteX4" fmla="*/ 5134165 w 6562726"/>
              <a:gd name="connsiteY4" fmla="*/ 6858001 h 6858001"/>
              <a:gd name="connsiteX5" fmla="*/ 552 w 6562726"/>
              <a:gd name="connsiteY5" fmla="*/ 6858001 h 6858001"/>
              <a:gd name="connsiteX6" fmla="*/ 0 w 6562726"/>
              <a:gd name="connsiteY6" fmla="*/ 6858000 h 6858001"/>
              <a:gd name="connsiteX7" fmla="*/ 0 w 6562726"/>
              <a:gd name="connsiteY7" fmla="*/ 0 h 6858001"/>
              <a:gd name="connsiteX0" fmla="*/ 0 w 6562726"/>
              <a:gd name="connsiteY0" fmla="*/ 0 h 6858001"/>
              <a:gd name="connsiteX1" fmla="*/ 4981576 w 6562726"/>
              <a:gd name="connsiteY1" fmla="*/ 0 h 6858001"/>
              <a:gd name="connsiteX2" fmla="*/ 6562726 w 6562726"/>
              <a:gd name="connsiteY2" fmla="*/ 1638300 h 6858001"/>
              <a:gd name="connsiteX3" fmla="*/ 5140390 w 6562726"/>
              <a:gd name="connsiteY3" fmla="*/ 6545233 h 6858001"/>
              <a:gd name="connsiteX4" fmla="*/ 5134165 w 6562726"/>
              <a:gd name="connsiteY4" fmla="*/ 6858001 h 6858001"/>
              <a:gd name="connsiteX5" fmla="*/ 552 w 6562726"/>
              <a:gd name="connsiteY5" fmla="*/ 6858001 h 6858001"/>
              <a:gd name="connsiteX6" fmla="*/ 0 w 6562726"/>
              <a:gd name="connsiteY6" fmla="*/ 6858000 h 6858001"/>
              <a:gd name="connsiteX7" fmla="*/ 0 w 6562726"/>
              <a:gd name="connsiteY7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62726" h="6858001">
                <a:moveTo>
                  <a:pt x="0" y="0"/>
                </a:moveTo>
                <a:lnTo>
                  <a:pt x="4981576" y="0"/>
                </a:lnTo>
                <a:cubicBezTo>
                  <a:pt x="5006977" y="371475"/>
                  <a:pt x="5765801" y="1114425"/>
                  <a:pt x="6562726" y="1638300"/>
                </a:cubicBezTo>
                <a:cubicBezTo>
                  <a:pt x="5759055" y="2900363"/>
                  <a:pt x="5204223" y="4907496"/>
                  <a:pt x="5140390" y="6545233"/>
                </a:cubicBezTo>
                <a:lnTo>
                  <a:pt x="5134165" y="6858001"/>
                </a:lnTo>
                <a:lnTo>
                  <a:pt x="552" y="685800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35A586F4-88B7-45EE-9708-47716F743070}"/>
              </a:ext>
            </a:extLst>
          </p:cNvPr>
          <p:cNvSpPr/>
          <p:nvPr userDrawn="1"/>
        </p:nvSpPr>
        <p:spPr>
          <a:xfrm flipV="1">
            <a:off x="114300" y="-1"/>
            <a:ext cx="4679157" cy="6848475"/>
          </a:xfrm>
          <a:custGeom>
            <a:avLst/>
            <a:gdLst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522922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522922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  <a:gd name="connsiteX5" fmla="*/ 0 w 6238876"/>
              <a:gd name="connsiteY5" fmla="*/ 0 h 6858000"/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522922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  <a:gd name="connsiteX5" fmla="*/ 0 w 623887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38876" h="6858000">
                <a:moveTo>
                  <a:pt x="0" y="0"/>
                </a:moveTo>
                <a:lnTo>
                  <a:pt x="4819651" y="0"/>
                </a:lnTo>
                <a:cubicBezTo>
                  <a:pt x="4819651" y="1689100"/>
                  <a:pt x="5153027" y="4273550"/>
                  <a:pt x="6238876" y="5229225"/>
                </a:cubicBezTo>
                <a:cubicBezTo>
                  <a:pt x="5286376" y="5778500"/>
                  <a:pt x="4883152" y="6283325"/>
                  <a:pt x="4819651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E34B3B3A-542A-46E1-A720-8928C9B91FC2}"/>
              </a:ext>
            </a:extLst>
          </p:cNvPr>
          <p:cNvCxnSpPr>
            <a:cxnSpLocks/>
          </p:cNvCxnSpPr>
          <p:nvPr userDrawn="1"/>
        </p:nvCxnSpPr>
        <p:spPr>
          <a:xfrm>
            <a:off x="4679157" y="1638302"/>
            <a:ext cx="446484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F31766EE-B13B-4F0C-AAE1-FB140846B86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4907757" cy="6867525"/>
          </a:xfrm>
          <a:custGeom>
            <a:avLst/>
            <a:gdLst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162877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  <a:gd name="connsiteX0" fmla="*/ 0 w 6543676"/>
              <a:gd name="connsiteY0" fmla="*/ 0 h 6858000"/>
              <a:gd name="connsiteX1" fmla="*/ 4819651 w 6543676"/>
              <a:gd name="connsiteY1" fmla="*/ 0 h 6858000"/>
              <a:gd name="connsiteX2" fmla="*/ 6543676 w 6543676"/>
              <a:gd name="connsiteY2" fmla="*/ 1638300 h 6858000"/>
              <a:gd name="connsiteX3" fmla="*/ 4819651 w 6543676"/>
              <a:gd name="connsiteY3" fmla="*/ 6858000 h 6858000"/>
              <a:gd name="connsiteX4" fmla="*/ 0 w 6543676"/>
              <a:gd name="connsiteY4" fmla="*/ 6858000 h 6858000"/>
              <a:gd name="connsiteX5" fmla="*/ 0 w 6543676"/>
              <a:gd name="connsiteY5" fmla="*/ 0 h 6858000"/>
              <a:gd name="connsiteX0" fmla="*/ 0 w 6543676"/>
              <a:gd name="connsiteY0" fmla="*/ 0 h 6858000"/>
              <a:gd name="connsiteX1" fmla="*/ 4819651 w 6543676"/>
              <a:gd name="connsiteY1" fmla="*/ 0 h 6858000"/>
              <a:gd name="connsiteX2" fmla="*/ 6543676 w 6543676"/>
              <a:gd name="connsiteY2" fmla="*/ 1638300 h 6858000"/>
              <a:gd name="connsiteX3" fmla="*/ 4819651 w 6543676"/>
              <a:gd name="connsiteY3" fmla="*/ 6858000 h 6858000"/>
              <a:gd name="connsiteX4" fmla="*/ 0 w 6543676"/>
              <a:gd name="connsiteY4" fmla="*/ 6858000 h 6858000"/>
              <a:gd name="connsiteX5" fmla="*/ 0 w 6543676"/>
              <a:gd name="connsiteY5" fmla="*/ 0 h 6858000"/>
              <a:gd name="connsiteX0" fmla="*/ 0 w 6543676"/>
              <a:gd name="connsiteY0" fmla="*/ 0 h 6858000"/>
              <a:gd name="connsiteX1" fmla="*/ 4819651 w 6543676"/>
              <a:gd name="connsiteY1" fmla="*/ 0 h 6858000"/>
              <a:gd name="connsiteX2" fmla="*/ 6543676 w 6543676"/>
              <a:gd name="connsiteY2" fmla="*/ 1638300 h 6858000"/>
              <a:gd name="connsiteX3" fmla="*/ 4819651 w 6543676"/>
              <a:gd name="connsiteY3" fmla="*/ 6858000 h 6858000"/>
              <a:gd name="connsiteX4" fmla="*/ 0 w 6543676"/>
              <a:gd name="connsiteY4" fmla="*/ 6858000 h 6858000"/>
              <a:gd name="connsiteX5" fmla="*/ 0 w 6543676"/>
              <a:gd name="connsiteY5" fmla="*/ 0 h 6858000"/>
              <a:gd name="connsiteX0" fmla="*/ 0 w 6543676"/>
              <a:gd name="connsiteY0" fmla="*/ 0 h 6858000"/>
              <a:gd name="connsiteX1" fmla="*/ 4819651 w 6543676"/>
              <a:gd name="connsiteY1" fmla="*/ 0 h 6858000"/>
              <a:gd name="connsiteX2" fmla="*/ 6543676 w 6543676"/>
              <a:gd name="connsiteY2" fmla="*/ 1638300 h 6858000"/>
              <a:gd name="connsiteX3" fmla="*/ 4819651 w 6543676"/>
              <a:gd name="connsiteY3" fmla="*/ 6858000 h 6858000"/>
              <a:gd name="connsiteX4" fmla="*/ 0 w 6543676"/>
              <a:gd name="connsiteY4" fmla="*/ 6858000 h 6858000"/>
              <a:gd name="connsiteX5" fmla="*/ 0 w 6543676"/>
              <a:gd name="connsiteY5" fmla="*/ 0 h 6858000"/>
              <a:gd name="connsiteX0" fmla="*/ 0 w 6543676"/>
              <a:gd name="connsiteY0" fmla="*/ 0 h 6867525"/>
              <a:gd name="connsiteX1" fmla="*/ 4819651 w 6543676"/>
              <a:gd name="connsiteY1" fmla="*/ 0 h 6867525"/>
              <a:gd name="connsiteX2" fmla="*/ 6543676 w 6543676"/>
              <a:gd name="connsiteY2" fmla="*/ 1638300 h 6867525"/>
              <a:gd name="connsiteX3" fmla="*/ 5219701 w 6543676"/>
              <a:gd name="connsiteY3" fmla="*/ 6867525 h 6867525"/>
              <a:gd name="connsiteX4" fmla="*/ 0 w 6543676"/>
              <a:gd name="connsiteY4" fmla="*/ 6858000 h 6867525"/>
              <a:gd name="connsiteX5" fmla="*/ 0 w 6543676"/>
              <a:gd name="connsiteY5" fmla="*/ 0 h 6867525"/>
              <a:gd name="connsiteX0" fmla="*/ 0 w 6543676"/>
              <a:gd name="connsiteY0" fmla="*/ 0 h 6867525"/>
              <a:gd name="connsiteX1" fmla="*/ 4981576 w 6543676"/>
              <a:gd name="connsiteY1" fmla="*/ 19050 h 6867525"/>
              <a:gd name="connsiteX2" fmla="*/ 6543676 w 6543676"/>
              <a:gd name="connsiteY2" fmla="*/ 1638300 h 6867525"/>
              <a:gd name="connsiteX3" fmla="*/ 5219701 w 6543676"/>
              <a:gd name="connsiteY3" fmla="*/ 6867525 h 6867525"/>
              <a:gd name="connsiteX4" fmla="*/ 0 w 6543676"/>
              <a:gd name="connsiteY4" fmla="*/ 6858000 h 6867525"/>
              <a:gd name="connsiteX5" fmla="*/ 0 w 6543676"/>
              <a:gd name="connsiteY5" fmla="*/ 0 h 6867525"/>
              <a:gd name="connsiteX0" fmla="*/ 0 w 6543676"/>
              <a:gd name="connsiteY0" fmla="*/ 0 h 6867525"/>
              <a:gd name="connsiteX1" fmla="*/ 4981576 w 6543676"/>
              <a:gd name="connsiteY1" fmla="*/ 0 h 6867525"/>
              <a:gd name="connsiteX2" fmla="*/ 6543676 w 6543676"/>
              <a:gd name="connsiteY2" fmla="*/ 1638300 h 6867525"/>
              <a:gd name="connsiteX3" fmla="*/ 5219701 w 6543676"/>
              <a:gd name="connsiteY3" fmla="*/ 6867525 h 6867525"/>
              <a:gd name="connsiteX4" fmla="*/ 0 w 6543676"/>
              <a:gd name="connsiteY4" fmla="*/ 6858000 h 6867525"/>
              <a:gd name="connsiteX5" fmla="*/ 0 w 6543676"/>
              <a:gd name="connsiteY5" fmla="*/ 0 h 6867525"/>
              <a:gd name="connsiteX0" fmla="*/ 0 w 6543676"/>
              <a:gd name="connsiteY0" fmla="*/ 0 h 6867525"/>
              <a:gd name="connsiteX1" fmla="*/ 4981576 w 6543676"/>
              <a:gd name="connsiteY1" fmla="*/ 0 h 6867525"/>
              <a:gd name="connsiteX2" fmla="*/ 6543676 w 6543676"/>
              <a:gd name="connsiteY2" fmla="*/ 1638300 h 6867525"/>
              <a:gd name="connsiteX3" fmla="*/ 5133976 w 6543676"/>
              <a:gd name="connsiteY3" fmla="*/ 6867525 h 6867525"/>
              <a:gd name="connsiteX4" fmla="*/ 0 w 6543676"/>
              <a:gd name="connsiteY4" fmla="*/ 6858000 h 6867525"/>
              <a:gd name="connsiteX5" fmla="*/ 0 w 6543676"/>
              <a:gd name="connsiteY5" fmla="*/ 0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43676" h="6867525">
                <a:moveTo>
                  <a:pt x="0" y="0"/>
                </a:moveTo>
                <a:lnTo>
                  <a:pt x="4981576" y="0"/>
                </a:lnTo>
                <a:cubicBezTo>
                  <a:pt x="5006977" y="371475"/>
                  <a:pt x="5699126" y="1152525"/>
                  <a:pt x="6543676" y="1638300"/>
                </a:cubicBezTo>
                <a:cubicBezTo>
                  <a:pt x="5686427" y="2984500"/>
                  <a:pt x="5133976" y="5178425"/>
                  <a:pt x="5133976" y="6867525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451054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A57F89BA-4424-4190-B93E-48930D457F2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3603174" y="1031577"/>
            <a:ext cx="4890905" cy="5391435"/>
          </a:xfrm>
          <a:custGeom>
            <a:avLst/>
            <a:gdLst>
              <a:gd name="connsiteX0" fmla="*/ 1923143 w 5498207"/>
              <a:gd name="connsiteY0" fmla="*/ 0 h 4545665"/>
              <a:gd name="connsiteX1" fmla="*/ 3371680 w 5498207"/>
              <a:gd name="connsiteY1" fmla="*/ 1448537 h 4545665"/>
              <a:gd name="connsiteX2" fmla="*/ 3393443 w 5498207"/>
              <a:gd name="connsiteY2" fmla="*/ 1454481 h 4545665"/>
              <a:gd name="connsiteX3" fmla="*/ 3442007 w 5498207"/>
              <a:gd name="connsiteY3" fmla="*/ 1444874 h 4545665"/>
              <a:gd name="connsiteX4" fmla="*/ 3468347 w 5498207"/>
              <a:gd name="connsiteY4" fmla="*/ 1420720 h 4545665"/>
              <a:gd name="connsiteX5" fmla="*/ 3474932 w 5498207"/>
              <a:gd name="connsiteY5" fmla="*/ 1376805 h 4545665"/>
              <a:gd name="connsiteX6" fmla="*/ 3474932 w 5498207"/>
              <a:gd name="connsiteY6" fmla="*/ 1348259 h 4545665"/>
              <a:gd name="connsiteX7" fmla="*/ 3516637 w 5498207"/>
              <a:gd name="connsiteY7" fmla="*/ 1332889 h 4545665"/>
              <a:gd name="connsiteX8" fmla="*/ 3549562 w 5498207"/>
              <a:gd name="connsiteY8" fmla="*/ 1365826 h 4545665"/>
              <a:gd name="connsiteX9" fmla="*/ 3569317 w 5498207"/>
              <a:gd name="connsiteY9" fmla="*/ 1383392 h 4545665"/>
              <a:gd name="connsiteX10" fmla="*/ 3591267 w 5498207"/>
              <a:gd name="connsiteY10" fmla="*/ 1368021 h 4545665"/>
              <a:gd name="connsiteX11" fmla="*/ 3608827 w 5498207"/>
              <a:gd name="connsiteY11" fmla="*/ 1310931 h 4545665"/>
              <a:gd name="connsiteX12" fmla="*/ 3621997 w 5498207"/>
              <a:gd name="connsiteY12" fmla="*/ 1293365 h 4545665"/>
              <a:gd name="connsiteX13" fmla="*/ 3643947 w 5498207"/>
              <a:gd name="connsiteY13" fmla="*/ 1295560 h 4545665"/>
              <a:gd name="connsiteX14" fmla="*/ 3668092 w 5498207"/>
              <a:gd name="connsiteY14" fmla="*/ 1317518 h 4545665"/>
              <a:gd name="connsiteX15" fmla="*/ 3703212 w 5498207"/>
              <a:gd name="connsiteY15" fmla="*/ 1348259 h 4545665"/>
              <a:gd name="connsiteX16" fmla="*/ 3758087 w 5498207"/>
              <a:gd name="connsiteY16" fmla="*/ 1315323 h 4545665"/>
              <a:gd name="connsiteX17" fmla="*/ 3793207 w 5498207"/>
              <a:gd name="connsiteY17" fmla="*/ 1256036 h 4545665"/>
              <a:gd name="connsiteX18" fmla="*/ 3819547 w 5498207"/>
              <a:gd name="connsiteY18" fmla="*/ 1247253 h 4545665"/>
              <a:gd name="connsiteX19" fmla="*/ 3843692 w 5498207"/>
              <a:gd name="connsiteY19" fmla="*/ 1321910 h 4545665"/>
              <a:gd name="connsiteX20" fmla="*/ 3839302 w 5498207"/>
              <a:gd name="connsiteY20" fmla="*/ 1328497 h 4545665"/>
              <a:gd name="connsiteX21" fmla="*/ 3883202 w 5498207"/>
              <a:gd name="connsiteY21" fmla="*/ 1341672 h 4545665"/>
              <a:gd name="connsiteX22" fmla="*/ 3920517 w 5498207"/>
              <a:gd name="connsiteY22" fmla="*/ 1324106 h 4545665"/>
              <a:gd name="connsiteX23" fmla="*/ 3927102 w 5498207"/>
              <a:gd name="connsiteY23" fmla="*/ 1317518 h 4545665"/>
              <a:gd name="connsiteX24" fmla="*/ 3999536 w 5498207"/>
              <a:gd name="connsiteY24" fmla="*/ 1313127 h 4545665"/>
              <a:gd name="connsiteX25" fmla="*/ 4041242 w 5498207"/>
              <a:gd name="connsiteY25" fmla="*/ 1308735 h 4545665"/>
              <a:gd name="connsiteX26" fmla="*/ 4065386 w 5498207"/>
              <a:gd name="connsiteY26" fmla="*/ 1251645 h 4545665"/>
              <a:gd name="connsiteX27" fmla="*/ 4102702 w 5498207"/>
              <a:gd name="connsiteY27" fmla="*/ 1135268 h 4545665"/>
              <a:gd name="connsiteX28" fmla="*/ 4135626 w 5498207"/>
              <a:gd name="connsiteY28" fmla="*/ 1084765 h 4545665"/>
              <a:gd name="connsiteX29" fmla="*/ 4192696 w 5498207"/>
              <a:gd name="connsiteY29" fmla="*/ 1071590 h 4545665"/>
              <a:gd name="connsiteX30" fmla="*/ 4170746 w 5498207"/>
              <a:gd name="connsiteY30" fmla="*/ 1146247 h 4545665"/>
              <a:gd name="connsiteX31" fmla="*/ 4148796 w 5498207"/>
              <a:gd name="connsiteY31" fmla="*/ 1234078 h 4545665"/>
              <a:gd name="connsiteX32" fmla="*/ 4124652 w 5498207"/>
              <a:gd name="connsiteY32" fmla="*/ 1319714 h 4545665"/>
              <a:gd name="connsiteX33" fmla="*/ 4179526 w 5498207"/>
              <a:gd name="connsiteY33" fmla="*/ 1383392 h 4545665"/>
              <a:gd name="connsiteX34" fmla="*/ 4192696 w 5498207"/>
              <a:gd name="connsiteY34" fmla="*/ 1374609 h 4545665"/>
              <a:gd name="connsiteX35" fmla="*/ 4199282 w 5498207"/>
              <a:gd name="connsiteY35" fmla="*/ 1359238 h 4545665"/>
              <a:gd name="connsiteX36" fmla="*/ 4243181 w 5498207"/>
              <a:gd name="connsiteY36" fmla="*/ 1341672 h 4545665"/>
              <a:gd name="connsiteX37" fmla="*/ 4267326 w 5498207"/>
              <a:gd name="connsiteY37" fmla="*/ 1376805 h 4545665"/>
              <a:gd name="connsiteX38" fmla="*/ 4267326 w 5498207"/>
              <a:gd name="connsiteY38" fmla="*/ 1394371 h 4545665"/>
              <a:gd name="connsiteX39" fmla="*/ 4333176 w 5498207"/>
              <a:gd name="connsiteY39" fmla="*/ 1480007 h 4545665"/>
              <a:gd name="connsiteX40" fmla="*/ 4363906 w 5498207"/>
              <a:gd name="connsiteY40" fmla="*/ 1477811 h 4545665"/>
              <a:gd name="connsiteX41" fmla="*/ 4456096 w 5498207"/>
              <a:gd name="connsiteY41" fmla="*/ 1455853 h 4545665"/>
              <a:gd name="connsiteX42" fmla="*/ 4475851 w 5498207"/>
              <a:gd name="connsiteY42" fmla="*/ 1464636 h 4545665"/>
              <a:gd name="connsiteX43" fmla="*/ 4499996 w 5498207"/>
              <a:gd name="connsiteY43" fmla="*/ 1495377 h 4545665"/>
              <a:gd name="connsiteX44" fmla="*/ 4526336 w 5498207"/>
              <a:gd name="connsiteY44" fmla="*/ 1499769 h 4545665"/>
              <a:gd name="connsiteX45" fmla="*/ 4535116 w 5498207"/>
              <a:gd name="connsiteY45" fmla="*/ 1490985 h 4545665"/>
              <a:gd name="connsiteX46" fmla="*/ 4554871 w 5498207"/>
              <a:gd name="connsiteY46" fmla="*/ 1490985 h 4545665"/>
              <a:gd name="connsiteX47" fmla="*/ 4550481 w 5498207"/>
              <a:gd name="connsiteY47" fmla="*/ 1510748 h 4545665"/>
              <a:gd name="connsiteX48" fmla="*/ 4504386 w 5498207"/>
              <a:gd name="connsiteY48" fmla="*/ 1565642 h 4545665"/>
              <a:gd name="connsiteX49" fmla="*/ 4510971 w 5498207"/>
              <a:gd name="connsiteY49" fmla="*/ 1585404 h 4545665"/>
              <a:gd name="connsiteX50" fmla="*/ 4543896 w 5498207"/>
              <a:gd name="connsiteY50" fmla="*/ 1581013 h 4545665"/>
              <a:gd name="connsiteX51" fmla="*/ 4579016 w 5498207"/>
              <a:gd name="connsiteY51" fmla="*/ 1585404 h 4545665"/>
              <a:gd name="connsiteX52" fmla="*/ 4592186 w 5498207"/>
              <a:gd name="connsiteY52" fmla="*/ 1635907 h 4545665"/>
              <a:gd name="connsiteX53" fmla="*/ 4576821 w 5498207"/>
              <a:gd name="connsiteY53" fmla="*/ 1642495 h 4545665"/>
              <a:gd name="connsiteX54" fmla="*/ 4583406 w 5498207"/>
              <a:gd name="connsiteY54" fmla="*/ 1677627 h 4545665"/>
              <a:gd name="connsiteX55" fmla="*/ 4658036 w 5498207"/>
              <a:gd name="connsiteY55" fmla="*/ 1769850 h 4545665"/>
              <a:gd name="connsiteX56" fmla="*/ 4723886 w 5498207"/>
              <a:gd name="connsiteY56" fmla="*/ 1785221 h 4545665"/>
              <a:gd name="connsiteX57" fmla="*/ 4772176 w 5498207"/>
              <a:gd name="connsiteY57" fmla="*/ 1804983 h 4545665"/>
              <a:gd name="connsiteX58" fmla="*/ 4763396 w 5498207"/>
              <a:gd name="connsiteY58" fmla="*/ 1835724 h 4545665"/>
              <a:gd name="connsiteX59" fmla="*/ 4723886 w 5498207"/>
              <a:gd name="connsiteY59" fmla="*/ 1914772 h 4545665"/>
              <a:gd name="connsiteX60" fmla="*/ 4765591 w 5498207"/>
              <a:gd name="connsiteY60" fmla="*/ 2026757 h 4545665"/>
              <a:gd name="connsiteX61" fmla="*/ 4785346 w 5498207"/>
              <a:gd name="connsiteY61" fmla="*/ 2031149 h 4545665"/>
              <a:gd name="connsiteX62" fmla="*/ 4840221 w 5498207"/>
              <a:gd name="connsiteY62" fmla="*/ 2026757 h 4545665"/>
              <a:gd name="connsiteX63" fmla="*/ 4873146 w 5498207"/>
              <a:gd name="connsiteY63" fmla="*/ 2088239 h 4545665"/>
              <a:gd name="connsiteX64" fmla="*/ 4835831 w 5498207"/>
              <a:gd name="connsiteY64" fmla="*/ 2156309 h 4545665"/>
              <a:gd name="connsiteX65" fmla="*/ 4816076 w 5498207"/>
              <a:gd name="connsiteY65" fmla="*/ 2158505 h 4545665"/>
              <a:gd name="connsiteX66" fmla="*/ 4798516 w 5498207"/>
              <a:gd name="connsiteY66" fmla="*/ 2167288 h 4545665"/>
              <a:gd name="connsiteX67" fmla="*/ 4780956 w 5498207"/>
              <a:gd name="connsiteY67" fmla="*/ 2193637 h 4545665"/>
              <a:gd name="connsiteX68" fmla="*/ 4787541 w 5498207"/>
              <a:gd name="connsiteY68" fmla="*/ 2224378 h 4545665"/>
              <a:gd name="connsiteX69" fmla="*/ 4833636 w 5498207"/>
              <a:gd name="connsiteY69" fmla="*/ 2323189 h 4545665"/>
              <a:gd name="connsiteX70" fmla="*/ 4855586 w 5498207"/>
              <a:gd name="connsiteY70" fmla="*/ 2331972 h 4545665"/>
              <a:gd name="connsiteX71" fmla="*/ 4873146 w 5498207"/>
              <a:gd name="connsiteY71" fmla="*/ 2345146 h 4545665"/>
              <a:gd name="connsiteX72" fmla="*/ 4807296 w 5498207"/>
              <a:gd name="connsiteY72" fmla="*/ 2384671 h 4545665"/>
              <a:gd name="connsiteX73" fmla="*/ 4776566 w 5498207"/>
              <a:gd name="connsiteY73" fmla="*/ 2424195 h 4545665"/>
              <a:gd name="connsiteX74" fmla="*/ 4776566 w 5498207"/>
              <a:gd name="connsiteY74" fmla="*/ 2428586 h 4545665"/>
              <a:gd name="connsiteX75" fmla="*/ 4816076 w 5498207"/>
              <a:gd name="connsiteY75" fmla="*/ 2472502 h 4545665"/>
              <a:gd name="connsiteX76" fmla="*/ 4864366 w 5498207"/>
              <a:gd name="connsiteY76" fmla="*/ 2516418 h 4545665"/>
              <a:gd name="connsiteX77" fmla="*/ 4864366 w 5498207"/>
              <a:gd name="connsiteY77" fmla="*/ 2538376 h 4545665"/>
              <a:gd name="connsiteX78" fmla="*/ 4846806 w 5498207"/>
              <a:gd name="connsiteY78" fmla="*/ 2542767 h 4545665"/>
              <a:gd name="connsiteX79" fmla="*/ 4778761 w 5498207"/>
              <a:gd name="connsiteY79" fmla="*/ 2560334 h 4545665"/>
              <a:gd name="connsiteX80" fmla="*/ 4767786 w 5498207"/>
              <a:gd name="connsiteY80" fmla="*/ 2571312 h 4545665"/>
              <a:gd name="connsiteX81" fmla="*/ 4726081 w 5498207"/>
              <a:gd name="connsiteY81" fmla="*/ 2637186 h 4545665"/>
              <a:gd name="connsiteX82" fmla="*/ 4706326 w 5498207"/>
              <a:gd name="connsiteY82" fmla="*/ 2663535 h 4545665"/>
              <a:gd name="connsiteX83" fmla="*/ 4699741 w 5498207"/>
              <a:gd name="connsiteY83" fmla="*/ 2700864 h 4545665"/>
              <a:gd name="connsiteX84" fmla="*/ 4748031 w 5498207"/>
              <a:gd name="connsiteY84" fmla="*/ 2744780 h 4545665"/>
              <a:gd name="connsiteX85" fmla="*/ 4813881 w 5498207"/>
              <a:gd name="connsiteY85" fmla="*/ 2766737 h 4545665"/>
              <a:gd name="connsiteX86" fmla="*/ 4875341 w 5498207"/>
              <a:gd name="connsiteY86" fmla="*/ 2757954 h 4545665"/>
              <a:gd name="connsiteX87" fmla="*/ 4903876 w 5498207"/>
              <a:gd name="connsiteY87" fmla="*/ 2740388 h 4545665"/>
              <a:gd name="connsiteX88" fmla="*/ 4952166 w 5498207"/>
              <a:gd name="connsiteY88" fmla="*/ 2689885 h 4545665"/>
              <a:gd name="connsiteX89" fmla="*/ 5033380 w 5498207"/>
              <a:gd name="connsiteY89" fmla="*/ 2604249 h 4545665"/>
              <a:gd name="connsiteX90" fmla="*/ 5138740 w 5498207"/>
              <a:gd name="connsiteY90" fmla="*/ 2562529 h 4545665"/>
              <a:gd name="connsiteX91" fmla="*/ 5224346 w 5498207"/>
              <a:gd name="connsiteY91" fmla="*/ 2514222 h 4545665"/>
              <a:gd name="connsiteX92" fmla="*/ 5230930 w 5498207"/>
              <a:gd name="connsiteY92" fmla="*/ 2507635 h 4545665"/>
              <a:gd name="connsiteX93" fmla="*/ 5318730 w 5498207"/>
              <a:gd name="connsiteY93" fmla="*/ 2470306 h 4545665"/>
              <a:gd name="connsiteX94" fmla="*/ 5428480 w 5498207"/>
              <a:gd name="connsiteY94" fmla="*/ 2448348 h 4545665"/>
              <a:gd name="connsiteX95" fmla="*/ 5489940 w 5498207"/>
              <a:gd name="connsiteY95" fmla="*/ 2479089 h 4545665"/>
              <a:gd name="connsiteX96" fmla="*/ 5496525 w 5498207"/>
              <a:gd name="connsiteY96" fmla="*/ 2490068 h 4545665"/>
              <a:gd name="connsiteX97" fmla="*/ 5485550 w 5498207"/>
              <a:gd name="connsiteY97" fmla="*/ 2566921 h 4545665"/>
              <a:gd name="connsiteX98" fmla="*/ 5435065 w 5498207"/>
              <a:gd name="connsiteY98" fmla="*/ 2613032 h 4545665"/>
              <a:gd name="connsiteX99" fmla="*/ 5388970 w 5498207"/>
              <a:gd name="connsiteY99" fmla="*/ 2617424 h 4545665"/>
              <a:gd name="connsiteX100" fmla="*/ 5329705 w 5498207"/>
              <a:gd name="connsiteY100" fmla="*/ 2615228 h 4545665"/>
              <a:gd name="connsiteX101" fmla="*/ 5316535 w 5498207"/>
              <a:gd name="connsiteY101" fmla="*/ 2624011 h 4545665"/>
              <a:gd name="connsiteX102" fmla="*/ 5263856 w 5498207"/>
              <a:gd name="connsiteY102" fmla="*/ 2650361 h 4545665"/>
              <a:gd name="connsiteX103" fmla="*/ 5215566 w 5498207"/>
              <a:gd name="connsiteY103" fmla="*/ 2670123 h 4545665"/>
              <a:gd name="connsiteX104" fmla="*/ 5105816 w 5498207"/>
              <a:gd name="connsiteY104" fmla="*/ 2700864 h 4545665"/>
              <a:gd name="connsiteX105" fmla="*/ 5000456 w 5498207"/>
              <a:gd name="connsiteY105" fmla="*/ 2744780 h 4545665"/>
              <a:gd name="connsiteX106" fmla="*/ 4934606 w 5498207"/>
              <a:gd name="connsiteY106" fmla="*/ 2795283 h 4545665"/>
              <a:gd name="connsiteX107" fmla="*/ 4903876 w 5498207"/>
              <a:gd name="connsiteY107" fmla="*/ 2815045 h 4545665"/>
              <a:gd name="connsiteX108" fmla="*/ 4778761 w 5498207"/>
              <a:gd name="connsiteY108" fmla="*/ 2887506 h 4545665"/>
              <a:gd name="connsiteX109" fmla="*/ 4710716 w 5498207"/>
              <a:gd name="connsiteY109" fmla="*/ 2911659 h 4545665"/>
              <a:gd name="connsiteX110" fmla="*/ 4684376 w 5498207"/>
              <a:gd name="connsiteY110" fmla="*/ 2902876 h 4545665"/>
              <a:gd name="connsiteX111" fmla="*/ 4660231 w 5498207"/>
              <a:gd name="connsiteY111" fmla="*/ 2900680 h 4545665"/>
              <a:gd name="connsiteX112" fmla="*/ 4644866 w 5498207"/>
              <a:gd name="connsiteY112" fmla="*/ 2922638 h 4545665"/>
              <a:gd name="connsiteX113" fmla="*/ 4658036 w 5498207"/>
              <a:gd name="connsiteY113" fmla="*/ 2940205 h 4545665"/>
              <a:gd name="connsiteX114" fmla="*/ 4675596 w 5498207"/>
              <a:gd name="connsiteY114" fmla="*/ 2946792 h 4545665"/>
              <a:gd name="connsiteX115" fmla="*/ 4706326 w 5498207"/>
              <a:gd name="connsiteY115" fmla="*/ 2968750 h 4545665"/>
              <a:gd name="connsiteX116" fmla="*/ 4745836 w 5498207"/>
              <a:gd name="connsiteY116" fmla="*/ 3008274 h 4545665"/>
              <a:gd name="connsiteX117" fmla="*/ 4914850 w 5498207"/>
              <a:gd name="connsiteY117" fmla="*/ 3069756 h 4545665"/>
              <a:gd name="connsiteX118" fmla="*/ 4952166 w 5498207"/>
              <a:gd name="connsiteY118" fmla="*/ 3082931 h 4545665"/>
              <a:gd name="connsiteX119" fmla="*/ 5002650 w 5498207"/>
              <a:gd name="connsiteY119" fmla="*/ 3076343 h 4545665"/>
              <a:gd name="connsiteX120" fmla="*/ 5031186 w 5498207"/>
              <a:gd name="connsiteY120" fmla="*/ 3071952 h 4545665"/>
              <a:gd name="connsiteX121" fmla="*/ 5061916 w 5498207"/>
              <a:gd name="connsiteY121" fmla="*/ 3080735 h 4545665"/>
              <a:gd name="connsiteX122" fmla="*/ 5075086 w 5498207"/>
              <a:gd name="connsiteY122" fmla="*/ 3096105 h 4545665"/>
              <a:gd name="connsiteX123" fmla="*/ 5018016 w 5498207"/>
              <a:gd name="connsiteY123" fmla="*/ 3212482 h 4545665"/>
              <a:gd name="connsiteX124" fmla="*/ 4956556 w 5498207"/>
              <a:gd name="connsiteY124" fmla="*/ 3212482 h 4545665"/>
              <a:gd name="connsiteX125" fmla="*/ 4906071 w 5498207"/>
              <a:gd name="connsiteY125" fmla="*/ 3177349 h 4545665"/>
              <a:gd name="connsiteX126" fmla="*/ 4851196 w 5498207"/>
              <a:gd name="connsiteY126" fmla="*/ 3166370 h 4545665"/>
              <a:gd name="connsiteX127" fmla="*/ 4794126 w 5498207"/>
              <a:gd name="connsiteY127" fmla="*/ 3137825 h 4545665"/>
              <a:gd name="connsiteX128" fmla="*/ 4761201 w 5498207"/>
              <a:gd name="connsiteY128" fmla="*/ 3085126 h 4545665"/>
              <a:gd name="connsiteX129" fmla="*/ 4708521 w 5498207"/>
              <a:gd name="connsiteY129" fmla="*/ 3060973 h 4545665"/>
              <a:gd name="connsiteX130" fmla="*/ 4693156 w 5498207"/>
              <a:gd name="connsiteY130" fmla="*/ 3058777 h 4545665"/>
              <a:gd name="connsiteX131" fmla="*/ 4620721 w 5498207"/>
              <a:gd name="connsiteY131" fmla="*/ 3065364 h 4545665"/>
              <a:gd name="connsiteX132" fmla="*/ 4565846 w 5498207"/>
              <a:gd name="connsiteY132" fmla="*/ 3065364 h 4545665"/>
              <a:gd name="connsiteX133" fmla="*/ 4524141 w 5498207"/>
              <a:gd name="connsiteY133" fmla="*/ 3039015 h 4545665"/>
              <a:gd name="connsiteX134" fmla="*/ 4502191 w 5498207"/>
              <a:gd name="connsiteY134" fmla="*/ 3034623 h 4545665"/>
              <a:gd name="connsiteX135" fmla="*/ 4486826 w 5498207"/>
              <a:gd name="connsiteY135" fmla="*/ 3023644 h 4545665"/>
              <a:gd name="connsiteX136" fmla="*/ 4447316 w 5498207"/>
              <a:gd name="connsiteY136" fmla="*/ 3017057 h 4545665"/>
              <a:gd name="connsiteX137" fmla="*/ 4407806 w 5498207"/>
              <a:gd name="connsiteY137" fmla="*/ 3076343 h 4545665"/>
              <a:gd name="connsiteX138" fmla="*/ 4372686 w 5498207"/>
              <a:gd name="connsiteY138" fmla="*/ 3087322 h 4545665"/>
              <a:gd name="connsiteX139" fmla="*/ 4366101 w 5498207"/>
              <a:gd name="connsiteY139" fmla="*/ 3085126 h 4545665"/>
              <a:gd name="connsiteX140" fmla="*/ 4335371 w 5498207"/>
              <a:gd name="connsiteY140" fmla="*/ 3065364 h 4545665"/>
              <a:gd name="connsiteX141" fmla="*/ 4302446 w 5498207"/>
              <a:gd name="connsiteY141" fmla="*/ 3085126 h 4545665"/>
              <a:gd name="connsiteX142" fmla="*/ 4273911 w 5498207"/>
              <a:gd name="connsiteY142" fmla="*/ 3113672 h 4545665"/>
              <a:gd name="connsiteX143" fmla="*/ 4210256 w 5498207"/>
              <a:gd name="connsiteY143" fmla="*/ 3140021 h 4545665"/>
              <a:gd name="connsiteX144" fmla="*/ 4194892 w 5498207"/>
              <a:gd name="connsiteY144" fmla="*/ 3137825 h 4545665"/>
              <a:gd name="connsiteX145" fmla="*/ 4089532 w 5498207"/>
              <a:gd name="connsiteY145" fmla="*/ 3201503 h 4545665"/>
              <a:gd name="connsiteX146" fmla="*/ 4023682 w 5498207"/>
              <a:gd name="connsiteY146" fmla="*/ 3247615 h 4545665"/>
              <a:gd name="connsiteX147" fmla="*/ 3938077 w 5498207"/>
              <a:gd name="connsiteY147" fmla="*/ 3289335 h 4545665"/>
              <a:gd name="connsiteX148" fmla="*/ 3924907 w 5498207"/>
              <a:gd name="connsiteY148" fmla="*/ 3302509 h 4545665"/>
              <a:gd name="connsiteX149" fmla="*/ 3907347 w 5498207"/>
              <a:gd name="connsiteY149" fmla="*/ 3357404 h 4545665"/>
              <a:gd name="connsiteX150" fmla="*/ 3900762 w 5498207"/>
              <a:gd name="connsiteY150" fmla="*/ 3368383 h 4545665"/>
              <a:gd name="connsiteX151" fmla="*/ 3821742 w 5498207"/>
              <a:gd name="connsiteY151" fmla="*/ 3447431 h 4545665"/>
              <a:gd name="connsiteX152" fmla="*/ 3810767 w 5498207"/>
              <a:gd name="connsiteY152" fmla="*/ 3456214 h 4545665"/>
              <a:gd name="connsiteX153" fmla="*/ 3703212 w 5498207"/>
              <a:gd name="connsiteY153" fmla="*/ 3506717 h 4545665"/>
              <a:gd name="connsiteX154" fmla="*/ 3604437 w 5498207"/>
              <a:gd name="connsiteY154" fmla="*/ 3581374 h 4545665"/>
              <a:gd name="connsiteX155" fmla="*/ 3560537 w 5498207"/>
              <a:gd name="connsiteY155" fmla="*/ 3625290 h 4545665"/>
              <a:gd name="connsiteX156" fmla="*/ 3560537 w 5498207"/>
              <a:gd name="connsiteY156" fmla="*/ 3640660 h 4545665"/>
              <a:gd name="connsiteX157" fmla="*/ 3564927 w 5498207"/>
              <a:gd name="connsiteY157" fmla="*/ 3647248 h 4545665"/>
              <a:gd name="connsiteX158" fmla="*/ 3545172 w 5498207"/>
              <a:gd name="connsiteY158" fmla="*/ 3717513 h 4545665"/>
              <a:gd name="connsiteX159" fmla="*/ 3494687 w 5498207"/>
              <a:gd name="connsiteY159" fmla="*/ 3748254 h 4545665"/>
              <a:gd name="connsiteX160" fmla="*/ 3529807 w 5498207"/>
              <a:gd name="connsiteY160" fmla="*/ 3757037 h 4545665"/>
              <a:gd name="connsiteX161" fmla="*/ 3562732 w 5498207"/>
              <a:gd name="connsiteY161" fmla="*/ 3754841 h 4545665"/>
              <a:gd name="connsiteX162" fmla="*/ 3573707 w 5498207"/>
              <a:gd name="connsiteY162" fmla="*/ 3761429 h 4545665"/>
              <a:gd name="connsiteX163" fmla="*/ 3617607 w 5498207"/>
              <a:gd name="connsiteY163" fmla="*/ 3785582 h 4545665"/>
              <a:gd name="connsiteX164" fmla="*/ 3698822 w 5498207"/>
              <a:gd name="connsiteY164" fmla="*/ 3851456 h 4545665"/>
              <a:gd name="connsiteX165" fmla="*/ 3711992 w 5498207"/>
              <a:gd name="connsiteY165" fmla="*/ 3912938 h 4545665"/>
              <a:gd name="connsiteX166" fmla="*/ 3670287 w 5498207"/>
              <a:gd name="connsiteY166" fmla="*/ 3978811 h 4545665"/>
              <a:gd name="connsiteX167" fmla="*/ 3668092 w 5498207"/>
              <a:gd name="connsiteY167" fmla="*/ 3994182 h 4545665"/>
              <a:gd name="connsiteX168" fmla="*/ 3679067 w 5498207"/>
              <a:gd name="connsiteY168" fmla="*/ 4068839 h 4545665"/>
              <a:gd name="connsiteX169" fmla="*/ 3624192 w 5498207"/>
              <a:gd name="connsiteY169" fmla="*/ 4169845 h 4545665"/>
              <a:gd name="connsiteX170" fmla="*/ 3571512 w 5498207"/>
              <a:gd name="connsiteY170" fmla="*/ 4193999 h 4545665"/>
              <a:gd name="connsiteX171" fmla="*/ 3463957 w 5498207"/>
              <a:gd name="connsiteY171" fmla="*/ 4178628 h 4545665"/>
              <a:gd name="connsiteX172" fmla="*/ 3389327 w 5498207"/>
              <a:gd name="connsiteY172" fmla="*/ 4055664 h 4545665"/>
              <a:gd name="connsiteX173" fmla="*/ 3389327 w 5498207"/>
              <a:gd name="connsiteY173" fmla="*/ 4038098 h 4545665"/>
              <a:gd name="connsiteX174" fmla="*/ 3378352 w 5498207"/>
              <a:gd name="connsiteY174" fmla="*/ 4005161 h 4545665"/>
              <a:gd name="connsiteX175" fmla="*/ 3349817 w 5498207"/>
              <a:gd name="connsiteY175" fmla="*/ 4000769 h 4545665"/>
              <a:gd name="connsiteX176" fmla="*/ 3242262 w 5498207"/>
              <a:gd name="connsiteY176" fmla="*/ 3991986 h 4545665"/>
              <a:gd name="connsiteX177" fmla="*/ 3224702 w 5498207"/>
              <a:gd name="connsiteY177" fmla="*/ 3996378 h 4545665"/>
              <a:gd name="connsiteX178" fmla="*/ 3237872 w 5498207"/>
              <a:gd name="connsiteY178" fmla="*/ 4009552 h 4545665"/>
              <a:gd name="connsiteX179" fmla="*/ 3248848 w 5498207"/>
              <a:gd name="connsiteY179" fmla="*/ 4027119 h 4545665"/>
              <a:gd name="connsiteX180" fmla="*/ 3308112 w 5498207"/>
              <a:gd name="connsiteY180" fmla="*/ 4018336 h 4545665"/>
              <a:gd name="connsiteX181" fmla="*/ 3319087 w 5498207"/>
              <a:gd name="connsiteY181" fmla="*/ 4031510 h 4545665"/>
              <a:gd name="connsiteX182" fmla="*/ 3310307 w 5498207"/>
              <a:gd name="connsiteY182" fmla="*/ 4046881 h 4545665"/>
              <a:gd name="connsiteX183" fmla="*/ 3237872 w 5498207"/>
              <a:gd name="connsiteY183" fmla="*/ 4046881 h 4545665"/>
              <a:gd name="connsiteX184" fmla="*/ 3213728 w 5498207"/>
              <a:gd name="connsiteY184" fmla="*/ 4060056 h 4545665"/>
              <a:gd name="connsiteX185" fmla="*/ 3253238 w 5498207"/>
              <a:gd name="connsiteY185" fmla="*/ 4141300 h 4545665"/>
              <a:gd name="connsiteX186" fmla="*/ 3325672 w 5498207"/>
              <a:gd name="connsiteY186" fmla="*/ 4187411 h 4545665"/>
              <a:gd name="connsiteX187" fmla="*/ 3347622 w 5498207"/>
              <a:gd name="connsiteY187" fmla="*/ 4189607 h 4545665"/>
              <a:gd name="connsiteX188" fmla="*/ 3362987 w 5498207"/>
              <a:gd name="connsiteY188" fmla="*/ 4196194 h 4545665"/>
              <a:gd name="connsiteX189" fmla="*/ 3380547 w 5498207"/>
              <a:gd name="connsiteY189" fmla="*/ 4204977 h 4545665"/>
              <a:gd name="connsiteX190" fmla="*/ 3358597 w 5498207"/>
              <a:gd name="connsiteY190" fmla="*/ 4220348 h 4545665"/>
              <a:gd name="connsiteX191" fmla="*/ 3343232 w 5498207"/>
              <a:gd name="connsiteY191" fmla="*/ 4213761 h 4545665"/>
              <a:gd name="connsiteX192" fmla="*/ 3231288 w 5498207"/>
              <a:gd name="connsiteY192" fmla="*/ 4154474 h 4545665"/>
              <a:gd name="connsiteX193" fmla="*/ 3215922 w 5498207"/>
              <a:gd name="connsiteY193" fmla="*/ 4147887 h 4545665"/>
              <a:gd name="connsiteX194" fmla="*/ 3169828 w 5498207"/>
              <a:gd name="connsiteY194" fmla="*/ 4176432 h 4545665"/>
              <a:gd name="connsiteX195" fmla="*/ 3169828 w 5498207"/>
              <a:gd name="connsiteY195" fmla="*/ 4207173 h 4545665"/>
              <a:gd name="connsiteX196" fmla="*/ 3169828 w 5498207"/>
              <a:gd name="connsiteY196" fmla="*/ 4240110 h 4545665"/>
              <a:gd name="connsiteX197" fmla="*/ 3112758 w 5498207"/>
              <a:gd name="connsiteY197" fmla="*/ 4240110 h 4545665"/>
              <a:gd name="connsiteX198" fmla="*/ 3068858 w 5498207"/>
              <a:gd name="connsiteY198" fmla="*/ 4284026 h 4545665"/>
              <a:gd name="connsiteX199" fmla="*/ 3031543 w 5498207"/>
              <a:gd name="connsiteY199" fmla="*/ 4319158 h 4545665"/>
              <a:gd name="connsiteX200" fmla="*/ 2994228 w 5498207"/>
              <a:gd name="connsiteY200" fmla="*/ 4321354 h 4545665"/>
              <a:gd name="connsiteX201" fmla="*/ 2930573 w 5498207"/>
              <a:gd name="connsiteY201" fmla="*/ 4334529 h 4545665"/>
              <a:gd name="connsiteX202" fmla="*/ 2923988 w 5498207"/>
              <a:gd name="connsiteY202" fmla="*/ 4345508 h 4545665"/>
              <a:gd name="connsiteX203" fmla="*/ 2915208 w 5498207"/>
              <a:gd name="connsiteY203" fmla="*/ 4417969 h 4545665"/>
              <a:gd name="connsiteX204" fmla="*/ 2902038 w 5498207"/>
              <a:gd name="connsiteY204" fmla="*/ 4439927 h 4545665"/>
              <a:gd name="connsiteX205" fmla="*/ 2891063 w 5498207"/>
              <a:gd name="connsiteY205" fmla="*/ 4435535 h 4545665"/>
              <a:gd name="connsiteX206" fmla="*/ 2888868 w 5498207"/>
              <a:gd name="connsiteY206" fmla="*/ 4382836 h 4545665"/>
              <a:gd name="connsiteX207" fmla="*/ 2873503 w 5498207"/>
              <a:gd name="connsiteY207" fmla="*/ 4363074 h 4545665"/>
              <a:gd name="connsiteX208" fmla="*/ 2842773 w 5498207"/>
              <a:gd name="connsiteY208" fmla="*/ 4376249 h 4545665"/>
              <a:gd name="connsiteX209" fmla="*/ 2823018 w 5498207"/>
              <a:gd name="connsiteY209" fmla="*/ 4396011 h 4545665"/>
              <a:gd name="connsiteX210" fmla="*/ 2820823 w 5498207"/>
              <a:gd name="connsiteY210" fmla="*/ 4356487 h 4545665"/>
              <a:gd name="connsiteX211" fmla="*/ 2812043 w 5498207"/>
              <a:gd name="connsiteY211" fmla="*/ 4336725 h 4545665"/>
              <a:gd name="connsiteX212" fmla="*/ 2792288 w 5498207"/>
              <a:gd name="connsiteY212" fmla="*/ 4343312 h 4545665"/>
              <a:gd name="connsiteX213" fmla="*/ 2783508 w 5498207"/>
              <a:gd name="connsiteY213" fmla="*/ 4398207 h 4545665"/>
              <a:gd name="connsiteX214" fmla="*/ 2765948 w 5498207"/>
              <a:gd name="connsiteY214" fmla="*/ 4510192 h 4545665"/>
              <a:gd name="connsiteX215" fmla="*/ 2765948 w 5498207"/>
              <a:gd name="connsiteY215" fmla="*/ 4529954 h 4545665"/>
              <a:gd name="connsiteX216" fmla="*/ 2757168 w 5498207"/>
              <a:gd name="connsiteY216" fmla="*/ 4545324 h 4545665"/>
              <a:gd name="connsiteX217" fmla="*/ 2741803 w 5498207"/>
              <a:gd name="connsiteY217" fmla="*/ 4532150 h 4545665"/>
              <a:gd name="connsiteX218" fmla="*/ 2739608 w 5498207"/>
              <a:gd name="connsiteY218" fmla="*/ 4516779 h 4545665"/>
              <a:gd name="connsiteX219" fmla="*/ 2750583 w 5498207"/>
              <a:gd name="connsiteY219" fmla="*/ 4475059 h 4545665"/>
              <a:gd name="connsiteX220" fmla="*/ 2754973 w 5498207"/>
              <a:gd name="connsiteY220" fmla="*/ 4437731 h 4545665"/>
              <a:gd name="connsiteX221" fmla="*/ 2757168 w 5498207"/>
              <a:gd name="connsiteY221" fmla="*/ 4413577 h 4545665"/>
              <a:gd name="connsiteX222" fmla="*/ 2759363 w 5498207"/>
              <a:gd name="connsiteY222" fmla="*/ 4360878 h 4545665"/>
              <a:gd name="connsiteX223" fmla="*/ 2737413 w 5498207"/>
              <a:gd name="connsiteY223" fmla="*/ 4301592 h 4545665"/>
              <a:gd name="connsiteX224" fmla="*/ 2713268 w 5498207"/>
              <a:gd name="connsiteY224" fmla="*/ 4341116 h 4545665"/>
              <a:gd name="connsiteX225" fmla="*/ 2695708 w 5498207"/>
              <a:gd name="connsiteY225" fmla="*/ 4439927 h 4545665"/>
              <a:gd name="connsiteX226" fmla="*/ 2678148 w 5498207"/>
              <a:gd name="connsiteY226" fmla="*/ 4497017 h 4545665"/>
              <a:gd name="connsiteX227" fmla="*/ 2658393 w 5498207"/>
              <a:gd name="connsiteY227" fmla="*/ 4501409 h 4545665"/>
              <a:gd name="connsiteX228" fmla="*/ 2654003 w 5498207"/>
              <a:gd name="connsiteY228" fmla="*/ 4488234 h 4545665"/>
              <a:gd name="connsiteX229" fmla="*/ 2678148 w 5498207"/>
              <a:gd name="connsiteY229" fmla="*/ 4389424 h 4545665"/>
              <a:gd name="connsiteX230" fmla="*/ 2686928 w 5498207"/>
              <a:gd name="connsiteY230" fmla="*/ 4356487 h 4545665"/>
              <a:gd name="connsiteX231" fmla="*/ 2673758 w 5498207"/>
              <a:gd name="connsiteY231" fmla="*/ 4301592 h 4545665"/>
              <a:gd name="connsiteX232" fmla="*/ 2671563 w 5498207"/>
              <a:gd name="connsiteY232" fmla="*/ 4242306 h 4545665"/>
              <a:gd name="connsiteX233" fmla="*/ 2671563 w 5498207"/>
              <a:gd name="connsiteY233" fmla="*/ 4196194 h 4545665"/>
              <a:gd name="connsiteX234" fmla="*/ 2645223 w 5498207"/>
              <a:gd name="connsiteY234" fmla="*/ 4141300 h 4545665"/>
              <a:gd name="connsiteX235" fmla="*/ 2616688 w 5498207"/>
              <a:gd name="connsiteY235" fmla="*/ 4132516 h 4545665"/>
              <a:gd name="connsiteX236" fmla="*/ 2583763 w 5498207"/>
              <a:gd name="connsiteY236" fmla="*/ 4121538 h 4545665"/>
              <a:gd name="connsiteX237" fmla="*/ 2533278 w 5498207"/>
              <a:gd name="connsiteY237" fmla="*/ 4108363 h 4545665"/>
              <a:gd name="connsiteX238" fmla="*/ 2441088 w 5498207"/>
              <a:gd name="connsiteY238" fmla="*/ 4125929 h 4545665"/>
              <a:gd name="connsiteX239" fmla="*/ 2401578 w 5498207"/>
              <a:gd name="connsiteY239" fmla="*/ 4114950 h 4545665"/>
              <a:gd name="connsiteX240" fmla="*/ 2300609 w 5498207"/>
              <a:gd name="connsiteY240" fmla="*/ 4018336 h 4545665"/>
              <a:gd name="connsiteX241" fmla="*/ 2234759 w 5498207"/>
              <a:gd name="connsiteY241" fmla="*/ 3904155 h 4545665"/>
              <a:gd name="connsiteX242" fmla="*/ 2190859 w 5498207"/>
              <a:gd name="connsiteY242" fmla="*/ 3822911 h 4545665"/>
              <a:gd name="connsiteX243" fmla="*/ 2118424 w 5498207"/>
              <a:gd name="connsiteY243" fmla="*/ 3761429 h 4545665"/>
              <a:gd name="connsiteX244" fmla="*/ 2083304 w 5498207"/>
              <a:gd name="connsiteY244" fmla="*/ 3772408 h 4545665"/>
              <a:gd name="connsiteX245" fmla="*/ 2063549 w 5498207"/>
              <a:gd name="connsiteY245" fmla="*/ 3789974 h 4545665"/>
              <a:gd name="connsiteX246" fmla="*/ 2021844 w 5498207"/>
              <a:gd name="connsiteY246" fmla="*/ 3781191 h 4545665"/>
              <a:gd name="connsiteX247" fmla="*/ 2008717 w 5498207"/>
              <a:gd name="connsiteY247" fmla="*/ 3760713 h 4545665"/>
              <a:gd name="connsiteX248" fmla="*/ 1923143 w 5498207"/>
              <a:gd name="connsiteY248" fmla="*/ 3846286 h 4545665"/>
              <a:gd name="connsiteX249" fmla="*/ 1859631 w 5498207"/>
              <a:gd name="connsiteY249" fmla="*/ 3782774 h 4545665"/>
              <a:gd name="connsiteX250" fmla="*/ 1853652 w 5498207"/>
              <a:gd name="connsiteY250" fmla="*/ 3782563 h 4545665"/>
              <a:gd name="connsiteX251" fmla="*/ 1835269 w 5498207"/>
              <a:gd name="connsiteY251" fmla="*/ 3796561 h 4545665"/>
              <a:gd name="connsiteX252" fmla="*/ 1791369 w 5498207"/>
              <a:gd name="connsiteY252" fmla="*/ 3849260 h 4545665"/>
              <a:gd name="connsiteX253" fmla="*/ 1760639 w 5498207"/>
              <a:gd name="connsiteY253" fmla="*/ 3869022 h 4545665"/>
              <a:gd name="connsiteX254" fmla="*/ 1738689 w 5498207"/>
              <a:gd name="connsiteY254" fmla="*/ 3904155 h 4545665"/>
              <a:gd name="connsiteX255" fmla="*/ 1732104 w 5498207"/>
              <a:gd name="connsiteY255" fmla="*/ 3945875 h 4545665"/>
              <a:gd name="connsiteX256" fmla="*/ 1740884 w 5498207"/>
              <a:gd name="connsiteY256" fmla="*/ 3967833 h 4545665"/>
              <a:gd name="connsiteX257" fmla="*/ 1756249 w 5498207"/>
              <a:gd name="connsiteY257" fmla="*/ 4024923 h 4545665"/>
              <a:gd name="connsiteX258" fmla="*/ 1723324 w 5498207"/>
              <a:gd name="connsiteY258" fmla="*/ 3987595 h 4545665"/>
              <a:gd name="connsiteX259" fmla="*/ 1701374 w 5498207"/>
              <a:gd name="connsiteY259" fmla="*/ 3965637 h 4545665"/>
              <a:gd name="connsiteX260" fmla="*/ 1688204 w 5498207"/>
              <a:gd name="connsiteY260" fmla="*/ 3963441 h 4545665"/>
              <a:gd name="connsiteX261" fmla="*/ 1644304 w 5498207"/>
              <a:gd name="connsiteY261" fmla="*/ 3923917 h 4545665"/>
              <a:gd name="connsiteX262" fmla="*/ 1593819 w 5498207"/>
              <a:gd name="connsiteY262" fmla="*/ 3906350 h 4545665"/>
              <a:gd name="connsiteX263" fmla="*/ 1571869 w 5498207"/>
              <a:gd name="connsiteY263" fmla="*/ 3888784 h 4545665"/>
              <a:gd name="connsiteX264" fmla="*/ 1484069 w 5498207"/>
              <a:gd name="connsiteY264" fmla="*/ 3811932 h 4545665"/>
              <a:gd name="connsiteX265" fmla="*/ 1468705 w 5498207"/>
              <a:gd name="connsiteY265" fmla="*/ 3811932 h 4545665"/>
              <a:gd name="connsiteX266" fmla="*/ 1468705 w 5498207"/>
              <a:gd name="connsiteY266" fmla="*/ 3822911 h 4545665"/>
              <a:gd name="connsiteX267" fmla="*/ 1549919 w 5498207"/>
              <a:gd name="connsiteY267" fmla="*/ 3928308 h 4545665"/>
              <a:gd name="connsiteX268" fmla="*/ 1563089 w 5498207"/>
              <a:gd name="connsiteY268" fmla="*/ 3952462 h 4545665"/>
              <a:gd name="connsiteX269" fmla="*/ 1536749 w 5498207"/>
              <a:gd name="connsiteY269" fmla="*/ 3983203 h 4545665"/>
              <a:gd name="connsiteX270" fmla="*/ 1512604 w 5498207"/>
              <a:gd name="connsiteY270" fmla="*/ 3967833 h 4545665"/>
              <a:gd name="connsiteX271" fmla="*/ 1495044 w 5498207"/>
              <a:gd name="connsiteY271" fmla="*/ 3952462 h 4545665"/>
              <a:gd name="connsiteX272" fmla="*/ 1481874 w 5498207"/>
              <a:gd name="connsiteY272" fmla="*/ 3932700 h 4545665"/>
              <a:gd name="connsiteX273" fmla="*/ 1448950 w 5498207"/>
              <a:gd name="connsiteY273" fmla="*/ 3866826 h 4545665"/>
              <a:gd name="connsiteX274" fmla="*/ 1427000 w 5498207"/>
              <a:gd name="connsiteY274" fmla="*/ 3818519 h 4545665"/>
              <a:gd name="connsiteX275" fmla="*/ 1394075 w 5498207"/>
              <a:gd name="connsiteY275" fmla="*/ 3739471 h 4545665"/>
              <a:gd name="connsiteX276" fmla="*/ 1361150 w 5498207"/>
              <a:gd name="connsiteY276" fmla="*/ 3634073 h 4545665"/>
              <a:gd name="connsiteX277" fmla="*/ 1334810 w 5498207"/>
              <a:gd name="connsiteY277" fmla="*/ 3605528 h 4545665"/>
              <a:gd name="connsiteX278" fmla="*/ 1317250 w 5498207"/>
              <a:gd name="connsiteY278" fmla="*/ 3587961 h 4545665"/>
              <a:gd name="connsiteX279" fmla="*/ 1295300 w 5498207"/>
              <a:gd name="connsiteY279" fmla="*/ 3552829 h 4545665"/>
              <a:gd name="connsiteX280" fmla="*/ 1273350 w 5498207"/>
              <a:gd name="connsiteY280" fmla="*/ 3671401 h 4545665"/>
              <a:gd name="connsiteX281" fmla="*/ 1293105 w 5498207"/>
              <a:gd name="connsiteY281" fmla="*/ 3704338 h 4545665"/>
              <a:gd name="connsiteX282" fmla="*/ 1308470 w 5498207"/>
              <a:gd name="connsiteY282" fmla="*/ 3759233 h 4545665"/>
              <a:gd name="connsiteX283" fmla="*/ 1308470 w 5498207"/>
              <a:gd name="connsiteY283" fmla="*/ 3800953 h 4545665"/>
              <a:gd name="connsiteX284" fmla="*/ 1262375 w 5498207"/>
              <a:gd name="connsiteY284" fmla="*/ 3759233 h 4545665"/>
              <a:gd name="connsiteX285" fmla="*/ 1233840 w 5498207"/>
              <a:gd name="connsiteY285" fmla="*/ 3721904 h 4545665"/>
              <a:gd name="connsiteX286" fmla="*/ 1216280 w 5498207"/>
              <a:gd name="connsiteY286" fmla="*/ 3699947 h 4545665"/>
              <a:gd name="connsiteX287" fmla="*/ 1194330 w 5498207"/>
              <a:gd name="connsiteY287" fmla="*/ 3649443 h 4545665"/>
              <a:gd name="connsiteX288" fmla="*/ 1178965 w 5498207"/>
              <a:gd name="connsiteY288" fmla="*/ 3596745 h 4545665"/>
              <a:gd name="connsiteX289" fmla="*/ 1157015 w 5498207"/>
              <a:gd name="connsiteY289" fmla="*/ 3570395 h 4545665"/>
              <a:gd name="connsiteX290" fmla="*/ 1135065 w 5498207"/>
              <a:gd name="connsiteY290" fmla="*/ 3519892 h 4545665"/>
              <a:gd name="connsiteX291" fmla="*/ 1167990 w 5498207"/>
              <a:gd name="connsiteY291" fmla="*/ 3515501 h 4545665"/>
              <a:gd name="connsiteX292" fmla="*/ 1185550 w 5498207"/>
              <a:gd name="connsiteY292" fmla="*/ 3478172 h 4545665"/>
              <a:gd name="connsiteX293" fmla="*/ 1196525 w 5498207"/>
              <a:gd name="connsiteY293" fmla="*/ 3451823 h 4545665"/>
              <a:gd name="connsiteX294" fmla="*/ 1211890 w 5498207"/>
              <a:gd name="connsiteY294" fmla="*/ 3443040 h 4545665"/>
              <a:gd name="connsiteX295" fmla="*/ 1196525 w 5498207"/>
              <a:gd name="connsiteY295" fmla="*/ 3436452 h 4545665"/>
              <a:gd name="connsiteX296" fmla="*/ 1185550 w 5498207"/>
              <a:gd name="connsiteY296" fmla="*/ 3414494 h 4545665"/>
              <a:gd name="connsiteX297" fmla="*/ 1200915 w 5498207"/>
              <a:gd name="connsiteY297" fmla="*/ 3394732 h 4545665"/>
              <a:gd name="connsiteX298" fmla="*/ 1238230 w 5498207"/>
              <a:gd name="connsiteY298" fmla="*/ 3355208 h 4545665"/>
              <a:gd name="connsiteX299" fmla="*/ 1242620 w 5498207"/>
              <a:gd name="connsiteY299" fmla="*/ 3333250 h 4545665"/>
              <a:gd name="connsiteX300" fmla="*/ 1167990 w 5498207"/>
              <a:gd name="connsiteY300" fmla="*/ 3383753 h 4545665"/>
              <a:gd name="connsiteX301" fmla="*/ 1159210 w 5498207"/>
              <a:gd name="connsiteY301" fmla="*/ 3392536 h 4545665"/>
              <a:gd name="connsiteX302" fmla="*/ 1143845 w 5498207"/>
              <a:gd name="connsiteY302" fmla="*/ 3392536 h 4545665"/>
              <a:gd name="connsiteX303" fmla="*/ 1143845 w 5498207"/>
              <a:gd name="connsiteY303" fmla="*/ 3379362 h 4545665"/>
              <a:gd name="connsiteX304" fmla="*/ 1187745 w 5498207"/>
              <a:gd name="connsiteY304" fmla="*/ 3337642 h 4545665"/>
              <a:gd name="connsiteX305" fmla="*/ 1203110 w 5498207"/>
              <a:gd name="connsiteY305" fmla="*/ 3282747 h 4545665"/>
              <a:gd name="connsiteX306" fmla="*/ 1174575 w 5498207"/>
              <a:gd name="connsiteY306" fmla="*/ 3245419 h 4545665"/>
              <a:gd name="connsiteX307" fmla="*/ 1141650 w 5498207"/>
              <a:gd name="connsiteY307" fmla="*/ 3227853 h 4545665"/>
              <a:gd name="connsiteX308" fmla="*/ 1110920 w 5498207"/>
              <a:gd name="connsiteY308" fmla="*/ 3151000 h 4545665"/>
              <a:gd name="connsiteX309" fmla="*/ 1108725 w 5498207"/>
              <a:gd name="connsiteY309" fmla="*/ 3074148 h 4545665"/>
              <a:gd name="connsiteX310" fmla="*/ 1067020 w 5498207"/>
              <a:gd name="connsiteY310" fmla="*/ 3025840 h 4545665"/>
              <a:gd name="connsiteX311" fmla="*/ 1025315 w 5498207"/>
              <a:gd name="connsiteY311" fmla="*/ 2990708 h 4545665"/>
              <a:gd name="connsiteX312" fmla="*/ 1018730 w 5498207"/>
              <a:gd name="connsiteY312" fmla="*/ 2977533 h 4545665"/>
              <a:gd name="connsiteX313" fmla="*/ 1022125 w 5498207"/>
              <a:gd name="connsiteY313" fmla="*/ 2945268 h 4545665"/>
              <a:gd name="connsiteX314" fmla="*/ 0 w 5498207"/>
              <a:gd name="connsiteY314" fmla="*/ 1923143 h 454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5498207" h="4545665">
                <a:moveTo>
                  <a:pt x="1923143" y="0"/>
                </a:moveTo>
                <a:lnTo>
                  <a:pt x="3371680" y="1448537"/>
                </a:lnTo>
                <a:lnTo>
                  <a:pt x="3393443" y="1454481"/>
                </a:lnTo>
                <a:cubicBezTo>
                  <a:pt x="3409082" y="1455304"/>
                  <a:pt x="3425545" y="1450363"/>
                  <a:pt x="3442007" y="1444874"/>
                </a:cubicBezTo>
                <a:cubicBezTo>
                  <a:pt x="3455177" y="1440482"/>
                  <a:pt x="3468347" y="1431699"/>
                  <a:pt x="3468347" y="1420720"/>
                </a:cubicBezTo>
                <a:cubicBezTo>
                  <a:pt x="3468347" y="1405350"/>
                  <a:pt x="3488102" y="1394371"/>
                  <a:pt x="3474932" y="1376805"/>
                </a:cubicBezTo>
                <a:cubicBezTo>
                  <a:pt x="3466152" y="1365826"/>
                  <a:pt x="3463957" y="1354847"/>
                  <a:pt x="3474932" y="1348259"/>
                </a:cubicBezTo>
                <a:cubicBezTo>
                  <a:pt x="3488102" y="1337280"/>
                  <a:pt x="3503467" y="1326302"/>
                  <a:pt x="3516637" y="1332889"/>
                </a:cubicBezTo>
                <a:cubicBezTo>
                  <a:pt x="3529807" y="1339476"/>
                  <a:pt x="3551757" y="1341672"/>
                  <a:pt x="3549562" y="1365826"/>
                </a:cubicBezTo>
                <a:cubicBezTo>
                  <a:pt x="3547367" y="1376805"/>
                  <a:pt x="3556147" y="1383392"/>
                  <a:pt x="3569317" y="1383392"/>
                </a:cubicBezTo>
                <a:cubicBezTo>
                  <a:pt x="3580292" y="1385588"/>
                  <a:pt x="3589072" y="1379000"/>
                  <a:pt x="3591267" y="1368021"/>
                </a:cubicBezTo>
                <a:cubicBezTo>
                  <a:pt x="3597852" y="1350455"/>
                  <a:pt x="3606632" y="1330693"/>
                  <a:pt x="3608827" y="1310931"/>
                </a:cubicBezTo>
                <a:cubicBezTo>
                  <a:pt x="3611022" y="1297756"/>
                  <a:pt x="3617607" y="1299952"/>
                  <a:pt x="3621997" y="1293365"/>
                </a:cubicBezTo>
                <a:cubicBezTo>
                  <a:pt x="3632972" y="1282386"/>
                  <a:pt x="3637362" y="1295560"/>
                  <a:pt x="3643947" y="1295560"/>
                </a:cubicBezTo>
                <a:cubicBezTo>
                  <a:pt x="3657117" y="1297756"/>
                  <a:pt x="3665897" y="1308735"/>
                  <a:pt x="3668092" y="1317518"/>
                </a:cubicBezTo>
                <a:cubicBezTo>
                  <a:pt x="3672482" y="1337280"/>
                  <a:pt x="3690042" y="1339476"/>
                  <a:pt x="3703212" y="1348259"/>
                </a:cubicBezTo>
                <a:cubicBezTo>
                  <a:pt x="3720772" y="1335085"/>
                  <a:pt x="3747112" y="1339476"/>
                  <a:pt x="3758087" y="1315323"/>
                </a:cubicBezTo>
                <a:cubicBezTo>
                  <a:pt x="3769062" y="1295560"/>
                  <a:pt x="3782232" y="1275798"/>
                  <a:pt x="3793207" y="1256036"/>
                </a:cubicBezTo>
                <a:cubicBezTo>
                  <a:pt x="3799792" y="1242862"/>
                  <a:pt x="3810767" y="1240666"/>
                  <a:pt x="3819547" y="1247253"/>
                </a:cubicBezTo>
                <a:cubicBezTo>
                  <a:pt x="3841497" y="1262624"/>
                  <a:pt x="3850277" y="1288973"/>
                  <a:pt x="3843692" y="1321910"/>
                </a:cubicBezTo>
                <a:cubicBezTo>
                  <a:pt x="3843692" y="1324106"/>
                  <a:pt x="3839302" y="1326302"/>
                  <a:pt x="3839302" y="1328497"/>
                </a:cubicBezTo>
                <a:cubicBezTo>
                  <a:pt x="3839302" y="1332889"/>
                  <a:pt x="3876617" y="1343868"/>
                  <a:pt x="3883202" y="1341672"/>
                </a:cubicBezTo>
                <a:cubicBezTo>
                  <a:pt x="3898567" y="1339476"/>
                  <a:pt x="3911737" y="1337280"/>
                  <a:pt x="3920517" y="1324106"/>
                </a:cubicBezTo>
                <a:cubicBezTo>
                  <a:pt x="3922712" y="1321910"/>
                  <a:pt x="3924907" y="1319714"/>
                  <a:pt x="3927102" y="1317518"/>
                </a:cubicBezTo>
                <a:cubicBezTo>
                  <a:pt x="3955637" y="1291169"/>
                  <a:pt x="3966612" y="1288973"/>
                  <a:pt x="3999536" y="1313127"/>
                </a:cubicBezTo>
                <a:cubicBezTo>
                  <a:pt x="4019292" y="1326302"/>
                  <a:pt x="4023682" y="1326302"/>
                  <a:pt x="4041242" y="1308735"/>
                </a:cubicBezTo>
                <a:cubicBezTo>
                  <a:pt x="4056606" y="1293365"/>
                  <a:pt x="4058802" y="1271407"/>
                  <a:pt x="4065386" y="1251645"/>
                </a:cubicBezTo>
                <a:cubicBezTo>
                  <a:pt x="4078556" y="1214316"/>
                  <a:pt x="4087336" y="1174792"/>
                  <a:pt x="4102702" y="1135268"/>
                </a:cubicBezTo>
                <a:cubicBezTo>
                  <a:pt x="4109286" y="1117702"/>
                  <a:pt x="4120262" y="1097940"/>
                  <a:pt x="4135626" y="1084765"/>
                </a:cubicBezTo>
                <a:cubicBezTo>
                  <a:pt x="4148796" y="1069394"/>
                  <a:pt x="4166356" y="1062807"/>
                  <a:pt x="4192696" y="1071590"/>
                </a:cubicBezTo>
                <a:cubicBezTo>
                  <a:pt x="4168552" y="1093548"/>
                  <a:pt x="4190502" y="1124289"/>
                  <a:pt x="4170746" y="1146247"/>
                </a:cubicBezTo>
                <a:cubicBezTo>
                  <a:pt x="4172942" y="1179184"/>
                  <a:pt x="4155382" y="1205533"/>
                  <a:pt x="4148796" y="1234078"/>
                </a:cubicBezTo>
                <a:cubicBezTo>
                  <a:pt x="4144406" y="1262624"/>
                  <a:pt x="4135626" y="1293365"/>
                  <a:pt x="4124652" y="1319714"/>
                </a:cubicBezTo>
                <a:cubicBezTo>
                  <a:pt x="4104896" y="1363630"/>
                  <a:pt x="4144406" y="1389979"/>
                  <a:pt x="4179526" y="1383392"/>
                </a:cubicBezTo>
                <a:cubicBezTo>
                  <a:pt x="4186112" y="1383392"/>
                  <a:pt x="4190502" y="1379000"/>
                  <a:pt x="4192696" y="1374609"/>
                </a:cubicBezTo>
                <a:cubicBezTo>
                  <a:pt x="4197086" y="1370217"/>
                  <a:pt x="4197086" y="1363630"/>
                  <a:pt x="4199282" y="1359238"/>
                </a:cubicBezTo>
                <a:cubicBezTo>
                  <a:pt x="4212451" y="1346064"/>
                  <a:pt x="4227816" y="1337280"/>
                  <a:pt x="4243181" y="1341672"/>
                </a:cubicBezTo>
                <a:cubicBezTo>
                  <a:pt x="4260741" y="1346064"/>
                  <a:pt x="4262936" y="1363630"/>
                  <a:pt x="4267326" y="1376805"/>
                </a:cubicBezTo>
                <a:cubicBezTo>
                  <a:pt x="4269521" y="1383392"/>
                  <a:pt x="4267326" y="1389979"/>
                  <a:pt x="4267326" y="1394371"/>
                </a:cubicBezTo>
                <a:cubicBezTo>
                  <a:pt x="4269521" y="1438287"/>
                  <a:pt x="4293666" y="1471223"/>
                  <a:pt x="4333176" y="1480007"/>
                </a:cubicBezTo>
                <a:cubicBezTo>
                  <a:pt x="4341956" y="1482202"/>
                  <a:pt x="4352931" y="1482202"/>
                  <a:pt x="4363906" y="1477811"/>
                </a:cubicBezTo>
                <a:cubicBezTo>
                  <a:pt x="4392441" y="1464636"/>
                  <a:pt x="4425366" y="1469028"/>
                  <a:pt x="4456096" y="1455853"/>
                </a:cubicBezTo>
                <a:cubicBezTo>
                  <a:pt x="4460486" y="1453657"/>
                  <a:pt x="4471461" y="1460244"/>
                  <a:pt x="4475851" y="1464636"/>
                </a:cubicBezTo>
                <a:cubicBezTo>
                  <a:pt x="4484631" y="1473419"/>
                  <a:pt x="4493411" y="1482202"/>
                  <a:pt x="4499996" y="1495377"/>
                </a:cubicBezTo>
                <a:cubicBezTo>
                  <a:pt x="4504386" y="1508552"/>
                  <a:pt x="4513166" y="1508552"/>
                  <a:pt x="4526336" y="1499769"/>
                </a:cubicBezTo>
                <a:cubicBezTo>
                  <a:pt x="4528531" y="1497573"/>
                  <a:pt x="4530726" y="1493181"/>
                  <a:pt x="4535116" y="1490985"/>
                </a:cubicBezTo>
                <a:cubicBezTo>
                  <a:pt x="4541701" y="1488790"/>
                  <a:pt x="4550481" y="1486594"/>
                  <a:pt x="4554871" y="1490985"/>
                </a:cubicBezTo>
                <a:cubicBezTo>
                  <a:pt x="4561456" y="1499769"/>
                  <a:pt x="4554871" y="1504160"/>
                  <a:pt x="4550481" y="1510748"/>
                </a:cubicBezTo>
                <a:cubicBezTo>
                  <a:pt x="4535116" y="1528314"/>
                  <a:pt x="4510971" y="1539293"/>
                  <a:pt x="4504386" y="1565642"/>
                </a:cubicBezTo>
                <a:cubicBezTo>
                  <a:pt x="4502191" y="1574425"/>
                  <a:pt x="4504386" y="1585404"/>
                  <a:pt x="4510971" y="1585404"/>
                </a:cubicBezTo>
                <a:cubicBezTo>
                  <a:pt x="4521946" y="1585404"/>
                  <a:pt x="4532921" y="1587600"/>
                  <a:pt x="4543896" y="1581013"/>
                </a:cubicBezTo>
                <a:cubicBezTo>
                  <a:pt x="4552676" y="1574425"/>
                  <a:pt x="4570236" y="1572230"/>
                  <a:pt x="4579016" y="1585404"/>
                </a:cubicBezTo>
                <a:cubicBezTo>
                  <a:pt x="4587796" y="1600775"/>
                  <a:pt x="4598771" y="1616145"/>
                  <a:pt x="4592186" y="1635907"/>
                </a:cubicBezTo>
                <a:cubicBezTo>
                  <a:pt x="4589991" y="1638103"/>
                  <a:pt x="4579016" y="1638103"/>
                  <a:pt x="4576821" y="1642495"/>
                </a:cubicBezTo>
                <a:cubicBezTo>
                  <a:pt x="4574626" y="1653474"/>
                  <a:pt x="4572431" y="1666648"/>
                  <a:pt x="4583406" y="1677627"/>
                </a:cubicBezTo>
                <a:cubicBezTo>
                  <a:pt x="4611941" y="1703977"/>
                  <a:pt x="4633891" y="1736914"/>
                  <a:pt x="4658036" y="1769850"/>
                </a:cubicBezTo>
                <a:cubicBezTo>
                  <a:pt x="4673401" y="1789612"/>
                  <a:pt x="4697546" y="1794004"/>
                  <a:pt x="4723886" y="1785221"/>
                </a:cubicBezTo>
                <a:cubicBezTo>
                  <a:pt x="4756811" y="1774242"/>
                  <a:pt x="4756811" y="1776438"/>
                  <a:pt x="4772176" y="1804983"/>
                </a:cubicBezTo>
                <a:cubicBezTo>
                  <a:pt x="4778761" y="1818158"/>
                  <a:pt x="4783151" y="1824745"/>
                  <a:pt x="4763396" y="1835724"/>
                </a:cubicBezTo>
                <a:cubicBezTo>
                  <a:pt x="4734861" y="1851094"/>
                  <a:pt x="4723886" y="1879640"/>
                  <a:pt x="4723886" y="1914772"/>
                </a:cubicBezTo>
                <a:cubicBezTo>
                  <a:pt x="4723886" y="1958688"/>
                  <a:pt x="4739251" y="1993821"/>
                  <a:pt x="4765591" y="2026757"/>
                </a:cubicBezTo>
                <a:cubicBezTo>
                  <a:pt x="4769981" y="2033345"/>
                  <a:pt x="4774371" y="2037736"/>
                  <a:pt x="4785346" y="2031149"/>
                </a:cubicBezTo>
                <a:cubicBezTo>
                  <a:pt x="4802906" y="2020170"/>
                  <a:pt x="4822661" y="2024562"/>
                  <a:pt x="4840221" y="2026757"/>
                </a:cubicBezTo>
                <a:cubicBezTo>
                  <a:pt x="4864366" y="2028953"/>
                  <a:pt x="4884121" y="2064086"/>
                  <a:pt x="4873146" y="2088239"/>
                </a:cubicBezTo>
                <a:cubicBezTo>
                  <a:pt x="4862171" y="2112393"/>
                  <a:pt x="4853391" y="2136547"/>
                  <a:pt x="4835831" y="2156309"/>
                </a:cubicBezTo>
                <a:cubicBezTo>
                  <a:pt x="4829246" y="2162896"/>
                  <a:pt x="4824856" y="2167288"/>
                  <a:pt x="4816076" y="2158505"/>
                </a:cubicBezTo>
                <a:cubicBezTo>
                  <a:pt x="4809491" y="2151917"/>
                  <a:pt x="4800711" y="2160700"/>
                  <a:pt x="4798516" y="2167288"/>
                </a:cubicBezTo>
                <a:cubicBezTo>
                  <a:pt x="4794126" y="2176071"/>
                  <a:pt x="4785346" y="2184854"/>
                  <a:pt x="4780956" y="2193637"/>
                </a:cubicBezTo>
                <a:cubicBezTo>
                  <a:pt x="4778761" y="2202420"/>
                  <a:pt x="4785346" y="2213399"/>
                  <a:pt x="4787541" y="2224378"/>
                </a:cubicBezTo>
                <a:cubicBezTo>
                  <a:pt x="4794126" y="2261707"/>
                  <a:pt x="4800711" y="2299035"/>
                  <a:pt x="4833636" y="2323189"/>
                </a:cubicBezTo>
                <a:cubicBezTo>
                  <a:pt x="4840221" y="2329776"/>
                  <a:pt x="4846806" y="2334168"/>
                  <a:pt x="4855586" y="2331972"/>
                </a:cubicBezTo>
                <a:cubicBezTo>
                  <a:pt x="4864366" y="2331972"/>
                  <a:pt x="4866561" y="2340755"/>
                  <a:pt x="4873146" y="2345146"/>
                </a:cubicBezTo>
                <a:cubicBezTo>
                  <a:pt x="4857781" y="2369300"/>
                  <a:pt x="4833636" y="2378083"/>
                  <a:pt x="4807296" y="2384671"/>
                </a:cubicBezTo>
                <a:cubicBezTo>
                  <a:pt x="4785346" y="2391258"/>
                  <a:pt x="4778761" y="2402237"/>
                  <a:pt x="4776566" y="2424195"/>
                </a:cubicBezTo>
                <a:cubicBezTo>
                  <a:pt x="4776566" y="2426391"/>
                  <a:pt x="4776566" y="2426391"/>
                  <a:pt x="4776566" y="2428586"/>
                </a:cubicBezTo>
                <a:cubicBezTo>
                  <a:pt x="4776566" y="2465915"/>
                  <a:pt x="4776566" y="2468110"/>
                  <a:pt x="4816076" y="2472502"/>
                </a:cubicBezTo>
                <a:cubicBezTo>
                  <a:pt x="4842416" y="2476894"/>
                  <a:pt x="4857781" y="2492264"/>
                  <a:pt x="4864366" y="2516418"/>
                </a:cubicBezTo>
                <a:cubicBezTo>
                  <a:pt x="4866561" y="2523005"/>
                  <a:pt x="4866561" y="2531788"/>
                  <a:pt x="4864366" y="2538376"/>
                </a:cubicBezTo>
                <a:cubicBezTo>
                  <a:pt x="4862171" y="2547159"/>
                  <a:pt x="4851196" y="2540571"/>
                  <a:pt x="4846806" y="2542767"/>
                </a:cubicBezTo>
                <a:cubicBezTo>
                  <a:pt x="4824856" y="2553746"/>
                  <a:pt x="4802906" y="2562529"/>
                  <a:pt x="4778761" y="2560334"/>
                </a:cubicBezTo>
                <a:cubicBezTo>
                  <a:pt x="4772176" y="2560334"/>
                  <a:pt x="4772176" y="2566921"/>
                  <a:pt x="4767786" y="2571312"/>
                </a:cubicBezTo>
                <a:cubicBezTo>
                  <a:pt x="4750226" y="2591075"/>
                  <a:pt x="4743641" y="2617424"/>
                  <a:pt x="4726081" y="2637186"/>
                </a:cubicBezTo>
                <a:cubicBezTo>
                  <a:pt x="4719496" y="2645969"/>
                  <a:pt x="4712911" y="2659144"/>
                  <a:pt x="4706326" y="2663535"/>
                </a:cubicBezTo>
                <a:cubicBezTo>
                  <a:pt x="4684376" y="2674514"/>
                  <a:pt x="4695351" y="2692081"/>
                  <a:pt x="4699741" y="2700864"/>
                </a:cubicBezTo>
                <a:cubicBezTo>
                  <a:pt x="4708521" y="2720626"/>
                  <a:pt x="4723886" y="2738192"/>
                  <a:pt x="4748031" y="2744780"/>
                </a:cubicBezTo>
                <a:cubicBezTo>
                  <a:pt x="4769981" y="2751367"/>
                  <a:pt x="4791931" y="2760150"/>
                  <a:pt x="4813881" y="2766737"/>
                </a:cubicBezTo>
                <a:cubicBezTo>
                  <a:pt x="4835831" y="2773325"/>
                  <a:pt x="4855586" y="2777716"/>
                  <a:pt x="4875341" y="2757954"/>
                </a:cubicBezTo>
                <a:cubicBezTo>
                  <a:pt x="4884121" y="2751367"/>
                  <a:pt x="4892901" y="2742584"/>
                  <a:pt x="4903876" y="2740388"/>
                </a:cubicBezTo>
                <a:cubicBezTo>
                  <a:pt x="4928020" y="2729409"/>
                  <a:pt x="4938996" y="2709647"/>
                  <a:pt x="4952166" y="2689885"/>
                </a:cubicBezTo>
                <a:cubicBezTo>
                  <a:pt x="4971920" y="2654752"/>
                  <a:pt x="4996066" y="2621816"/>
                  <a:pt x="5033380" y="2604249"/>
                </a:cubicBezTo>
                <a:cubicBezTo>
                  <a:pt x="5068500" y="2591075"/>
                  <a:pt x="5103620" y="2573508"/>
                  <a:pt x="5138740" y="2562529"/>
                </a:cubicBezTo>
                <a:cubicBezTo>
                  <a:pt x="5189226" y="2544963"/>
                  <a:pt x="5198006" y="2540571"/>
                  <a:pt x="5224346" y="2514222"/>
                </a:cubicBezTo>
                <a:cubicBezTo>
                  <a:pt x="5226540" y="2512026"/>
                  <a:pt x="5228736" y="2507635"/>
                  <a:pt x="5230930" y="2507635"/>
                </a:cubicBezTo>
                <a:cubicBezTo>
                  <a:pt x="5268245" y="2514222"/>
                  <a:pt x="5290195" y="2481285"/>
                  <a:pt x="5318730" y="2470306"/>
                </a:cubicBezTo>
                <a:cubicBezTo>
                  <a:pt x="5356045" y="2454936"/>
                  <a:pt x="5391165" y="2443957"/>
                  <a:pt x="5428480" y="2448348"/>
                </a:cubicBezTo>
                <a:cubicBezTo>
                  <a:pt x="5452625" y="2450544"/>
                  <a:pt x="5472380" y="2461523"/>
                  <a:pt x="5489940" y="2479089"/>
                </a:cubicBezTo>
                <a:cubicBezTo>
                  <a:pt x="5492135" y="2481285"/>
                  <a:pt x="5496525" y="2485677"/>
                  <a:pt x="5496525" y="2490068"/>
                </a:cubicBezTo>
                <a:cubicBezTo>
                  <a:pt x="5500915" y="2516418"/>
                  <a:pt x="5496525" y="2542767"/>
                  <a:pt x="5485550" y="2566921"/>
                </a:cubicBezTo>
                <a:cubicBezTo>
                  <a:pt x="5476770" y="2588879"/>
                  <a:pt x="5459210" y="2602053"/>
                  <a:pt x="5435065" y="2613032"/>
                </a:cubicBezTo>
                <a:cubicBezTo>
                  <a:pt x="5419700" y="2621816"/>
                  <a:pt x="5408725" y="2626207"/>
                  <a:pt x="5388970" y="2617424"/>
                </a:cubicBezTo>
                <a:cubicBezTo>
                  <a:pt x="5371410" y="2608641"/>
                  <a:pt x="5349460" y="2613032"/>
                  <a:pt x="5329705" y="2615228"/>
                </a:cubicBezTo>
                <a:cubicBezTo>
                  <a:pt x="5323120" y="2615228"/>
                  <a:pt x="5318730" y="2619620"/>
                  <a:pt x="5316535" y="2624011"/>
                </a:cubicBezTo>
                <a:cubicBezTo>
                  <a:pt x="5301170" y="2639382"/>
                  <a:pt x="5285805" y="2648165"/>
                  <a:pt x="5263856" y="2650361"/>
                </a:cubicBezTo>
                <a:cubicBezTo>
                  <a:pt x="5246296" y="2650361"/>
                  <a:pt x="5233126" y="2663535"/>
                  <a:pt x="5215566" y="2670123"/>
                </a:cubicBezTo>
                <a:cubicBezTo>
                  <a:pt x="5191420" y="2683298"/>
                  <a:pt x="5129960" y="2698668"/>
                  <a:pt x="5105816" y="2700864"/>
                </a:cubicBezTo>
                <a:cubicBezTo>
                  <a:pt x="5066306" y="2705255"/>
                  <a:pt x="5035576" y="2727213"/>
                  <a:pt x="5000456" y="2744780"/>
                </a:cubicBezTo>
                <a:cubicBezTo>
                  <a:pt x="4976310" y="2757954"/>
                  <a:pt x="4958750" y="2782108"/>
                  <a:pt x="4934606" y="2795283"/>
                </a:cubicBezTo>
                <a:cubicBezTo>
                  <a:pt x="4923630" y="2801870"/>
                  <a:pt x="4912656" y="2810653"/>
                  <a:pt x="4903876" y="2815045"/>
                </a:cubicBezTo>
                <a:cubicBezTo>
                  <a:pt x="4857781" y="2834807"/>
                  <a:pt x="4818271" y="2861156"/>
                  <a:pt x="4778761" y="2887506"/>
                </a:cubicBezTo>
                <a:cubicBezTo>
                  <a:pt x="4765591" y="2898485"/>
                  <a:pt x="4723886" y="2911659"/>
                  <a:pt x="4710716" y="2911659"/>
                </a:cubicBezTo>
                <a:cubicBezTo>
                  <a:pt x="4699741" y="2913855"/>
                  <a:pt x="4690961" y="2911659"/>
                  <a:pt x="4684376" y="2902876"/>
                </a:cubicBezTo>
                <a:cubicBezTo>
                  <a:pt x="4675596" y="2891897"/>
                  <a:pt x="4669011" y="2898485"/>
                  <a:pt x="4660231" y="2900680"/>
                </a:cubicBezTo>
                <a:cubicBezTo>
                  <a:pt x="4644866" y="2905072"/>
                  <a:pt x="4644866" y="2911659"/>
                  <a:pt x="4644866" y="2922638"/>
                </a:cubicBezTo>
                <a:cubicBezTo>
                  <a:pt x="4644866" y="2931421"/>
                  <a:pt x="4644866" y="2940205"/>
                  <a:pt x="4658036" y="2940205"/>
                </a:cubicBezTo>
                <a:cubicBezTo>
                  <a:pt x="4664621" y="2940205"/>
                  <a:pt x="4669011" y="2948988"/>
                  <a:pt x="4675596" y="2946792"/>
                </a:cubicBezTo>
                <a:cubicBezTo>
                  <a:pt x="4693156" y="2946792"/>
                  <a:pt x="4697546" y="2962162"/>
                  <a:pt x="4706326" y="2968750"/>
                </a:cubicBezTo>
                <a:cubicBezTo>
                  <a:pt x="4701936" y="2999491"/>
                  <a:pt x="4728276" y="2999491"/>
                  <a:pt x="4745836" y="3008274"/>
                </a:cubicBezTo>
                <a:cubicBezTo>
                  <a:pt x="4800711" y="3036819"/>
                  <a:pt x="4857781" y="3052190"/>
                  <a:pt x="4914850" y="3069756"/>
                </a:cubicBezTo>
                <a:cubicBezTo>
                  <a:pt x="4925826" y="3074148"/>
                  <a:pt x="4938996" y="3078539"/>
                  <a:pt x="4952166" y="3082931"/>
                </a:cubicBezTo>
                <a:cubicBezTo>
                  <a:pt x="4969726" y="3089518"/>
                  <a:pt x="4989480" y="3093910"/>
                  <a:pt x="5002650" y="3076343"/>
                </a:cubicBezTo>
                <a:cubicBezTo>
                  <a:pt x="5011430" y="3067560"/>
                  <a:pt x="5022406" y="3069756"/>
                  <a:pt x="5031186" y="3071952"/>
                </a:cubicBezTo>
                <a:cubicBezTo>
                  <a:pt x="5042160" y="3071952"/>
                  <a:pt x="5050940" y="3082931"/>
                  <a:pt x="5061916" y="3080735"/>
                </a:cubicBezTo>
                <a:cubicBezTo>
                  <a:pt x="5066306" y="3080735"/>
                  <a:pt x="5075086" y="3089518"/>
                  <a:pt x="5075086" y="3096105"/>
                </a:cubicBezTo>
                <a:cubicBezTo>
                  <a:pt x="5081670" y="3131238"/>
                  <a:pt x="5064110" y="3188328"/>
                  <a:pt x="5018016" y="3212482"/>
                </a:cubicBezTo>
                <a:cubicBezTo>
                  <a:pt x="4993870" y="3225657"/>
                  <a:pt x="4978506" y="3230048"/>
                  <a:pt x="4956556" y="3212482"/>
                </a:cubicBezTo>
                <a:cubicBezTo>
                  <a:pt x="4941190" y="3199307"/>
                  <a:pt x="4921436" y="3190524"/>
                  <a:pt x="4906071" y="3177349"/>
                </a:cubicBezTo>
                <a:cubicBezTo>
                  <a:pt x="4890706" y="3166370"/>
                  <a:pt x="4875341" y="3148804"/>
                  <a:pt x="4851196" y="3166370"/>
                </a:cubicBezTo>
                <a:cubicBezTo>
                  <a:pt x="4835831" y="3175154"/>
                  <a:pt x="4807296" y="3155392"/>
                  <a:pt x="4794126" y="3137825"/>
                </a:cubicBezTo>
                <a:cubicBezTo>
                  <a:pt x="4783151" y="3120259"/>
                  <a:pt x="4778761" y="3098301"/>
                  <a:pt x="4761201" y="3085126"/>
                </a:cubicBezTo>
                <a:cubicBezTo>
                  <a:pt x="4745836" y="3069756"/>
                  <a:pt x="4732666" y="3056581"/>
                  <a:pt x="4708521" y="3060973"/>
                </a:cubicBezTo>
                <a:cubicBezTo>
                  <a:pt x="4704131" y="3063169"/>
                  <a:pt x="4695351" y="3063169"/>
                  <a:pt x="4693156" y="3058777"/>
                </a:cubicBezTo>
                <a:cubicBezTo>
                  <a:pt x="4664621" y="3032428"/>
                  <a:pt x="4642671" y="3054385"/>
                  <a:pt x="4620721" y="3065364"/>
                </a:cubicBezTo>
                <a:cubicBezTo>
                  <a:pt x="4600966" y="3078539"/>
                  <a:pt x="4583406" y="3080735"/>
                  <a:pt x="4565846" y="3065364"/>
                </a:cubicBezTo>
                <a:cubicBezTo>
                  <a:pt x="4552676" y="3056581"/>
                  <a:pt x="4532921" y="3054385"/>
                  <a:pt x="4524141" y="3039015"/>
                </a:cubicBezTo>
                <a:cubicBezTo>
                  <a:pt x="4517556" y="3032428"/>
                  <a:pt x="4510971" y="3034623"/>
                  <a:pt x="4502191" y="3034623"/>
                </a:cubicBezTo>
                <a:cubicBezTo>
                  <a:pt x="4493411" y="3036819"/>
                  <a:pt x="4491216" y="3032428"/>
                  <a:pt x="4486826" y="3023644"/>
                </a:cubicBezTo>
                <a:cubicBezTo>
                  <a:pt x="4478046" y="3003882"/>
                  <a:pt x="4462681" y="3006078"/>
                  <a:pt x="4447316" y="3017057"/>
                </a:cubicBezTo>
                <a:cubicBezTo>
                  <a:pt x="4427561" y="3032428"/>
                  <a:pt x="4418781" y="3054385"/>
                  <a:pt x="4407806" y="3076343"/>
                </a:cubicBezTo>
                <a:cubicBezTo>
                  <a:pt x="4396831" y="3100497"/>
                  <a:pt x="4394636" y="3100497"/>
                  <a:pt x="4372686" y="3087322"/>
                </a:cubicBezTo>
                <a:cubicBezTo>
                  <a:pt x="4370491" y="3087322"/>
                  <a:pt x="4366101" y="3087322"/>
                  <a:pt x="4366101" y="3085126"/>
                </a:cubicBezTo>
                <a:cubicBezTo>
                  <a:pt x="4359516" y="3071952"/>
                  <a:pt x="4344151" y="3065364"/>
                  <a:pt x="4335371" y="3065364"/>
                </a:cubicBezTo>
                <a:cubicBezTo>
                  <a:pt x="4324396" y="3063169"/>
                  <a:pt x="4311226" y="3076343"/>
                  <a:pt x="4302446" y="3085126"/>
                </a:cubicBezTo>
                <a:cubicBezTo>
                  <a:pt x="4291471" y="3093910"/>
                  <a:pt x="4278301" y="3102693"/>
                  <a:pt x="4273911" y="3113672"/>
                </a:cubicBezTo>
                <a:cubicBezTo>
                  <a:pt x="4262936" y="3148804"/>
                  <a:pt x="4236596" y="3142217"/>
                  <a:pt x="4210256" y="3140021"/>
                </a:cubicBezTo>
                <a:cubicBezTo>
                  <a:pt x="4205866" y="3140021"/>
                  <a:pt x="4203672" y="3131238"/>
                  <a:pt x="4194892" y="3137825"/>
                </a:cubicBezTo>
                <a:cubicBezTo>
                  <a:pt x="4161966" y="3164175"/>
                  <a:pt x="4135626" y="3197111"/>
                  <a:pt x="4089532" y="3201503"/>
                </a:cubicBezTo>
                <a:cubicBezTo>
                  <a:pt x="4071972" y="3223461"/>
                  <a:pt x="4043436" y="3225657"/>
                  <a:pt x="4023682" y="3247615"/>
                </a:cubicBezTo>
                <a:cubicBezTo>
                  <a:pt x="3990756" y="3282747"/>
                  <a:pt x="3990756" y="3282747"/>
                  <a:pt x="3938077" y="3289335"/>
                </a:cubicBezTo>
                <a:cubicBezTo>
                  <a:pt x="3927102" y="3291530"/>
                  <a:pt x="3924907" y="3293726"/>
                  <a:pt x="3924907" y="3302509"/>
                </a:cubicBezTo>
                <a:cubicBezTo>
                  <a:pt x="3927102" y="3322271"/>
                  <a:pt x="3916127" y="3339838"/>
                  <a:pt x="3907347" y="3357404"/>
                </a:cubicBezTo>
                <a:cubicBezTo>
                  <a:pt x="3905152" y="3361795"/>
                  <a:pt x="3907347" y="3366187"/>
                  <a:pt x="3900762" y="3368383"/>
                </a:cubicBezTo>
                <a:cubicBezTo>
                  <a:pt x="3861252" y="3381558"/>
                  <a:pt x="3841497" y="3416690"/>
                  <a:pt x="3821742" y="3447431"/>
                </a:cubicBezTo>
                <a:cubicBezTo>
                  <a:pt x="3817352" y="3451823"/>
                  <a:pt x="3817352" y="3458410"/>
                  <a:pt x="3810767" y="3456214"/>
                </a:cubicBezTo>
                <a:cubicBezTo>
                  <a:pt x="3766867" y="3454019"/>
                  <a:pt x="3736137" y="3484760"/>
                  <a:pt x="3703212" y="3506717"/>
                </a:cubicBezTo>
                <a:cubicBezTo>
                  <a:pt x="3670287" y="3530871"/>
                  <a:pt x="3639557" y="3559416"/>
                  <a:pt x="3604437" y="3581374"/>
                </a:cubicBezTo>
                <a:cubicBezTo>
                  <a:pt x="3586877" y="3592353"/>
                  <a:pt x="3573707" y="3609919"/>
                  <a:pt x="3560537" y="3625290"/>
                </a:cubicBezTo>
                <a:cubicBezTo>
                  <a:pt x="3553952" y="3629681"/>
                  <a:pt x="3556147" y="3636269"/>
                  <a:pt x="3560537" y="3640660"/>
                </a:cubicBezTo>
                <a:cubicBezTo>
                  <a:pt x="3562732" y="3642856"/>
                  <a:pt x="3564927" y="3645052"/>
                  <a:pt x="3564927" y="3647248"/>
                </a:cubicBezTo>
                <a:cubicBezTo>
                  <a:pt x="3575902" y="3688968"/>
                  <a:pt x="3575902" y="3688968"/>
                  <a:pt x="3545172" y="3717513"/>
                </a:cubicBezTo>
                <a:cubicBezTo>
                  <a:pt x="3532002" y="3730688"/>
                  <a:pt x="3523222" y="3754841"/>
                  <a:pt x="3494687" y="3748254"/>
                </a:cubicBezTo>
                <a:cubicBezTo>
                  <a:pt x="3507857" y="3759233"/>
                  <a:pt x="3521027" y="3750450"/>
                  <a:pt x="3529807" y="3757037"/>
                </a:cubicBezTo>
                <a:cubicBezTo>
                  <a:pt x="3542977" y="3761429"/>
                  <a:pt x="3551757" y="3770212"/>
                  <a:pt x="3562732" y="3754841"/>
                </a:cubicBezTo>
                <a:cubicBezTo>
                  <a:pt x="3564927" y="3754841"/>
                  <a:pt x="3571512" y="3757037"/>
                  <a:pt x="3573707" y="3761429"/>
                </a:cubicBezTo>
                <a:cubicBezTo>
                  <a:pt x="3586877" y="3772408"/>
                  <a:pt x="3602242" y="3778995"/>
                  <a:pt x="3617607" y="3785582"/>
                </a:cubicBezTo>
                <a:cubicBezTo>
                  <a:pt x="3652727" y="3796561"/>
                  <a:pt x="3674677" y="3825106"/>
                  <a:pt x="3698822" y="3851456"/>
                </a:cubicBezTo>
                <a:cubicBezTo>
                  <a:pt x="3714187" y="3866826"/>
                  <a:pt x="3720772" y="3888784"/>
                  <a:pt x="3711992" y="3912938"/>
                </a:cubicBezTo>
                <a:cubicBezTo>
                  <a:pt x="3703212" y="3937092"/>
                  <a:pt x="3694432" y="3963441"/>
                  <a:pt x="3670287" y="3978811"/>
                </a:cubicBezTo>
                <a:cubicBezTo>
                  <a:pt x="3665897" y="3983203"/>
                  <a:pt x="3665897" y="3987595"/>
                  <a:pt x="3668092" y="3994182"/>
                </a:cubicBezTo>
                <a:cubicBezTo>
                  <a:pt x="3670287" y="4020531"/>
                  <a:pt x="3681262" y="4044685"/>
                  <a:pt x="3679067" y="4068839"/>
                </a:cubicBezTo>
                <a:cubicBezTo>
                  <a:pt x="3679067" y="4110559"/>
                  <a:pt x="3659312" y="4143495"/>
                  <a:pt x="3624192" y="4169845"/>
                </a:cubicBezTo>
                <a:cubicBezTo>
                  <a:pt x="3606632" y="4180824"/>
                  <a:pt x="3593462" y="4196194"/>
                  <a:pt x="3571512" y="4193999"/>
                </a:cubicBezTo>
                <a:cubicBezTo>
                  <a:pt x="3536392" y="4191803"/>
                  <a:pt x="3499077" y="4202782"/>
                  <a:pt x="3463957" y="4178628"/>
                </a:cubicBezTo>
                <a:cubicBezTo>
                  <a:pt x="3420057" y="4147887"/>
                  <a:pt x="3387132" y="4112754"/>
                  <a:pt x="3389327" y="4055664"/>
                </a:cubicBezTo>
                <a:cubicBezTo>
                  <a:pt x="3389327" y="4051272"/>
                  <a:pt x="3391522" y="4044685"/>
                  <a:pt x="3389327" y="4038098"/>
                </a:cubicBezTo>
                <a:cubicBezTo>
                  <a:pt x="3387132" y="4027119"/>
                  <a:pt x="3384937" y="4013944"/>
                  <a:pt x="3378352" y="4005161"/>
                </a:cubicBezTo>
                <a:cubicBezTo>
                  <a:pt x="3373962" y="3998574"/>
                  <a:pt x="3358597" y="4000769"/>
                  <a:pt x="3349817" y="4000769"/>
                </a:cubicBezTo>
                <a:cubicBezTo>
                  <a:pt x="3312502" y="4005161"/>
                  <a:pt x="3279577" y="3985399"/>
                  <a:pt x="3242262" y="3991986"/>
                </a:cubicBezTo>
                <a:cubicBezTo>
                  <a:pt x="3235678" y="3994182"/>
                  <a:pt x="3229092" y="3989790"/>
                  <a:pt x="3224702" y="3996378"/>
                </a:cubicBezTo>
                <a:cubicBezTo>
                  <a:pt x="3222508" y="4007357"/>
                  <a:pt x="3242262" y="3994182"/>
                  <a:pt x="3237872" y="4009552"/>
                </a:cubicBezTo>
                <a:cubicBezTo>
                  <a:pt x="3231288" y="4027119"/>
                  <a:pt x="3237872" y="4033706"/>
                  <a:pt x="3248848" y="4027119"/>
                </a:cubicBezTo>
                <a:cubicBezTo>
                  <a:pt x="3268602" y="4016140"/>
                  <a:pt x="3288357" y="4020531"/>
                  <a:pt x="3308112" y="4018336"/>
                </a:cubicBezTo>
                <a:cubicBezTo>
                  <a:pt x="3316892" y="4018336"/>
                  <a:pt x="3321282" y="4020531"/>
                  <a:pt x="3319087" y="4031510"/>
                </a:cubicBezTo>
                <a:cubicBezTo>
                  <a:pt x="3319087" y="4038098"/>
                  <a:pt x="3321282" y="4044685"/>
                  <a:pt x="3310307" y="4046881"/>
                </a:cubicBezTo>
                <a:cubicBezTo>
                  <a:pt x="3286162" y="4049077"/>
                  <a:pt x="3262018" y="4064447"/>
                  <a:pt x="3237872" y="4046881"/>
                </a:cubicBezTo>
                <a:cubicBezTo>
                  <a:pt x="3231288" y="4042489"/>
                  <a:pt x="3215922" y="4053468"/>
                  <a:pt x="3213728" y="4060056"/>
                </a:cubicBezTo>
                <a:cubicBezTo>
                  <a:pt x="3207142" y="4092992"/>
                  <a:pt x="3220312" y="4125929"/>
                  <a:pt x="3253238" y="4141300"/>
                </a:cubicBezTo>
                <a:cubicBezTo>
                  <a:pt x="3279577" y="4152279"/>
                  <a:pt x="3305917" y="4165453"/>
                  <a:pt x="3325672" y="4187411"/>
                </a:cubicBezTo>
                <a:cubicBezTo>
                  <a:pt x="3332257" y="4193999"/>
                  <a:pt x="3338842" y="4198390"/>
                  <a:pt x="3347622" y="4189607"/>
                </a:cubicBezTo>
                <a:cubicBezTo>
                  <a:pt x="3354207" y="4180824"/>
                  <a:pt x="3356402" y="4196194"/>
                  <a:pt x="3362987" y="4196194"/>
                </a:cubicBezTo>
                <a:cubicBezTo>
                  <a:pt x="3369572" y="4193999"/>
                  <a:pt x="3384937" y="4191803"/>
                  <a:pt x="3380547" y="4204977"/>
                </a:cubicBezTo>
                <a:cubicBezTo>
                  <a:pt x="3378352" y="4213761"/>
                  <a:pt x="3371767" y="4222544"/>
                  <a:pt x="3358597" y="4220348"/>
                </a:cubicBezTo>
                <a:cubicBezTo>
                  <a:pt x="3352012" y="4220348"/>
                  <a:pt x="3347622" y="4215956"/>
                  <a:pt x="3343232" y="4213761"/>
                </a:cubicBezTo>
                <a:cubicBezTo>
                  <a:pt x="3303722" y="4200586"/>
                  <a:pt x="3270797" y="4174236"/>
                  <a:pt x="3231288" y="4154474"/>
                </a:cubicBezTo>
                <a:cubicBezTo>
                  <a:pt x="3226898" y="4152279"/>
                  <a:pt x="3222508" y="4150083"/>
                  <a:pt x="3215922" y="4147887"/>
                </a:cubicBezTo>
                <a:cubicBezTo>
                  <a:pt x="3191778" y="4136908"/>
                  <a:pt x="3172022" y="4150083"/>
                  <a:pt x="3169828" y="4176432"/>
                </a:cubicBezTo>
                <a:cubicBezTo>
                  <a:pt x="3169828" y="4185215"/>
                  <a:pt x="3169828" y="4196194"/>
                  <a:pt x="3169828" y="4207173"/>
                </a:cubicBezTo>
                <a:cubicBezTo>
                  <a:pt x="3169828" y="4215956"/>
                  <a:pt x="3169828" y="4226935"/>
                  <a:pt x="3169828" y="4240110"/>
                </a:cubicBezTo>
                <a:cubicBezTo>
                  <a:pt x="3150072" y="4240110"/>
                  <a:pt x="3128122" y="4233523"/>
                  <a:pt x="3112758" y="4240110"/>
                </a:cubicBezTo>
                <a:cubicBezTo>
                  <a:pt x="3095198" y="4248893"/>
                  <a:pt x="3084222" y="4268655"/>
                  <a:pt x="3068858" y="4284026"/>
                </a:cubicBezTo>
                <a:cubicBezTo>
                  <a:pt x="3055688" y="4295005"/>
                  <a:pt x="3044712" y="4308179"/>
                  <a:pt x="3031543" y="4319158"/>
                </a:cubicBezTo>
                <a:cubicBezTo>
                  <a:pt x="3016178" y="4334529"/>
                  <a:pt x="3016178" y="4334529"/>
                  <a:pt x="2994228" y="4321354"/>
                </a:cubicBezTo>
                <a:cubicBezTo>
                  <a:pt x="2976668" y="4312571"/>
                  <a:pt x="2943743" y="4319158"/>
                  <a:pt x="2930573" y="4334529"/>
                </a:cubicBezTo>
                <a:cubicBezTo>
                  <a:pt x="2926183" y="4338920"/>
                  <a:pt x="2923988" y="4343312"/>
                  <a:pt x="2923988" y="4345508"/>
                </a:cubicBezTo>
                <a:cubicBezTo>
                  <a:pt x="2930573" y="4371857"/>
                  <a:pt x="2913013" y="4393815"/>
                  <a:pt x="2915208" y="4417969"/>
                </a:cubicBezTo>
                <a:cubicBezTo>
                  <a:pt x="2917403" y="4428948"/>
                  <a:pt x="2908623" y="4435535"/>
                  <a:pt x="2902038" y="4439927"/>
                </a:cubicBezTo>
                <a:cubicBezTo>
                  <a:pt x="2897648" y="4442122"/>
                  <a:pt x="2891063" y="4439927"/>
                  <a:pt x="2891063" y="4435535"/>
                </a:cubicBezTo>
                <a:cubicBezTo>
                  <a:pt x="2888868" y="4417969"/>
                  <a:pt x="2888868" y="4400402"/>
                  <a:pt x="2888868" y="4382836"/>
                </a:cubicBezTo>
                <a:cubicBezTo>
                  <a:pt x="2891063" y="4365270"/>
                  <a:pt x="2886673" y="4356487"/>
                  <a:pt x="2873503" y="4363074"/>
                </a:cubicBezTo>
                <a:cubicBezTo>
                  <a:pt x="2862528" y="4365270"/>
                  <a:pt x="2851553" y="4371857"/>
                  <a:pt x="2842773" y="4376249"/>
                </a:cubicBezTo>
                <a:cubicBezTo>
                  <a:pt x="2836188" y="4382836"/>
                  <a:pt x="2831798" y="4389424"/>
                  <a:pt x="2823018" y="4396011"/>
                </a:cubicBezTo>
                <a:cubicBezTo>
                  <a:pt x="2812043" y="4382836"/>
                  <a:pt x="2812043" y="4367466"/>
                  <a:pt x="2820823" y="4356487"/>
                </a:cubicBezTo>
                <a:cubicBezTo>
                  <a:pt x="2833993" y="4341116"/>
                  <a:pt x="2818628" y="4338920"/>
                  <a:pt x="2812043" y="4336725"/>
                </a:cubicBezTo>
                <a:cubicBezTo>
                  <a:pt x="2807653" y="4334529"/>
                  <a:pt x="2794483" y="4330137"/>
                  <a:pt x="2792288" y="4343312"/>
                </a:cubicBezTo>
                <a:cubicBezTo>
                  <a:pt x="2792288" y="4363074"/>
                  <a:pt x="2783508" y="4378445"/>
                  <a:pt x="2783508" y="4398207"/>
                </a:cubicBezTo>
                <a:cubicBezTo>
                  <a:pt x="2779118" y="4435535"/>
                  <a:pt x="2779118" y="4472863"/>
                  <a:pt x="2765948" y="4510192"/>
                </a:cubicBezTo>
                <a:cubicBezTo>
                  <a:pt x="2763753" y="4514583"/>
                  <a:pt x="2765948" y="4523366"/>
                  <a:pt x="2765948" y="4529954"/>
                </a:cubicBezTo>
                <a:cubicBezTo>
                  <a:pt x="2765948" y="4538737"/>
                  <a:pt x="2768143" y="4547520"/>
                  <a:pt x="2757168" y="4545324"/>
                </a:cubicBezTo>
                <a:cubicBezTo>
                  <a:pt x="2748388" y="4545324"/>
                  <a:pt x="2743998" y="4538737"/>
                  <a:pt x="2741803" y="4532150"/>
                </a:cubicBezTo>
                <a:cubicBezTo>
                  <a:pt x="2737413" y="4527758"/>
                  <a:pt x="2741803" y="4521171"/>
                  <a:pt x="2739608" y="4516779"/>
                </a:cubicBezTo>
                <a:cubicBezTo>
                  <a:pt x="2735218" y="4499213"/>
                  <a:pt x="2750583" y="4490430"/>
                  <a:pt x="2750583" y="4475059"/>
                </a:cubicBezTo>
                <a:cubicBezTo>
                  <a:pt x="2748388" y="4464080"/>
                  <a:pt x="2743998" y="4448710"/>
                  <a:pt x="2754973" y="4437731"/>
                </a:cubicBezTo>
                <a:cubicBezTo>
                  <a:pt x="2761558" y="4431143"/>
                  <a:pt x="2757168" y="4422360"/>
                  <a:pt x="2757168" y="4413577"/>
                </a:cubicBezTo>
                <a:cubicBezTo>
                  <a:pt x="2759363" y="4396011"/>
                  <a:pt x="2754973" y="4376249"/>
                  <a:pt x="2759363" y="4360878"/>
                </a:cubicBezTo>
                <a:cubicBezTo>
                  <a:pt x="2765948" y="4334529"/>
                  <a:pt x="2757168" y="4316963"/>
                  <a:pt x="2737413" y="4301592"/>
                </a:cubicBezTo>
                <a:cubicBezTo>
                  <a:pt x="2715463" y="4305984"/>
                  <a:pt x="2728633" y="4332333"/>
                  <a:pt x="2713268" y="4341116"/>
                </a:cubicBezTo>
                <a:cubicBezTo>
                  <a:pt x="2715463" y="4376249"/>
                  <a:pt x="2695708" y="4404794"/>
                  <a:pt x="2695708" y="4439927"/>
                </a:cubicBezTo>
                <a:cubicBezTo>
                  <a:pt x="2695708" y="4459689"/>
                  <a:pt x="2680343" y="4477255"/>
                  <a:pt x="2678148" y="4497017"/>
                </a:cubicBezTo>
                <a:cubicBezTo>
                  <a:pt x="2675953" y="4505800"/>
                  <a:pt x="2664978" y="4503604"/>
                  <a:pt x="2658393" y="4501409"/>
                </a:cubicBezTo>
                <a:cubicBezTo>
                  <a:pt x="2651808" y="4501409"/>
                  <a:pt x="2651808" y="4492625"/>
                  <a:pt x="2654003" y="4488234"/>
                </a:cubicBezTo>
                <a:cubicBezTo>
                  <a:pt x="2669368" y="4457493"/>
                  <a:pt x="2667173" y="4420165"/>
                  <a:pt x="2678148" y="4389424"/>
                </a:cubicBezTo>
                <a:cubicBezTo>
                  <a:pt x="2682538" y="4378445"/>
                  <a:pt x="2682538" y="4367466"/>
                  <a:pt x="2686928" y="4356487"/>
                </a:cubicBezTo>
                <a:cubicBezTo>
                  <a:pt x="2693513" y="4338920"/>
                  <a:pt x="2680343" y="4319158"/>
                  <a:pt x="2673758" y="4301592"/>
                </a:cubicBezTo>
                <a:cubicBezTo>
                  <a:pt x="2667173" y="4281830"/>
                  <a:pt x="2664978" y="4259872"/>
                  <a:pt x="2671563" y="4242306"/>
                </a:cubicBezTo>
                <a:cubicBezTo>
                  <a:pt x="2680343" y="4224740"/>
                  <a:pt x="2673758" y="4211565"/>
                  <a:pt x="2671563" y="4196194"/>
                </a:cubicBezTo>
                <a:cubicBezTo>
                  <a:pt x="2667173" y="4174236"/>
                  <a:pt x="2656198" y="4158866"/>
                  <a:pt x="2645223" y="4141300"/>
                </a:cubicBezTo>
                <a:cubicBezTo>
                  <a:pt x="2640833" y="4130321"/>
                  <a:pt x="2632053" y="4121538"/>
                  <a:pt x="2616688" y="4132516"/>
                </a:cubicBezTo>
                <a:cubicBezTo>
                  <a:pt x="2605713" y="4139104"/>
                  <a:pt x="2590348" y="4134712"/>
                  <a:pt x="2583763" y="4121538"/>
                </a:cubicBezTo>
                <a:cubicBezTo>
                  <a:pt x="2570593" y="4101775"/>
                  <a:pt x="2550838" y="4103971"/>
                  <a:pt x="2533278" y="4108363"/>
                </a:cubicBezTo>
                <a:cubicBezTo>
                  <a:pt x="2502548" y="4117146"/>
                  <a:pt x="2474013" y="4123733"/>
                  <a:pt x="2441088" y="4125929"/>
                </a:cubicBezTo>
                <a:cubicBezTo>
                  <a:pt x="2427918" y="4125929"/>
                  <a:pt x="2414748" y="4119342"/>
                  <a:pt x="2401578" y="4114950"/>
                </a:cubicBezTo>
                <a:cubicBezTo>
                  <a:pt x="2357679" y="4092992"/>
                  <a:pt x="2326949" y="4057860"/>
                  <a:pt x="2300609" y="4018336"/>
                </a:cubicBezTo>
                <a:cubicBezTo>
                  <a:pt x="2276464" y="3981007"/>
                  <a:pt x="2254514" y="3943679"/>
                  <a:pt x="2234759" y="3904155"/>
                </a:cubicBezTo>
                <a:cubicBezTo>
                  <a:pt x="2221589" y="3877805"/>
                  <a:pt x="2199639" y="3851456"/>
                  <a:pt x="2190859" y="3822911"/>
                </a:cubicBezTo>
                <a:cubicBezTo>
                  <a:pt x="2177689" y="3785582"/>
                  <a:pt x="2151349" y="3772408"/>
                  <a:pt x="2118424" y="3761429"/>
                </a:cubicBezTo>
                <a:cubicBezTo>
                  <a:pt x="2094279" y="3754841"/>
                  <a:pt x="2092084" y="3752645"/>
                  <a:pt x="2083304" y="3772408"/>
                </a:cubicBezTo>
                <a:cubicBezTo>
                  <a:pt x="2076719" y="3781191"/>
                  <a:pt x="2074524" y="3789974"/>
                  <a:pt x="2063549" y="3789974"/>
                </a:cubicBezTo>
                <a:cubicBezTo>
                  <a:pt x="2048184" y="3789974"/>
                  <a:pt x="2035014" y="3792170"/>
                  <a:pt x="2021844" y="3781191"/>
                </a:cubicBezTo>
                <a:lnTo>
                  <a:pt x="2008717" y="3760713"/>
                </a:lnTo>
                <a:lnTo>
                  <a:pt x="1923143" y="3846286"/>
                </a:lnTo>
                <a:lnTo>
                  <a:pt x="1859631" y="3782774"/>
                </a:lnTo>
                <a:lnTo>
                  <a:pt x="1853652" y="3782563"/>
                </a:lnTo>
                <a:cubicBezTo>
                  <a:pt x="1846793" y="3784485"/>
                  <a:pt x="1840757" y="3788876"/>
                  <a:pt x="1835269" y="3796561"/>
                </a:cubicBezTo>
                <a:cubicBezTo>
                  <a:pt x="1822099" y="3814127"/>
                  <a:pt x="1797954" y="3825106"/>
                  <a:pt x="1791369" y="3849260"/>
                </a:cubicBezTo>
                <a:cubicBezTo>
                  <a:pt x="1776004" y="3849260"/>
                  <a:pt x="1771614" y="3866826"/>
                  <a:pt x="1760639" y="3869022"/>
                </a:cubicBezTo>
                <a:cubicBezTo>
                  <a:pt x="1738689" y="3873414"/>
                  <a:pt x="1740884" y="3888784"/>
                  <a:pt x="1738689" y="3904155"/>
                </a:cubicBezTo>
                <a:cubicBezTo>
                  <a:pt x="1738689" y="3917329"/>
                  <a:pt x="1745274" y="3932700"/>
                  <a:pt x="1732104" y="3945875"/>
                </a:cubicBezTo>
                <a:cubicBezTo>
                  <a:pt x="1727714" y="3948070"/>
                  <a:pt x="1725519" y="3961245"/>
                  <a:pt x="1740884" y="3967833"/>
                </a:cubicBezTo>
                <a:cubicBezTo>
                  <a:pt x="1762834" y="3978811"/>
                  <a:pt x="1756249" y="4005161"/>
                  <a:pt x="1756249" y="4024923"/>
                </a:cubicBezTo>
                <a:cubicBezTo>
                  <a:pt x="1734299" y="4022727"/>
                  <a:pt x="1725519" y="4007357"/>
                  <a:pt x="1723324" y="3987595"/>
                </a:cubicBezTo>
                <a:cubicBezTo>
                  <a:pt x="1721129" y="3974420"/>
                  <a:pt x="1714544" y="3967833"/>
                  <a:pt x="1701374" y="3965637"/>
                </a:cubicBezTo>
                <a:cubicBezTo>
                  <a:pt x="1696984" y="3965637"/>
                  <a:pt x="1692594" y="3965637"/>
                  <a:pt x="1688204" y="3963441"/>
                </a:cubicBezTo>
                <a:cubicBezTo>
                  <a:pt x="1675034" y="3950266"/>
                  <a:pt x="1661864" y="3930504"/>
                  <a:pt x="1644304" y="3923917"/>
                </a:cubicBezTo>
                <a:cubicBezTo>
                  <a:pt x="1628939" y="3917329"/>
                  <a:pt x="1609184" y="3917329"/>
                  <a:pt x="1593819" y="3906350"/>
                </a:cubicBezTo>
                <a:cubicBezTo>
                  <a:pt x="1587234" y="3901959"/>
                  <a:pt x="1576259" y="3897567"/>
                  <a:pt x="1571869" y="3888784"/>
                </a:cubicBezTo>
                <a:cubicBezTo>
                  <a:pt x="1545529" y="3860239"/>
                  <a:pt x="1508214" y="3842673"/>
                  <a:pt x="1484069" y="3811932"/>
                </a:cubicBezTo>
                <a:cubicBezTo>
                  <a:pt x="1479679" y="3807540"/>
                  <a:pt x="1473095" y="3805344"/>
                  <a:pt x="1468705" y="3811932"/>
                </a:cubicBezTo>
                <a:cubicBezTo>
                  <a:pt x="1466510" y="3814127"/>
                  <a:pt x="1466510" y="3818519"/>
                  <a:pt x="1468705" y="3822911"/>
                </a:cubicBezTo>
                <a:cubicBezTo>
                  <a:pt x="1490654" y="3862435"/>
                  <a:pt x="1514799" y="3901959"/>
                  <a:pt x="1549919" y="3928308"/>
                </a:cubicBezTo>
                <a:cubicBezTo>
                  <a:pt x="1560894" y="3937092"/>
                  <a:pt x="1565284" y="3941483"/>
                  <a:pt x="1563089" y="3952462"/>
                </a:cubicBezTo>
                <a:cubicBezTo>
                  <a:pt x="1563089" y="3965637"/>
                  <a:pt x="1547724" y="3981007"/>
                  <a:pt x="1536749" y="3983203"/>
                </a:cubicBezTo>
                <a:cubicBezTo>
                  <a:pt x="1523579" y="3985399"/>
                  <a:pt x="1512604" y="3978811"/>
                  <a:pt x="1512604" y="3967833"/>
                </a:cubicBezTo>
                <a:cubicBezTo>
                  <a:pt x="1510409" y="3954658"/>
                  <a:pt x="1495044" y="3961245"/>
                  <a:pt x="1495044" y="3952462"/>
                </a:cubicBezTo>
                <a:cubicBezTo>
                  <a:pt x="1495044" y="3941483"/>
                  <a:pt x="1486264" y="3939287"/>
                  <a:pt x="1481874" y="3932700"/>
                </a:cubicBezTo>
                <a:cubicBezTo>
                  <a:pt x="1464315" y="3912938"/>
                  <a:pt x="1451145" y="3893176"/>
                  <a:pt x="1448950" y="3866826"/>
                </a:cubicBezTo>
                <a:cubicBezTo>
                  <a:pt x="1448950" y="3847064"/>
                  <a:pt x="1429195" y="3838281"/>
                  <a:pt x="1427000" y="3818519"/>
                </a:cubicBezTo>
                <a:cubicBezTo>
                  <a:pt x="1427000" y="3787778"/>
                  <a:pt x="1400660" y="3768016"/>
                  <a:pt x="1394075" y="3739471"/>
                </a:cubicBezTo>
                <a:cubicBezTo>
                  <a:pt x="1385295" y="3704338"/>
                  <a:pt x="1367735" y="3671401"/>
                  <a:pt x="1361150" y="3634073"/>
                </a:cubicBezTo>
                <a:cubicBezTo>
                  <a:pt x="1358955" y="3618702"/>
                  <a:pt x="1347980" y="3612115"/>
                  <a:pt x="1334810" y="3605528"/>
                </a:cubicBezTo>
                <a:cubicBezTo>
                  <a:pt x="1326030" y="3603332"/>
                  <a:pt x="1317250" y="3596745"/>
                  <a:pt x="1317250" y="3587961"/>
                </a:cubicBezTo>
                <a:cubicBezTo>
                  <a:pt x="1319445" y="3570395"/>
                  <a:pt x="1304080" y="3563808"/>
                  <a:pt x="1295300" y="3552829"/>
                </a:cubicBezTo>
                <a:cubicBezTo>
                  <a:pt x="1277740" y="3592353"/>
                  <a:pt x="1271155" y="3634073"/>
                  <a:pt x="1273350" y="3671401"/>
                </a:cubicBezTo>
                <a:cubicBezTo>
                  <a:pt x="1273350" y="3688968"/>
                  <a:pt x="1286520" y="3693359"/>
                  <a:pt x="1293105" y="3704338"/>
                </a:cubicBezTo>
                <a:cubicBezTo>
                  <a:pt x="1304080" y="3721904"/>
                  <a:pt x="1310665" y="3737275"/>
                  <a:pt x="1308470" y="3759233"/>
                </a:cubicBezTo>
                <a:cubicBezTo>
                  <a:pt x="1308470" y="3772408"/>
                  <a:pt x="1308470" y="3783386"/>
                  <a:pt x="1308470" y="3800953"/>
                </a:cubicBezTo>
                <a:cubicBezTo>
                  <a:pt x="1286520" y="3792170"/>
                  <a:pt x="1264570" y="3789974"/>
                  <a:pt x="1262375" y="3759233"/>
                </a:cubicBezTo>
                <a:cubicBezTo>
                  <a:pt x="1262375" y="3746058"/>
                  <a:pt x="1249205" y="3724100"/>
                  <a:pt x="1233840" y="3721904"/>
                </a:cubicBezTo>
                <a:cubicBezTo>
                  <a:pt x="1216280" y="3719709"/>
                  <a:pt x="1218475" y="3706534"/>
                  <a:pt x="1216280" y="3699947"/>
                </a:cubicBezTo>
                <a:cubicBezTo>
                  <a:pt x="1211890" y="3682380"/>
                  <a:pt x="1205305" y="3662618"/>
                  <a:pt x="1194330" y="3649443"/>
                </a:cubicBezTo>
                <a:cubicBezTo>
                  <a:pt x="1181160" y="3634073"/>
                  <a:pt x="1189940" y="3614311"/>
                  <a:pt x="1178965" y="3596745"/>
                </a:cubicBezTo>
                <a:cubicBezTo>
                  <a:pt x="1172380" y="3587961"/>
                  <a:pt x="1172380" y="3576983"/>
                  <a:pt x="1157015" y="3570395"/>
                </a:cubicBezTo>
                <a:cubicBezTo>
                  <a:pt x="1137260" y="3561612"/>
                  <a:pt x="1128480" y="3544046"/>
                  <a:pt x="1135065" y="3519892"/>
                </a:cubicBezTo>
                <a:cubicBezTo>
                  <a:pt x="1146040" y="3517696"/>
                  <a:pt x="1159210" y="3519892"/>
                  <a:pt x="1167990" y="3515501"/>
                </a:cubicBezTo>
                <a:cubicBezTo>
                  <a:pt x="1178965" y="3506717"/>
                  <a:pt x="1185550" y="3493543"/>
                  <a:pt x="1185550" y="3478172"/>
                </a:cubicBezTo>
                <a:cubicBezTo>
                  <a:pt x="1185550" y="3467193"/>
                  <a:pt x="1198720" y="3464997"/>
                  <a:pt x="1196525" y="3451823"/>
                </a:cubicBezTo>
                <a:cubicBezTo>
                  <a:pt x="1194330" y="3445235"/>
                  <a:pt x="1209695" y="3451823"/>
                  <a:pt x="1211890" y="3443040"/>
                </a:cubicBezTo>
                <a:cubicBezTo>
                  <a:pt x="1211890" y="3440844"/>
                  <a:pt x="1200915" y="3440844"/>
                  <a:pt x="1196525" y="3436452"/>
                </a:cubicBezTo>
                <a:cubicBezTo>
                  <a:pt x="1192135" y="3429865"/>
                  <a:pt x="1189940" y="3423277"/>
                  <a:pt x="1185550" y="3414494"/>
                </a:cubicBezTo>
                <a:cubicBezTo>
                  <a:pt x="1183355" y="3403515"/>
                  <a:pt x="1187745" y="3396928"/>
                  <a:pt x="1200915" y="3394732"/>
                </a:cubicBezTo>
                <a:cubicBezTo>
                  <a:pt x="1227255" y="3392536"/>
                  <a:pt x="1236035" y="3383753"/>
                  <a:pt x="1238230" y="3355208"/>
                </a:cubicBezTo>
                <a:cubicBezTo>
                  <a:pt x="1238230" y="3346425"/>
                  <a:pt x="1253595" y="3344229"/>
                  <a:pt x="1242620" y="3333250"/>
                </a:cubicBezTo>
                <a:cubicBezTo>
                  <a:pt x="1211890" y="3342033"/>
                  <a:pt x="1194330" y="3368383"/>
                  <a:pt x="1167990" y="3383753"/>
                </a:cubicBezTo>
                <a:cubicBezTo>
                  <a:pt x="1163600" y="3385949"/>
                  <a:pt x="1161405" y="3390341"/>
                  <a:pt x="1159210" y="3392536"/>
                </a:cubicBezTo>
                <a:cubicBezTo>
                  <a:pt x="1152625" y="3396928"/>
                  <a:pt x="1148235" y="3396928"/>
                  <a:pt x="1143845" y="3392536"/>
                </a:cubicBezTo>
                <a:cubicBezTo>
                  <a:pt x="1141650" y="3388145"/>
                  <a:pt x="1141650" y="3383753"/>
                  <a:pt x="1143845" y="3379362"/>
                </a:cubicBezTo>
                <a:cubicBezTo>
                  <a:pt x="1159210" y="3366187"/>
                  <a:pt x="1172380" y="3348621"/>
                  <a:pt x="1187745" y="3337642"/>
                </a:cubicBezTo>
                <a:cubicBezTo>
                  <a:pt x="1209695" y="3322271"/>
                  <a:pt x="1207500" y="3300313"/>
                  <a:pt x="1203110" y="3282747"/>
                </a:cubicBezTo>
                <a:cubicBezTo>
                  <a:pt x="1198720" y="3269572"/>
                  <a:pt x="1196525" y="3249810"/>
                  <a:pt x="1174575" y="3245419"/>
                </a:cubicBezTo>
                <a:cubicBezTo>
                  <a:pt x="1163600" y="3243223"/>
                  <a:pt x="1152625" y="3234440"/>
                  <a:pt x="1141650" y="3227853"/>
                </a:cubicBezTo>
                <a:cubicBezTo>
                  <a:pt x="1110920" y="3210286"/>
                  <a:pt x="1099945" y="3183937"/>
                  <a:pt x="1110920" y="3151000"/>
                </a:cubicBezTo>
                <a:cubicBezTo>
                  <a:pt x="1119700" y="3124651"/>
                  <a:pt x="1126285" y="3100497"/>
                  <a:pt x="1108725" y="3074148"/>
                </a:cubicBezTo>
                <a:cubicBezTo>
                  <a:pt x="1097750" y="3060973"/>
                  <a:pt x="1082385" y="3036819"/>
                  <a:pt x="1067020" y="3025840"/>
                </a:cubicBezTo>
                <a:cubicBezTo>
                  <a:pt x="1053850" y="3014861"/>
                  <a:pt x="1045070" y="2997295"/>
                  <a:pt x="1025315" y="2990708"/>
                </a:cubicBezTo>
                <a:cubicBezTo>
                  <a:pt x="1018730" y="2988512"/>
                  <a:pt x="1018730" y="2981924"/>
                  <a:pt x="1018730" y="2977533"/>
                </a:cubicBezTo>
                <a:lnTo>
                  <a:pt x="1022125" y="2945268"/>
                </a:lnTo>
                <a:lnTo>
                  <a:pt x="0" y="19231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latin typeface="Arial" pitchFamily="34" charset="0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26285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009B150-532D-45FE-A6D6-8A190897518A}"/>
              </a:ext>
            </a:extLst>
          </p:cNvPr>
          <p:cNvSpPr>
            <a:spLocks noGrp="1"/>
          </p:cNvSpPr>
          <p:nvPr userDrawn="1">
            <p:ph type="pic" idx="1" hasCustomPrompt="1"/>
          </p:nvPr>
        </p:nvSpPr>
        <p:spPr>
          <a:xfrm>
            <a:off x="1" y="0"/>
            <a:ext cx="5899211" cy="6858000"/>
          </a:xfrm>
          <a:custGeom>
            <a:avLst/>
            <a:gdLst>
              <a:gd name="connsiteX0" fmla="*/ 0 w 7865615"/>
              <a:gd name="connsiteY0" fmla="*/ 0 h 6858000"/>
              <a:gd name="connsiteX1" fmla="*/ 2246577 w 7865615"/>
              <a:gd name="connsiteY1" fmla="*/ 0 h 6858000"/>
              <a:gd name="connsiteX2" fmla="*/ 3408550 w 7865615"/>
              <a:gd name="connsiteY2" fmla="*/ 0 h 6858000"/>
              <a:gd name="connsiteX3" fmla="*/ 4510701 w 7865615"/>
              <a:gd name="connsiteY3" fmla="*/ 0 h 6858000"/>
              <a:gd name="connsiteX4" fmla="*/ 7804883 w 7865615"/>
              <a:gd name="connsiteY4" fmla="*/ 3294183 h 6858000"/>
              <a:gd name="connsiteX5" fmla="*/ 7804883 w 7865615"/>
              <a:gd name="connsiteY5" fmla="*/ 3587426 h 6858000"/>
              <a:gd name="connsiteX6" fmla="*/ 4534309 w 7865615"/>
              <a:gd name="connsiteY6" fmla="*/ 6858000 h 6858000"/>
              <a:gd name="connsiteX7" fmla="*/ 3384942 w 7865615"/>
              <a:gd name="connsiteY7" fmla="*/ 6858000 h 6858000"/>
              <a:gd name="connsiteX8" fmla="*/ 653352 w 7865615"/>
              <a:gd name="connsiteY8" fmla="*/ 6858000 h 6858000"/>
              <a:gd name="connsiteX9" fmla="*/ 0 w 7865615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65615" h="6858000">
                <a:moveTo>
                  <a:pt x="0" y="0"/>
                </a:moveTo>
                <a:lnTo>
                  <a:pt x="2246577" y="0"/>
                </a:lnTo>
                <a:lnTo>
                  <a:pt x="3408550" y="0"/>
                </a:lnTo>
                <a:lnTo>
                  <a:pt x="4510701" y="0"/>
                </a:lnTo>
                <a:lnTo>
                  <a:pt x="7804883" y="3294183"/>
                </a:lnTo>
                <a:cubicBezTo>
                  <a:pt x="7885860" y="3375159"/>
                  <a:pt x="7885860" y="3506449"/>
                  <a:pt x="7804883" y="3587426"/>
                </a:cubicBezTo>
                <a:lnTo>
                  <a:pt x="4534309" y="6858000"/>
                </a:lnTo>
                <a:lnTo>
                  <a:pt x="3384942" y="6858000"/>
                </a:lnTo>
                <a:lnTo>
                  <a:pt x="6533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B3E2BDC-790D-4A9E-9558-CA4C10A1FB05}"/>
              </a:ext>
            </a:extLst>
          </p:cNvPr>
          <p:cNvSpPr>
            <a:spLocks noGrp="1"/>
          </p:cNvSpPr>
          <p:nvPr userDrawn="1">
            <p:ph type="pic" idx="11" hasCustomPrompt="1"/>
          </p:nvPr>
        </p:nvSpPr>
        <p:spPr>
          <a:xfrm>
            <a:off x="4940536" y="3577044"/>
            <a:ext cx="2325405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B6F2E21-3216-4F90-A6E2-E51A550D522D}"/>
              </a:ext>
            </a:extLst>
          </p:cNvPr>
          <p:cNvSpPr>
            <a:spLocks noGrp="1"/>
          </p:cNvSpPr>
          <p:nvPr userDrawn="1">
            <p:ph type="pic" idx="12" hasCustomPrompt="1"/>
          </p:nvPr>
        </p:nvSpPr>
        <p:spPr>
          <a:xfrm>
            <a:off x="4940536" y="204021"/>
            <a:ext cx="2325405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9228B4EE-0DCA-498B-BE6D-C126351A4694}"/>
              </a:ext>
            </a:extLst>
          </p:cNvPr>
          <p:cNvSpPr>
            <a:spLocks noGrp="1"/>
          </p:cNvSpPr>
          <p:nvPr userDrawn="1">
            <p:ph type="pic" idx="13" hasCustomPrompt="1"/>
          </p:nvPr>
        </p:nvSpPr>
        <p:spPr>
          <a:xfrm>
            <a:off x="6315561" y="1890533"/>
            <a:ext cx="2325406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79773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FE957E-B654-4424-ACDA-8DED4BC6F6D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15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40453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77299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892BE04D-7D92-4AC1-9A7B-9F84DF96E9F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000500" y="77076"/>
            <a:ext cx="5143500" cy="6780924"/>
          </a:xfrm>
          <a:custGeom>
            <a:avLst/>
            <a:gdLst>
              <a:gd name="connsiteX0" fmla="*/ 4899238 w 6858000"/>
              <a:gd name="connsiteY0" fmla="*/ 480718 h 6780924"/>
              <a:gd name="connsiteX1" fmla="*/ 5079238 w 6858000"/>
              <a:gd name="connsiteY1" fmla="*/ 660719 h 6780924"/>
              <a:gd name="connsiteX2" fmla="*/ 5079238 w 6858000"/>
              <a:gd name="connsiteY2" fmla="*/ 813109 h 6780924"/>
              <a:gd name="connsiteX3" fmla="*/ 4899238 w 6858000"/>
              <a:gd name="connsiteY3" fmla="*/ 993109 h 6780924"/>
              <a:gd name="connsiteX4" fmla="*/ 4719238 w 6858000"/>
              <a:gd name="connsiteY4" fmla="*/ 813109 h 6780924"/>
              <a:gd name="connsiteX5" fmla="*/ 4719238 w 6858000"/>
              <a:gd name="connsiteY5" fmla="*/ 660719 h 6780924"/>
              <a:gd name="connsiteX6" fmla="*/ 4899238 w 6858000"/>
              <a:gd name="connsiteY6" fmla="*/ 480718 h 6780924"/>
              <a:gd name="connsiteX7" fmla="*/ 4172418 w 6858000"/>
              <a:gd name="connsiteY7" fmla="*/ 49104 h 6780924"/>
              <a:gd name="connsiteX8" fmla="*/ 4352418 w 6858000"/>
              <a:gd name="connsiteY8" fmla="*/ 229104 h 6780924"/>
              <a:gd name="connsiteX9" fmla="*/ 4352418 w 6858000"/>
              <a:gd name="connsiteY9" fmla="*/ 958969 h 6780924"/>
              <a:gd name="connsiteX10" fmla="*/ 4355828 w 6858000"/>
              <a:gd name="connsiteY10" fmla="*/ 958280 h 6780924"/>
              <a:gd name="connsiteX11" fmla="*/ 4355828 w 6858000"/>
              <a:gd name="connsiteY11" fmla="*/ 910422 h 6780924"/>
              <a:gd name="connsiteX12" fmla="*/ 4535826 w 6858000"/>
              <a:gd name="connsiteY12" fmla="*/ 730422 h 6780924"/>
              <a:gd name="connsiteX13" fmla="*/ 4715828 w 6858000"/>
              <a:gd name="connsiteY13" fmla="*/ 910422 h 6780924"/>
              <a:gd name="connsiteX14" fmla="*/ 4715828 w 6858000"/>
              <a:gd name="connsiteY14" fmla="*/ 1581340 h 6780924"/>
              <a:gd name="connsiteX15" fmla="*/ 4720198 w 6858000"/>
              <a:gd name="connsiteY15" fmla="*/ 1582222 h 6780924"/>
              <a:gd name="connsiteX16" fmla="*/ 4722896 w 6858000"/>
              <a:gd name="connsiteY16" fmla="*/ 1555465 h 6780924"/>
              <a:gd name="connsiteX17" fmla="*/ 4899238 w 6858000"/>
              <a:gd name="connsiteY17" fmla="*/ 1411741 h 6780924"/>
              <a:gd name="connsiteX18" fmla="*/ 5075580 w 6858000"/>
              <a:gd name="connsiteY18" fmla="*/ 1555465 h 6780924"/>
              <a:gd name="connsiteX19" fmla="*/ 5078522 w 6858000"/>
              <a:gd name="connsiteY19" fmla="*/ 1584654 h 6780924"/>
              <a:gd name="connsiteX20" fmla="*/ 5082646 w 6858000"/>
              <a:gd name="connsiteY20" fmla="*/ 1583821 h 6780924"/>
              <a:gd name="connsiteX21" fmla="*/ 5082646 w 6858000"/>
              <a:gd name="connsiteY21" fmla="*/ 1244357 h 6780924"/>
              <a:gd name="connsiteX22" fmla="*/ 5262646 w 6858000"/>
              <a:gd name="connsiteY22" fmla="*/ 1064357 h 6780924"/>
              <a:gd name="connsiteX23" fmla="*/ 5442646 w 6858000"/>
              <a:gd name="connsiteY23" fmla="*/ 1244357 h 6780924"/>
              <a:gd name="connsiteX24" fmla="*/ 5442646 w 6858000"/>
              <a:gd name="connsiteY24" fmla="*/ 1916269 h 6780924"/>
              <a:gd name="connsiteX25" fmla="*/ 5448480 w 6858000"/>
              <a:gd name="connsiteY25" fmla="*/ 1915093 h 6780924"/>
              <a:gd name="connsiteX26" fmla="*/ 5449714 w 6858000"/>
              <a:gd name="connsiteY26" fmla="*/ 1902847 h 6780924"/>
              <a:gd name="connsiteX27" fmla="*/ 5626056 w 6858000"/>
              <a:gd name="connsiteY27" fmla="*/ 1759123 h 6780924"/>
              <a:gd name="connsiteX28" fmla="*/ 5791912 w 6858000"/>
              <a:gd name="connsiteY28" fmla="*/ 1869059 h 6780924"/>
              <a:gd name="connsiteX29" fmla="*/ 5800744 w 6858000"/>
              <a:gd name="connsiteY29" fmla="*/ 1897511 h 6780924"/>
              <a:gd name="connsiteX30" fmla="*/ 5800744 w 6858000"/>
              <a:gd name="connsiteY30" fmla="*/ 1457324 h 6780924"/>
              <a:gd name="connsiteX31" fmla="*/ 5981718 w 6858000"/>
              <a:gd name="connsiteY31" fmla="*/ 1276349 h 6780924"/>
              <a:gd name="connsiteX32" fmla="*/ 6159016 w 6858000"/>
              <a:gd name="connsiteY32" fmla="*/ 1420851 h 6780924"/>
              <a:gd name="connsiteX33" fmla="*/ 6162690 w 6858000"/>
              <a:gd name="connsiteY33" fmla="*/ 1457285 h 6780924"/>
              <a:gd name="connsiteX34" fmla="*/ 6162690 w 6858000"/>
              <a:gd name="connsiteY34" fmla="*/ 1132146 h 6780924"/>
              <a:gd name="connsiteX35" fmla="*/ 6343664 w 6858000"/>
              <a:gd name="connsiteY35" fmla="*/ 951170 h 6780924"/>
              <a:gd name="connsiteX36" fmla="*/ 6524640 w 6858000"/>
              <a:gd name="connsiteY36" fmla="*/ 1132146 h 6780924"/>
              <a:gd name="connsiteX37" fmla="*/ 6524640 w 6858000"/>
              <a:gd name="connsiteY37" fmla="*/ 1636217 h 6780924"/>
              <a:gd name="connsiteX38" fmla="*/ 6526784 w 6858000"/>
              <a:gd name="connsiteY38" fmla="*/ 1614950 h 6780924"/>
              <a:gd name="connsiteX39" fmla="*/ 6703126 w 6858000"/>
              <a:gd name="connsiteY39" fmla="*/ 1471226 h 6780924"/>
              <a:gd name="connsiteX40" fmla="*/ 6830404 w 6858000"/>
              <a:gd name="connsiteY40" fmla="*/ 1523946 h 6780924"/>
              <a:gd name="connsiteX41" fmla="*/ 6857998 w 6858000"/>
              <a:gd name="connsiteY41" fmla="*/ 1564874 h 6780924"/>
              <a:gd name="connsiteX42" fmla="*/ 6857998 w 6858000"/>
              <a:gd name="connsiteY42" fmla="*/ 4674715 h 6780924"/>
              <a:gd name="connsiteX43" fmla="*/ 6858000 w 6858000"/>
              <a:gd name="connsiteY43" fmla="*/ 4674715 h 6780924"/>
              <a:gd name="connsiteX44" fmla="*/ 6858000 w 6858000"/>
              <a:gd name="connsiteY44" fmla="*/ 4842542 h 6780924"/>
              <a:gd name="connsiteX45" fmla="*/ 6678000 w 6858000"/>
              <a:gd name="connsiteY45" fmla="*/ 5022542 h 6780924"/>
              <a:gd name="connsiteX46" fmla="*/ 6512145 w 6858000"/>
              <a:gd name="connsiteY46" fmla="*/ 4912606 h 6780924"/>
              <a:gd name="connsiteX47" fmla="*/ 6502414 w 6858000"/>
              <a:gd name="connsiteY47" fmla="*/ 4864407 h 6780924"/>
              <a:gd name="connsiteX48" fmla="*/ 6502414 w 6858000"/>
              <a:gd name="connsiteY48" fmla="*/ 5285377 h 6780924"/>
              <a:gd name="connsiteX49" fmla="*/ 6322414 w 6858000"/>
              <a:gd name="connsiteY49" fmla="*/ 5465377 h 6780924"/>
              <a:gd name="connsiteX50" fmla="*/ 6146071 w 6858000"/>
              <a:gd name="connsiteY50" fmla="*/ 5321653 h 6780924"/>
              <a:gd name="connsiteX51" fmla="*/ 6143463 w 6858000"/>
              <a:gd name="connsiteY51" fmla="*/ 5295783 h 6780924"/>
              <a:gd name="connsiteX52" fmla="*/ 6143463 w 6858000"/>
              <a:gd name="connsiteY52" fmla="*/ 6254957 h 6780924"/>
              <a:gd name="connsiteX53" fmla="*/ 5962488 w 6858000"/>
              <a:gd name="connsiteY53" fmla="*/ 6435932 h 6780924"/>
              <a:gd name="connsiteX54" fmla="*/ 5795735 w 6858000"/>
              <a:gd name="connsiteY54" fmla="*/ 6325401 h 6780924"/>
              <a:gd name="connsiteX55" fmla="*/ 5795551 w 6858000"/>
              <a:gd name="connsiteY55" fmla="*/ 6324808 h 6780924"/>
              <a:gd name="connsiteX56" fmla="*/ 5795456 w 6858000"/>
              <a:gd name="connsiteY56" fmla="*/ 6324667 h 6780924"/>
              <a:gd name="connsiteX57" fmla="*/ 5781311 w 6858000"/>
              <a:gd name="connsiteY57" fmla="*/ 6254603 h 6780924"/>
              <a:gd name="connsiteX58" fmla="*/ 5781311 w 6858000"/>
              <a:gd name="connsiteY58" fmla="*/ 6006221 h 6780924"/>
              <a:gd name="connsiteX59" fmla="*/ 5781513 w 6858000"/>
              <a:gd name="connsiteY59" fmla="*/ 6004217 h 6780924"/>
              <a:gd name="connsiteX60" fmla="*/ 5781513 w 6858000"/>
              <a:gd name="connsiteY60" fmla="*/ 5761749 h 6780924"/>
              <a:gd name="connsiteX61" fmla="*/ 5780208 w 6858000"/>
              <a:gd name="connsiteY61" fmla="*/ 5761749 h 6780924"/>
              <a:gd name="connsiteX62" fmla="*/ 5780208 w 6858000"/>
              <a:gd name="connsiteY62" fmla="*/ 5773159 h 6780924"/>
              <a:gd name="connsiteX63" fmla="*/ 5600208 w 6858000"/>
              <a:gd name="connsiteY63" fmla="*/ 5953159 h 6780924"/>
              <a:gd name="connsiteX64" fmla="*/ 5420208 w 6858000"/>
              <a:gd name="connsiteY64" fmla="*/ 5773159 h 6780924"/>
              <a:gd name="connsiteX65" fmla="*/ 5420208 w 6858000"/>
              <a:gd name="connsiteY65" fmla="*/ 5761749 h 6780924"/>
              <a:gd name="connsiteX66" fmla="*/ 5419105 w 6858000"/>
              <a:gd name="connsiteY66" fmla="*/ 5761749 h 6780924"/>
              <a:gd name="connsiteX67" fmla="*/ 5419105 w 6858000"/>
              <a:gd name="connsiteY67" fmla="*/ 6780924 h 6780924"/>
              <a:gd name="connsiteX68" fmla="*/ 5229225 w 6858000"/>
              <a:gd name="connsiteY68" fmla="*/ 6780924 h 6780924"/>
              <a:gd name="connsiteX69" fmla="*/ 5059105 w 6858000"/>
              <a:gd name="connsiteY69" fmla="*/ 6780924 h 6780924"/>
              <a:gd name="connsiteX70" fmla="*/ 5009857 w 6858000"/>
              <a:gd name="connsiteY70" fmla="*/ 6780924 h 6780924"/>
              <a:gd name="connsiteX71" fmla="*/ 4857750 w 6858000"/>
              <a:gd name="connsiteY71" fmla="*/ 6780924 h 6780924"/>
              <a:gd name="connsiteX72" fmla="*/ 4746147 w 6858000"/>
              <a:gd name="connsiteY72" fmla="*/ 6780924 h 6780924"/>
              <a:gd name="connsiteX73" fmla="*/ 4712147 w 6858000"/>
              <a:gd name="connsiteY73" fmla="*/ 6730496 h 6780924"/>
              <a:gd name="connsiteX74" fmla="*/ 4698002 w 6858000"/>
              <a:gd name="connsiteY74" fmla="*/ 6660431 h 6780924"/>
              <a:gd name="connsiteX75" fmla="*/ 4698002 w 6858000"/>
              <a:gd name="connsiteY75" fmla="*/ 5925639 h 6780924"/>
              <a:gd name="connsiteX76" fmla="*/ 4686136 w 6858000"/>
              <a:gd name="connsiteY76" fmla="*/ 5928313 h 6780924"/>
              <a:gd name="connsiteX77" fmla="*/ 4686136 w 6858000"/>
              <a:gd name="connsiteY77" fmla="*/ 6026357 h 6780924"/>
              <a:gd name="connsiteX78" fmla="*/ 4505161 w 6858000"/>
              <a:gd name="connsiteY78" fmla="*/ 6207332 h 6780924"/>
              <a:gd name="connsiteX79" fmla="*/ 4324186 w 6858000"/>
              <a:gd name="connsiteY79" fmla="*/ 6026357 h 6780924"/>
              <a:gd name="connsiteX80" fmla="*/ 4324186 w 6858000"/>
              <a:gd name="connsiteY80" fmla="*/ 6003902 h 6780924"/>
              <a:gd name="connsiteX81" fmla="*/ 4308074 w 6858000"/>
              <a:gd name="connsiteY81" fmla="*/ 6005915 h 6780924"/>
              <a:gd name="connsiteX82" fmla="*/ 4308074 w 6858000"/>
              <a:gd name="connsiteY82" fmla="*/ 6780924 h 6780924"/>
              <a:gd name="connsiteX83" fmla="*/ 3948076 w 6858000"/>
              <a:gd name="connsiteY83" fmla="*/ 6780924 h 6780924"/>
              <a:gd name="connsiteX84" fmla="*/ 3948076 w 6858000"/>
              <a:gd name="connsiteY84" fmla="*/ 6542799 h 6780924"/>
              <a:gd name="connsiteX85" fmla="*/ 3944666 w 6858000"/>
              <a:gd name="connsiteY85" fmla="*/ 6542799 h 6780924"/>
              <a:gd name="connsiteX86" fmla="*/ 3944666 w 6858000"/>
              <a:gd name="connsiteY86" fmla="*/ 6555998 h 6780924"/>
              <a:gd name="connsiteX87" fmla="*/ 3764666 w 6858000"/>
              <a:gd name="connsiteY87" fmla="*/ 6735998 h 6780924"/>
              <a:gd name="connsiteX88" fmla="*/ 3584666 w 6858000"/>
              <a:gd name="connsiteY88" fmla="*/ 6555998 h 6780924"/>
              <a:gd name="connsiteX89" fmla="*/ 3584666 w 6858000"/>
              <a:gd name="connsiteY89" fmla="*/ 6542799 h 6780924"/>
              <a:gd name="connsiteX90" fmla="*/ 3581256 w 6858000"/>
              <a:gd name="connsiteY90" fmla="*/ 6542799 h 6780924"/>
              <a:gd name="connsiteX91" fmla="*/ 3581256 w 6858000"/>
              <a:gd name="connsiteY91" fmla="*/ 6779446 h 6780924"/>
              <a:gd name="connsiteX92" fmla="*/ 3581107 w 6858000"/>
              <a:gd name="connsiteY92" fmla="*/ 6780924 h 6780924"/>
              <a:gd name="connsiteX93" fmla="*/ 3221405 w 6858000"/>
              <a:gd name="connsiteY93" fmla="*/ 6780924 h 6780924"/>
              <a:gd name="connsiteX94" fmla="*/ 3221256 w 6858000"/>
              <a:gd name="connsiteY94" fmla="*/ 6779446 h 6780924"/>
              <a:gd name="connsiteX95" fmla="*/ 3221256 w 6858000"/>
              <a:gd name="connsiteY95" fmla="*/ 6753018 h 6780924"/>
              <a:gd name="connsiteX96" fmla="*/ 3217846 w 6858000"/>
              <a:gd name="connsiteY96" fmla="*/ 6753706 h 6780924"/>
              <a:gd name="connsiteX97" fmla="*/ 3217846 w 6858000"/>
              <a:gd name="connsiteY97" fmla="*/ 6780924 h 6780924"/>
              <a:gd name="connsiteX98" fmla="*/ 2857846 w 6858000"/>
              <a:gd name="connsiteY98" fmla="*/ 6780924 h 6780924"/>
              <a:gd name="connsiteX99" fmla="*/ 2857846 w 6858000"/>
              <a:gd name="connsiteY99" fmla="*/ 6753312 h 6780924"/>
              <a:gd name="connsiteX100" fmla="*/ 2854436 w 6858000"/>
              <a:gd name="connsiteY100" fmla="*/ 6754001 h 6780924"/>
              <a:gd name="connsiteX101" fmla="*/ 2854436 w 6858000"/>
              <a:gd name="connsiteY101" fmla="*/ 6780924 h 6780924"/>
              <a:gd name="connsiteX102" fmla="*/ 2494436 w 6858000"/>
              <a:gd name="connsiteY102" fmla="*/ 6780924 h 6780924"/>
              <a:gd name="connsiteX103" fmla="*/ 2494436 w 6858000"/>
              <a:gd name="connsiteY103" fmla="*/ 6130942 h 6780924"/>
              <a:gd name="connsiteX104" fmla="*/ 2490066 w 6858000"/>
              <a:gd name="connsiteY104" fmla="*/ 6130059 h 6780924"/>
              <a:gd name="connsiteX105" fmla="*/ 2487368 w 6858000"/>
              <a:gd name="connsiteY105" fmla="*/ 6156817 h 6780924"/>
              <a:gd name="connsiteX106" fmla="*/ 2311026 w 6858000"/>
              <a:gd name="connsiteY106" fmla="*/ 6300541 h 6780924"/>
              <a:gd name="connsiteX107" fmla="*/ 2134684 w 6858000"/>
              <a:gd name="connsiteY107" fmla="*/ 6156817 h 6780924"/>
              <a:gd name="connsiteX108" fmla="*/ 2131742 w 6858000"/>
              <a:gd name="connsiteY108" fmla="*/ 6127628 h 6780924"/>
              <a:gd name="connsiteX109" fmla="*/ 2127618 w 6858000"/>
              <a:gd name="connsiteY109" fmla="*/ 6128461 h 6780924"/>
              <a:gd name="connsiteX110" fmla="*/ 2127618 w 6858000"/>
              <a:gd name="connsiteY110" fmla="*/ 6467924 h 6780924"/>
              <a:gd name="connsiteX111" fmla="*/ 1947618 w 6858000"/>
              <a:gd name="connsiteY111" fmla="*/ 6647924 h 6780924"/>
              <a:gd name="connsiteX112" fmla="*/ 1767618 w 6858000"/>
              <a:gd name="connsiteY112" fmla="*/ 6467924 h 6780924"/>
              <a:gd name="connsiteX113" fmla="*/ 1767618 w 6858000"/>
              <a:gd name="connsiteY113" fmla="*/ 5796012 h 6780924"/>
              <a:gd name="connsiteX114" fmla="*/ 1761784 w 6858000"/>
              <a:gd name="connsiteY114" fmla="*/ 5797189 h 6780924"/>
              <a:gd name="connsiteX115" fmla="*/ 1760550 w 6858000"/>
              <a:gd name="connsiteY115" fmla="*/ 5809435 h 6780924"/>
              <a:gd name="connsiteX116" fmla="*/ 1584208 w 6858000"/>
              <a:gd name="connsiteY116" fmla="*/ 5953159 h 6780924"/>
              <a:gd name="connsiteX117" fmla="*/ 1418352 w 6858000"/>
              <a:gd name="connsiteY117" fmla="*/ 5843223 h 6780924"/>
              <a:gd name="connsiteX118" fmla="*/ 1409520 w 6858000"/>
              <a:gd name="connsiteY118" fmla="*/ 5814770 h 6780924"/>
              <a:gd name="connsiteX119" fmla="*/ 1409520 w 6858000"/>
              <a:gd name="connsiteY119" fmla="*/ 6254958 h 6780924"/>
              <a:gd name="connsiteX120" fmla="*/ 1228546 w 6858000"/>
              <a:gd name="connsiteY120" fmla="*/ 6435933 h 6780924"/>
              <a:gd name="connsiteX121" fmla="*/ 1051248 w 6858000"/>
              <a:gd name="connsiteY121" fmla="*/ 6291431 h 6780924"/>
              <a:gd name="connsiteX122" fmla="*/ 1047574 w 6858000"/>
              <a:gd name="connsiteY122" fmla="*/ 6254997 h 6780924"/>
              <a:gd name="connsiteX123" fmla="*/ 1047574 w 6858000"/>
              <a:gd name="connsiteY123" fmla="*/ 6580136 h 6780924"/>
              <a:gd name="connsiteX124" fmla="*/ 866600 w 6858000"/>
              <a:gd name="connsiteY124" fmla="*/ 6761111 h 6780924"/>
              <a:gd name="connsiteX125" fmla="*/ 685625 w 6858000"/>
              <a:gd name="connsiteY125" fmla="*/ 6580136 h 6780924"/>
              <a:gd name="connsiteX126" fmla="*/ 685625 w 6858000"/>
              <a:gd name="connsiteY126" fmla="*/ 6076064 h 6780924"/>
              <a:gd name="connsiteX127" fmla="*/ 683480 w 6858000"/>
              <a:gd name="connsiteY127" fmla="*/ 6097332 h 6780924"/>
              <a:gd name="connsiteX128" fmla="*/ 507138 w 6858000"/>
              <a:gd name="connsiteY128" fmla="*/ 6241056 h 6780924"/>
              <a:gd name="connsiteX129" fmla="*/ 379860 w 6858000"/>
              <a:gd name="connsiteY129" fmla="*/ 6188335 h 6780924"/>
              <a:gd name="connsiteX130" fmla="*/ 352266 w 6858000"/>
              <a:gd name="connsiteY130" fmla="*/ 6147408 h 6780924"/>
              <a:gd name="connsiteX131" fmla="*/ 352266 w 6858000"/>
              <a:gd name="connsiteY131" fmla="*/ 6050281 h 6780924"/>
              <a:gd name="connsiteX132" fmla="*/ 352264 w 6858000"/>
              <a:gd name="connsiteY132" fmla="*/ 6050271 h 6780924"/>
              <a:gd name="connsiteX133" fmla="*/ 352264 w 6858000"/>
              <a:gd name="connsiteY133" fmla="*/ 5788251 h 6780924"/>
              <a:gd name="connsiteX134" fmla="*/ 344945 w 6858000"/>
              <a:gd name="connsiteY134" fmla="*/ 5824500 h 6780924"/>
              <a:gd name="connsiteX135" fmla="*/ 179091 w 6858000"/>
              <a:gd name="connsiteY135" fmla="*/ 5934436 h 6780924"/>
              <a:gd name="connsiteX136" fmla="*/ 2748 w 6858000"/>
              <a:gd name="connsiteY136" fmla="*/ 5790712 h 6780924"/>
              <a:gd name="connsiteX137" fmla="*/ 0 w 6858000"/>
              <a:gd name="connsiteY137" fmla="*/ 5763453 h 6780924"/>
              <a:gd name="connsiteX138" fmla="*/ 0 w 6858000"/>
              <a:gd name="connsiteY138" fmla="*/ 3970142 h 6780924"/>
              <a:gd name="connsiteX139" fmla="*/ 2748 w 6858000"/>
              <a:gd name="connsiteY139" fmla="*/ 3942883 h 6780924"/>
              <a:gd name="connsiteX140" fmla="*/ 179091 w 6858000"/>
              <a:gd name="connsiteY140" fmla="*/ 3799159 h 6780924"/>
              <a:gd name="connsiteX141" fmla="*/ 344945 w 6858000"/>
              <a:gd name="connsiteY141" fmla="*/ 3909095 h 6780924"/>
              <a:gd name="connsiteX142" fmla="*/ 352264 w 6858000"/>
              <a:gd name="connsiteY142" fmla="*/ 3945346 h 6780924"/>
              <a:gd name="connsiteX143" fmla="*/ 352264 w 6858000"/>
              <a:gd name="connsiteY143" fmla="*/ 2869739 h 6780924"/>
              <a:gd name="connsiteX144" fmla="*/ 532264 w 6858000"/>
              <a:gd name="connsiteY144" fmla="*/ 2689739 h 6780924"/>
              <a:gd name="connsiteX145" fmla="*/ 698119 w 6858000"/>
              <a:gd name="connsiteY145" fmla="*/ 2799676 h 6780924"/>
              <a:gd name="connsiteX146" fmla="*/ 707850 w 6858000"/>
              <a:gd name="connsiteY146" fmla="*/ 2847874 h 6780924"/>
              <a:gd name="connsiteX147" fmla="*/ 707850 w 6858000"/>
              <a:gd name="connsiteY147" fmla="*/ 2426905 h 6780924"/>
              <a:gd name="connsiteX148" fmla="*/ 887850 w 6858000"/>
              <a:gd name="connsiteY148" fmla="*/ 2246904 h 6780924"/>
              <a:gd name="connsiteX149" fmla="*/ 1064193 w 6858000"/>
              <a:gd name="connsiteY149" fmla="*/ 2390628 h 6780924"/>
              <a:gd name="connsiteX150" fmla="*/ 1066801 w 6858000"/>
              <a:gd name="connsiteY150" fmla="*/ 2416498 h 6780924"/>
              <a:gd name="connsiteX151" fmla="*/ 1066801 w 6858000"/>
              <a:gd name="connsiteY151" fmla="*/ 1457325 h 6780924"/>
              <a:gd name="connsiteX152" fmla="*/ 1247776 w 6858000"/>
              <a:gd name="connsiteY152" fmla="*/ 1276350 h 6780924"/>
              <a:gd name="connsiteX153" fmla="*/ 1414529 w 6858000"/>
              <a:gd name="connsiteY153" fmla="*/ 1386880 h 6780924"/>
              <a:gd name="connsiteX154" fmla="*/ 1414713 w 6858000"/>
              <a:gd name="connsiteY154" fmla="*/ 1387474 h 6780924"/>
              <a:gd name="connsiteX155" fmla="*/ 1414808 w 6858000"/>
              <a:gd name="connsiteY155" fmla="*/ 1387615 h 6780924"/>
              <a:gd name="connsiteX156" fmla="*/ 1428953 w 6858000"/>
              <a:gd name="connsiteY156" fmla="*/ 1457678 h 6780924"/>
              <a:gd name="connsiteX157" fmla="*/ 1428953 w 6858000"/>
              <a:gd name="connsiteY157" fmla="*/ 1706061 h 6780924"/>
              <a:gd name="connsiteX158" fmla="*/ 1428751 w 6858000"/>
              <a:gd name="connsiteY158" fmla="*/ 1708065 h 6780924"/>
              <a:gd name="connsiteX159" fmla="*/ 1428751 w 6858000"/>
              <a:gd name="connsiteY159" fmla="*/ 2186419 h 6780924"/>
              <a:gd name="connsiteX160" fmla="*/ 1428953 w 6858000"/>
              <a:gd name="connsiteY160" fmla="*/ 2188423 h 6780924"/>
              <a:gd name="connsiteX161" fmla="*/ 1428953 w 6858000"/>
              <a:gd name="connsiteY161" fmla="*/ 2344473 h 6780924"/>
              <a:gd name="connsiteX162" fmla="*/ 1430056 w 6858000"/>
              <a:gd name="connsiteY162" fmla="*/ 2343631 h 6780924"/>
              <a:gd name="connsiteX163" fmla="*/ 1430056 w 6858000"/>
              <a:gd name="connsiteY163" fmla="*/ 1939123 h 6780924"/>
              <a:gd name="connsiteX164" fmla="*/ 1610056 w 6858000"/>
              <a:gd name="connsiteY164" fmla="*/ 1759123 h 6780924"/>
              <a:gd name="connsiteX165" fmla="*/ 1790056 w 6858000"/>
              <a:gd name="connsiteY165" fmla="*/ 1939123 h 6780924"/>
              <a:gd name="connsiteX166" fmla="*/ 1790056 w 6858000"/>
              <a:gd name="connsiteY166" fmla="*/ 2094491 h 6780924"/>
              <a:gd name="connsiteX167" fmla="*/ 1791159 w 6858000"/>
              <a:gd name="connsiteY167" fmla="*/ 2093833 h 6780924"/>
              <a:gd name="connsiteX168" fmla="*/ 1791159 w 6858000"/>
              <a:gd name="connsiteY168" fmla="*/ 452552 h 6780924"/>
              <a:gd name="connsiteX169" fmla="*/ 1971159 w 6858000"/>
              <a:gd name="connsiteY169" fmla="*/ 272552 h 6780924"/>
              <a:gd name="connsiteX170" fmla="*/ 2151159 w 6858000"/>
              <a:gd name="connsiteY170" fmla="*/ 452552 h 6780924"/>
              <a:gd name="connsiteX171" fmla="*/ 2151159 w 6858000"/>
              <a:gd name="connsiteY171" fmla="*/ 1123074 h 6780924"/>
              <a:gd name="connsiteX172" fmla="*/ 2152262 w 6858000"/>
              <a:gd name="connsiteY172" fmla="*/ 1123074 h 6780924"/>
              <a:gd name="connsiteX173" fmla="*/ 2152262 w 6858000"/>
              <a:gd name="connsiteY173" fmla="*/ 1051851 h 6780924"/>
              <a:gd name="connsiteX174" fmla="*/ 2332262 w 6858000"/>
              <a:gd name="connsiteY174" fmla="*/ 871849 h 6780924"/>
              <a:gd name="connsiteX175" fmla="*/ 2512262 w 6858000"/>
              <a:gd name="connsiteY175" fmla="*/ 1051851 h 6780924"/>
              <a:gd name="connsiteX176" fmla="*/ 2512262 w 6858000"/>
              <a:gd name="connsiteY176" fmla="*/ 1786643 h 6780924"/>
              <a:gd name="connsiteX177" fmla="*/ 2524128 w 6858000"/>
              <a:gd name="connsiteY177" fmla="*/ 1783969 h 6780924"/>
              <a:gd name="connsiteX178" fmla="*/ 2524128 w 6858000"/>
              <a:gd name="connsiteY178" fmla="*/ 1685924 h 6780924"/>
              <a:gd name="connsiteX179" fmla="*/ 2705103 w 6858000"/>
              <a:gd name="connsiteY179" fmla="*/ 1504950 h 6780924"/>
              <a:gd name="connsiteX180" fmla="*/ 2886078 w 6858000"/>
              <a:gd name="connsiteY180" fmla="*/ 1685924 h 6780924"/>
              <a:gd name="connsiteX181" fmla="*/ 2886078 w 6858000"/>
              <a:gd name="connsiteY181" fmla="*/ 1708380 h 6780924"/>
              <a:gd name="connsiteX182" fmla="*/ 2902190 w 6858000"/>
              <a:gd name="connsiteY182" fmla="*/ 1706366 h 6780924"/>
              <a:gd name="connsiteX183" fmla="*/ 2902190 w 6858000"/>
              <a:gd name="connsiteY183" fmla="*/ 788060 h 6780924"/>
              <a:gd name="connsiteX184" fmla="*/ 3082188 w 6858000"/>
              <a:gd name="connsiteY184" fmla="*/ 608060 h 6780924"/>
              <a:gd name="connsiteX185" fmla="*/ 3262188 w 6858000"/>
              <a:gd name="connsiteY185" fmla="*/ 788060 h 6780924"/>
              <a:gd name="connsiteX186" fmla="*/ 3262188 w 6858000"/>
              <a:gd name="connsiteY186" fmla="*/ 1123074 h 6780924"/>
              <a:gd name="connsiteX187" fmla="*/ 3272303 w 6858000"/>
              <a:gd name="connsiteY187" fmla="*/ 1123074 h 6780924"/>
              <a:gd name="connsiteX188" fmla="*/ 3279744 w 6858000"/>
              <a:gd name="connsiteY188" fmla="*/ 1086219 h 6780924"/>
              <a:gd name="connsiteX189" fmla="*/ 3445598 w 6858000"/>
              <a:gd name="connsiteY189" fmla="*/ 976284 h 6780924"/>
              <a:gd name="connsiteX190" fmla="*/ 3611453 w 6858000"/>
              <a:gd name="connsiteY190" fmla="*/ 1086219 h 6780924"/>
              <a:gd name="connsiteX191" fmla="*/ 3618893 w 6858000"/>
              <a:gd name="connsiteY191" fmla="*/ 1123074 h 6780924"/>
              <a:gd name="connsiteX192" fmla="*/ 3629008 w 6858000"/>
              <a:gd name="connsiteY192" fmla="*/ 1123074 h 6780924"/>
              <a:gd name="connsiteX193" fmla="*/ 3629008 w 6858000"/>
              <a:gd name="connsiteY193" fmla="*/ 932835 h 6780924"/>
              <a:gd name="connsiteX194" fmla="*/ 3809008 w 6858000"/>
              <a:gd name="connsiteY194" fmla="*/ 752835 h 6780924"/>
              <a:gd name="connsiteX195" fmla="*/ 3989008 w 6858000"/>
              <a:gd name="connsiteY195" fmla="*/ 932835 h 6780924"/>
              <a:gd name="connsiteX196" fmla="*/ 3989008 w 6858000"/>
              <a:gd name="connsiteY196" fmla="*/ 959263 h 6780924"/>
              <a:gd name="connsiteX197" fmla="*/ 3992418 w 6858000"/>
              <a:gd name="connsiteY197" fmla="*/ 958575 h 6780924"/>
              <a:gd name="connsiteX198" fmla="*/ 3992418 w 6858000"/>
              <a:gd name="connsiteY198" fmla="*/ 229104 h 6780924"/>
              <a:gd name="connsiteX199" fmla="*/ 4172418 w 6858000"/>
              <a:gd name="connsiteY199" fmla="*/ 49104 h 6780924"/>
              <a:gd name="connsiteX200" fmla="*/ 3082188 w 6858000"/>
              <a:gd name="connsiteY200" fmla="*/ 0 h 6780924"/>
              <a:gd name="connsiteX201" fmla="*/ 3262188 w 6858000"/>
              <a:gd name="connsiteY201" fmla="*/ 180000 h 6780924"/>
              <a:gd name="connsiteX202" fmla="*/ 3262188 w 6858000"/>
              <a:gd name="connsiteY202" fmla="*/ 332390 h 6780924"/>
              <a:gd name="connsiteX203" fmla="*/ 3082188 w 6858000"/>
              <a:gd name="connsiteY203" fmla="*/ 512390 h 6780924"/>
              <a:gd name="connsiteX204" fmla="*/ 2902190 w 6858000"/>
              <a:gd name="connsiteY204" fmla="*/ 332390 h 6780924"/>
              <a:gd name="connsiteX205" fmla="*/ 2902190 w 6858000"/>
              <a:gd name="connsiteY205" fmla="*/ 180000 h 6780924"/>
              <a:gd name="connsiteX206" fmla="*/ 3082188 w 6858000"/>
              <a:gd name="connsiteY206" fmla="*/ 0 h 678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6858000" h="6780924">
                <a:moveTo>
                  <a:pt x="4899238" y="480718"/>
                </a:moveTo>
                <a:cubicBezTo>
                  <a:pt x="4998650" y="480718"/>
                  <a:pt x="5079238" y="561307"/>
                  <a:pt x="5079238" y="660719"/>
                </a:cubicBezTo>
                <a:lnTo>
                  <a:pt x="5079238" y="813109"/>
                </a:lnTo>
                <a:cubicBezTo>
                  <a:pt x="5079238" y="912519"/>
                  <a:pt x="4998650" y="993109"/>
                  <a:pt x="4899238" y="993109"/>
                </a:cubicBezTo>
                <a:cubicBezTo>
                  <a:pt x="4799828" y="993109"/>
                  <a:pt x="4719238" y="912519"/>
                  <a:pt x="4719238" y="813109"/>
                </a:cubicBezTo>
                <a:lnTo>
                  <a:pt x="4719238" y="660719"/>
                </a:lnTo>
                <a:cubicBezTo>
                  <a:pt x="4719238" y="561307"/>
                  <a:pt x="4799828" y="480718"/>
                  <a:pt x="4899238" y="480718"/>
                </a:cubicBezTo>
                <a:close/>
                <a:moveTo>
                  <a:pt x="4172418" y="49104"/>
                </a:moveTo>
                <a:cubicBezTo>
                  <a:pt x="4271828" y="49104"/>
                  <a:pt x="4352418" y="129694"/>
                  <a:pt x="4352418" y="229104"/>
                </a:cubicBezTo>
                <a:lnTo>
                  <a:pt x="4352418" y="958969"/>
                </a:lnTo>
                <a:lnTo>
                  <a:pt x="4355828" y="958280"/>
                </a:lnTo>
                <a:lnTo>
                  <a:pt x="4355828" y="910422"/>
                </a:lnTo>
                <a:cubicBezTo>
                  <a:pt x="4355828" y="811012"/>
                  <a:pt x="4436416" y="730422"/>
                  <a:pt x="4535826" y="730422"/>
                </a:cubicBezTo>
                <a:cubicBezTo>
                  <a:pt x="4635238" y="730422"/>
                  <a:pt x="4715828" y="811012"/>
                  <a:pt x="4715828" y="910422"/>
                </a:cubicBezTo>
                <a:lnTo>
                  <a:pt x="4715828" y="1581340"/>
                </a:lnTo>
                <a:lnTo>
                  <a:pt x="4720198" y="1582222"/>
                </a:lnTo>
                <a:lnTo>
                  <a:pt x="4722896" y="1555465"/>
                </a:lnTo>
                <a:cubicBezTo>
                  <a:pt x="4739680" y="1473443"/>
                  <a:pt x="4812252" y="1411741"/>
                  <a:pt x="4899238" y="1411741"/>
                </a:cubicBezTo>
                <a:cubicBezTo>
                  <a:pt x="4986222" y="1411741"/>
                  <a:pt x="5058796" y="1473443"/>
                  <a:pt x="5075580" y="1555465"/>
                </a:cubicBezTo>
                <a:lnTo>
                  <a:pt x="5078522" y="1584654"/>
                </a:lnTo>
                <a:lnTo>
                  <a:pt x="5082646" y="1583821"/>
                </a:lnTo>
                <a:lnTo>
                  <a:pt x="5082646" y="1244357"/>
                </a:lnTo>
                <a:cubicBezTo>
                  <a:pt x="5082646" y="1144948"/>
                  <a:pt x="5163236" y="1064357"/>
                  <a:pt x="5262646" y="1064357"/>
                </a:cubicBezTo>
                <a:cubicBezTo>
                  <a:pt x="5362058" y="1064357"/>
                  <a:pt x="5442646" y="1144948"/>
                  <a:pt x="5442646" y="1244357"/>
                </a:cubicBezTo>
                <a:lnTo>
                  <a:pt x="5442646" y="1916269"/>
                </a:lnTo>
                <a:lnTo>
                  <a:pt x="5448480" y="1915093"/>
                </a:lnTo>
                <a:lnTo>
                  <a:pt x="5449714" y="1902847"/>
                </a:lnTo>
                <a:cubicBezTo>
                  <a:pt x="5466498" y="1820824"/>
                  <a:pt x="5539072" y="1759123"/>
                  <a:pt x="5626056" y="1759123"/>
                </a:cubicBezTo>
                <a:cubicBezTo>
                  <a:pt x="5700616" y="1759123"/>
                  <a:pt x="5764586" y="1804454"/>
                  <a:pt x="5791912" y="1869059"/>
                </a:cubicBezTo>
                <a:lnTo>
                  <a:pt x="5800744" y="1897511"/>
                </a:lnTo>
                <a:lnTo>
                  <a:pt x="5800744" y="1457324"/>
                </a:lnTo>
                <a:cubicBezTo>
                  <a:pt x="5800744" y="1357374"/>
                  <a:pt x="5881768" y="1276349"/>
                  <a:pt x="5981718" y="1276349"/>
                </a:cubicBezTo>
                <a:cubicBezTo>
                  <a:pt x="6069174" y="1276349"/>
                  <a:pt x="6142142" y="1338383"/>
                  <a:pt x="6159016" y="1420851"/>
                </a:cubicBezTo>
                <a:lnTo>
                  <a:pt x="6162690" y="1457285"/>
                </a:lnTo>
                <a:lnTo>
                  <a:pt x="6162690" y="1132146"/>
                </a:lnTo>
                <a:cubicBezTo>
                  <a:pt x="6162690" y="1032196"/>
                  <a:pt x="6243714" y="951170"/>
                  <a:pt x="6343664" y="951170"/>
                </a:cubicBezTo>
                <a:cubicBezTo>
                  <a:pt x="6443614" y="951170"/>
                  <a:pt x="6524640" y="1032196"/>
                  <a:pt x="6524640" y="1132146"/>
                </a:cubicBezTo>
                <a:lnTo>
                  <a:pt x="6524640" y="1636217"/>
                </a:lnTo>
                <a:lnTo>
                  <a:pt x="6526784" y="1614950"/>
                </a:lnTo>
                <a:cubicBezTo>
                  <a:pt x="6543568" y="1532926"/>
                  <a:pt x="6616142" y="1471226"/>
                  <a:pt x="6703126" y="1471226"/>
                </a:cubicBezTo>
                <a:cubicBezTo>
                  <a:pt x="6752830" y="1471226"/>
                  <a:pt x="6797830" y="1491374"/>
                  <a:pt x="6830404" y="1523946"/>
                </a:cubicBezTo>
                <a:lnTo>
                  <a:pt x="6857998" y="1564874"/>
                </a:lnTo>
                <a:lnTo>
                  <a:pt x="6857998" y="4674715"/>
                </a:lnTo>
                <a:lnTo>
                  <a:pt x="6858000" y="4674715"/>
                </a:lnTo>
                <a:lnTo>
                  <a:pt x="6858000" y="4842542"/>
                </a:lnTo>
                <a:cubicBezTo>
                  <a:pt x="6858000" y="4941953"/>
                  <a:pt x="6777411" y="5022542"/>
                  <a:pt x="6678000" y="5022542"/>
                </a:cubicBezTo>
                <a:cubicBezTo>
                  <a:pt x="6603442" y="5022542"/>
                  <a:pt x="6539471" y="4977210"/>
                  <a:pt x="6512145" y="4912606"/>
                </a:cubicBezTo>
                <a:lnTo>
                  <a:pt x="6502414" y="4864407"/>
                </a:lnTo>
                <a:lnTo>
                  <a:pt x="6502414" y="5285377"/>
                </a:lnTo>
                <a:cubicBezTo>
                  <a:pt x="6502414" y="5384788"/>
                  <a:pt x="6421825" y="5465377"/>
                  <a:pt x="6322414" y="5465377"/>
                </a:cubicBezTo>
                <a:cubicBezTo>
                  <a:pt x="6235430" y="5465377"/>
                  <a:pt x="6162855" y="5403676"/>
                  <a:pt x="6146071" y="5321653"/>
                </a:cubicBezTo>
                <a:lnTo>
                  <a:pt x="6143463" y="5295783"/>
                </a:lnTo>
                <a:lnTo>
                  <a:pt x="6143463" y="6254957"/>
                </a:lnTo>
                <a:cubicBezTo>
                  <a:pt x="6143463" y="6354907"/>
                  <a:pt x="6062438" y="6435932"/>
                  <a:pt x="5962488" y="6435932"/>
                </a:cubicBezTo>
                <a:cubicBezTo>
                  <a:pt x="5887526" y="6435932"/>
                  <a:pt x="5823208" y="6390355"/>
                  <a:pt x="5795735" y="6325401"/>
                </a:cubicBezTo>
                <a:lnTo>
                  <a:pt x="5795551" y="6324808"/>
                </a:lnTo>
                <a:lnTo>
                  <a:pt x="5795456" y="6324667"/>
                </a:lnTo>
                <a:cubicBezTo>
                  <a:pt x="5786348" y="6303133"/>
                  <a:pt x="5781311" y="6279456"/>
                  <a:pt x="5781311" y="6254603"/>
                </a:cubicBezTo>
                <a:lnTo>
                  <a:pt x="5781311" y="6006221"/>
                </a:lnTo>
                <a:lnTo>
                  <a:pt x="5781513" y="6004217"/>
                </a:lnTo>
                <a:lnTo>
                  <a:pt x="5781513" y="5761749"/>
                </a:lnTo>
                <a:lnTo>
                  <a:pt x="5780208" y="5761749"/>
                </a:lnTo>
                <a:lnTo>
                  <a:pt x="5780208" y="5773159"/>
                </a:lnTo>
                <a:cubicBezTo>
                  <a:pt x="5780208" y="5872570"/>
                  <a:pt x="5699619" y="5953159"/>
                  <a:pt x="5600208" y="5953159"/>
                </a:cubicBezTo>
                <a:cubicBezTo>
                  <a:pt x="5500797" y="5953159"/>
                  <a:pt x="5420208" y="5872570"/>
                  <a:pt x="5420208" y="5773159"/>
                </a:cubicBezTo>
                <a:lnTo>
                  <a:pt x="5420208" y="5761749"/>
                </a:lnTo>
                <a:lnTo>
                  <a:pt x="5419105" y="5761749"/>
                </a:lnTo>
                <a:lnTo>
                  <a:pt x="5419105" y="6780924"/>
                </a:lnTo>
                <a:lnTo>
                  <a:pt x="5229225" y="6780924"/>
                </a:lnTo>
                <a:lnTo>
                  <a:pt x="5059105" y="6780924"/>
                </a:lnTo>
                <a:lnTo>
                  <a:pt x="5009857" y="6780924"/>
                </a:lnTo>
                <a:lnTo>
                  <a:pt x="4857750" y="6780924"/>
                </a:lnTo>
                <a:lnTo>
                  <a:pt x="4746147" y="6780924"/>
                </a:lnTo>
                <a:lnTo>
                  <a:pt x="4712147" y="6730496"/>
                </a:lnTo>
                <a:cubicBezTo>
                  <a:pt x="4703039" y="6708961"/>
                  <a:pt x="4698002" y="6685284"/>
                  <a:pt x="4698002" y="6660431"/>
                </a:cubicBezTo>
                <a:lnTo>
                  <a:pt x="4698002" y="5925639"/>
                </a:lnTo>
                <a:lnTo>
                  <a:pt x="4686136" y="5928313"/>
                </a:lnTo>
                <a:lnTo>
                  <a:pt x="4686136" y="6026357"/>
                </a:lnTo>
                <a:cubicBezTo>
                  <a:pt x="4686136" y="6126307"/>
                  <a:pt x="4605111" y="6207332"/>
                  <a:pt x="4505161" y="6207332"/>
                </a:cubicBezTo>
                <a:cubicBezTo>
                  <a:pt x="4405211" y="6207332"/>
                  <a:pt x="4324186" y="6126307"/>
                  <a:pt x="4324186" y="6026357"/>
                </a:cubicBezTo>
                <a:lnTo>
                  <a:pt x="4324186" y="6003902"/>
                </a:lnTo>
                <a:lnTo>
                  <a:pt x="4308074" y="6005915"/>
                </a:lnTo>
                <a:lnTo>
                  <a:pt x="4308074" y="6780924"/>
                </a:lnTo>
                <a:lnTo>
                  <a:pt x="3948076" y="6780924"/>
                </a:lnTo>
                <a:lnTo>
                  <a:pt x="3948076" y="6542799"/>
                </a:lnTo>
                <a:lnTo>
                  <a:pt x="3944666" y="6542799"/>
                </a:lnTo>
                <a:lnTo>
                  <a:pt x="3944666" y="6555998"/>
                </a:lnTo>
                <a:cubicBezTo>
                  <a:pt x="3944666" y="6655409"/>
                  <a:pt x="3864076" y="6735998"/>
                  <a:pt x="3764666" y="6735998"/>
                </a:cubicBezTo>
                <a:cubicBezTo>
                  <a:pt x="3665254" y="6735998"/>
                  <a:pt x="3584666" y="6655409"/>
                  <a:pt x="3584666" y="6555998"/>
                </a:cubicBezTo>
                <a:lnTo>
                  <a:pt x="3584666" y="6542799"/>
                </a:lnTo>
                <a:lnTo>
                  <a:pt x="3581256" y="6542799"/>
                </a:lnTo>
                <a:lnTo>
                  <a:pt x="3581256" y="6779446"/>
                </a:lnTo>
                <a:lnTo>
                  <a:pt x="3581107" y="6780924"/>
                </a:lnTo>
                <a:lnTo>
                  <a:pt x="3221405" y="6780924"/>
                </a:lnTo>
                <a:lnTo>
                  <a:pt x="3221256" y="6779446"/>
                </a:lnTo>
                <a:lnTo>
                  <a:pt x="3221256" y="6753018"/>
                </a:lnTo>
                <a:lnTo>
                  <a:pt x="3217846" y="6753706"/>
                </a:lnTo>
                <a:lnTo>
                  <a:pt x="3217846" y="6780924"/>
                </a:lnTo>
                <a:lnTo>
                  <a:pt x="2857846" y="6780924"/>
                </a:lnTo>
                <a:lnTo>
                  <a:pt x="2857846" y="6753312"/>
                </a:lnTo>
                <a:lnTo>
                  <a:pt x="2854436" y="6754001"/>
                </a:lnTo>
                <a:lnTo>
                  <a:pt x="2854436" y="6780924"/>
                </a:lnTo>
                <a:lnTo>
                  <a:pt x="2494436" y="6780924"/>
                </a:lnTo>
                <a:lnTo>
                  <a:pt x="2494436" y="6130942"/>
                </a:lnTo>
                <a:lnTo>
                  <a:pt x="2490066" y="6130059"/>
                </a:lnTo>
                <a:lnTo>
                  <a:pt x="2487368" y="6156817"/>
                </a:lnTo>
                <a:cubicBezTo>
                  <a:pt x="2470584" y="6238839"/>
                  <a:pt x="2398012" y="6300541"/>
                  <a:pt x="2311026" y="6300541"/>
                </a:cubicBezTo>
                <a:cubicBezTo>
                  <a:pt x="2224043" y="6300541"/>
                  <a:pt x="2151468" y="6238839"/>
                  <a:pt x="2134684" y="6156817"/>
                </a:cubicBezTo>
                <a:lnTo>
                  <a:pt x="2131742" y="6127628"/>
                </a:lnTo>
                <a:lnTo>
                  <a:pt x="2127618" y="6128461"/>
                </a:lnTo>
                <a:lnTo>
                  <a:pt x="2127618" y="6467924"/>
                </a:lnTo>
                <a:cubicBezTo>
                  <a:pt x="2127618" y="6567334"/>
                  <a:pt x="2047028" y="6647924"/>
                  <a:pt x="1947618" y="6647924"/>
                </a:cubicBezTo>
                <a:cubicBezTo>
                  <a:pt x="1848206" y="6647924"/>
                  <a:pt x="1767618" y="6567334"/>
                  <a:pt x="1767618" y="6467924"/>
                </a:cubicBezTo>
                <a:lnTo>
                  <a:pt x="1767618" y="5796012"/>
                </a:lnTo>
                <a:lnTo>
                  <a:pt x="1761784" y="5797189"/>
                </a:lnTo>
                <a:lnTo>
                  <a:pt x="1760550" y="5809435"/>
                </a:lnTo>
                <a:cubicBezTo>
                  <a:pt x="1743766" y="5891458"/>
                  <a:pt x="1671192" y="5953159"/>
                  <a:pt x="1584208" y="5953159"/>
                </a:cubicBezTo>
                <a:cubicBezTo>
                  <a:pt x="1509649" y="5953159"/>
                  <a:pt x="1445678" y="5907827"/>
                  <a:pt x="1418352" y="5843223"/>
                </a:cubicBezTo>
                <a:lnTo>
                  <a:pt x="1409520" y="5814770"/>
                </a:lnTo>
                <a:lnTo>
                  <a:pt x="1409520" y="6254958"/>
                </a:lnTo>
                <a:cubicBezTo>
                  <a:pt x="1409520" y="6354908"/>
                  <a:pt x="1328496" y="6435933"/>
                  <a:pt x="1228546" y="6435933"/>
                </a:cubicBezTo>
                <a:cubicBezTo>
                  <a:pt x="1141090" y="6435933"/>
                  <a:pt x="1068122" y="6373898"/>
                  <a:pt x="1051248" y="6291431"/>
                </a:cubicBezTo>
                <a:lnTo>
                  <a:pt x="1047574" y="6254997"/>
                </a:lnTo>
                <a:lnTo>
                  <a:pt x="1047574" y="6580136"/>
                </a:lnTo>
                <a:cubicBezTo>
                  <a:pt x="1047574" y="6680086"/>
                  <a:pt x="966550" y="6761111"/>
                  <a:pt x="866600" y="6761111"/>
                </a:cubicBezTo>
                <a:cubicBezTo>
                  <a:pt x="766650" y="6761111"/>
                  <a:pt x="685625" y="6680086"/>
                  <a:pt x="685625" y="6580136"/>
                </a:cubicBezTo>
                <a:lnTo>
                  <a:pt x="685625" y="6076064"/>
                </a:lnTo>
                <a:lnTo>
                  <a:pt x="683480" y="6097332"/>
                </a:lnTo>
                <a:cubicBezTo>
                  <a:pt x="666696" y="6179355"/>
                  <a:pt x="594123" y="6241056"/>
                  <a:pt x="507138" y="6241056"/>
                </a:cubicBezTo>
                <a:cubicBezTo>
                  <a:pt x="457434" y="6241056"/>
                  <a:pt x="412434" y="6220908"/>
                  <a:pt x="379860" y="6188335"/>
                </a:cubicBezTo>
                <a:lnTo>
                  <a:pt x="352266" y="6147408"/>
                </a:lnTo>
                <a:lnTo>
                  <a:pt x="352266" y="6050281"/>
                </a:lnTo>
                <a:lnTo>
                  <a:pt x="352264" y="6050271"/>
                </a:lnTo>
                <a:lnTo>
                  <a:pt x="352264" y="5788251"/>
                </a:lnTo>
                <a:lnTo>
                  <a:pt x="344945" y="5824500"/>
                </a:lnTo>
                <a:cubicBezTo>
                  <a:pt x="317620" y="5889105"/>
                  <a:pt x="253649" y="5934436"/>
                  <a:pt x="179091" y="5934436"/>
                </a:cubicBezTo>
                <a:cubicBezTo>
                  <a:pt x="92106" y="5934436"/>
                  <a:pt x="19532" y="5872735"/>
                  <a:pt x="2748" y="5790712"/>
                </a:cubicBezTo>
                <a:lnTo>
                  <a:pt x="0" y="5763453"/>
                </a:lnTo>
                <a:lnTo>
                  <a:pt x="0" y="3970142"/>
                </a:lnTo>
                <a:lnTo>
                  <a:pt x="2748" y="3942883"/>
                </a:lnTo>
                <a:cubicBezTo>
                  <a:pt x="19532" y="3860860"/>
                  <a:pt x="92106" y="3799159"/>
                  <a:pt x="179091" y="3799159"/>
                </a:cubicBezTo>
                <a:cubicBezTo>
                  <a:pt x="253649" y="3799159"/>
                  <a:pt x="317620" y="3844491"/>
                  <a:pt x="344945" y="3909095"/>
                </a:cubicBezTo>
                <a:lnTo>
                  <a:pt x="352264" y="3945346"/>
                </a:lnTo>
                <a:lnTo>
                  <a:pt x="352264" y="2869739"/>
                </a:lnTo>
                <a:cubicBezTo>
                  <a:pt x="352264" y="2770328"/>
                  <a:pt x="432853" y="2689739"/>
                  <a:pt x="532264" y="2689739"/>
                </a:cubicBezTo>
                <a:cubicBezTo>
                  <a:pt x="606822" y="2689739"/>
                  <a:pt x="670793" y="2735072"/>
                  <a:pt x="698119" y="2799676"/>
                </a:cubicBezTo>
                <a:lnTo>
                  <a:pt x="707850" y="2847874"/>
                </a:lnTo>
                <a:lnTo>
                  <a:pt x="707850" y="2426905"/>
                </a:lnTo>
                <a:cubicBezTo>
                  <a:pt x="707850" y="2327493"/>
                  <a:pt x="788439" y="2246904"/>
                  <a:pt x="887850" y="2246904"/>
                </a:cubicBezTo>
                <a:cubicBezTo>
                  <a:pt x="974834" y="2246904"/>
                  <a:pt x="1047409" y="2308606"/>
                  <a:pt x="1064193" y="2390628"/>
                </a:cubicBezTo>
                <a:lnTo>
                  <a:pt x="1066801" y="2416498"/>
                </a:lnTo>
                <a:lnTo>
                  <a:pt x="1066801" y="1457325"/>
                </a:lnTo>
                <a:cubicBezTo>
                  <a:pt x="1066801" y="1357374"/>
                  <a:pt x="1147826" y="1276350"/>
                  <a:pt x="1247776" y="1276350"/>
                </a:cubicBezTo>
                <a:cubicBezTo>
                  <a:pt x="1322738" y="1276350"/>
                  <a:pt x="1387056" y="1321927"/>
                  <a:pt x="1414529" y="1386880"/>
                </a:cubicBezTo>
                <a:lnTo>
                  <a:pt x="1414713" y="1387474"/>
                </a:lnTo>
                <a:lnTo>
                  <a:pt x="1414808" y="1387615"/>
                </a:lnTo>
                <a:cubicBezTo>
                  <a:pt x="1423916" y="1409148"/>
                  <a:pt x="1428953" y="1432825"/>
                  <a:pt x="1428953" y="1457678"/>
                </a:cubicBezTo>
                <a:lnTo>
                  <a:pt x="1428953" y="1706061"/>
                </a:lnTo>
                <a:lnTo>
                  <a:pt x="1428751" y="1708065"/>
                </a:lnTo>
                <a:lnTo>
                  <a:pt x="1428751" y="2186419"/>
                </a:lnTo>
                <a:lnTo>
                  <a:pt x="1428953" y="2188423"/>
                </a:lnTo>
                <a:lnTo>
                  <a:pt x="1428953" y="2344473"/>
                </a:lnTo>
                <a:lnTo>
                  <a:pt x="1430056" y="2343631"/>
                </a:lnTo>
                <a:lnTo>
                  <a:pt x="1430056" y="1939123"/>
                </a:lnTo>
                <a:cubicBezTo>
                  <a:pt x="1430056" y="1839712"/>
                  <a:pt x="1510645" y="1759123"/>
                  <a:pt x="1610056" y="1759123"/>
                </a:cubicBezTo>
                <a:cubicBezTo>
                  <a:pt x="1709467" y="1759123"/>
                  <a:pt x="1790056" y="1839712"/>
                  <a:pt x="1790056" y="1939123"/>
                </a:cubicBezTo>
                <a:lnTo>
                  <a:pt x="1790056" y="2094491"/>
                </a:lnTo>
                <a:lnTo>
                  <a:pt x="1791159" y="2093833"/>
                </a:lnTo>
                <a:lnTo>
                  <a:pt x="1791159" y="452552"/>
                </a:lnTo>
                <a:cubicBezTo>
                  <a:pt x="1791159" y="353142"/>
                  <a:pt x="1871748" y="272552"/>
                  <a:pt x="1971159" y="272552"/>
                </a:cubicBezTo>
                <a:cubicBezTo>
                  <a:pt x="2070570" y="272552"/>
                  <a:pt x="2151159" y="353142"/>
                  <a:pt x="2151159" y="452552"/>
                </a:cubicBezTo>
                <a:lnTo>
                  <a:pt x="2151159" y="1123074"/>
                </a:lnTo>
                <a:lnTo>
                  <a:pt x="2152262" y="1123074"/>
                </a:lnTo>
                <a:lnTo>
                  <a:pt x="2152262" y="1051851"/>
                </a:lnTo>
                <a:cubicBezTo>
                  <a:pt x="2152262" y="952438"/>
                  <a:pt x="2232851" y="871849"/>
                  <a:pt x="2332262" y="871849"/>
                </a:cubicBezTo>
                <a:cubicBezTo>
                  <a:pt x="2431673" y="871849"/>
                  <a:pt x="2512262" y="952438"/>
                  <a:pt x="2512262" y="1051851"/>
                </a:cubicBezTo>
                <a:lnTo>
                  <a:pt x="2512262" y="1786643"/>
                </a:lnTo>
                <a:lnTo>
                  <a:pt x="2524128" y="1783969"/>
                </a:lnTo>
                <a:lnTo>
                  <a:pt x="2524128" y="1685924"/>
                </a:lnTo>
                <a:cubicBezTo>
                  <a:pt x="2524128" y="1585975"/>
                  <a:pt x="2605153" y="1504950"/>
                  <a:pt x="2705103" y="1504950"/>
                </a:cubicBezTo>
                <a:cubicBezTo>
                  <a:pt x="2805053" y="1504950"/>
                  <a:pt x="2886078" y="1585975"/>
                  <a:pt x="2886078" y="1685924"/>
                </a:cubicBezTo>
                <a:lnTo>
                  <a:pt x="2886078" y="1708380"/>
                </a:lnTo>
                <a:lnTo>
                  <a:pt x="2902190" y="1706366"/>
                </a:lnTo>
                <a:lnTo>
                  <a:pt x="2902190" y="788060"/>
                </a:lnTo>
                <a:cubicBezTo>
                  <a:pt x="2902190" y="688649"/>
                  <a:pt x="2982779" y="608060"/>
                  <a:pt x="3082188" y="608060"/>
                </a:cubicBezTo>
                <a:cubicBezTo>
                  <a:pt x="3181600" y="608060"/>
                  <a:pt x="3262188" y="688649"/>
                  <a:pt x="3262188" y="788060"/>
                </a:cubicBezTo>
                <a:lnTo>
                  <a:pt x="3262188" y="1123074"/>
                </a:lnTo>
                <a:lnTo>
                  <a:pt x="3272303" y="1123074"/>
                </a:lnTo>
                <a:lnTo>
                  <a:pt x="3279744" y="1086219"/>
                </a:lnTo>
                <a:cubicBezTo>
                  <a:pt x="3307069" y="1021615"/>
                  <a:pt x="3371041" y="976284"/>
                  <a:pt x="3445598" y="976284"/>
                </a:cubicBezTo>
                <a:cubicBezTo>
                  <a:pt x="3520157" y="976284"/>
                  <a:pt x="3584127" y="1021615"/>
                  <a:pt x="3611453" y="1086219"/>
                </a:cubicBezTo>
                <a:lnTo>
                  <a:pt x="3618893" y="1123074"/>
                </a:lnTo>
                <a:lnTo>
                  <a:pt x="3629008" y="1123074"/>
                </a:lnTo>
                <a:lnTo>
                  <a:pt x="3629008" y="932835"/>
                </a:lnTo>
                <a:cubicBezTo>
                  <a:pt x="3629008" y="833424"/>
                  <a:pt x="3709596" y="752835"/>
                  <a:pt x="3809008" y="752835"/>
                </a:cubicBezTo>
                <a:cubicBezTo>
                  <a:pt x="3908418" y="752835"/>
                  <a:pt x="3989008" y="833424"/>
                  <a:pt x="3989008" y="932835"/>
                </a:cubicBezTo>
                <a:lnTo>
                  <a:pt x="3989008" y="959263"/>
                </a:lnTo>
                <a:lnTo>
                  <a:pt x="3992418" y="958575"/>
                </a:lnTo>
                <a:lnTo>
                  <a:pt x="3992418" y="229104"/>
                </a:lnTo>
                <a:cubicBezTo>
                  <a:pt x="3992418" y="129694"/>
                  <a:pt x="4073006" y="49104"/>
                  <a:pt x="4172418" y="49104"/>
                </a:cubicBezTo>
                <a:close/>
                <a:moveTo>
                  <a:pt x="3082188" y="0"/>
                </a:moveTo>
                <a:cubicBezTo>
                  <a:pt x="3181600" y="0"/>
                  <a:pt x="3262188" y="80590"/>
                  <a:pt x="3262188" y="180000"/>
                </a:cubicBezTo>
                <a:lnTo>
                  <a:pt x="3262188" y="332390"/>
                </a:lnTo>
                <a:cubicBezTo>
                  <a:pt x="3262188" y="431802"/>
                  <a:pt x="3181600" y="512390"/>
                  <a:pt x="3082188" y="512390"/>
                </a:cubicBezTo>
                <a:cubicBezTo>
                  <a:pt x="2982779" y="512390"/>
                  <a:pt x="2902190" y="431802"/>
                  <a:pt x="2902190" y="332390"/>
                </a:cubicBezTo>
                <a:lnTo>
                  <a:pt x="2902190" y="180000"/>
                </a:lnTo>
                <a:cubicBezTo>
                  <a:pt x="2902190" y="80590"/>
                  <a:pt x="2982779" y="0"/>
                  <a:pt x="3082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7770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248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860136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123478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1131592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52" y="1362297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691075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208255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35368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611907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5857303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F4C67A-16CF-4A87-952C-7DC81D7DC0EA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latin typeface="Arial" pitchFamily="34" charset="0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84848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1D701F7-6536-4EA0-BC87-9BB13963D926}"/>
              </a:ext>
            </a:extLst>
          </p:cNvPr>
          <p:cNvSpPr/>
          <p:nvPr userDrawn="1"/>
        </p:nvSpPr>
        <p:spPr>
          <a:xfrm>
            <a:off x="1" y="2362200"/>
            <a:ext cx="9143999" cy="213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F0F9403A-8AFF-4B2B-B648-FF5CBFC9A8B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4150522" y="3"/>
            <a:ext cx="4993480" cy="6857999"/>
          </a:xfrm>
          <a:custGeom>
            <a:avLst/>
            <a:gdLst>
              <a:gd name="connsiteX0" fmla="*/ 2362199 w 6657973"/>
              <a:gd name="connsiteY0" fmla="*/ 0 h 6857999"/>
              <a:gd name="connsiteX1" fmla="*/ 6657973 w 6657973"/>
              <a:gd name="connsiteY1" fmla="*/ 0 h 6857999"/>
              <a:gd name="connsiteX2" fmla="*/ 6657973 w 6657973"/>
              <a:gd name="connsiteY2" fmla="*/ 3630706 h 6857999"/>
              <a:gd name="connsiteX3" fmla="*/ 6657972 w 6657973"/>
              <a:gd name="connsiteY3" fmla="*/ 6857999 h 6857999"/>
              <a:gd name="connsiteX4" fmla="*/ 2362198 w 6657973"/>
              <a:gd name="connsiteY4" fmla="*/ 6857999 h 6857999"/>
              <a:gd name="connsiteX5" fmla="*/ 2362198 w 6657973"/>
              <a:gd name="connsiteY5" fmla="*/ 6857999 h 6857999"/>
              <a:gd name="connsiteX6" fmla="*/ 0 w 6657973"/>
              <a:gd name="connsiteY6" fmla="*/ 343853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7973" h="6857999">
                <a:moveTo>
                  <a:pt x="2362199" y="0"/>
                </a:moveTo>
                <a:lnTo>
                  <a:pt x="6657973" y="0"/>
                </a:lnTo>
                <a:lnTo>
                  <a:pt x="6657973" y="3630706"/>
                </a:lnTo>
                <a:lnTo>
                  <a:pt x="6657972" y="6857999"/>
                </a:lnTo>
                <a:lnTo>
                  <a:pt x="2362198" y="6857999"/>
                </a:lnTo>
                <a:lnTo>
                  <a:pt x="2362198" y="6857999"/>
                </a:lnTo>
                <a:lnTo>
                  <a:pt x="0" y="34385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43870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3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036" y="1815152"/>
            <a:ext cx="7902054" cy="4311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982903" y="6558181"/>
            <a:ext cx="3223688" cy="3048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CONFIDENTIEL</a:t>
            </a:r>
          </a:p>
        </p:txBody>
      </p:sp>
      <p:sp>
        <p:nvSpPr>
          <p:cNvPr id="10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24104" y="6618665"/>
            <a:ext cx="2133600" cy="171989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Page </a:t>
            </a:r>
            <a:fld id="{C1AFB0A2-6ECC-4DD6-AB87-0BEBAE1D45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627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3" r:id="rId3"/>
    <p:sldLayoutId id="2147483652" r:id="rId4"/>
    <p:sldLayoutId id="2147483721" r:id="rId5"/>
    <p:sldLayoutId id="2147483723" r:id="rId6"/>
    <p:sldLayoutId id="2147483739" r:id="rId7"/>
    <p:sldLayoutId id="2147483762" r:id="rId8"/>
    <p:sldLayoutId id="2147483763" r:id="rId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1800" b="1" kern="1200">
          <a:solidFill>
            <a:srgbClr val="E9030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6700" marR="0" indent="-2667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"/>
        <a:tabLst/>
        <a:defRPr sz="14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7550" marR="0" indent="-2603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 2" pitchFamily="18" charset="2"/>
        <a:buChar char="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68400" marR="0" indent="-2540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itchFamily="2" charset="2"/>
        <a:buChar char=""/>
        <a:tabLst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12900" marR="0" indent="-2413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7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63750" marR="0" indent="-23495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C00000"/>
        </a:buClr>
        <a:buSzPct val="60000"/>
        <a:buFont typeface="Wingdings" panose="05000000000000000000" pitchFamily="2" charset="2"/>
        <a:buChar char="¨"/>
        <a:tabLst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6000" y="306000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504000" y="6453336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123200" y="260648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23200" y="1116000"/>
            <a:ext cx="3564000" cy="0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300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 typeface="Britannic Bold" panose="020B0903060703020204" pitchFamily="34" charset="0"/>
        <a:buChar char="&gt;"/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18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hyperlink" Target="https://cvc-front-itce.damdy.com/gee/presentation-inova-video-9288.html" TargetMode="External"/><Relationship Id="rId2" Type="http://schemas.openxmlformats.org/officeDocument/2006/relationships/hyperlink" Target="http://commerciaux.celca.caisse-epargne.fr/download/1712/inova-cegc/15824/inova-memento.pdf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openxmlformats.org/officeDocument/2006/relationships/hyperlink" Target="https://cvc-front-itce.damdy.com/gee/tutoriel-e-cau-revision-de-refus-video-9294.html" TargetMode="External"/><Relationship Id="rId5" Type="http://schemas.openxmlformats.org/officeDocument/2006/relationships/hyperlink" Target="http://commerciaux.celca.caisse-epargne.fr/download/1712/inova-cegc/15823/inova-guide-utilisateur-e-cau.ppsx" TargetMode="External"/><Relationship Id="rId10" Type="http://schemas.openxmlformats.org/officeDocument/2006/relationships/hyperlink" Target="https://cvc-front-itce.damdy.com/gee/tutoriel-e-cau-retour-attente-video-9291.html" TargetMode="External"/><Relationship Id="rId4" Type="http://schemas.openxmlformats.org/officeDocument/2006/relationships/image" Target="../media/image28.png"/><Relationship Id="rId9" Type="http://schemas.openxmlformats.org/officeDocument/2006/relationships/hyperlink" Target="https://cvc-front-itce.damdy.com/gee/tutoriel-e-cau-saisie-a-minima-video-9297.ht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klaxoon.com/join/TGFVG2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8186" y="2708295"/>
            <a:ext cx="2844000" cy="630942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INOVA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 smtClean="0"/>
              <a:t>HEURE DU JEUDI 12 DECEMBRE 2019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234000" y="3546937"/>
            <a:ext cx="2470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Le programme d’innovation de la CEGC</a:t>
            </a:r>
          </a:p>
        </p:txBody>
      </p:sp>
    </p:spTree>
    <p:extLst>
      <p:ext uri="{BB962C8B-B14F-4D97-AF65-F5344CB8AC3E}">
        <p14:creationId xmlns:p14="http://schemas.microsoft.com/office/powerpoint/2010/main" val="51639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latinLnBrk="1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SOMMAIRE</a:t>
            </a:r>
          </a:p>
        </p:txBody>
      </p:sp>
      <p:sp>
        <p:nvSpPr>
          <p:cNvPr id="48" name="Espace réservé du contenu 2"/>
          <p:cNvSpPr>
            <a:spLocks noGrp="1"/>
          </p:cNvSpPr>
          <p:nvPr>
            <p:ph idx="4294967295"/>
          </p:nvPr>
        </p:nvSpPr>
        <p:spPr>
          <a:xfrm>
            <a:off x="1404938" y="1271588"/>
            <a:ext cx="7739062" cy="5043487"/>
          </a:xfrm>
        </p:spPr>
        <p:txBody>
          <a:bodyPr>
            <a:noAutofit/>
          </a:bodyPr>
          <a:lstStyle/>
          <a:p>
            <a:pPr algn="just"/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marL="0" indent="0" algn="just">
              <a:buNone/>
            </a:pPr>
            <a:endParaRPr lang="fr-FR" sz="1600" dirty="0"/>
          </a:p>
          <a:p>
            <a:pPr algn="just"/>
            <a:endParaRPr lang="fr-FR" sz="1600" dirty="0"/>
          </a:p>
        </p:txBody>
      </p:sp>
      <p:sp>
        <p:nvSpPr>
          <p:cNvPr id="10" name="AutoShape 92"/>
          <p:cNvSpPr>
            <a:spLocks noChangeArrowheads="1"/>
          </p:cNvSpPr>
          <p:nvPr/>
        </p:nvSpPr>
        <p:spPr bwMode="auto">
          <a:xfrm flipH="1">
            <a:off x="2413786" y="1213889"/>
            <a:ext cx="5278692" cy="390467"/>
          </a:xfrm>
          <a:prstGeom prst="rect">
            <a:avLst/>
          </a:prstGeom>
          <a:noFill/>
          <a:ln w="25400">
            <a:solidFill>
              <a:srgbClr val="7030A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AutoShape 92"/>
          <p:cNvSpPr>
            <a:spLocks noChangeArrowheads="1"/>
          </p:cNvSpPr>
          <p:nvPr/>
        </p:nvSpPr>
        <p:spPr bwMode="auto">
          <a:xfrm flipH="1">
            <a:off x="2413784" y="1901739"/>
            <a:ext cx="5278689" cy="394776"/>
          </a:xfrm>
          <a:prstGeom prst="rect">
            <a:avLst/>
          </a:prstGeom>
          <a:noFill/>
          <a:ln w="25400">
            <a:solidFill>
              <a:srgbClr val="E7359B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AutoShape 92"/>
          <p:cNvSpPr>
            <a:spLocks noChangeArrowheads="1"/>
          </p:cNvSpPr>
          <p:nvPr/>
        </p:nvSpPr>
        <p:spPr bwMode="auto">
          <a:xfrm flipH="1">
            <a:off x="2413783" y="2550641"/>
            <a:ext cx="5278693" cy="409935"/>
          </a:xfrm>
          <a:prstGeom prst="rect">
            <a:avLst/>
          </a:prstGeom>
          <a:noFill/>
          <a:ln w="25400">
            <a:solidFill>
              <a:srgbClr val="BDCF41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92"/>
          <p:cNvSpPr>
            <a:spLocks noChangeArrowheads="1"/>
          </p:cNvSpPr>
          <p:nvPr/>
        </p:nvSpPr>
        <p:spPr bwMode="auto">
          <a:xfrm flipH="1">
            <a:off x="2413782" y="3257959"/>
            <a:ext cx="5278694" cy="347374"/>
          </a:xfrm>
          <a:prstGeom prst="rect">
            <a:avLst/>
          </a:prstGeom>
          <a:noFill/>
          <a:ln w="25400">
            <a:solidFill>
              <a:srgbClr val="00B0F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0"/>
          <p:cNvSpPr txBox="1"/>
          <p:nvPr/>
        </p:nvSpPr>
        <p:spPr bwMode="auto">
          <a:xfrm>
            <a:off x="2551473" y="1241399"/>
            <a:ext cx="4904129" cy="338554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contexte et les enjeux du programme INOVA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0"/>
          <p:cNvSpPr txBox="1"/>
          <p:nvPr/>
        </p:nvSpPr>
        <p:spPr bwMode="auto">
          <a:xfrm>
            <a:off x="2554239" y="2560301"/>
            <a:ext cx="4752528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changements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10"/>
          <p:cNvSpPr txBox="1"/>
          <p:nvPr/>
        </p:nvSpPr>
        <p:spPr bwMode="auto">
          <a:xfrm>
            <a:off x="2514198" y="3257959"/>
            <a:ext cx="4752528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bénéfices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10"/>
          <p:cNvSpPr txBox="1"/>
          <p:nvPr/>
        </p:nvSpPr>
        <p:spPr bwMode="auto">
          <a:xfrm>
            <a:off x="2740972" y="1922735"/>
            <a:ext cx="4752528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planning de lancement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AutoShape 92"/>
          <p:cNvSpPr>
            <a:spLocks noChangeArrowheads="1"/>
          </p:cNvSpPr>
          <p:nvPr/>
        </p:nvSpPr>
        <p:spPr bwMode="auto">
          <a:xfrm flipH="1">
            <a:off x="2413781" y="3826594"/>
            <a:ext cx="5278693" cy="370773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AutoShape 92"/>
          <p:cNvSpPr>
            <a:spLocks noChangeArrowheads="1"/>
          </p:cNvSpPr>
          <p:nvPr/>
        </p:nvSpPr>
        <p:spPr bwMode="auto">
          <a:xfrm flipH="1">
            <a:off x="2413781" y="4443657"/>
            <a:ext cx="5278693" cy="430520"/>
          </a:xfrm>
          <a:prstGeom prst="rect">
            <a:avLst/>
          </a:prstGeom>
          <a:noFill/>
          <a:ln w="25400">
            <a:solidFill>
              <a:srgbClr val="A778AE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10"/>
          <p:cNvSpPr txBox="1"/>
          <p:nvPr/>
        </p:nvSpPr>
        <p:spPr bwMode="auto">
          <a:xfrm>
            <a:off x="2522690" y="3855306"/>
            <a:ext cx="4752528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Rappel des bonnes pratiques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Espace réservé du texte 1"/>
          <p:cNvSpPr txBox="1">
            <a:spLocks noChangeAspect="1"/>
          </p:cNvSpPr>
          <p:nvPr/>
        </p:nvSpPr>
        <p:spPr>
          <a:xfrm>
            <a:off x="1636792" y="1331222"/>
            <a:ext cx="339840" cy="339840"/>
          </a:xfrm>
          <a:prstGeom prst="ellipse">
            <a:avLst/>
          </a:prstGeom>
          <a:solidFill>
            <a:srgbClr val="581D74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Espace réservé du texte 3"/>
          <p:cNvSpPr txBox="1">
            <a:spLocks noChangeAspect="1"/>
          </p:cNvSpPr>
          <p:nvPr/>
        </p:nvSpPr>
        <p:spPr>
          <a:xfrm>
            <a:off x="1653735" y="1975979"/>
            <a:ext cx="339840" cy="339840"/>
          </a:xfrm>
          <a:prstGeom prst="ellipse">
            <a:avLst/>
          </a:prstGeom>
          <a:solidFill>
            <a:srgbClr val="B0006C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Espace réservé du texte 5"/>
          <p:cNvSpPr txBox="1">
            <a:spLocks noChangeAspect="1"/>
          </p:cNvSpPr>
          <p:nvPr/>
        </p:nvSpPr>
        <p:spPr>
          <a:xfrm>
            <a:off x="1652776" y="2620736"/>
            <a:ext cx="339840" cy="339840"/>
          </a:xfrm>
          <a:prstGeom prst="ellipse">
            <a:avLst/>
          </a:prstGeom>
          <a:solidFill>
            <a:srgbClr val="BDCF4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Espace réservé du texte 7"/>
          <p:cNvSpPr txBox="1">
            <a:spLocks noChangeAspect="1"/>
          </p:cNvSpPr>
          <p:nvPr/>
        </p:nvSpPr>
        <p:spPr>
          <a:xfrm>
            <a:off x="1652776" y="3265493"/>
            <a:ext cx="339840" cy="339840"/>
          </a:xfrm>
          <a:prstGeom prst="ellipse">
            <a:avLst/>
          </a:prstGeom>
          <a:solidFill>
            <a:srgbClr val="00B2CB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Espace réservé du texte 9"/>
          <p:cNvSpPr txBox="1">
            <a:spLocks noChangeAspect="1"/>
          </p:cNvSpPr>
          <p:nvPr/>
        </p:nvSpPr>
        <p:spPr>
          <a:xfrm>
            <a:off x="1652776" y="3857527"/>
            <a:ext cx="339840" cy="339840"/>
          </a:xfrm>
          <a:prstGeom prst="ellipse">
            <a:avLst/>
          </a:prstGeom>
          <a:solidFill>
            <a:srgbClr val="F47920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Espace réservé du texte 11"/>
          <p:cNvSpPr txBox="1">
            <a:spLocks noChangeAspect="1"/>
          </p:cNvSpPr>
          <p:nvPr/>
        </p:nvSpPr>
        <p:spPr>
          <a:xfrm>
            <a:off x="1652776" y="4494267"/>
            <a:ext cx="339840" cy="339840"/>
          </a:xfrm>
          <a:prstGeom prst="ellipse">
            <a:avLst/>
          </a:prstGeom>
          <a:solidFill>
            <a:srgbClr val="A778AE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" name="AutoShape 92"/>
          <p:cNvSpPr>
            <a:spLocks noChangeArrowheads="1"/>
          </p:cNvSpPr>
          <p:nvPr/>
        </p:nvSpPr>
        <p:spPr bwMode="auto">
          <a:xfrm flipH="1">
            <a:off x="2416552" y="5040514"/>
            <a:ext cx="5278692" cy="390467"/>
          </a:xfrm>
          <a:prstGeom prst="rect">
            <a:avLst/>
          </a:prstGeom>
          <a:noFill/>
          <a:ln w="25400">
            <a:solidFill>
              <a:srgbClr val="7030A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AutoShape 92"/>
          <p:cNvSpPr>
            <a:spLocks noChangeArrowheads="1"/>
          </p:cNvSpPr>
          <p:nvPr/>
        </p:nvSpPr>
        <p:spPr bwMode="auto">
          <a:xfrm flipH="1">
            <a:off x="2416550" y="5728364"/>
            <a:ext cx="5278689" cy="394776"/>
          </a:xfrm>
          <a:prstGeom prst="rect">
            <a:avLst/>
          </a:prstGeom>
          <a:noFill/>
          <a:ln w="25400">
            <a:solidFill>
              <a:srgbClr val="E7359B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10"/>
          <p:cNvSpPr txBox="1"/>
          <p:nvPr/>
        </p:nvSpPr>
        <p:spPr bwMode="auto">
          <a:xfrm>
            <a:off x="2554239" y="5068024"/>
            <a:ext cx="4904129" cy="338554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 particulier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10"/>
          <p:cNvSpPr txBox="1"/>
          <p:nvPr/>
        </p:nvSpPr>
        <p:spPr bwMode="auto">
          <a:xfrm>
            <a:off x="2554239" y="5776385"/>
            <a:ext cx="4752528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Contacts, outils et quizz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Espace réservé du texte 1"/>
          <p:cNvSpPr txBox="1">
            <a:spLocks noChangeAspect="1"/>
          </p:cNvSpPr>
          <p:nvPr/>
        </p:nvSpPr>
        <p:spPr>
          <a:xfrm>
            <a:off x="1639558" y="5157847"/>
            <a:ext cx="339840" cy="339840"/>
          </a:xfrm>
          <a:prstGeom prst="ellipse">
            <a:avLst/>
          </a:prstGeom>
          <a:solidFill>
            <a:srgbClr val="581D74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7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Espace réservé du texte 3"/>
          <p:cNvSpPr txBox="1">
            <a:spLocks noChangeAspect="1"/>
          </p:cNvSpPr>
          <p:nvPr/>
        </p:nvSpPr>
        <p:spPr>
          <a:xfrm>
            <a:off x="1656501" y="5802604"/>
            <a:ext cx="339840" cy="339840"/>
          </a:xfrm>
          <a:prstGeom prst="ellipse">
            <a:avLst/>
          </a:prstGeom>
          <a:solidFill>
            <a:srgbClr val="B0006C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kern="0" dirty="0">
                <a:solidFill>
                  <a:srgbClr val="FFFFFF"/>
                </a:solidFill>
              </a:rPr>
              <a:t>8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TextBox 10"/>
          <p:cNvSpPr txBox="1"/>
          <p:nvPr/>
        </p:nvSpPr>
        <p:spPr bwMode="auto">
          <a:xfrm>
            <a:off x="2589371" y="4489640"/>
            <a:ext cx="4904129" cy="338554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Modes opératoires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33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8" grpId="0"/>
      <p:bldP spid="21" grpId="0"/>
      <p:bldP spid="24" grpId="0"/>
      <p:bldP spid="26" grpId="0" animBg="1"/>
      <p:bldP spid="29" grpId="0" animBg="1"/>
      <p:bldP spid="30" grpId="0"/>
      <p:bldP spid="23" grpId="0" animBg="1"/>
      <p:bldP spid="25" grpId="0" animBg="1"/>
      <p:bldP spid="32" grpId="0" animBg="1"/>
      <p:bldP spid="33" grpId="0" animBg="1"/>
      <p:bldP spid="34" grpId="0" animBg="1"/>
      <p:bldP spid="35" grpId="0" animBg="1"/>
      <p:bldP spid="27" grpId="0" animBg="1"/>
      <p:bldP spid="31" grpId="0" animBg="1"/>
      <p:bldP spid="36" grpId="0" animBg="1"/>
      <p:bldP spid="37" grpId="0"/>
      <p:bldP spid="38" grpId="0" animBg="1"/>
      <p:bldP spid="39" grpId="0" animBg="1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48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/>
          </a:p>
        </p:txBody>
      </p:sp>
      <p:sp>
        <p:nvSpPr>
          <p:cNvPr id="6" name="AutoShape 92"/>
          <p:cNvSpPr>
            <a:spLocks noChangeArrowheads="1"/>
          </p:cNvSpPr>
          <p:nvPr/>
        </p:nvSpPr>
        <p:spPr bwMode="auto">
          <a:xfrm flipH="1">
            <a:off x="2048025" y="2951249"/>
            <a:ext cx="5278692" cy="390467"/>
          </a:xfrm>
          <a:prstGeom prst="rect">
            <a:avLst/>
          </a:prstGeom>
          <a:noFill/>
          <a:ln w="25400">
            <a:solidFill>
              <a:srgbClr val="7030A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10"/>
          <p:cNvSpPr txBox="1"/>
          <p:nvPr/>
        </p:nvSpPr>
        <p:spPr bwMode="auto">
          <a:xfrm>
            <a:off x="2235306" y="2977205"/>
            <a:ext cx="4904129" cy="338554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contexte et les enjeux du programme INOVA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texte 1"/>
          <p:cNvSpPr txBox="1">
            <a:spLocks noChangeAspect="1"/>
          </p:cNvSpPr>
          <p:nvPr/>
        </p:nvSpPr>
        <p:spPr>
          <a:xfrm>
            <a:off x="4517450" y="2328749"/>
            <a:ext cx="339840" cy="339840"/>
          </a:xfrm>
          <a:prstGeom prst="ellipse">
            <a:avLst/>
          </a:prstGeom>
          <a:solidFill>
            <a:srgbClr val="581D74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493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88" name="Espace réservé du texte 8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Le contexte et les enjeux du programme INOVA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90359" y="1392347"/>
            <a:ext cx="7790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Afin de répondre plus efficacement aux demandes de cautionnement pour davantage satisfaire le client, CEGC a fait évoluer son outil, pour fluidifier les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changes d’informations…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gular Pentagon 1">
            <a:extLst>
              <a:ext uri="{FF2B5EF4-FFF2-40B4-BE49-F238E27FC236}">
                <a16:creationId xmlns:a16="http://schemas.microsoft.com/office/drawing/2014/main" id="{48CB1A26-8374-4ABE-94C7-5CF37DD867A2}"/>
              </a:ext>
            </a:extLst>
          </p:cNvPr>
          <p:cNvSpPr/>
          <p:nvPr/>
        </p:nvSpPr>
        <p:spPr>
          <a:xfrm>
            <a:off x="5193786" y="2810956"/>
            <a:ext cx="3099944" cy="2952328"/>
          </a:xfrm>
          <a:prstGeom prst="pentagon">
            <a:avLst/>
          </a:prstGeom>
          <a:solidFill>
            <a:srgbClr val="BDCF4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61" name="Regular Pentagon 4">
            <a:extLst>
              <a:ext uri="{FF2B5EF4-FFF2-40B4-BE49-F238E27FC236}">
                <a16:creationId xmlns:a16="http://schemas.microsoft.com/office/drawing/2014/main" id="{4978433C-2598-4D98-9A3C-40DD0327B295}"/>
              </a:ext>
            </a:extLst>
          </p:cNvPr>
          <p:cNvSpPr/>
          <p:nvPr/>
        </p:nvSpPr>
        <p:spPr>
          <a:xfrm>
            <a:off x="1192506" y="2827409"/>
            <a:ext cx="3099944" cy="2952328"/>
          </a:xfrm>
          <a:prstGeom prst="pentagon">
            <a:avLst/>
          </a:prstGeom>
          <a:solidFill>
            <a:srgbClr val="A778A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65" name="Freeform 8">
            <a:extLst>
              <a:ext uri="{FF2B5EF4-FFF2-40B4-BE49-F238E27FC236}">
                <a16:creationId xmlns:a16="http://schemas.microsoft.com/office/drawing/2014/main" id="{D9EDCD9D-3EA9-471B-8A16-6EC3126C7816}"/>
              </a:ext>
            </a:extLst>
          </p:cNvPr>
          <p:cNvSpPr/>
          <p:nvPr/>
        </p:nvSpPr>
        <p:spPr>
          <a:xfrm>
            <a:off x="5860409" y="2810956"/>
            <a:ext cx="1766703" cy="641882"/>
          </a:xfrm>
          <a:custGeom>
            <a:avLst/>
            <a:gdLst>
              <a:gd name="connsiteX0" fmla="*/ 647322 w 1308225"/>
              <a:gd name="connsiteY0" fmla="*/ 0 h 475307"/>
              <a:gd name="connsiteX1" fmla="*/ 0 w 1308225"/>
              <a:gd name="connsiteY1" fmla="*/ 475307 h 475307"/>
              <a:gd name="connsiteX2" fmla="*/ 1308225 w 1308225"/>
              <a:gd name="connsiteY2" fmla="*/ 475307 h 475307"/>
              <a:gd name="connsiteX3" fmla="*/ 647322 w 1308225"/>
              <a:gd name="connsiteY3" fmla="*/ 0 h 47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8225" h="475307">
                <a:moveTo>
                  <a:pt x="647322" y="0"/>
                </a:moveTo>
                <a:lnTo>
                  <a:pt x="0" y="475307"/>
                </a:lnTo>
                <a:lnTo>
                  <a:pt x="1308225" y="475307"/>
                </a:lnTo>
                <a:lnTo>
                  <a:pt x="647322" y="0"/>
                </a:lnTo>
                <a:close/>
              </a:path>
            </a:pathLst>
          </a:custGeom>
          <a:solidFill>
            <a:srgbClr val="BDCF4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68" name="Freeform 11">
            <a:extLst>
              <a:ext uri="{FF2B5EF4-FFF2-40B4-BE49-F238E27FC236}">
                <a16:creationId xmlns:a16="http://schemas.microsoft.com/office/drawing/2014/main" id="{A6C9464D-2CB2-4F88-ABD9-70701A8F5E31}"/>
              </a:ext>
            </a:extLst>
          </p:cNvPr>
          <p:cNvSpPr/>
          <p:nvPr/>
        </p:nvSpPr>
        <p:spPr>
          <a:xfrm>
            <a:off x="1867069" y="2850496"/>
            <a:ext cx="1766703" cy="641882"/>
          </a:xfrm>
          <a:custGeom>
            <a:avLst/>
            <a:gdLst>
              <a:gd name="connsiteX0" fmla="*/ 647322 w 1308225"/>
              <a:gd name="connsiteY0" fmla="*/ 0 h 475307"/>
              <a:gd name="connsiteX1" fmla="*/ 0 w 1308225"/>
              <a:gd name="connsiteY1" fmla="*/ 475307 h 475307"/>
              <a:gd name="connsiteX2" fmla="*/ 1308225 w 1308225"/>
              <a:gd name="connsiteY2" fmla="*/ 475307 h 475307"/>
              <a:gd name="connsiteX3" fmla="*/ 647322 w 1308225"/>
              <a:gd name="connsiteY3" fmla="*/ 0 h 47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8225" h="475307">
                <a:moveTo>
                  <a:pt x="647322" y="0"/>
                </a:moveTo>
                <a:lnTo>
                  <a:pt x="0" y="475307"/>
                </a:lnTo>
                <a:lnTo>
                  <a:pt x="1308225" y="475307"/>
                </a:lnTo>
                <a:lnTo>
                  <a:pt x="647322" y="0"/>
                </a:lnTo>
                <a:close/>
              </a:path>
            </a:pathLst>
          </a:custGeom>
          <a:solidFill>
            <a:srgbClr val="A778A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A27BF82-AC94-4800-8721-EBD2C497F25C}"/>
              </a:ext>
            </a:extLst>
          </p:cNvPr>
          <p:cNvSpPr/>
          <p:nvPr/>
        </p:nvSpPr>
        <p:spPr>
          <a:xfrm>
            <a:off x="1263875" y="2275678"/>
            <a:ext cx="3183777" cy="336679"/>
          </a:xfrm>
          <a:prstGeom prst="rect">
            <a:avLst/>
          </a:prstGeom>
          <a:solidFill>
            <a:srgbClr val="A778A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227825E-91EF-45A5-8A70-5FFA7E71B752}"/>
              </a:ext>
            </a:extLst>
          </p:cNvPr>
          <p:cNvSpPr/>
          <p:nvPr/>
        </p:nvSpPr>
        <p:spPr>
          <a:xfrm>
            <a:off x="5106299" y="2266262"/>
            <a:ext cx="3365746" cy="336679"/>
          </a:xfrm>
          <a:prstGeom prst="rect">
            <a:avLst/>
          </a:prstGeom>
          <a:solidFill>
            <a:srgbClr val="BDCF4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72" name="TextBox 16">
            <a:extLst>
              <a:ext uri="{FF2B5EF4-FFF2-40B4-BE49-F238E27FC236}">
                <a16:creationId xmlns:a16="http://schemas.microsoft.com/office/drawing/2014/main" id="{366E8BB8-E425-4A06-9131-D08C4A5DFB13}"/>
              </a:ext>
            </a:extLst>
          </p:cNvPr>
          <p:cNvSpPr txBox="1"/>
          <p:nvPr/>
        </p:nvSpPr>
        <p:spPr>
          <a:xfrm>
            <a:off x="1128610" y="2292470"/>
            <a:ext cx="3403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Une evolution de </a:t>
            </a:r>
            <a:r>
              <a:rPr lang="en-US" altLang="ko-KR" sz="1200" b="1" dirty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 </a:t>
            </a:r>
            <a:r>
              <a:rPr lang="en-US" altLang="ko-KR" sz="1200" b="1" dirty="0" smtClean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l’outil d’instruction</a:t>
            </a:r>
            <a:endParaRPr lang="ko-KR" altLang="en-US" sz="1200" b="1" dirty="0">
              <a:solidFill>
                <a:prstClr val="white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73" name="TextBox 17">
            <a:extLst>
              <a:ext uri="{FF2B5EF4-FFF2-40B4-BE49-F238E27FC236}">
                <a16:creationId xmlns:a16="http://schemas.microsoft.com/office/drawing/2014/main" id="{B78DA9D5-9989-418E-A2BC-C3328B4FC626}"/>
              </a:ext>
            </a:extLst>
          </p:cNvPr>
          <p:cNvSpPr txBox="1"/>
          <p:nvPr/>
        </p:nvSpPr>
        <p:spPr>
          <a:xfrm>
            <a:off x="5679996" y="3721214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b="1" dirty="0" smtClean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Authentification </a:t>
            </a:r>
            <a:r>
              <a:rPr lang="en-US" altLang="ko-KR" sz="1200" b="1" dirty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automatique</a:t>
            </a:r>
            <a:endParaRPr lang="ko-KR" altLang="en-US" sz="1200" b="1" dirty="0">
              <a:solidFill>
                <a:prstClr val="white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75" name="TextBox 18">
            <a:extLst>
              <a:ext uri="{FF2B5EF4-FFF2-40B4-BE49-F238E27FC236}">
                <a16:creationId xmlns:a16="http://schemas.microsoft.com/office/drawing/2014/main" id="{512B186A-71DF-457C-8AC2-004F300E322A}"/>
              </a:ext>
            </a:extLst>
          </p:cNvPr>
          <p:cNvSpPr txBox="1"/>
          <p:nvPr/>
        </p:nvSpPr>
        <p:spPr>
          <a:xfrm>
            <a:off x="1867069" y="4288315"/>
            <a:ext cx="2176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b="1" dirty="0" smtClean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Simplification des modifications</a:t>
            </a:r>
            <a:endParaRPr lang="en-US" altLang="ko-KR" sz="1200" b="1" dirty="0">
              <a:solidFill>
                <a:prstClr val="white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76" name="TextBox 19">
            <a:extLst>
              <a:ext uri="{FF2B5EF4-FFF2-40B4-BE49-F238E27FC236}">
                <a16:creationId xmlns:a16="http://schemas.microsoft.com/office/drawing/2014/main" id="{3D3BBE9A-DD46-46CE-8EF8-F2AD397CF68F}"/>
              </a:ext>
            </a:extLst>
          </p:cNvPr>
          <p:cNvSpPr txBox="1"/>
          <p:nvPr/>
        </p:nvSpPr>
        <p:spPr>
          <a:xfrm>
            <a:off x="1867069" y="4912418"/>
            <a:ext cx="169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b="1" dirty="0" smtClean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Flux d’échanges d’infos en temps réel</a:t>
            </a:r>
            <a:endParaRPr lang="en-US" altLang="ko-KR" sz="1200" b="1" dirty="0">
              <a:solidFill>
                <a:prstClr val="white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77" name="TextBox 20">
            <a:extLst>
              <a:ext uri="{FF2B5EF4-FFF2-40B4-BE49-F238E27FC236}">
                <a16:creationId xmlns:a16="http://schemas.microsoft.com/office/drawing/2014/main" id="{62AA9E6B-D6E2-4F19-962F-2C1C93810829}"/>
              </a:ext>
            </a:extLst>
          </p:cNvPr>
          <p:cNvSpPr txBox="1"/>
          <p:nvPr/>
        </p:nvSpPr>
        <p:spPr>
          <a:xfrm>
            <a:off x="5679996" y="4152293"/>
            <a:ext cx="2176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b="1" dirty="0" smtClean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Engagement de caution disponible en temps réel</a:t>
            </a:r>
            <a:endParaRPr lang="en-US" altLang="ko-KR" sz="1200" b="1" dirty="0">
              <a:solidFill>
                <a:prstClr val="white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78" name="TextBox 21">
            <a:extLst>
              <a:ext uri="{FF2B5EF4-FFF2-40B4-BE49-F238E27FC236}">
                <a16:creationId xmlns:a16="http://schemas.microsoft.com/office/drawing/2014/main" id="{8CD57475-79C6-4B70-A061-1F5F148FFB38}"/>
              </a:ext>
            </a:extLst>
          </p:cNvPr>
          <p:cNvSpPr txBox="1"/>
          <p:nvPr/>
        </p:nvSpPr>
        <p:spPr>
          <a:xfrm>
            <a:off x="5735497" y="4749980"/>
            <a:ext cx="2176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b="1" dirty="0" smtClean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Modification ou réponse aux attentes depuis votre outil d’instruction</a:t>
            </a:r>
            <a:endParaRPr lang="en-US" altLang="ko-KR" sz="1200" b="1" dirty="0">
              <a:solidFill>
                <a:prstClr val="white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83" name="TextBox 26">
            <a:extLst>
              <a:ext uri="{FF2B5EF4-FFF2-40B4-BE49-F238E27FC236}">
                <a16:creationId xmlns:a16="http://schemas.microsoft.com/office/drawing/2014/main" id="{D9753047-FCBB-4EAA-8635-DB3A412FA074}"/>
              </a:ext>
            </a:extLst>
          </p:cNvPr>
          <p:cNvSpPr txBox="1"/>
          <p:nvPr/>
        </p:nvSpPr>
        <p:spPr>
          <a:xfrm>
            <a:off x="5283022" y="2291450"/>
            <a:ext cx="4068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Un nouvel extranet E-CAU (Ex-ENET)</a:t>
            </a:r>
            <a:endParaRPr lang="ko-KR" altLang="en-US" sz="1200" b="1" dirty="0">
              <a:solidFill>
                <a:prstClr val="white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85" name="TextBox 18">
            <a:extLst>
              <a:ext uri="{FF2B5EF4-FFF2-40B4-BE49-F238E27FC236}">
                <a16:creationId xmlns:a16="http://schemas.microsoft.com/office/drawing/2014/main" id="{512B186A-71DF-457C-8AC2-004F300E322A}"/>
              </a:ext>
            </a:extLst>
          </p:cNvPr>
          <p:cNvSpPr txBox="1"/>
          <p:nvPr/>
        </p:nvSpPr>
        <p:spPr>
          <a:xfrm>
            <a:off x="1577255" y="3762468"/>
            <a:ext cx="2458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b="1" dirty="0" smtClean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Nouvelles fonctionnalités dans l’octroi des cautions</a:t>
            </a:r>
            <a:endParaRPr lang="en-US" altLang="ko-KR" sz="1200" b="1" dirty="0">
              <a:solidFill>
                <a:prstClr val="white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89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498231" y="3033398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2549396" y="3036999"/>
            <a:ext cx="326952" cy="329683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63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0" grpId="0" animBg="1"/>
      <p:bldP spid="61" grpId="0" animBg="1"/>
      <p:bldP spid="65" grpId="0" animBg="1"/>
      <p:bldP spid="68" grpId="0" animBg="1"/>
      <p:bldP spid="70" grpId="0" animBg="1"/>
      <p:bldP spid="71" grpId="0" animBg="1"/>
      <p:bldP spid="72" grpId="0"/>
      <p:bldP spid="73" grpId="0"/>
      <p:bldP spid="75" grpId="0"/>
      <p:bldP spid="76" grpId="0"/>
      <p:bldP spid="77" grpId="0"/>
      <p:bldP spid="78" grpId="0"/>
      <p:bldP spid="83" grpId="0"/>
      <p:bldP spid="85" grpId="0"/>
      <p:bldP spid="8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942C71-F019-45B0-BA4C-A45773CD1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Les enjeux du programme INOVA :</a:t>
            </a:r>
          </a:p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C9E1C72-7703-4008-B6CD-35ADBF9287A0}"/>
              </a:ext>
            </a:extLst>
          </p:cNvPr>
          <p:cNvGrpSpPr/>
          <p:nvPr/>
        </p:nvGrpSpPr>
        <p:grpSpPr>
          <a:xfrm>
            <a:off x="752475" y="1564852"/>
            <a:ext cx="7707426" cy="1243880"/>
            <a:chOff x="832182" y="2113112"/>
            <a:chExt cx="7707426" cy="124388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68C0F22-D6A5-43E6-B64C-BE034AEDDAFA}"/>
                </a:ext>
              </a:extLst>
            </p:cNvPr>
            <p:cNvSpPr/>
            <p:nvPr/>
          </p:nvSpPr>
          <p:spPr>
            <a:xfrm>
              <a:off x="832182" y="2260544"/>
              <a:ext cx="7707426" cy="10964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32615" tIns="60480" rtlCol="0" anchor="ctr"/>
            <a:lstStyle/>
            <a:p>
              <a:pPr marL="221548" indent="-221548" defTabSz="1181586">
                <a:spcBef>
                  <a:spcPts val="775"/>
                </a:spcBef>
                <a:buClr>
                  <a:srgbClr val="4D6995"/>
                </a:buClr>
                <a:buFont typeface="Arial" panose="020B0604020202020204" pitchFamily="34" charset="0"/>
                <a:buChar char="►"/>
                <a:defRPr/>
              </a:pPr>
              <a:r>
                <a:rPr lang="fr-FR" sz="1200" dirty="0" smtClean="0">
                  <a:solidFill>
                    <a:prstClr val="black"/>
                  </a:solidFill>
                  <a:latin typeface="Arial" panose="020B0604020202020204"/>
                </a:rPr>
                <a:t>Des parcours </a:t>
              </a:r>
              <a:r>
                <a:rPr lang="fr-FR" sz="1200" dirty="0">
                  <a:solidFill>
                    <a:prstClr val="black"/>
                  </a:solidFill>
                  <a:latin typeface="Arial" panose="020B0604020202020204"/>
                </a:rPr>
                <a:t>plus simples, fluides et sans ruptures avec CEGC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46E357C-6723-4D51-B5F1-B34974E44168}"/>
                </a:ext>
              </a:extLst>
            </p:cNvPr>
            <p:cNvSpPr txBox="1"/>
            <p:nvPr/>
          </p:nvSpPr>
          <p:spPr>
            <a:xfrm>
              <a:off x="1187624" y="2113112"/>
              <a:ext cx="46527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1181586">
                <a:defRPr/>
              </a:pPr>
              <a:r>
                <a:rPr lang="fr-FR" sz="1400" b="1" dirty="0">
                  <a:solidFill>
                    <a:srgbClr val="4D6995"/>
                  </a:solidFill>
                  <a:latin typeface="Arial" panose="020B0604020202020204"/>
                </a:rPr>
                <a:t>UNE EFFICACITÉ OPERATIONNELLE RENFORCÉE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F96474F-2376-4048-B77F-470966A2BE21}"/>
              </a:ext>
            </a:extLst>
          </p:cNvPr>
          <p:cNvGrpSpPr/>
          <p:nvPr/>
        </p:nvGrpSpPr>
        <p:grpSpPr>
          <a:xfrm>
            <a:off x="752475" y="3324326"/>
            <a:ext cx="7707426" cy="1015267"/>
            <a:chOff x="832182" y="3431718"/>
            <a:chExt cx="7707426" cy="1015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6E3C66-5E7F-4B3C-80AC-0693568C64CF}"/>
                </a:ext>
              </a:extLst>
            </p:cNvPr>
            <p:cNvSpPr/>
            <p:nvPr/>
          </p:nvSpPr>
          <p:spPr>
            <a:xfrm>
              <a:off x="832182" y="3564870"/>
              <a:ext cx="7707426" cy="8821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32615" rtlCol="0" anchor="ctr"/>
            <a:lstStyle/>
            <a:p>
              <a:pPr marL="221548" indent="-221548" defTabSz="1181586">
                <a:spcBef>
                  <a:spcPts val="775"/>
                </a:spcBef>
                <a:buClr>
                  <a:srgbClr val="AF1280"/>
                </a:buClr>
                <a:buFont typeface="Arial" panose="020B0604020202020204" pitchFamily="34" charset="0"/>
                <a:buChar char="►"/>
                <a:defRPr/>
              </a:pPr>
              <a:r>
                <a:rPr lang="fr-FR" sz="1200" dirty="0" smtClean="0">
                  <a:solidFill>
                    <a:prstClr val="black"/>
                  </a:solidFill>
                  <a:latin typeface="Arial" panose="020B0604020202020204"/>
                </a:rPr>
                <a:t>Le digital au service du nouvel outil, permettant un échange plus complet et plus rapide</a:t>
              </a:r>
              <a:endParaRPr lang="fr-FR" sz="1200" dirty="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155A21C-B70E-405F-9DD2-0B51569FBF8E}"/>
                </a:ext>
              </a:extLst>
            </p:cNvPr>
            <p:cNvSpPr txBox="1"/>
            <p:nvPr/>
          </p:nvSpPr>
          <p:spPr>
            <a:xfrm>
              <a:off x="1187624" y="3431718"/>
              <a:ext cx="427911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1181586">
                <a:defRPr/>
              </a:pPr>
              <a:r>
                <a:rPr lang="fr-FR" sz="1400" b="1" dirty="0">
                  <a:solidFill>
                    <a:srgbClr val="AF1280"/>
                  </a:solidFill>
                  <a:latin typeface="Arial" panose="020B0604020202020204"/>
                </a:rPr>
                <a:t>UNE EXPÉRIENCE UTILISATEURS OPTIMISÉE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1AB9471-FC4D-4A95-981D-4D681E310AA9}"/>
              </a:ext>
            </a:extLst>
          </p:cNvPr>
          <p:cNvGrpSpPr/>
          <p:nvPr/>
        </p:nvGrpSpPr>
        <p:grpSpPr>
          <a:xfrm>
            <a:off x="758072" y="4828186"/>
            <a:ext cx="7701829" cy="992975"/>
            <a:chOff x="837780" y="4505441"/>
            <a:chExt cx="7701829" cy="99297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F2B292-69E1-42EF-A426-2F4B78432B71}"/>
                </a:ext>
              </a:extLst>
            </p:cNvPr>
            <p:cNvSpPr/>
            <p:nvPr/>
          </p:nvSpPr>
          <p:spPr>
            <a:xfrm>
              <a:off x="837780" y="4653136"/>
              <a:ext cx="7701829" cy="8452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32615" rtlCol="0" anchor="ctr"/>
            <a:lstStyle/>
            <a:p>
              <a:pPr defTabSz="1181586">
                <a:spcBef>
                  <a:spcPts val="775"/>
                </a:spcBef>
                <a:buClr>
                  <a:srgbClr val="F07E53"/>
                </a:buClr>
                <a:defRPr/>
              </a:pPr>
              <a:endParaRPr lang="fr-FR" sz="1200" b="1" dirty="0">
                <a:solidFill>
                  <a:srgbClr val="F07E53"/>
                </a:solidFill>
                <a:latin typeface="Arial" panose="020B0604020202020204"/>
              </a:endParaRPr>
            </a:p>
            <a:p>
              <a:pPr marL="221548" indent="-221548" defTabSz="1181586">
                <a:spcBef>
                  <a:spcPts val="775"/>
                </a:spcBef>
                <a:buClr>
                  <a:srgbClr val="F07E53"/>
                </a:buClr>
                <a:buFont typeface="Arial" panose="020B0604020202020204" pitchFamily="34" charset="0"/>
                <a:buChar char="►"/>
                <a:defRPr/>
              </a:pPr>
              <a:r>
                <a:rPr lang="fr-FR" sz="1200" dirty="0">
                  <a:solidFill>
                    <a:prstClr val="black"/>
                  </a:solidFill>
                  <a:latin typeface="Arial" panose="020B0604020202020204"/>
                </a:rPr>
                <a:t>Accroître la satisfaction client </a:t>
              </a:r>
              <a:r>
                <a:rPr lang="fr-FR" sz="1200" dirty="0" smtClean="0">
                  <a:solidFill>
                    <a:prstClr val="black"/>
                  </a:solidFill>
                  <a:latin typeface="Arial" panose="020B0604020202020204"/>
                </a:rPr>
                <a:t>: </a:t>
              </a:r>
              <a:r>
                <a:rPr lang="fr-FR" sz="1200" dirty="0">
                  <a:solidFill>
                    <a:prstClr val="black"/>
                  </a:solidFill>
                  <a:latin typeface="Arial" panose="020B0604020202020204"/>
                </a:rPr>
                <a:t>généralisation du temps réel, développement du self-care, plus grande réactivité dans le traitement des demandes</a:t>
              </a:r>
            </a:p>
            <a:p>
              <a:pPr defTabSz="1181586">
                <a:buClr>
                  <a:srgbClr val="F07E53"/>
                </a:buClr>
                <a:defRPr/>
              </a:pPr>
              <a:endParaRPr lang="fr-FR" sz="1200" dirty="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DD6562F-4F03-4006-9F01-03AFAF6329A4}"/>
                </a:ext>
              </a:extLst>
            </p:cNvPr>
            <p:cNvSpPr txBox="1"/>
            <p:nvPr/>
          </p:nvSpPr>
          <p:spPr>
            <a:xfrm>
              <a:off x="1187624" y="4505441"/>
              <a:ext cx="250930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1181586">
                <a:defRPr/>
              </a:pPr>
              <a:r>
                <a:rPr lang="fr-FR" sz="1400" b="1" dirty="0">
                  <a:solidFill>
                    <a:srgbClr val="F07E53"/>
                  </a:solidFill>
                  <a:latin typeface="Arial" panose="020B0604020202020204"/>
                </a:rPr>
                <a:t>LA QUALITÉ DE SERVICE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14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7" name="AutoShape 92"/>
          <p:cNvSpPr>
            <a:spLocks noChangeArrowheads="1"/>
          </p:cNvSpPr>
          <p:nvPr/>
        </p:nvSpPr>
        <p:spPr bwMode="auto">
          <a:xfrm flipH="1">
            <a:off x="2247530" y="2915892"/>
            <a:ext cx="5278689" cy="394776"/>
          </a:xfrm>
          <a:prstGeom prst="rect">
            <a:avLst/>
          </a:prstGeom>
          <a:noFill/>
          <a:ln w="25400">
            <a:solidFill>
              <a:srgbClr val="E7359B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Espace réservé du texte 3"/>
          <p:cNvSpPr txBox="1">
            <a:spLocks noChangeAspect="1"/>
          </p:cNvSpPr>
          <p:nvPr/>
        </p:nvSpPr>
        <p:spPr>
          <a:xfrm>
            <a:off x="4627786" y="2382491"/>
            <a:ext cx="339840" cy="339840"/>
          </a:xfrm>
          <a:prstGeom prst="ellipse">
            <a:avLst/>
          </a:prstGeom>
          <a:solidFill>
            <a:srgbClr val="B0006C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TextBox 10"/>
          <p:cNvSpPr txBox="1"/>
          <p:nvPr/>
        </p:nvSpPr>
        <p:spPr bwMode="auto">
          <a:xfrm>
            <a:off x="2879756" y="2972114"/>
            <a:ext cx="3835900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planning de lancement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93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8AED94-8787-4489-BD99-BCD5A6949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Le planning de lancement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Pentagone 6">
            <a:extLst>
              <a:ext uri="{FF2B5EF4-FFF2-40B4-BE49-F238E27FC236}">
                <a16:creationId xmlns:a16="http://schemas.microsoft.com/office/drawing/2014/main" id="{2FC520FF-9395-4BCC-8D64-5EA52EAA83D9}"/>
              </a:ext>
            </a:extLst>
          </p:cNvPr>
          <p:cNvSpPr/>
          <p:nvPr/>
        </p:nvSpPr>
        <p:spPr>
          <a:xfrm>
            <a:off x="1826838" y="2398026"/>
            <a:ext cx="6777609" cy="14114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A3D213-C794-45FA-AFD9-6944721256DD}"/>
              </a:ext>
            </a:extLst>
          </p:cNvPr>
          <p:cNvSpPr/>
          <p:nvPr/>
        </p:nvSpPr>
        <p:spPr>
          <a:xfrm>
            <a:off x="2834562" y="1336452"/>
            <a:ext cx="3692877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200" dirty="0">
                <a:solidFill>
                  <a:srgbClr val="AF1280"/>
                </a:solidFill>
                <a:latin typeface="Arial" panose="020B0604020202020204"/>
              </a:rPr>
              <a:t>PÉRIODE TRANSITOIRE ENET / E-CAU </a:t>
            </a:r>
            <a:r>
              <a:rPr lang="fr-FR" sz="1200" b="1" dirty="0">
                <a:solidFill>
                  <a:srgbClr val="AF1280"/>
                </a:solidFill>
                <a:latin typeface="Arial" panose="020B0604020202020204"/>
              </a:rPr>
              <a:t>*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D14298-60F5-4E23-84C4-374360E3400B}"/>
              </a:ext>
            </a:extLst>
          </p:cNvPr>
          <p:cNvSpPr/>
          <p:nvPr/>
        </p:nvSpPr>
        <p:spPr>
          <a:xfrm>
            <a:off x="1547665" y="5508538"/>
            <a:ext cx="842308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 Le point d’entrée sera E-Cau : jusqu’à la mise en production des fonctions de gestion, les nouveaux dossiers seront visibles avec l’ergonomie d’E-Cau, les anciens dossiers seront visibles avec l’ergonomie d’ENET</a:t>
            </a:r>
            <a:r>
              <a:rPr lang="fr-FR" sz="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endParaRPr lang="fr-FR" sz="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A0AD37-7A99-464F-85E3-E3E07024176C}"/>
              </a:ext>
            </a:extLst>
          </p:cNvPr>
          <p:cNvCxnSpPr/>
          <p:nvPr/>
        </p:nvCxnSpPr>
        <p:spPr>
          <a:xfrm>
            <a:off x="692077" y="2411961"/>
            <a:ext cx="0" cy="12624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E02E4A11-8158-4D7F-B6BA-38D9815DF5C4}"/>
              </a:ext>
            </a:extLst>
          </p:cNvPr>
          <p:cNvCxnSpPr/>
          <p:nvPr/>
        </p:nvCxnSpPr>
        <p:spPr>
          <a:xfrm>
            <a:off x="7590466" y="2402436"/>
            <a:ext cx="0" cy="12624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6EE56107-B335-40A0-AEEF-D4DBCBB0C659}"/>
              </a:ext>
            </a:extLst>
          </p:cNvPr>
          <p:cNvCxnSpPr>
            <a:cxnSpLocks/>
          </p:cNvCxnSpPr>
          <p:nvPr/>
        </p:nvCxnSpPr>
        <p:spPr>
          <a:xfrm>
            <a:off x="7593153" y="2054139"/>
            <a:ext cx="0" cy="360000"/>
          </a:xfrm>
          <a:prstGeom prst="line">
            <a:avLst/>
          </a:prstGeom>
          <a:ln w="19050">
            <a:solidFill>
              <a:srgbClr val="581D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1D43065B-7934-405B-B642-558063848706}"/>
              </a:ext>
            </a:extLst>
          </p:cNvPr>
          <p:cNvSpPr txBox="1"/>
          <p:nvPr/>
        </p:nvSpPr>
        <p:spPr>
          <a:xfrm>
            <a:off x="6869454" y="1700809"/>
            <a:ext cx="1446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1400" b="1" dirty="0">
                <a:solidFill>
                  <a:srgbClr val="581D74"/>
                </a:solidFill>
              </a:rPr>
              <a:t>T2 2020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6CD948F-F6BA-48F0-A3F8-34CDEB5C3D64}"/>
              </a:ext>
            </a:extLst>
          </p:cNvPr>
          <p:cNvSpPr/>
          <p:nvPr/>
        </p:nvSpPr>
        <p:spPr>
          <a:xfrm>
            <a:off x="7524328" y="2764639"/>
            <a:ext cx="1368152" cy="79208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Mise en production des fonctions de </a:t>
            </a:r>
            <a:r>
              <a:rPr lang="fr-FR" sz="700" b="1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</a:t>
            </a:r>
            <a:endParaRPr lang="en-US" sz="7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2E2401C7-1EEA-4F2B-AF80-9A5462386A8E}"/>
              </a:ext>
            </a:extLst>
          </p:cNvPr>
          <p:cNvCxnSpPr/>
          <p:nvPr/>
        </p:nvCxnSpPr>
        <p:spPr>
          <a:xfrm>
            <a:off x="1547665" y="4111616"/>
            <a:ext cx="5998602" cy="15347"/>
          </a:xfrm>
          <a:prstGeom prst="line">
            <a:avLst/>
          </a:prstGeom>
          <a:ln>
            <a:solidFill>
              <a:srgbClr val="AF128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AD7C6C0B-F36D-4CBB-8BF3-D07018261191}"/>
              </a:ext>
            </a:extLst>
          </p:cNvPr>
          <p:cNvCxnSpPr>
            <a:cxnSpLocks/>
          </p:cNvCxnSpPr>
          <p:nvPr/>
        </p:nvCxnSpPr>
        <p:spPr>
          <a:xfrm>
            <a:off x="7735364" y="4135202"/>
            <a:ext cx="1162105" cy="0"/>
          </a:xfrm>
          <a:prstGeom prst="line">
            <a:avLst/>
          </a:prstGeom>
          <a:ln>
            <a:solidFill>
              <a:srgbClr val="AF128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0E3687B4-9B8E-4B16-9BFD-2A3EAE7D6EDE}"/>
              </a:ext>
            </a:extLst>
          </p:cNvPr>
          <p:cNvCxnSpPr>
            <a:cxnSpLocks/>
          </p:cNvCxnSpPr>
          <p:nvPr/>
        </p:nvCxnSpPr>
        <p:spPr>
          <a:xfrm>
            <a:off x="7588561" y="4509206"/>
            <a:ext cx="0" cy="180000"/>
          </a:xfrm>
          <a:prstGeom prst="line">
            <a:avLst/>
          </a:prstGeom>
          <a:ln>
            <a:solidFill>
              <a:srgbClr val="AF128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59D2E4A0-7CCB-4590-B7CD-0DEA9A68FF47}"/>
              </a:ext>
            </a:extLst>
          </p:cNvPr>
          <p:cNvCxnSpPr>
            <a:cxnSpLocks/>
          </p:cNvCxnSpPr>
          <p:nvPr/>
        </p:nvCxnSpPr>
        <p:spPr>
          <a:xfrm>
            <a:off x="7659097" y="4054511"/>
            <a:ext cx="0" cy="180000"/>
          </a:xfrm>
          <a:prstGeom prst="line">
            <a:avLst/>
          </a:prstGeom>
          <a:ln>
            <a:solidFill>
              <a:srgbClr val="AF128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FC51FDD5-BBC9-4F23-B633-700A2F0F847B}"/>
              </a:ext>
            </a:extLst>
          </p:cNvPr>
          <p:cNvSpPr txBox="1"/>
          <p:nvPr/>
        </p:nvSpPr>
        <p:spPr>
          <a:xfrm>
            <a:off x="1454727" y="4166077"/>
            <a:ext cx="59256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AF1280"/>
                </a:solidFill>
              </a:rPr>
              <a:t>Fonctionnalités disponibles : </a:t>
            </a:r>
          </a:p>
          <a:p>
            <a:r>
              <a:rPr lang="fr-FR" sz="1100" dirty="0">
                <a:solidFill>
                  <a:srgbClr val="AF1280"/>
                </a:solidFill>
              </a:rPr>
              <a:t>Instruction des dossiers (hors dossiers manuels, SCI et syndics de copropriété), flux de modifications, EDC à J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280C7779-C0DC-4687-BFD1-C0B8E1158C5A}"/>
              </a:ext>
            </a:extLst>
          </p:cNvPr>
          <p:cNvSpPr txBox="1"/>
          <p:nvPr/>
        </p:nvSpPr>
        <p:spPr>
          <a:xfrm>
            <a:off x="7517678" y="4204256"/>
            <a:ext cx="1656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AF1280"/>
                </a:solidFill>
              </a:rPr>
              <a:t>Gestion SAV</a:t>
            </a:r>
          </a:p>
          <a:p>
            <a:pPr algn="ctr"/>
            <a:r>
              <a:rPr lang="fr-FR" sz="1100" dirty="0">
                <a:solidFill>
                  <a:srgbClr val="AF1280"/>
                </a:solidFill>
              </a:rPr>
              <a:t>Paiement des primes</a:t>
            </a:r>
          </a:p>
          <a:p>
            <a:pPr algn="ctr"/>
            <a:r>
              <a:rPr lang="fr-FR" sz="1100" dirty="0">
                <a:solidFill>
                  <a:srgbClr val="AF1280"/>
                </a:solidFill>
              </a:rPr>
              <a:t>SCI </a:t>
            </a:r>
          </a:p>
          <a:p>
            <a:pPr algn="ctr"/>
            <a:r>
              <a:rPr lang="fr-FR" sz="1100" dirty="0">
                <a:solidFill>
                  <a:srgbClr val="AF1280"/>
                </a:solidFill>
              </a:rPr>
              <a:t>Syndics de copropriété</a:t>
            </a: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FED31C4E-430C-49E7-9959-EC225F6964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8305" y="4273623"/>
            <a:ext cx="315145" cy="396936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D7E92AE4-BA24-45DF-9F56-6D34BDB12EFD}"/>
              </a:ext>
            </a:extLst>
          </p:cNvPr>
          <p:cNvSpPr/>
          <p:nvPr/>
        </p:nvSpPr>
        <p:spPr>
          <a:xfrm>
            <a:off x="8265675" y="4045214"/>
            <a:ext cx="172929" cy="66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ACF4FCFE-1695-4E92-BE72-51709FB4841B}"/>
              </a:ext>
            </a:extLst>
          </p:cNvPr>
          <p:cNvCxnSpPr/>
          <p:nvPr/>
        </p:nvCxnSpPr>
        <p:spPr>
          <a:xfrm>
            <a:off x="1833115" y="2399931"/>
            <a:ext cx="0" cy="20737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CAD20036-4A20-4C95-AAE1-F122D4A5DECE}"/>
              </a:ext>
            </a:extLst>
          </p:cNvPr>
          <p:cNvSpPr/>
          <p:nvPr/>
        </p:nvSpPr>
        <p:spPr>
          <a:xfrm rot="5400000">
            <a:off x="4666631" y="-1278808"/>
            <a:ext cx="89911" cy="5769499"/>
          </a:xfrm>
          <a:prstGeom prst="leftBracket">
            <a:avLst>
              <a:gd name="adj" fmla="val 58063"/>
            </a:avLst>
          </a:prstGeom>
          <a:ln w="9525">
            <a:solidFill>
              <a:srgbClr val="AF12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71" name="Étoile : 5 branches 70">
            <a:extLst>
              <a:ext uri="{FF2B5EF4-FFF2-40B4-BE49-F238E27FC236}">
                <a16:creationId xmlns:a16="http://schemas.microsoft.com/office/drawing/2014/main" id="{1F645019-2B05-4941-ACF3-4402786BA5DD}"/>
              </a:ext>
            </a:extLst>
          </p:cNvPr>
          <p:cNvSpPr/>
          <p:nvPr/>
        </p:nvSpPr>
        <p:spPr>
          <a:xfrm>
            <a:off x="7992380" y="2597319"/>
            <a:ext cx="432048" cy="36004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E60E5CE-F348-4F4E-BCD6-17542AA851D9}"/>
              </a:ext>
            </a:extLst>
          </p:cNvPr>
          <p:cNvSpPr txBox="1"/>
          <p:nvPr/>
        </p:nvSpPr>
        <p:spPr>
          <a:xfrm>
            <a:off x="1076878" y="1709041"/>
            <a:ext cx="14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81D74"/>
                </a:solidFill>
              </a:rPr>
              <a:t>16 décembre</a:t>
            </a:r>
            <a:endParaRPr lang="fr-FR" sz="1400" b="1" dirty="0">
              <a:solidFill>
                <a:srgbClr val="581D74"/>
              </a:solidFill>
            </a:endParaRPr>
          </a:p>
        </p:txBody>
      </p:sp>
      <p:sp>
        <p:nvSpPr>
          <p:cNvPr id="52" name="Étoile : 5 branches 51">
            <a:extLst>
              <a:ext uri="{FF2B5EF4-FFF2-40B4-BE49-F238E27FC236}">
                <a16:creationId xmlns:a16="http://schemas.microsoft.com/office/drawing/2014/main" id="{97509EC5-DB08-4EFA-803F-465996A9B0A0}"/>
              </a:ext>
            </a:extLst>
          </p:cNvPr>
          <p:cNvSpPr/>
          <p:nvPr/>
        </p:nvSpPr>
        <p:spPr>
          <a:xfrm>
            <a:off x="1610813" y="2800643"/>
            <a:ext cx="432048" cy="36004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4103D56-96EA-492C-97C3-8276D6C3F5D2}"/>
              </a:ext>
            </a:extLst>
          </p:cNvPr>
          <p:cNvSpPr/>
          <p:nvPr/>
        </p:nvSpPr>
        <p:spPr>
          <a:xfrm>
            <a:off x="1196285" y="3177536"/>
            <a:ext cx="1261103" cy="48324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Opérationnel en CEGEE</a:t>
            </a:r>
            <a:endParaRPr lang="fr-FR" sz="1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3FC7F81B-90D4-4E64-B9BC-6537F52BD50A}"/>
              </a:ext>
            </a:extLst>
          </p:cNvPr>
          <p:cNvCxnSpPr>
            <a:cxnSpLocks/>
          </p:cNvCxnSpPr>
          <p:nvPr/>
        </p:nvCxnSpPr>
        <p:spPr>
          <a:xfrm>
            <a:off x="1833189" y="2051961"/>
            <a:ext cx="0" cy="360000"/>
          </a:xfrm>
          <a:prstGeom prst="line">
            <a:avLst/>
          </a:prstGeom>
          <a:ln w="19050">
            <a:solidFill>
              <a:srgbClr val="581D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69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24" grpId="0"/>
      <p:bldP spid="48" grpId="0"/>
      <p:bldP spid="51" grpId="0"/>
      <p:bldP spid="61" grpId="0"/>
      <p:bldP spid="62" grpId="0"/>
      <p:bldP spid="66" grpId="0" animBg="1"/>
      <p:bldP spid="15" grpId="0" animBg="1"/>
      <p:bldP spid="71" grpId="0" animBg="1"/>
      <p:bldP spid="50" grpId="0"/>
      <p:bldP spid="52" grpId="0" animBg="1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48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/>
          </a:p>
        </p:txBody>
      </p:sp>
      <p:sp>
        <p:nvSpPr>
          <p:cNvPr id="6" name="AutoShape 92"/>
          <p:cNvSpPr>
            <a:spLocks noChangeArrowheads="1"/>
          </p:cNvSpPr>
          <p:nvPr/>
        </p:nvSpPr>
        <p:spPr bwMode="auto">
          <a:xfrm flipH="1">
            <a:off x="2155993" y="2960576"/>
            <a:ext cx="5278693" cy="409935"/>
          </a:xfrm>
          <a:prstGeom prst="rect">
            <a:avLst/>
          </a:prstGeom>
          <a:noFill/>
          <a:ln w="25400">
            <a:solidFill>
              <a:srgbClr val="BDCF41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10"/>
          <p:cNvSpPr txBox="1"/>
          <p:nvPr/>
        </p:nvSpPr>
        <p:spPr bwMode="auto">
          <a:xfrm>
            <a:off x="2419075" y="2996266"/>
            <a:ext cx="4752528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changements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texte 5"/>
          <p:cNvSpPr txBox="1">
            <a:spLocks noChangeAspect="1"/>
          </p:cNvSpPr>
          <p:nvPr/>
        </p:nvSpPr>
        <p:spPr>
          <a:xfrm>
            <a:off x="4625419" y="2468661"/>
            <a:ext cx="339840" cy="339840"/>
          </a:xfrm>
          <a:prstGeom prst="ellipse">
            <a:avLst/>
          </a:prstGeom>
          <a:solidFill>
            <a:srgbClr val="BDCF4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493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Ce qui change… 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4294967295"/>
          </p:nvPr>
        </p:nvSpPr>
        <p:spPr>
          <a:xfrm>
            <a:off x="1155469" y="1235550"/>
            <a:ext cx="7323363" cy="3822700"/>
          </a:xfrm>
        </p:spPr>
        <p:txBody>
          <a:bodyPr>
            <a:noAutofit/>
          </a:bodyPr>
          <a:lstStyle/>
          <a:p>
            <a:pPr marL="0" indent="0" defTabSz="1181586">
              <a:spcBef>
                <a:spcPts val="775"/>
              </a:spcBef>
              <a:buClr>
                <a:srgbClr val="AF1280"/>
              </a:buClr>
              <a:buNone/>
              <a:defRPr/>
            </a:pPr>
            <a:r>
              <a:rPr lang="fr-FR" sz="1200" dirty="0">
                <a:solidFill>
                  <a:srgbClr val="AF1280"/>
                </a:solidFill>
                <a:latin typeface="+mn-lt"/>
                <a:cs typeface="+mn-cs"/>
              </a:rPr>
              <a:t>Saisie des données Relevés De Compte externes :</a:t>
            </a:r>
          </a:p>
          <a:p>
            <a:pPr marL="221548" indent="-221548" defTabSz="1181586">
              <a:spcBef>
                <a:spcPts val="0"/>
              </a:spcBef>
              <a:buClr>
                <a:srgbClr val="AF1280"/>
              </a:buClr>
              <a:buFont typeface="Arial" panose="020B0604020202020204" pitchFamily="34" charset="0"/>
              <a:buChar char="►"/>
              <a:defRPr/>
            </a:pP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La saisie des informations RDC se fait directement dans l’outil NEO/MyCredimmo : </a:t>
            </a:r>
            <a:r>
              <a:rPr lang="fr-FR" sz="1200" b="0" i="1" dirty="0">
                <a:solidFill>
                  <a:prstClr val="black"/>
                </a:solidFill>
                <a:latin typeface="+mn-lt"/>
                <a:cs typeface="+mn-cs"/>
              </a:rPr>
              <a:t>il n’est plus nécessaire d’aller dans le portail CEGC.</a:t>
            </a:r>
          </a:p>
          <a:p>
            <a:pPr marL="221548" indent="-221548" defTabSz="1181586">
              <a:spcBef>
                <a:spcPts val="0"/>
              </a:spcBef>
              <a:buClr>
                <a:srgbClr val="AF1280"/>
              </a:buClr>
              <a:buFont typeface="Arial" panose="020B0604020202020204" pitchFamily="34" charset="0"/>
              <a:buChar char="►"/>
              <a:defRPr/>
            </a:pP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Des nouveaux contrôles ont été mis en place pour éviter les aller-retour avec la CEGC concernant la complétude du dossier.</a:t>
            </a:r>
          </a:p>
          <a:p>
            <a:pPr marL="0" indent="0" defTabSz="1181586">
              <a:spcBef>
                <a:spcPts val="775"/>
              </a:spcBef>
              <a:buClr>
                <a:srgbClr val="AF1280"/>
              </a:buClr>
              <a:buNone/>
              <a:defRPr/>
            </a:pPr>
            <a:endParaRPr lang="fr-FR" sz="1200" b="0" dirty="0" smtClean="0">
              <a:solidFill>
                <a:prstClr val="black"/>
              </a:solidFill>
              <a:latin typeface="+mn-lt"/>
              <a:cs typeface="+mn-cs"/>
            </a:endParaRPr>
          </a:p>
          <a:p>
            <a:pPr marL="0" indent="0" defTabSz="1181586">
              <a:spcBef>
                <a:spcPts val="775"/>
              </a:spcBef>
              <a:buClr>
                <a:srgbClr val="AF1280"/>
              </a:buClr>
              <a:buNone/>
              <a:defRPr/>
            </a:pPr>
            <a:r>
              <a:rPr lang="fr-FR" sz="1200" dirty="0" smtClean="0">
                <a:solidFill>
                  <a:srgbClr val="AF1280"/>
                </a:solidFill>
                <a:latin typeface="+mn-lt"/>
                <a:cs typeface="+mn-cs"/>
              </a:rPr>
              <a:t>Portail </a:t>
            </a:r>
            <a:r>
              <a:rPr lang="fr-FR" sz="1200" dirty="0">
                <a:solidFill>
                  <a:srgbClr val="AF1280"/>
                </a:solidFill>
                <a:latin typeface="+mn-lt"/>
                <a:cs typeface="+mn-cs"/>
              </a:rPr>
              <a:t>CEGC </a:t>
            </a:r>
            <a:r>
              <a:rPr lang="fr-FR" sz="1200" dirty="0">
                <a:solidFill>
                  <a:prstClr val="black"/>
                </a:solidFill>
                <a:latin typeface="+mn-lt"/>
                <a:cs typeface="+mn-cs"/>
              </a:rPr>
              <a:t>:</a:t>
            </a:r>
          </a:p>
          <a:p>
            <a:pPr marL="221548" indent="-221548" defTabSz="1181586">
              <a:spcBef>
                <a:spcPts val="0"/>
              </a:spcBef>
              <a:buClr>
                <a:srgbClr val="AF1280"/>
              </a:buClr>
              <a:buFont typeface="Arial" panose="020B0604020202020204" pitchFamily="34" charset="0"/>
              <a:buChar char="►"/>
              <a:defRPr/>
            </a:pP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Le portail CEGC ENET est remplacé par le portail ECau.</a:t>
            </a:r>
          </a:p>
          <a:p>
            <a:pPr marL="221548" indent="-221548" defTabSz="1181586">
              <a:spcBef>
                <a:spcPts val="0"/>
              </a:spcBef>
              <a:buClr>
                <a:srgbClr val="AF1280"/>
              </a:buClr>
              <a:buFont typeface="Arial" panose="020B0604020202020204" pitchFamily="34" charset="0"/>
              <a:buChar char="►"/>
              <a:defRPr/>
            </a:pP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Les accès au nouveau portail se </a:t>
            </a:r>
            <a:r>
              <a:rPr lang="fr-FR" sz="1200" b="0" dirty="0" smtClean="0">
                <a:solidFill>
                  <a:prstClr val="black"/>
                </a:solidFill>
                <a:latin typeface="+mn-lt"/>
                <a:cs typeface="+mn-cs"/>
              </a:rPr>
              <a:t>font automatiquement (plus </a:t>
            </a: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besoin de saisir un identifiant / mot de passe</a:t>
            </a:r>
            <a:r>
              <a:rPr lang="fr-FR" sz="1200" b="0" dirty="0" smtClean="0">
                <a:solidFill>
                  <a:prstClr val="black"/>
                </a:solidFill>
                <a:latin typeface="+mn-lt"/>
                <a:cs typeface="+mn-cs"/>
              </a:rPr>
              <a:t>),</a:t>
            </a:r>
          </a:p>
          <a:p>
            <a:pPr marL="221548" indent="-221548" defTabSz="1181586">
              <a:spcBef>
                <a:spcPts val="0"/>
              </a:spcBef>
              <a:buClr>
                <a:srgbClr val="AF1280"/>
              </a:buClr>
              <a:buFont typeface="Arial" panose="020B0604020202020204" pitchFamily="34" charset="0"/>
              <a:buChar char="►"/>
              <a:defRPr/>
            </a:pPr>
            <a:r>
              <a:rPr lang="fr-FR" sz="1200" b="0" dirty="0" smtClean="0">
                <a:solidFill>
                  <a:prstClr val="black"/>
                </a:solidFill>
                <a:latin typeface="+mn-lt"/>
                <a:cs typeface="+mn-cs"/>
              </a:rPr>
              <a:t>L’engagement </a:t>
            </a: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de caution CEGC est disponible en temps réel (plus besoin d’attendre J+1</a:t>
            </a:r>
            <a:r>
              <a:rPr lang="fr-FR" sz="1200" b="0" dirty="0" smtClean="0">
                <a:solidFill>
                  <a:prstClr val="black"/>
                </a:solidFill>
                <a:latin typeface="+mn-lt"/>
                <a:cs typeface="+mn-cs"/>
              </a:rPr>
              <a:t>).</a:t>
            </a:r>
            <a:endParaRPr lang="fr-FR" sz="1200" b="0" dirty="0">
              <a:solidFill>
                <a:prstClr val="black"/>
              </a:solidFill>
              <a:latin typeface="+mn-lt"/>
              <a:cs typeface="+mn-cs"/>
            </a:endParaRPr>
          </a:p>
          <a:p>
            <a:pPr marL="0" indent="0" defTabSz="1181586">
              <a:spcBef>
                <a:spcPts val="0"/>
              </a:spcBef>
              <a:buClr>
                <a:srgbClr val="AF1280"/>
              </a:buClr>
              <a:buNone/>
              <a:defRPr/>
            </a:pPr>
            <a:endParaRPr lang="fr-FR" sz="1200" b="0" dirty="0" smtClean="0">
              <a:solidFill>
                <a:prstClr val="black"/>
              </a:solidFill>
              <a:latin typeface="+mn-lt"/>
              <a:cs typeface="+mn-cs"/>
            </a:endParaRPr>
          </a:p>
          <a:p>
            <a:pPr marL="0" indent="0" defTabSz="1181586">
              <a:spcBef>
                <a:spcPts val="0"/>
              </a:spcBef>
              <a:buClr>
                <a:srgbClr val="AF1280"/>
              </a:buClr>
              <a:buNone/>
              <a:defRPr/>
            </a:pPr>
            <a:r>
              <a:rPr lang="fr-FR" sz="1200" dirty="0" smtClean="0">
                <a:solidFill>
                  <a:srgbClr val="AF1280"/>
                </a:solidFill>
                <a:latin typeface="+mn-lt"/>
                <a:cs typeface="+mn-cs"/>
              </a:rPr>
              <a:t>Télétransmission </a:t>
            </a:r>
            <a:r>
              <a:rPr lang="fr-FR" sz="1200" dirty="0">
                <a:solidFill>
                  <a:srgbClr val="AF1280"/>
                </a:solidFill>
                <a:latin typeface="+mn-lt"/>
                <a:cs typeface="+mn-cs"/>
              </a:rPr>
              <a:t>:</a:t>
            </a:r>
          </a:p>
          <a:p>
            <a:pPr marL="221548" indent="-221548" defTabSz="1181586">
              <a:spcBef>
                <a:spcPts val="0"/>
              </a:spcBef>
              <a:buClr>
                <a:srgbClr val="AF1280"/>
              </a:buClr>
              <a:buFont typeface="Arial" panose="020B0604020202020204" pitchFamily="34" charset="0"/>
              <a:buChar char="►"/>
              <a:defRPr/>
            </a:pP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La cinématique d’envoi des dossiers depuis </a:t>
            </a:r>
            <a:r>
              <a:rPr lang="fr-FR" sz="1200" b="0" dirty="0" smtClean="0">
                <a:solidFill>
                  <a:prstClr val="black"/>
                </a:solidFill>
                <a:latin typeface="+mn-lt"/>
                <a:cs typeface="+mn-cs"/>
              </a:rPr>
              <a:t>NEO/</a:t>
            </a:r>
            <a:r>
              <a:rPr lang="fr-FR" sz="1200" b="0" dirty="0" err="1" smtClean="0">
                <a:solidFill>
                  <a:prstClr val="black"/>
                </a:solidFill>
                <a:latin typeface="+mn-lt"/>
                <a:cs typeface="+mn-cs"/>
              </a:rPr>
              <a:t>MyCredimmo</a:t>
            </a:r>
            <a:r>
              <a:rPr lang="fr-FR" sz="1200" b="0" dirty="0" smtClean="0">
                <a:solidFill>
                  <a:prstClr val="black"/>
                </a:solidFill>
                <a:latin typeface="+mn-lt"/>
                <a:cs typeface="+mn-cs"/>
              </a:rPr>
              <a:t> évolue, les </a:t>
            </a: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envois sont </a:t>
            </a:r>
            <a:r>
              <a:rPr lang="fr-FR" sz="1200" b="0" dirty="0" smtClean="0">
                <a:solidFill>
                  <a:prstClr val="black"/>
                </a:solidFill>
                <a:latin typeface="+mn-lt"/>
                <a:cs typeface="+mn-cs"/>
              </a:rPr>
              <a:t>systématiquement faits version « accord prêteur ».</a:t>
            </a:r>
            <a:endParaRPr lang="fr-FR" sz="1200" b="0" dirty="0">
              <a:solidFill>
                <a:prstClr val="black"/>
              </a:solidFill>
              <a:latin typeface="+mn-lt"/>
              <a:cs typeface="+mn-cs"/>
            </a:endParaRPr>
          </a:p>
          <a:p>
            <a:pPr marL="0" indent="0" defTabSz="1181586">
              <a:spcBef>
                <a:spcPts val="775"/>
              </a:spcBef>
              <a:buClr>
                <a:srgbClr val="AF1280"/>
              </a:buClr>
              <a:buNone/>
              <a:defRPr/>
            </a:pPr>
            <a:endParaRPr lang="fr-FR" sz="1200" b="0" dirty="0" smtClean="0">
              <a:solidFill>
                <a:prstClr val="black"/>
              </a:solidFill>
              <a:latin typeface="+mn-lt"/>
              <a:cs typeface="+mn-cs"/>
            </a:endParaRPr>
          </a:p>
          <a:p>
            <a:pPr marL="0" indent="0" defTabSz="1181586">
              <a:spcBef>
                <a:spcPts val="775"/>
              </a:spcBef>
              <a:buClr>
                <a:srgbClr val="AF1280"/>
              </a:buClr>
              <a:buNone/>
              <a:defRPr/>
            </a:pPr>
            <a:r>
              <a:rPr lang="fr-FR" sz="1200" dirty="0" smtClean="0">
                <a:solidFill>
                  <a:srgbClr val="AF1280"/>
                </a:solidFill>
                <a:latin typeface="+mn-lt"/>
                <a:cs typeface="+mn-cs"/>
              </a:rPr>
              <a:t>Gestion </a:t>
            </a:r>
            <a:r>
              <a:rPr lang="fr-FR" sz="1200" dirty="0">
                <a:solidFill>
                  <a:srgbClr val="AF1280"/>
                </a:solidFill>
                <a:latin typeface="+mn-lt"/>
                <a:cs typeface="+mn-cs"/>
              </a:rPr>
              <a:t>des retours :</a:t>
            </a:r>
          </a:p>
          <a:p>
            <a:pPr marL="221548" indent="-221548" defTabSz="1181586">
              <a:spcBef>
                <a:spcPts val="0"/>
              </a:spcBef>
              <a:buClr>
                <a:srgbClr val="AF1280"/>
              </a:buClr>
              <a:buFont typeface="Arial" panose="020B0604020202020204" pitchFamily="34" charset="0"/>
              <a:buChar char="►"/>
              <a:defRPr/>
            </a:pP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Pour les </a:t>
            </a:r>
            <a:r>
              <a:rPr lang="fr-FR" sz="1200" b="0" dirty="0" smtClean="0">
                <a:solidFill>
                  <a:prstClr val="black"/>
                </a:solidFill>
                <a:latin typeface="+mn-lt"/>
                <a:cs typeface="+mn-cs"/>
              </a:rPr>
              <a:t>dossiers mis en étude ou attente, </a:t>
            </a: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l’instructeur est notifié (par mail pour l’établissement pilote, puis par MyFLow).</a:t>
            </a:r>
          </a:p>
          <a:p>
            <a:pPr marL="221548" indent="-221548" defTabSz="1181586">
              <a:spcBef>
                <a:spcPts val="0"/>
              </a:spcBef>
              <a:buClr>
                <a:srgbClr val="AF1280"/>
              </a:buClr>
              <a:buFont typeface="Arial" panose="020B0604020202020204" pitchFamily="34" charset="0"/>
              <a:buChar char="►"/>
              <a:defRPr/>
            </a:pPr>
            <a:r>
              <a:rPr lang="fr-FR" sz="1200" b="0" i="1" u="sng" dirty="0">
                <a:solidFill>
                  <a:prstClr val="black"/>
                </a:solidFill>
                <a:latin typeface="+mn-lt"/>
                <a:cs typeface="+mn-cs"/>
              </a:rPr>
              <a:t>En cas de refus, l’instructeur peut contre argumenter </a:t>
            </a:r>
            <a:r>
              <a:rPr lang="fr-FR" sz="1200" b="0" dirty="0">
                <a:solidFill>
                  <a:prstClr val="black"/>
                </a:solidFill>
                <a:latin typeface="+mn-lt"/>
                <a:cs typeface="+mn-cs"/>
              </a:rPr>
              <a:t>via le portail ECau et obtenir une nouvelle réponse (toujours dans Ecau).</a:t>
            </a: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780563778"/>
              </p:ext>
            </p:extLst>
          </p:nvPr>
        </p:nvGraphicFramePr>
        <p:xfrm>
          <a:off x="520247" y="5122511"/>
          <a:ext cx="8300552" cy="1275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Étoile à 5 branches 2"/>
          <p:cNvSpPr/>
          <p:nvPr/>
        </p:nvSpPr>
        <p:spPr>
          <a:xfrm>
            <a:off x="414967" y="5848946"/>
            <a:ext cx="325820" cy="325820"/>
          </a:xfrm>
          <a:prstGeom prst="star5">
            <a:avLst/>
          </a:prstGeom>
          <a:solidFill>
            <a:srgbClr val="9966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Étoile à 5 branches 10"/>
          <p:cNvSpPr/>
          <p:nvPr/>
        </p:nvSpPr>
        <p:spPr>
          <a:xfrm>
            <a:off x="2902486" y="5256005"/>
            <a:ext cx="325820" cy="325820"/>
          </a:xfrm>
          <a:prstGeom prst="star5">
            <a:avLst/>
          </a:prstGeom>
          <a:solidFill>
            <a:srgbClr val="9966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Étoile à 5 branches 11"/>
          <p:cNvSpPr/>
          <p:nvPr/>
        </p:nvSpPr>
        <p:spPr>
          <a:xfrm>
            <a:off x="6579171" y="5122511"/>
            <a:ext cx="325820" cy="325820"/>
          </a:xfrm>
          <a:prstGeom prst="star5">
            <a:avLst>
              <a:gd name="adj" fmla="val 16180"/>
              <a:gd name="hf" fmla="val 105146"/>
              <a:gd name="vf" fmla="val 110557"/>
            </a:avLst>
          </a:prstGeom>
          <a:solidFill>
            <a:srgbClr val="9966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338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/>
      <p:bldGraphic spid="2" grpId="0">
        <p:bldAsOne/>
      </p:bldGraphic>
      <p:bldP spid="3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676453-C241-4B89-B074-F158F1A53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nouveau vocabulaire</a:t>
            </a:r>
            <a:r>
              <a:rPr lang="fr-FR" dirty="0">
                <a:solidFill>
                  <a:srgbClr val="00B050"/>
                </a:solidFill>
              </a:rPr>
              <a:t/>
            </a:r>
            <a:br>
              <a:rPr lang="fr-FR" dirty="0">
                <a:solidFill>
                  <a:srgbClr val="00B050"/>
                </a:solidFill>
              </a:rPr>
            </a:br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2277DF1-9E0E-43C3-AB45-E45065E405CA}"/>
              </a:ext>
            </a:extLst>
          </p:cNvPr>
          <p:cNvGrpSpPr/>
          <p:nvPr/>
        </p:nvGrpSpPr>
        <p:grpSpPr>
          <a:xfrm>
            <a:off x="635380" y="1659618"/>
            <a:ext cx="7825055" cy="723700"/>
            <a:chOff x="549964" y="1335543"/>
            <a:chExt cx="7849758" cy="1080000"/>
          </a:xfrm>
        </p:grpSpPr>
        <p:sp>
          <p:nvSpPr>
            <p:cNvPr id="8" name="Arrondir un rectangle avec un coin du même côté 52">
              <a:extLst>
                <a:ext uri="{FF2B5EF4-FFF2-40B4-BE49-F238E27FC236}">
                  <a16:creationId xmlns:a16="http://schemas.microsoft.com/office/drawing/2014/main" id="{C5E58DC6-5825-43BE-8FA8-9029FACBD958}"/>
                </a:ext>
              </a:extLst>
            </p:cNvPr>
            <p:cNvSpPr/>
            <p:nvPr/>
          </p:nvSpPr>
          <p:spPr bwMode="auto">
            <a:xfrm rot="5400000">
              <a:off x="4867894" y="-1116285"/>
              <a:ext cx="1080000" cy="5983656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540000" indent="-216000">
                <a:buClr>
                  <a:srgbClr val="4D6995"/>
                </a:buClr>
                <a:buFont typeface="Arial" panose="020B0604020202020204" pitchFamily="34" charset="0"/>
                <a:buChar char="•"/>
              </a:pPr>
              <a:r>
                <a:rPr lang="fr-FR" sz="1400" kern="0" dirty="0">
                  <a:solidFill>
                    <a:srgbClr val="000000"/>
                  </a:solidFill>
                  <a:cs typeface="Arial" panose="020B0604020202020204" pitchFamily="34" charset="0"/>
                  <a:sym typeface="Arial"/>
                </a:rPr>
                <a:t>Canal unique d’échange d’informations au sein du Groupe BPCE</a:t>
              </a:r>
              <a:endParaRPr lang="fr-FR" sz="1400" dirty="0">
                <a:solidFill>
                  <a:prstClr val="black"/>
                </a:solidFill>
              </a:endParaRPr>
            </a:p>
            <a:p>
              <a:pPr marL="540000" indent="-216000">
                <a:buClr>
                  <a:srgbClr val="4D6995"/>
                </a:buClr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prstClr val="black"/>
                  </a:solidFill>
                </a:rPr>
                <a:t>Flux informatique en temps réel </a:t>
              </a:r>
              <a:r>
                <a:rPr lang="fr-FR" sz="1400" dirty="0">
                  <a:solidFill>
                    <a:schemeClr val="tx1"/>
                  </a:solidFill>
                </a:rPr>
                <a:t>pour </a:t>
              </a:r>
              <a:r>
                <a:rPr lang="fr-FR" sz="1400" dirty="0">
                  <a:solidFill>
                    <a:prstClr val="black"/>
                  </a:solidFill>
                </a:rPr>
                <a:t>chaque </a:t>
              </a:r>
              <a:r>
                <a:rPr lang="fr-FR" sz="1400" dirty="0">
                  <a:solidFill>
                    <a:schemeClr val="tx1"/>
                  </a:solidFill>
                </a:rPr>
                <a:t>dossier** 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55E0DBA-F864-44DA-9073-EE036C35A4B9}"/>
                </a:ext>
              </a:extLst>
            </p:cNvPr>
            <p:cNvGrpSpPr/>
            <p:nvPr/>
          </p:nvGrpSpPr>
          <p:grpSpPr>
            <a:xfrm>
              <a:off x="549964" y="1335543"/>
              <a:ext cx="2016585" cy="1080000"/>
              <a:chOff x="2273850" y="759116"/>
              <a:chExt cx="2016585" cy="1080000"/>
            </a:xfrm>
          </p:grpSpPr>
          <p:sp>
            <p:nvSpPr>
              <p:cNvPr id="10" name="Arrondir un rectangle avec un coin du même côté 54">
                <a:extLst>
                  <a:ext uri="{FF2B5EF4-FFF2-40B4-BE49-F238E27FC236}">
                    <a16:creationId xmlns:a16="http://schemas.microsoft.com/office/drawing/2014/main" id="{D8FF16CA-EA5C-4F7D-A3BA-CE2270CA9015}"/>
                  </a:ext>
                </a:extLst>
              </p:cNvPr>
              <p:cNvSpPr/>
              <p:nvPr/>
            </p:nvSpPr>
            <p:spPr bwMode="auto">
              <a:xfrm rot="16200000">
                <a:off x="2666822" y="366144"/>
                <a:ext cx="1080000" cy="1865944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chemeClr val="accent1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anchor="ctr" anchorCtr="1"/>
              <a:lstStyle/>
              <a:p>
                <a:pPr algn="l">
                  <a:defRPr/>
                </a:pPr>
                <a:r>
                  <a:rPr lang="fr-FR" sz="1400" b="1" cap="all" dirty="0">
                    <a:solidFill>
                      <a:schemeClr val="accent1"/>
                    </a:solidFill>
                  </a:rPr>
                  <a:t>Flux </a:t>
                </a:r>
                <a:r>
                  <a:rPr lang="fr-FR" sz="1400" b="1" cap="all" dirty="0" smtClean="0">
                    <a:solidFill>
                      <a:schemeClr val="accent1"/>
                    </a:solidFill>
                  </a:rPr>
                  <a:t>en temps réel</a:t>
                </a:r>
              </a:p>
              <a:p>
                <a:pPr algn="l">
                  <a:defRPr/>
                </a:pPr>
                <a:r>
                  <a:rPr lang="fr-FR" sz="800" b="1" cap="all" dirty="0" smtClean="0">
                    <a:solidFill>
                      <a:schemeClr val="accent1"/>
                    </a:solidFill>
                  </a:rPr>
                  <a:t>(BAPI) </a:t>
                </a:r>
                <a:endParaRPr lang="fr-FR" sz="800" b="1" cap="all" dirty="0">
                  <a:solidFill>
                    <a:srgbClr val="4D6995"/>
                  </a:solidFill>
                </a:endParaRPr>
              </a:p>
            </p:txBody>
          </p: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302C9076-26F4-4D6E-8643-00F0A307E8C3}"/>
                  </a:ext>
                </a:extLst>
              </p:cNvPr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12" name="Ellipse 11">
                  <a:extLst>
                    <a:ext uri="{FF2B5EF4-FFF2-40B4-BE49-F238E27FC236}">
                      <a16:creationId xmlns:a16="http://schemas.microsoft.com/office/drawing/2014/main" id="{81B9570C-711E-441F-A373-7A329FB6ABBB}"/>
                    </a:ext>
                  </a:extLst>
                </p:cNvPr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13" name="Chevron 55">
                  <a:extLst>
                    <a:ext uri="{FF2B5EF4-FFF2-40B4-BE49-F238E27FC236}">
                      <a16:creationId xmlns:a16="http://schemas.microsoft.com/office/drawing/2014/main" id="{5D76B47E-8F13-4062-8D84-93F899FA1E3F}"/>
                    </a:ext>
                  </a:extLst>
                </p:cNvPr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CAFD89B-3926-4F3B-B1EE-F0C9C8EF12CD}"/>
              </a:ext>
            </a:extLst>
          </p:cNvPr>
          <p:cNvGrpSpPr/>
          <p:nvPr/>
        </p:nvGrpSpPr>
        <p:grpSpPr>
          <a:xfrm>
            <a:off x="635380" y="2793844"/>
            <a:ext cx="7825053" cy="723702"/>
            <a:chOff x="549966" y="2822767"/>
            <a:chExt cx="7849756" cy="1080000"/>
          </a:xfrm>
        </p:grpSpPr>
        <p:sp>
          <p:nvSpPr>
            <p:cNvPr id="15" name="Arrondir un rectangle avec un coin du même côté 58">
              <a:extLst>
                <a:ext uri="{FF2B5EF4-FFF2-40B4-BE49-F238E27FC236}">
                  <a16:creationId xmlns:a16="http://schemas.microsoft.com/office/drawing/2014/main" id="{9A2DFBA7-4465-4726-91AC-B1311038253E}"/>
                </a:ext>
              </a:extLst>
            </p:cNvPr>
            <p:cNvSpPr/>
            <p:nvPr/>
          </p:nvSpPr>
          <p:spPr bwMode="auto">
            <a:xfrm rot="5400000">
              <a:off x="4861126" y="364171"/>
              <a:ext cx="1080000" cy="5997192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540000" indent="-216000">
                <a:buClr>
                  <a:srgbClr val="AF1280"/>
                </a:buClr>
                <a:buFont typeface="Arial" panose="020B0604020202020204" pitchFamily="34" charset="0"/>
                <a:buChar char="•"/>
              </a:pPr>
              <a:r>
                <a:rPr lang="fr-FR" sz="1400" dirty="0"/>
                <a:t>Information de suivi de l’avancement du dossier</a:t>
              </a:r>
              <a:endParaRPr lang="fr-FR" sz="1400" dirty="0">
                <a:solidFill>
                  <a:prstClr val="black"/>
                </a:solidFill>
              </a:endParaRPr>
            </a:p>
            <a:p>
              <a:pPr marL="540000" indent="-216000">
                <a:buClr>
                  <a:srgbClr val="AF1280"/>
                </a:buClr>
                <a:buFont typeface="Arial" panose="020B0604020202020204" pitchFamily="34" charset="0"/>
                <a:buChar char="•"/>
              </a:pPr>
              <a:r>
                <a:rPr lang="fr-FR" sz="1400" dirty="0"/>
                <a:t>Disponible directement à partir de votre outil d’instruction </a:t>
              </a:r>
              <a:r>
                <a:rPr lang="fr-FR" sz="1400" dirty="0" smtClean="0"/>
                <a:t>MYCREDIMMO/NEO</a:t>
              </a:r>
              <a:endParaRPr lang="fr-FR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E4806ED9-8AAE-47A7-AC33-38EAD182C816}"/>
                </a:ext>
              </a:extLst>
            </p:cNvPr>
            <p:cNvGrpSpPr/>
            <p:nvPr/>
          </p:nvGrpSpPr>
          <p:grpSpPr>
            <a:xfrm>
              <a:off x="549966" y="2822767"/>
              <a:ext cx="2003047" cy="1080000"/>
              <a:chOff x="2287388" y="759116"/>
              <a:chExt cx="2003047" cy="1080000"/>
            </a:xfrm>
          </p:grpSpPr>
          <p:sp>
            <p:nvSpPr>
              <p:cNvPr id="17" name="Arrondir un rectangle avec un coin du même côté 60">
                <a:extLst>
                  <a:ext uri="{FF2B5EF4-FFF2-40B4-BE49-F238E27FC236}">
                    <a16:creationId xmlns:a16="http://schemas.microsoft.com/office/drawing/2014/main" id="{F29C95C1-16D5-4F01-BA6C-ACD999F26CF3}"/>
                  </a:ext>
                </a:extLst>
              </p:cNvPr>
              <p:cNvSpPr/>
              <p:nvPr/>
            </p:nvSpPr>
            <p:spPr bwMode="auto">
              <a:xfrm rot="16200000">
                <a:off x="2673591" y="372913"/>
                <a:ext cx="1080000" cy="1852406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rgbClr val="AF1280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lIns="0" tIns="0" rIns="0" bIns="144000" anchor="ctr" anchorCtr="1"/>
              <a:lstStyle/>
              <a:p>
                <a:pPr>
                  <a:defRPr/>
                </a:pPr>
                <a:r>
                  <a:rPr lang="fr-FR" sz="1400" b="1" cap="all" dirty="0">
                    <a:solidFill>
                      <a:srgbClr val="AF1280"/>
                    </a:solidFill>
                  </a:rPr>
                  <a:t>Notification</a:t>
                </a:r>
              </a:p>
            </p:txBody>
          </p: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1D4F971B-CD40-4F10-9460-111889BB5800}"/>
                  </a:ext>
                </a:extLst>
              </p:cNvPr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19" name="Ellipse 18">
                  <a:extLst>
                    <a:ext uri="{FF2B5EF4-FFF2-40B4-BE49-F238E27FC236}">
                      <a16:creationId xmlns:a16="http://schemas.microsoft.com/office/drawing/2014/main" id="{F1C202D7-B79C-43E6-A732-8578402DCA43}"/>
                    </a:ext>
                  </a:extLst>
                </p:cNvPr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solidFill>
                  <a:srgbClr val="AF12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20" name="Chevron 63">
                  <a:extLst>
                    <a:ext uri="{FF2B5EF4-FFF2-40B4-BE49-F238E27FC236}">
                      <a16:creationId xmlns:a16="http://schemas.microsoft.com/office/drawing/2014/main" id="{AD09CABE-F139-4025-95B0-167FDBD9A0AF}"/>
                    </a:ext>
                  </a:extLst>
                </p:cNvPr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AAD0CBC-B7A2-4B05-95F0-2DF1413346B4}"/>
              </a:ext>
            </a:extLst>
          </p:cNvPr>
          <p:cNvGrpSpPr/>
          <p:nvPr/>
        </p:nvGrpSpPr>
        <p:grpSpPr>
          <a:xfrm>
            <a:off x="658553" y="3821754"/>
            <a:ext cx="7825052" cy="906999"/>
            <a:chOff x="549968" y="4106403"/>
            <a:chExt cx="7849755" cy="1080001"/>
          </a:xfrm>
        </p:grpSpPr>
        <p:sp>
          <p:nvSpPr>
            <p:cNvPr id="22" name="Arrondir un rectangle avec un coin du même côté 58">
              <a:extLst>
                <a:ext uri="{FF2B5EF4-FFF2-40B4-BE49-F238E27FC236}">
                  <a16:creationId xmlns:a16="http://schemas.microsoft.com/office/drawing/2014/main" id="{987B4BFA-7C61-44D9-B686-57B0B6F609D5}"/>
                </a:ext>
              </a:extLst>
            </p:cNvPr>
            <p:cNvSpPr/>
            <p:nvPr/>
          </p:nvSpPr>
          <p:spPr bwMode="auto">
            <a:xfrm rot="5400000">
              <a:off x="4861127" y="1647808"/>
              <a:ext cx="1080000" cy="5997192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324000">
                <a:buClr>
                  <a:schemeClr val="accent4">
                    <a:lumMod val="75000"/>
                  </a:schemeClr>
                </a:buClr>
              </a:pPr>
              <a:r>
                <a:rPr lang="fr-FR" sz="1400" dirty="0">
                  <a:solidFill>
                    <a:prstClr val="black"/>
                  </a:solidFill>
                </a:rPr>
                <a:t>Nouvel extranet (ex-ENET) permettant :</a:t>
              </a:r>
            </a:p>
            <a:p>
              <a:pPr marL="540000" indent="-216000">
                <a:buClr>
                  <a:schemeClr val="accent4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schemeClr val="tx1"/>
                  </a:solidFill>
                </a:rPr>
                <a:t>de saisir des demandes d’actes </a:t>
              </a:r>
              <a:r>
                <a:rPr lang="fr-FR" sz="1400" dirty="0">
                  <a:solidFill>
                    <a:prstClr val="black"/>
                  </a:solidFill>
                </a:rPr>
                <a:t>de gestion </a:t>
              </a:r>
              <a:endParaRPr lang="fr-FR" sz="1400" dirty="0" smtClean="0">
                <a:solidFill>
                  <a:prstClr val="black"/>
                </a:solidFill>
              </a:endParaRPr>
            </a:p>
            <a:p>
              <a:pPr marL="324000">
                <a:buClr>
                  <a:schemeClr val="accent4">
                    <a:lumMod val="75000"/>
                  </a:schemeClr>
                </a:buClr>
              </a:pPr>
              <a:r>
                <a:rPr lang="fr-FR" sz="1400" i="1" dirty="0">
                  <a:solidFill>
                    <a:prstClr val="black"/>
                  </a:solidFill>
                </a:rPr>
                <a:t> </a:t>
              </a:r>
              <a:r>
                <a:rPr lang="fr-FR" sz="1400" i="1" dirty="0" smtClean="0">
                  <a:solidFill>
                    <a:prstClr val="black"/>
                  </a:solidFill>
                </a:rPr>
                <a:t>     </a:t>
              </a:r>
              <a:r>
                <a:rPr lang="fr-FR" sz="1050" i="1" dirty="0" smtClean="0"/>
                <a:t>(</a:t>
              </a:r>
              <a:r>
                <a:rPr lang="fr-FR" sz="1050" i="1" dirty="0"/>
                <a:t>désolidarisation, modification des conditions d’assurance emprunteurs…)</a:t>
              </a:r>
            </a:p>
            <a:p>
              <a:pPr marL="540000" indent="-216000">
                <a:buClr>
                  <a:schemeClr val="accent4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prstClr val="black"/>
                  </a:solidFill>
                </a:rPr>
                <a:t>un suivi en temps réel de l’avancement du dossier</a:t>
              </a:r>
            </a:p>
          </p:txBody>
        </p: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CE232D56-8B4B-4883-8071-54C223BEED49}"/>
                </a:ext>
              </a:extLst>
            </p:cNvPr>
            <p:cNvGrpSpPr/>
            <p:nvPr/>
          </p:nvGrpSpPr>
          <p:grpSpPr>
            <a:xfrm>
              <a:off x="549968" y="4106403"/>
              <a:ext cx="2003045" cy="1080000"/>
              <a:chOff x="2287390" y="759116"/>
              <a:chExt cx="2003045" cy="1080000"/>
            </a:xfrm>
          </p:grpSpPr>
          <p:sp>
            <p:nvSpPr>
              <p:cNvPr id="24" name="Arrondir un rectangle avec un coin du même côté 60">
                <a:extLst>
                  <a:ext uri="{FF2B5EF4-FFF2-40B4-BE49-F238E27FC236}">
                    <a16:creationId xmlns:a16="http://schemas.microsoft.com/office/drawing/2014/main" id="{996867AD-5DA6-464C-91E6-9BFA14260BD7}"/>
                  </a:ext>
                </a:extLst>
              </p:cNvPr>
              <p:cNvSpPr/>
              <p:nvPr/>
            </p:nvSpPr>
            <p:spPr bwMode="auto">
              <a:xfrm rot="16200000">
                <a:off x="2673592" y="372914"/>
                <a:ext cx="1080000" cy="1852403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chemeClr val="accent4">
                    <a:lumMod val="75000"/>
                  </a:schemeClr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anchor="ctr" anchorCtr="1"/>
              <a:lstStyle/>
              <a:p>
                <a:pPr algn="l">
                  <a:defRPr/>
                </a:pPr>
                <a:r>
                  <a:rPr lang="fr-FR" sz="1400" b="1" cap="all" dirty="0">
                    <a:solidFill>
                      <a:schemeClr val="accent4">
                        <a:lumMod val="75000"/>
                      </a:schemeClr>
                    </a:solidFill>
                  </a:rPr>
                  <a:t>E-Cau</a:t>
                </a:r>
              </a:p>
            </p:txBody>
          </p:sp>
          <p:grpSp>
            <p:nvGrpSpPr>
              <p:cNvPr id="25" name="Groupe 24">
                <a:extLst>
                  <a:ext uri="{FF2B5EF4-FFF2-40B4-BE49-F238E27FC236}">
                    <a16:creationId xmlns:a16="http://schemas.microsoft.com/office/drawing/2014/main" id="{61697403-731E-47E1-B83C-F9E2617B8898}"/>
                  </a:ext>
                </a:extLst>
              </p:cNvPr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D2869B9E-576F-4AB2-86E5-575C9DC358C3}"/>
                    </a:ext>
                  </a:extLst>
                </p:cNvPr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27" name="Chevron 63">
                  <a:extLst>
                    <a:ext uri="{FF2B5EF4-FFF2-40B4-BE49-F238E27FC236}">
                      <a16:creationId xmlns:a16="http://schemas.microsoft.com/office/drawing/2014/main" id="{32699F09-AC52-4452-A5C0-65A9F153B401}"/>
                    </a:ext>
                  </a:extLst>
                </p:cNvPr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2AF7FE32-80E7-412D-9A28-8E0936D42CAC}"/>
              </a:ext>
            </a:extLst>
          </p:cNvPr>
          <p:cNvGrpSpPr/>
          <p:nvPr/>
        </p:nvGrpSpPr>
        <p:grpSpPr>
          <a:xfrm>
            <a:off x="658552" y="4956183"/>
            <a:ext cx="7825049" cy="723703"/>
            <a:chOff x="549970" y="5168904"/>
            <a:chExt cx="7849752" cy="1080000"/>
          </a:xfrm>
        </p:grpSpPr>
        <p:sp>
          <p:nvSpPr>
            <p:cNvPr id="29" name="Arrondir un rectangle avec un coin du même côté 58">
              <a:extLst>
                <a:ext uri="{FF2B5EF4-FFF2-40B4-BE49-F238E27FC236}">
                  <a16:creationId xmlns:a16="http://schemas.microsoft.com/office/drawing/2014/main" id="{6CDCA56B-2E4E-4A64-9BE6-84F581274BF2}"/>
                </a:ext>
              </a:extLst>
            </p:cNvPr>
            <p:cNvSpPr/>
            <p:nvPr/>
          </p:nvSpPr>
          <p:spPr bwMode="auto">
            <a:xfrm rot="5400000">
              <a:off x="4861126" y="2710308"/>
              <a:ext cx="1080000" cy="5997192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540000" indent="-216000">
                <a:buClr>
                  <a:srgbClr val="92D050"/>
                </a:buClr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prstClr val="black"/>
                  </a:solidFill>
                </a:rPr>
                <a:t>Notification d’accord avec ou sans réserve délivré par </a:t>
              </a:r>
              <a:r>
                <a:rPr lang="fr-FR" sz="1400" dirty="0">
                  <a:solidFill>
                    <a:schemeClr val="tx1"/>
                  </a:solidFill>
                </a:rPr>
                <a:t>CEGC </a:t>
              </a:r>
              <a:r>
                <a:rPr lang="fr-FR" sz="1050" i="1" dirty="0"/>
                <a:t>(suppression de la marque Saccef qui n’apparaîtra plus sur les EDC) </a:t>
              </a:r>
            </a:p>
          </p:txBody>
        </p: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DDD664AD-579B-4B27-809D-E8CBCF5C42AF}"/>
                </a:ext>
              </a:extLst>
            </p:cNvPr>
            <p:cNvGrpSpPr/>
            <p:nvPr/>
          </p:nvGrpSpPr>
          <p:grpSpPr>
            <a:xfrm>
              <a:off x="549970" y="5168904"/>
              <a:ext cx="2003043" cy="1080000"/>
              <a:chOff x="2287392" y="759116"/>
              <a:chExt cx="2003043" cy="1080000"/>
            </a:xfrm>
          </p:grpSpPr>
          <p:sp>
            <p:nvSpPr>
              <p:cNvPr id="31" name="Arrondir un rectangle avec un coin du même côté 60">
                <a:extLst>
                  <a:ext uri="{FF2B5EF4-FFF2-40B4-BE49-F238E27FC236}">
                    <a16:creationId xmlns:a16="http://schemas.microsoft.com/office/drawing/2014/main" id="{2A9478EC-BB2F-489C-AF5B-848E025AC763}"/>
                  </a:ext>
                </a:extLst>
              </p:cNvPr>
              <p:cNvSpPr/>
              <p:nvPr/>
            </p:nvSpPr>
            <p:spPr bwMode="auto">
              <a:xfrm rot="16200000">
                <a:off x="2673593" y="372915"/>
                <a:ext cx="1080000" cy="1852401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rgbClr val="67AD2F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bIns="108000" anchor="ctr" anchorCtr="1"/>
              <a:lstStyle/>
              <a:p>
                <a:pPr algn="l">
                  <a:defRPr/>
                </a:pPr>
                <a:r>
                  <a:rPr lang="fr-FR" sz="1400" b="1" dirty="0">
                    <a:solidFill>
                      <a:srgbClr val="67AD2F"/>
                    </a:solidFill>
                  </a:rPr>
                  <a:t>ENGAGEMENT </a:t>
                </a:r>
                <a:br>
                  <a:rPr lang="fr-FR" sz="1400" b="1" dirty="0">
                    <a:solidFill>
                      <a:srgbClr val="67AD2F"/>
                    </a:solidFill>
                  </a:rPr>
                </a:br>
                <a:r>
                  <a:rPr lang="fr-FR" sz="1400" b="1" dirty="0">
                    <a:solidFill>
                      <a:srgbClr val="67AD2F"/>
                    </a:solidFill>
                  </a:rPr>
                  <a:t>DE CAUTION </a:t>
                </a:r>
                <a:br>
                  <a:rPr lang="fr-FR" sz="1400" b="1" dirty="0">
                    <a:solidFill>
                      <a:srgbClr val="67AD2F"/>
                    </a:solidFill>
                  </a:rPr>
                </a:br>
                <a:r>
                  <a:rPr lang="fr-FR" sz="1400" b="1" dirty="0">
                    <a:solidFill>
                      <a:srgbClr val="67AD2F"/>
                    </a:solidFill>
                  </a:rPr>
                  <a:t>(EDC)</a:t>
                </a:r>
              </a:p>
            </p:txBody>
          </p:sp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9BC690AE-F88A-487A-ADA9-FB29D8CD8456}"/>
                  </a:ext>
                </a:extLst>
              </p:cNvPr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F340B6F7-5519-4FE5-83C9-C06970BEAB60}"/>
                    </a:ext>
                  </a:extLst>
                </p:cNvPr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solidFill>
                  <a:srgbClr val="67AD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4" name="Chevron 63">
                  <a:extLst>
                    <a:ext uri="{FF2B5EF4-FFF2-40B4-BE49-F238E27FC236}">
                      <a16:creationId xmlns:a16="http://schemas.microsoft.com/office/drawing/2014/main" id="{04449C68-0D9F-43DE-A487-BA439034BF81}"/>
                    </a:ext>
                  </a:extLst>
                </p:cNvPr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6" name="ZoneTexte 5">
            <a:extLst>
              <a:ext uri="{FF2B5EF4-FFF2-40B4-BE49-F238E27FC236}">
                <a16:creationId xmlns:a16="http://schemas.microsoft.com/office/drawing/2014/main" id="{613813A2-36AF-4C71-AB40-A6F0E0D27552}"/>
              </a:ext>
            </a:extLst>
          </p:cNvPr>
          <p:cNvSpPr txBox="1"/>
          <p:nvPr/>
        </p:nvSpPr>
        <p:spPr>
          <a:xfrm>
            <a:off x="1115617" y="5888606"/>
            <a:ext cx="734481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00" i="1" dirty="0"/>
              <a:t>* Business Application Programming Interface</a:t>
            </a:r>
          </a:p>
          <a:p>
            <a:r>
              <a:rPr lang="fr-FR" sz="700" i="1" dirty="0"/>
              <a:t>**Hors dossiers manuels, Syndics de copropriété et SCI (dossiers ne pouvant faire l’objet d’un envoi à partir de l’outil d’instruction). Ces dossiers requièrent le dépôt sur le nouvel extranet E-Cau du formulaire afférent dûment complété. </a:t>
            </a:r>
            <a:endParaRPr lang="fr-FR" sz="700" i="1" strike="sngStrike" dirty="0"/>
          </a:p>
          <a:p>
            <a:endParaRPr lang="fr-FR" sz="600" i="1" dirty="0"/>
          </a:p>
        </p:txBody>
      </p:sp>
    </p:spTree>
    <p:extLst>
      <p:ext uri="{BB962C8B-B14F-4D97-AF65-F5344CB8AC3E}">
        <p14:creationId xmlns:p14="http://schemas.microsoft.com/office/powerpoint/2010/main" val="244651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48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/>
          </a:p>
        </p:txBody>
      </p:sp>
      <p:sp>
        <p:nvSpPr>
          <p:cNvPr id="6" name="AutoShape 92"/>
          <p:cNvSpPr>
            <a:spLocks noChangeArrowheads="1"/>
          </p:cNvSpPr>
          <p:nvPr/>
        </p:nvSpPr>
        <p:spPr bwMode="auto">
          <a:xfrm flipH="1">
            <a:off x="2255840" y="3124956"/>
            <a:ext cx="5278694" cy="347374"/>
          </a:xfrm>
          <a:prstGeom prst="rect">
            <a:avLst/>
          </a:prstGeom>
          <a:noFill/>
          <a:ln w="25400">
            <a:solidFill>
              <a:srgbClr val="00B0F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10"/>
          <p:cNvSpPr txBox="1"/>
          <p:nvPr/>
        </p:nvSpPr>
        <p:spPr bwMode="auto">
          <a:xfrm>
            <a:off x="2356256" y="3124956"/>
            <a:ext cx="4752528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bénéfices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texte 7"/>
          <p:cNvSpPr txBox="1">
            <a:spLocks noChangeAspect="1"/>
          </p:cNvSpPr>
          <p:nvPr/>
        </p:nvSpPr>
        <p:spPr>
          <a:xfrm>
            <a:off x="4562600" y="2542286"/>
            <a:ext cx="339840" cy="339840"/>
          </a:xfrm>
          <a:prstGeom prst="ellipse">
            <a:avLst/>
          </a:prstGeom>
          <a:solidFill>
            <a:srgbClr val="00B2CB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493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Les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bénéfices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d’E-CAU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E60FC64-C47B-4A8B-912E-24A29045FBD0}"/>
              </a:ext>
            </a:extLst>
          </p:cNvPr>
          <p:cNvGrpSpPr>
            <a:grpSpLocks noChangeAspect="1"/>
          </p:cNvGrpSpPr>
          <p:nvPr/>
        </p:nvGrpSpPr>
        <p:grpSpPr>
          <a:xfrm>
            <a:off x="372940" y="4592266"/>
            <a:ext cx="4286459" cy="1423098"/>
            <a:chOff x="345642" y="4582569"/>
            <a:chExt cx="4212000" cy="1730732"/>
          </a:xfrm>
        </p:grpSpPr>
        <p:sp>
          <p:nvSpPr>
            <p:cNvPr id="60" name="Pentagon 28">
              <a:extLst>
                <a:ext uri="{FF2B5EF4-FFF2-40B4-BE49-F238E27FC236}">
                  <a16:creationId xmlns:a16="http://schemas.microsoft.com/office/drawing/2014/main" id="{CFA171E5-4E6E-422C-8B43-AE920FFAE817}"/>
                </a:ext>
              </a:extLst>
            </p:cNvPr>
            <p:cNvSpPr/>
            <p:nvPr/>
          </p:nvSpPr>
          <p:spPr>
            <a:xfrm rot="10560000">
              <a:off x="383023" y="4801133"/>
              <a:ext cx="4162443" cy="1512168"/>
            </a:xfrm>
            <a:prstGeom prst="homePlate">
              <a:avLst>
                <a:gd name="adj" fmla="val 41362"/>
              </a:avLst>
            </a:prstGeom>
            <a:solidFill>
              <a:schemeClr val="tx1">
                <a:lumMod val="65000"/>
                <a:lumOff val="35000"/>
                <a:alpha val="23000"/>
              </a:schemeClr>
            </a:solidFill>
            <a:ln>
              <a:noFill/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  <a:softEdge rad="19050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61" name="Pentagon 29">
              <a:extLst>
                <a:ext uri="{FF2B5EF4-FFF2-40B4-BE49-F238E27FC236}">
                  <a16:creationId xmlns:a16="http://schemas.microsoft.com/office/drawing/2014/main" id="{63275CD5-7132-46ED-BBD6-1F959841C0FA}"/>
                </a:ext>
              </a:extLst>
            </p:cNvPr>
            <p:cNvSpPr/>
            <p:nvPr/>
          </p:nvSpPr>
          <p:spPr>
            <a:xfrm rot="10800000">
              <a:off x="345642" y="4586554"/>
              <a:ext cx="4212000" cy="1512168"/>
            </a:xfrm>
            <a:prstGeom prst="homePlate">
              <a:avLst>
                <a:gd name="adj" fmla="val 4136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62" name="Chevron 70">
              <a:extLst>
                <a:ext uri="{FF2B5EF4-FFF2-40B4-BE49-F238E27FC236}">
                  <a16:creationId xmlns:a16="http://schemas.microsoft.com/office/drawing/2014/main" id="{93437CBA-D3FD-41CC-81E1-30C73202CB6C}"/>
                </a:ext>
              </a:extLst>
            </p:cNvPr>
            <p:cNvSpPr/>
            <p:nvPr/>
          </p:nvSpPr>
          <p:spPr>
            <a:xfrm rot="10800000">
              <a:off x="557997" y="4582569"/>
              <a:ext cx="677368" cy="1515600"/>
            </a:xfrm>
            <a:prstGeom prst="chevron">
              <a:avLst>
                <a:gd name="adj" fmla="val 76099"/>
              </a:avLst>
            </a:prstGeom>
            <a:solidFill>
              <a:srgbClr val="A778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3705E6D-BFD7-414F-BAF5-969D7ED1E126}"/>
              </a:ext>
            </a:extLst>
          </p:cNvPr>
          <p:cNvGrpSpPr>
            <a:grpSpLocks noChangeAspect="1"/>
          </p:cNvGrpSpPr>
          <p:nvPr/>
        </p:nvGrpSpPr>
        <p:grpSpPr>
          <a:xfrm>
            <a:off x="438398" y="3043019"/>
            <a:ext cx="4496874" cy="1490356"/>
            <a:chOff x="345642" y="3108678"/>
            <a:chExt cx="4212000" cy="1812525"/>
          </a:xfrm>
        </p:grpSpPr>
        <p:sp>
          <p:nvSpPr>
            <p:cNvPr id="64" name="Pentagon 53">
              <a:extLst>
                <a:ext uri="{FF2B5EF4-FFF2-40B4-BE49-F238E27FC236}">
                  <a16:creationId xmlns:a16="http://schemas.microsoft.com/office/drawing/2014/main" id="{EC544065-8E86-455A-9D8F-3FB3BD25D148}"/>
                </a:ext>
              </a:extLst>
            </p:cNvPr>
            <p:cNvSpPr/>
            <p:nvPr/>
          </p:nvSpPr>
          <p:spPr>
            <a:xfrm rot="10560000">
              <a:off x="347527" y="3409035"/>
              <a:ext cx="4162443" cy="1512168"/>
            </a:xfrm>
            <a:prstGeom prst="homePlate">
              <a:avLst>
                <a:gd name="adj" fmla="val 41362"/>
              </a:avLst>
            </a:prstGeom>
            <a:solidFill>
              <a:schemeClr val="tx1">
                <a:lumMod val="65000"/>
                <a:lumOff val="35000"/>
                <a:alpha val="23000"/>
              </a:schemeClr>
            </a:solidFill>
            <a:ln>
              <a:noFill/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  <a:softEdge rad="19050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65" name="Pentagon 54">
              <a:extLst>
                <a:ext uri="{FF2B5EF4-FFF2-40B4-BE49-F238E27FC236}">
                  <a16:creationId xmlns:a16="http://schemas.microsoft.com/office/drawing/2014/main" id="{0377BDF1-0971-479A-8504-617FA6CC6624}"/>
                </a:ext>
              </a:extLst>
            </p:cNvPr>
            <p:cNvSpPr/>
            <p:nvPr/>
          </p:nvSpPr>
          <p:spPr>
            <a:xfrm rot="10800000">
              <a:off x="345642" y="3108678"/>
              <a:ext cx="4212000" cy="1512168"/>
            </a:xfrm>
            <a:prstGeom prst="homePlate">
              <a:avLst>
                <a:gd name="adj" fmla="val 4136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66" name="Chevron 69">
              <a:extLst>
                <a:ext uri="{FF2B5EF4-FFF2-40B4-BE49-F238E27FC236}">
                  <a16:creationId xmlns:a16="http://schemas.microsoft.com/office/drawing/2014/main" id="{AC38A97D-FE8E-45B8-B152-386A29870C67}"/>
                </a:ext>
              </a:extLst>
            </p:cNvPr>
            <p:cNvSpPr/>
            <p:nvPr/>
          </p:nvSpPr>
          <p:spPr>
            <a:xfrm rot="10800000">
              <a:off x="557997" y="3114556"/>
              <a:ext cx="677368" cy="1515600"/>
            </a:xfrm>
            <a:prstGeom prst="chevron">
              <a:avLst>
                <a:gd name="adj" fmla="val 76099"/>
              </a:avLst>
            </a:prstGeom>
            <a:solidFill>
              <a:srgbClr val="A778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495E55C-67D8-4B5E-BA8B-DD6B34A4A304}"/>
              </a:ext>
            </a:extLst>
          </p:cNvPr>
          <p:cNvGrpSpPr>
            <a:grpSpLocks noChangeAspect="1"/>
          </p:cNvGrpSpPr>
          <p:nvPr/>
        </p:nvGrpSpPr>
        <p:grpSpPr>
          <a:xfrm>
            <a:off x="4665172" y="4601288"/>
            <a:ext cx="4304594" cy="1422828"/>
            <a:chOff x="4572974" y="4586556"/>
            <a:chExt cx="4280979" cy="1730401"/>
          </a:xfrm>
        </p:grpSpPr>
        <p:sp>
          <p:nvSpPr>
            <p:cNvPr id="68" name="Pentagon 17">
              <a:extLst>
                <a:ext uri="{FF2B5EF4-FFF2-40B4-BE49-F238E27FC236}">
                  <a16:creationId xmlns:a16="http://schemas.microsoft.com/office/drawing/2014/main" id="{61F7937F-6973-4073-8509-AC2958A4B8C7}"/>
                </a:ext>
              </a:extLst>
            </p:cNvPr>
            <p:cNvSpPr/>
            <p:nvPr/>
          </p:nvSpPr>
          <p:spPr>
            <a:xfrm rot="240000">
              <a:off x="4640694" y="4804789"/>
              <a:ext cx="4213259" cy="1512168"/>
            </a:xfrm>
            <a:prstGeom prst="homePlate">
              <a:avLst>
                <a:gd name="adj" fmla="val 41362"/>
              </a:avLst>
            </a:prstGeom>
            <a:solidFill>
              <a:schemeClr val="tx1">
                <a:lumMod val="65000"/>
                <a:lumOff val="35000"/>
                <a:alpha val="23000"/>
              </a:schemeClr>
            </a:solidFill>
            <a:ln>
              <a:noFill/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  <a:softEdge rad="19050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69" name="Pentagon 13">
              <a:extLst>
                <a:ext uri="{FF2B5EF4-FFF2-40B4-BE49-F238E27FC236}">
                  <a16:creationId xmlns:a16="http://schemas.microsoft.com/office/drawing/2014/main" id="{DEFD739A-3256-4060-B88C-4395B2D3637B}"/>
                </a:ext>
              </a:extLst>
            </p:cNvPr>
            <p:cNvSpPr/>
            <p:nvPr/>
          </p:nvSpPr>
          <p:spPr>
            <a:xfrm>
              <a:off x="4572974" y="4586556"/>
              <a:ext cx="4211998" cy="1512168"/>
            </a:xfrm>
            <a:prstGeom prst="homePlate">
              <a:avLst>
                <a:gd name="adj" fmla="val 4136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70" name="Chevron 14">
              <a:extLst>
                <a:ext uri="{FF2B5EF4-FFF2-40B4-BE49-F238E27FC236}">
                  <a16:creationId xmlns:a16="http://schemas.microsoft.com/office/drawing/2014/main" id="{5C75E2C4-7520-4D3E-9EBE-C7A40727CC1C}"/>
                </a:ext>
              </a:extLst>
            </p:cNvPr>
            <p:cNvSpPr/>
            <p:nvPr/>
          </p:nvSpPr>
          <p:spPr>
            <a:xfrm>
              <a:off x="7917086" y="4596081"/>
              <a:ext cx="688461" cy="1512168"/>
            </a:xfrm>
            <a:prstGeom prst="chevron">
              <a:avLst>
                <a:gd name="adj" fmla="val 73363"/>
              </a:avLst>
            </a:prstGeom>
            <a:solidFill>
              <a:srgbClr val="BDCF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6159456-346A-46F8-B1D5-444CCD13676D}"/>
              </a:ext>
            </a:extLst>
          </p:cNvPr>
          <p:cNvGrpSpPr>
            <a:grpSpLocks noChangeAspect="1"/>
          </p:cNvGrpSpPr>
          <p:nvPr/>
        </p:nvGrpSpPr>
        <p:grpSpPr>
          <a:xfrm>
            <a:off x="4414522" y="3039229"/>
            <a:ext cx="4496874" cy="1488898"/>
            <a:chOff x="4572977" y="3114107"/>
            <a:chExt cx="4245485" cy="1810752"/>
          </a:xfrm>
        </p:grpSpPr>
        <p:sp>
          <p:nvSpPr>
            <p:cNvPr id="72" name="Pentagon 20">
              <a:extLst>
                <a:ext uri="{FF2B5EF4-FFF2-40B4-BE49-F238E27FC236}">
                  <a16:creationId xmlns:a16="http://schemas.microsoft.com/office/drawing/2014/main" id="{D1A9D8B5-D88E-4ED2-AEFD-CFADB520592E}"/>
                </a:ext>
              </a:extLst>
            </p:cNvPr>
            <p:cNvSpPr/>
            <p:nvPr/>
          </p:nvSpPr>
          <p:spPr>
            <a:xfrm rot="240000">
              <a:off x="4605201" y="3412691"/>
              <a:ext cx="4213261" cy="1512168"/>
            </a:xfrm>
            <a:prstGeom prst="homePlate">
              <a:avLst>
                <a:gd name="adj" fmla="val 41362"/>
              </a:avLst>
            </a:prstGeom>
            <a:solidFill>
              <a:schemeClr val="tx1">
                <a:lumMod val="65000"/>
                <a:lumOff val="35000"/>
                <a:alpha val="23000"/>
              </a:schemeClr>
            </a:solidFill>
            <a:ln>
              <a:noFill/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  <a:softEdge rad="19050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73" name="Pentagon 21">
              <a:extLst>
                <a:ext uri="{FF2B5EF4-FFF2-40B4-BE49-F238E27FC236}">
                  <a16:creationId xmlns:a16="http://schemas.microsoft.com/office/drawing/2014/main" id="{058E83B8-3BAF-4AB2-AE1B-A8594F9BD5BC}"/>
                </a:ext>
              </a:extLst>
            </p:cNvPr>
            <p:cNvSpPr/>
            <p:nvPr/>
          </p:nvSpPr>
          <p:spPr>
            <a:xfrm>
              <a:off x="4572977" y="3114107"/>
              <a:ext cx="4212002" cy="1512168"/>
            </a:xfrm>
            <a:prstGeom prst="homePlate">
              <a:avLst>
                <a:gd name="adj" fmla="val 4136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74" name="Chevron 22">
              <a:extLst>
                <a:ext uri="{FF2B5EF4-FFF2-40B4-BE49-F238E27FC236}">
                  <a16:creationId xmlns:a16="http://schemas.microsoft.com/office/drawing/2014/main" id="{08F1CD9D-4A45-4D4F-9BC1-AF0BFBD3EF01}"/>
                </a:ext>
              </a:extLst>
            </p:cNvPr>
            <p:cNvSpPr/>
            <p:nvPr/>
          </p:nvSpPr>
          <p:spPr>
            <a:xfrm>
              <a:off x="7915934" y="3123632"/>
              <a:ext cx="682753" cy="1512168"/>
            </a:xfrm>
            <a:prstGeom prst="chevron">
              <a:avLst>
                <a:gd name="adj" fmla="val 73363"/>
              </a:avLst>
            </a:prstGeom>
            <a:solidFill>
              <a:srgbClr val="BDCF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A0AC670-4B0B-400F-AD14-C4638CDFE9EB}"/>
              </a:ext>
            </a:extLst>
          </p:cNvPr>
          <p:cNvGrpSpPr>
            <a:grpSpLocks noChangeAspect="1"/>
          </p:cNvGrpSpPr>
          <p:nvPr/>
        </p:nvGrpSpPr>
        <p:grpSpPr>
          <a:xfrm>
            <a:off x="3924751" y="1565258"/>
            <a:ext cx="4687912" cy="1493127"/>
            <a:chOff x="4605201" y="1635718"/>
            <a:chExt cx="4425843" cy="1815898"/>
          </a:xfrm>
        </p:grpSpPr>
        <p:sp>
          <p:nvSpPr>
            <p:cNvPr id="76" name="Pentagon 24">
              <a:extLst>
                <a:ext uri="{FF2B5EF4-FFF2-40B4-BE49-F238E27FC236}">
                  <a16:creationId xmlns:a16="http://schemas.microsoft.com/office/drawing/2014/main" id="{0890F227-B3FE-4CC8-975D-C2826244FFB8}"/>
                </a:ext>
              </a:extLst>
            </p:cNvPr>
            <p:cNvSpPr/>
            <p:nvPr/>
          </p:nvSpPr>
          <p:spPr>
            <a:xfrm rot="240000">
              <a:off x="4605201" y="1939448"/>
              <a:ext cx="4213261" cy="1512168"/>
            </a:xfrm>
            <a:prstGeom prst="homePlate">
              <a:avLst>
                <a:gd name="adj" fmla="val 41362"/>
              </a:avLst>
            </a:prstGeom>
            <a:solidFill>
              <a:schemeClr val="tx1">
                <a:lumMod val="65000"/>
                <a:lumOff val="35000"/>
                <a:alpha val="23000"/>
              </a:schemeClr>
            </a:solidFill>
            <a:ln>
              <a:noFill/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  <a:softEdge rad="19050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77" name="Pentagon 25">
              <a:extLst>
                <a:ext uri="{FF2B5EF4-FFF2-40B4-BE49-F238E27FC236}">
                  <a16:creationId xmlns:a16="http://schemas.microsoft.com/office/drawing/2014/main" id="{E64D0E6F-31D9-43B9-8752-5781170E74AB}"/>
                </a:ext>
              </a:extLst>
            </p:cNvPr>
            <p:cNvSpPr/>
            <p:nvPr/>
          </p:nvSpPr>
          <p:spPr>
            <a:xfrm>
              <a:off x="5266462" y="1635718"/>
              <a:ext cx="3764582" cy="1512167"/>
            </a:xfrm>
            <a:prstGeom prst="homePlate">
              <a:avLst>
                <a:gd name="adj" fmla="val 4136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78" name="Chevron 26">
              <a:extLst>
                <a:ext uri="{FF2B5EF4-FFF2-40B4-BE49-F238E27FC236}">
                  <a16:creationId xmlns:a16="http://schemas.microsoft.com/office/drawing/2014/main" id="{45D9A7DB-3355-4AE8-9EB6-C8AB0DDAE9FC}"/>
                </a:ext>
              </a:extLst>
            </p:cNvPr>
            <p:cNvSpPr/>
            <p:nvPr/>
          </p:nvSpPr>
          <p:spPr>
            <a:xfrm>
              <a:off x="7915934" y="1640864"/>
              <a:ext cx="682753" cy="1512168"/>
            </a:xfrm>
            <a:prstGeom prst="chevron">
              <a:avLst>
                <a:gd name="adj" fmla="val 73363"/>
              </a:avLst>
            </a:prstGeom>
            <a:solidFill>
              <a:srgbClr val="BDCF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A5F8FCE-F8DF-48EA-9864-10A82136A94F}"/>
              </a:ext>
            </a:extLst>
          </p:cNvPr>
          <p:cNvGrpSpPr>
            <a:grpSpLocks noChangeAspect="1"/>
          </p:cNvGrpSpPr>
          <p:nvPr/>
        </p:nvGrpSpPr>
        <p:grpSpPr>
          <a:xfrm>
            <a:off x="518882" y="1556160"/>
            <a:ext cx="4097608" cy="1490356"/>
            <a:chOff x="345642" y="1635435"/>
            <a:chExt cx="4212000" cy="1812525"/>
          </a:xfrm>
        </p:grpSpPr>
        <p:sp>
          <p:nvSpPr>
            <p:cNvPr id="80" name="Pentagon 57">
              <a:extLst>
                <a:ext uri="{FF2B5EF4-FFF2-40B4-BE49-F238E27FC236}">
                  <a16:creationId xmlns:a16="http://schemas.microsoft.com/office/drawing/2014/main" id="{DB5DCD80-50E6-4150-86E8-FB7823D94FDD}"/>
                </a:ext>
              </a:extLst>
            </p:cNvPr>
            <p:cNvSpPr/>
            <p:nvPr/>
          </p:nvSpPr>
          <p:spPr>
            <a:xfrm rot="10560000">
              <a:off x="347527" y="1935792"/>
              <a:ext cx="4162443" cy="1512168"/>
            </a:xfrm>
            <a:prstGeom prst="homePlate">
              <a:avLst>
                <a:gd name="adj" fmla="val 41362"/>
              </a:avLst>
            </a:prstGeom>
            <a:solidFill>
              <a:schemeClr val="tx1">
                <a:lumMod val="65000"/>
                <a:lumOff val="35000"/>
                <a:alpha val="23000"/>
              </a:schemeClr>
            </a:solidFill>
            <a:ln>
              <a:noFill/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  <a:softEdge rad="19050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81" name="Pentagon 58">
              <a:extLst>
                <a:ext uri="{FF2B5EF4-FFF2-40B4-BE49-F238E27FC236}">
                  <a16:creationId xmlns:a16="http://schemas.microsoft.com/office/drawing/2014/main" id="{E5AB8048-CF34-469C-9748-CDC114C41A2A}"/>
                </a:ext>
              </a:extLst>
            </p:cNvPr>
            <p:cNvSpPr/>
            <p:nvPr/>
          </p:nvSpPr>
          <p:spPr>
            <a:xfrm rot="10800000">
              <a:off x="345642" y="1635435"/>
              <a:ext cx="4212000" cy="1512168"/>
            </a:xfrm>
            <a:prstGeom prst="homePlate">
              <a:avLst>
                <a:gd name="adj" fmla="val 4136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00"/>
            </a:p>
          </p:txBody>
        </p:sp>
        <p:sp>
          <p:nvSpPr>
            <p:cNvPr id="82" name="Chevron 59">
              <a:extLst>
                <a:ext uri="{FF2B5EF4-FFF2-40B4-BE49-F238E27FC236}">
                  <a16:creationId xmlns:a16="http://schemas.microsoft.com/office/drawing/2014/main" id="{E1C07777-0377-4190-B248-3635F77D3579}"/>
                </a:ext>
              </a:extLst>
            </p:cNvPr>
            <p:cNvSpPr/>
            <p:nvPr/>
          </p:nvSpPr>
          <p:spPr>
            <a:xfrm rot="10800000">
              <a:off x="557998" y="1646544"/>
              <a:ext cx="677368" cy="1515600"/>
            </a:xfrm>
            <a:prstGeom prst="chevron">
              <a:avLst>
                <a:gd name="adj" fmla="val 76099"/>
              </a:avLst>
            </a:prstGeom>
            <a:solidFill>
              <a:srgbClr val="A778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0953320-9D5C-478B-BDA0-9549976BA153}"/>
              </a:ext>
            </a:extLst>
          </p:cNvPr>
          <p:cNvGrpSpPr>
            <a:grpSpLocks noChangeAspect="1"/>
          </p:cNvGrpSpPr>
          <p:nvPr/>
        </p:nvGrpSpPr>
        <p:grpSpPr>
          <a:xfrm>
            <a:off x="1077103" y="1653650"/>
            <a:ext cx="3525842" cy="936830"/>
            <a:chOff x="758180" y="1866010"/>
            <a:chExt cx="1776027" cy="107247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80B6BCE-9B20-4969-A32E-3A04F9153FB8}"/>
                </a:ext>
              </a:extLst>
            </p:cNvPr>
            <p:cNvSpPr txBox="1"/>
            <p:nvPr/>
          </p:nvSpPr>
          <p:spPr>
            <a:xfrm>
              <a:off x="758180" y="1866010"/>
              <a:ext cx="1642180" cy="352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sz="1400" b="1" dirty="0">
                  <a:ea typeface="Arial" charset="0"/>
                  <a:cs typeface="Arial" charset="0"/>
                </a:rPr>
                <a:t>A</a:t>
              </a:r>
              <a:r>
                <a:rPr lang="fr-FR" sz="1400" b="1" dirty="0" smtClean="0">
                  <a:ea typeface="Arial" charset="0"/>
                  <a:cs typeface="Arial" charset="0"/>
                </a:rPr>
                <a:t>uthentification</a:t>
              </a:r>
              <a:endParaRPr lang="fr-FR" sz="1400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A56C145-37CE-4135-B60D-D299CE514BE3}"/>
                </a:ext>
              </a:extLst>
            </p:cNvPr>
            <p:cNvSpPr txBox="1"/>
            <p:nvPr/>
          </p:nvSpPr>
          <p:spPr>
            <a:xfrm>
              <a:off x="892027" y="2198572"/>
              <a:ext cx="1642180" cy="739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2000" lvl="1">
                <a:defRPr/>
              </a:pPr>
              <a:r>
                <a:rPr lang="fr-FR" sz="1200" dirty="0"/>
                <a:t>Connexion automatique sur E-Cau</a:t>
              </a:r>
            </a:p>
            <a:p>
              <a:pPr marL="72000" lvl="1">
                <a:defRPr/>
              </a:pPr>
              <a:r>
                <a:rPr lang="fr-FR" sz="1200" dirty="0"/>
                <a:t>Mise en place des profils de connexion (agence, back-office et reporting)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74EF195-38F2-4B87-9127-9CAA17191822}"/>
              </a:ext>
            </a:extLst>
          </p:cNvPr>
          <p:cNvGrpSpPr>
            <a:grpSpLocks noChangeAspect="1"/>
          </p:cNvGrpSpPr>
          <p:nvPr/>
        </p:nvGrpSpPr>
        <p:grpSpPr>
          <a:xfrm>
            <a:off x="1358825" y="3233527"/>
            <a:ext cx="2497706" cy="830316"/>
            <a:chOff x="581785" y="1882302"/>
            <a:chExt cx="2241362" cy="9505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E5C0E88-F18B-4D5E-B6F2-E6C65AF80A17}"/>
                </a:ext>
              </a:extLst>
            </p:cNvPr>
            <p:cNvSpPr txBox="1"/>
            <p:nvPr/>
          </p:nvSpPr>
          <p:spPr>
            <a:xfrm>
              <a:off x="892027" y="1882302"/>
              <a:ext cx="1642180" cy="352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sz="1400" b="1" dirty="0">
                  <a:solidFill>
                    <a:schemeClr val="dk1"/>
                  </a:solidFill>
                  <a:cs typeface="Arial" charset="0"/>
                </a:rPr>
                <a:t>Création d’un dossier</a:t>
              </a:r>
              <a:endParaRPr lang="fr-FR" sz="1400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838351B-F808-40B3-A940-451DA9304BC2}"/>
                </a:ext>
              </a:extLst>
            </p:cNvPr>
            <p:cNvSpPr txBox="1"/>
            <p:nvPr/>
          </p:nvSpPr>
          <p:spPr>
            <a:xfrm>
              <a:off x="581785" y="2304332"/>
              <a:ext cx="2241362" cy="528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2000" lvl="1">
                <a:defRPr/>
              </a:pPr>
              <a:r>
                <a:rPr lang="fr-FR" sz="1200" dirty="0">
                  <a:ea typeface="Arial" charset="0"/>
                  <a:cs typeface="Arial" charset="0"/>
                </a:rPr>
                <a:t>Enrichissement des écrans </a:t>
              </a:r>
              <a:r>
                <a:rPr lang="fr-FR" sz="1200" dirty="0" smtClean="0">
                  <a:ea typeface="Arial" charset="0"/>
                  <a:cs typeface="Arial" charset="0"/>
                </a:rPr>
                <a:t>MYC</a:t>
              </a:r>
              <a:endParaRPr lang="fr-FR" sz="1200" dirty="0">
                <a:ea typeface="Arial" charset="0"/>
                <a:cs typeface="Arial" charset="0"/>
              </a:endParaRPr>
            </a:p>
            <a:p>
              <a:pPr marL="72000" lvl="1">
                <a:defRPr/>
              </a:pPr>
              <a:r>
                <a:rPr lang="fr-FR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Arial" charset="0"/>
                  <a:cs typeface="Arial" charset="0"/>
                </a:rPr>
                <a:t>Exemple : ajout des comptes externes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629E5C0-08A9-4E14-9A8C-DEB7558F9B2F}"/>
              </a:ext>
            </a:extLst>
          </p:cNvPr>
          <p:cNvGrpSpPr>
            <a:grpSpLocks noChangeAspect="1"/>
          </p:cNvGrpSpPr>
          <p:nvPr/>
        </p:nvGrpSpPr>
        <p:grpSpPr>
          <a:xfrm>
            <a:off x="1187534" y="4689319"/>
            <a:ext cx="3305987" cy="1130504"/>
            <a:chOff x="946722" y="1875529"/>
            <a:chExt cx="1739305" cy="129419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C799141-960A-4CC9-8B38-0D2C0FAE6795}"/>
                </a:ext>
              </a:extLst>
            </p:cNvPr>
            <p:cNvSpPr txBox="1"/>
            <p:nvPr/>
          </p:nvSpPr>
          <p:spPr>
            <a:xfrm>
              <a:off x="946722" y="1875529"/>
              <a:ext cx="1642180" cy="352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sz="1400" b="1" dirty="0">
                  <a:solidFill>
                    <a:schemeClr val="dk1"/>
                  </a:solidFill>
                  <a:cs typeface="Arial" charset="0"/>
                </a:rPr>
                <a:t>Notification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2954136-F594-4793-9873-1CB3DB88F262}"/>
                </a:ext>
              </a:extLst>
            </p:cNvPr>
            <p:cNvSpPr txBox="1"/>
            <p:nvPr/>
          </p:nvSpPr>
          <p:spPr>
            <a:xfrm>
              <a:off x="1043847" y="2218403"/>
              <a:ext cx="1642180" cy="951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2000" lvl="1">
                <a:defRPr/>
              </a:pPr>
              <a:r>
                <a:rPr lang="fr-FR" sz="1200" dirty="0"/>
                <a:t>Intégration automatique dans </a:t>
              </a:r>
              <a:r>
                <a:rPr lang="fr-FR" sz="1200" dirty="0" smtClean="0"/>
                <a:t>MYC </a:t>
              </a:r>
              <a:r>
                <a:rPr lang="fr-FR" sz="1200" dirty="0"/>
                <a:t>des décisions prises par CEGC, avec les motifs d’attente ou de refus le cas échéant, et la (les) réserve(s) éventuelle(s)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B157FC4-F84E-4D80-B718-D851F66B646B}"/>
              </a:ext>
            </a:extLst>
          </p:cNvPr>
          <p:cNvGrpSpPr>
            <a:grpSpLocks noChangeAspect="1"/>
          </p:cNvGrpSpPr>
          <p:nvPr/>
        </p:nvGrpSpPr>
        <p:grpSpPr>
          <a:xfrm>
            <a:off x="4954578" y="1536404"/>
            <a:ext cx="2721943" cy="1299716"/>
            <a:chOff x="822019" y="1901061"/>
            <a:chExt cx="1700716" cy="148790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3AB5EFD-88A2-409F-BA53-EB7E876CA0FF}"/>
                </a:ext>
              </a:extLst>
            </p:cNvPr>
            <p:cNvSpPr txBox="1"/>
            <p:nvPr/>
          </p:nvSpPr>
          <p:spPr>
            <a:xfrm>
              <a:off x="822019" y="1901061"/>
              <a:ext cx="1642180" cy="598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sz="1400" b="1" dirty="0">
                  <a:solidFill>
                    <a:schemeClr val="dk1"/>
                  </a:solidFill>
                  <a:cs typeface="Arial" charset="0"/>
                </a:rPr>
                <a:t>Modification</a:t>
              </a:r>
            </a:p>
            <a:p>
              <a:pPr algn="ctr"/>
              <a:r>
                <a:rPr lang="fr-FR" sz="1400" dirty="0"/>
                <a:t>(avant paiement de la prime)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5568246-7CC0-467A-8A74-B8F3979F5622}"/>
                </a:ext>
              </a:extLst>
            </p:cNvPr>
            <p:cNvSpPr txBox="1"/>
            <p:nvPr/>
          </p:nvSpPr>
          <p:spPr>
            <a:xfrm>
              <a:off x="880555" y="2437648"/>
              <a:ext cx="1642180" cy="951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200" dirty="0">
                  <a:solidFill>
                    <a:schemeClr val="dk1"/>
                  </a:solidFill>
                </a:rPr>
                <a:t>Modification ou réponse aux attentes des dossiers depuis </a:t>
              </a:r>
              <a:r>
                <a:rPr lang="fr-FR" sz="1200" dirty="0" smtClean="0">
                  <a:solidFill>
                    <a:schemeClr val="dk1"/>
                  </a:solidFill>
                </a:rPr>
                <a:t>MYCREDIMMO/NEO </a:t>
              </a:r>
              <a:r>
                <a:rPr lang="fr-FR" sz="1200" dirty="0">
                  <a:solidFill>
                    <a:schemeClr val="dk1"/>
                  </a:solidFill>
                </a:rPr>
                <a:t>pour les statuts « Enregistré », « Favorable », « Attente »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5976359-2F53-462F-80A4-81C16BE9963A}"/>
              </a:ext>
            </a:extLst>
          </p:cNvPr>
          <p:cNvGrpSpPr>
            <a:grpSpLocks noChangeAspect="1"/>
          </p:cNvGrpSpPr>
          <p:nvPr/>
        </p:nvGrpSpPr>
        <p:grpSpPr>
          <a:xfrm>
            <a:off x="5918508" y="3176034"/>
            <a:ext cx="2217861" cy="760787"/>
            <a:chOff x="892027" y="1882302"/>
            <a:chExt cx="1642180" cy="497354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A05A12E-BFAD-400B-B1A5-01F57120A4CD}"/>
                </a:ext>
              </a:extLst>
            </p:cNvPr>
            <p:cNvSpPr txBox="1"/>
            <p:nvPr/>
          </p:nvSpPr>
          <p:spPr>
            <a:xfrm>
              <a:off x="892027" y="1882302"/>
              <a:ext cx="1614012" cy="34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sz="1400" b="1" dirty="0">
                  <a:solidFill>
                    <a:schemeClr val="dk1"/>
                  </a:solidFill>
                  <a:cs typeface="Arial" charset="0"/>
                </a:rPr>
                <a:t>Courrier d’engagement </a:t>
              </a:r>
              <a:r>
                <a:rPr lang="fr-FR" sz="1400" b="1" dirty="0" smtClean="0">
                  <a:solidFill>
                    <a:schemeClr val="dk1"/>
                  </a:solidFill>
                  <a:cs typeface="Arial" charset="0"/>
                </a:rPr>
                <a:t>de </a:t>
              </a:r>
              <a:r>
                <a:rPr lang="fr-FR" sz="1400" b="1" dirty="0">
                  <a:solidFill>
                    <a:schemeClr val="dk1"/>
                  </a:solidFill>
                  <a:cs typeface="Arial" charset="0"/>
                </a:rPr>
                <a:t>caution (EDC)</a:t>
              </a:r>
              <a:endParaRPr lang="fr-FR" sz="1400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1154670-EF95-4500-B4D2-35659090B6E2}"/>
                </a:ext>
              </a:extLst>
            </p:cNvPr>
            <p:cNvSpPr txBox="1"/>
            <p:nvPr/>
          </p:nvSpPr>
          <p:spPr>
            <a:xfrm>
              <a:off x="892027" y="2198572"/>
              <a:ext cx="1642180" cy="181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200" dirty="0"/>
                <a:t>EDC disponible en temps réel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527E353-50B6-4DAF-B44A-711488D0E822}"/>
              </a:ext>
            </a:extLst>
          </p:cNvPr>
          <p:cNvGrpSpPr>
            <a:grpSpLocks noChangeAspect="1"/>
          </p:cNvGrpSpPr>
          <p:nvPr/>
        </p:nvGrpSpPr>
        <p:grpSpPr>
          <a:xfrm>
            <a:off x="5016084" y="4672900"/>
            <a:ext cx="3554578" cy="796435"/>
            <a:chOff x="892027" y="1815326"/>
            <a:chExt cx="3189765" cy="911754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040F146-7648-4D8E-9810-E802596F7203}"/>
                </a:ext>
              </a:extLst>
            </p:cNvPr>
            <p:cNvSpPr txBox="1"/>
            <p:nvPr/>
          </p:nvSpPr>
          <p:spPr>
            <a:xfrm>
              <a:off x="1387666" y="1815326"/>
              <a:ext cx="1642180" cy="352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fr-FR" sz="1400" b="1" dirty="0">
                  <a:solidFill>
                    <a:schemeClr val="dk1"/>
                  </a:solidFill>
                  <a:cs typeface="Arial" charset="0"/>
                </a:rPr>
                <a:t>Tarification</a:t>
              </a:r>
              <a:endParaRPr lang="fr-FR" sz="1400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F209C79-FDC8-44B3-8436-7D102DEB83E7}"/>
                </a:ext>
              </a:extLst>
            </p:cNvPr>
            <p:cNvSpPr txBox="1"/>
            <p:nvPr/>
          </p:nvSpPr>
          <p:spPr>
            <a:xfrm>
              <a:off x="892027" y="2198570"/>
              <a:ext cx="3189765" cy="528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fr-FR" sz="1200" dirty="0"/>
                <a:t>Intégration automatique dans </a:t>
              </a:r>
              <a:r>
                <a:rPr lang="fr-FR" sz="1200" dirty="0" smtClean="0"/>
                <a:t>MYC </a:t>
              </a:r>
              <a:r>
                <a:rPr lang="fr-FR" sz="1200" dirty="0"/>
                <a:t>de la tarification de CEGC</a:t>
              </a:r>
            </a:p>
          </p:txBody>
        </p:sp>
      </p:grpSp>
      <p:grpSp>
        <p:nvGrpSpPr>
          <p:cNvPr id="102" name="Group 30">
            <a:extLst>
              <a:ext uri="{FF2B5EF4-FFF2-40B4-BE49-F238E27FC236}">
                <a16:creationId xmlns:a16="http://schemas.microsoft.com/office/drawing/2014/main" id="{EDCA2000-B3C0-47A5-9F26-532E8B48DEFC}"/>
              </a:ext>
            </a:extLst>
          </p:cNvPr>
          <p:cNvGrpSpPr>
            <a:grpSpLocks noChangeAspect="1"/>
          </p:cNvGrpSpPr>
          <p:nvPr/>
        </p:nvGrpSpPr>
        <p:grpSpPr>
          <a:xfrm>
            <a:off x="3585746" y="3013470"/>
            <a:ext cx="2372330" cy="1330291"/>
            <a:chOff x="-548507" y="477868"/>
            <a:chExt cx="11570449" cy="6357177"/>
          </a:xfrm>
        </p:grpSpPr>
        <p:sp>
          <p:nvSpPr>
            <p:cNvPr id="104" name="Freeform: Shape 31">
              <a:extLst>
                <a:ext uri="{FF2B5EF4-FFF2-40B4-BE49-F238E27FC236}">
                  <a16:creationId xmlns:a16="http://schemas.microsoft.com/office/drawing/2014/main" id="{1D39AF4F-0CC0-40D1-89DF-FAE51158F3A2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</a:endParaRPr>
            </a:p>
          </p:txBody>
        </p:sp>
        <p:sp>
          <p:nvSpPr>
            <p:cNvPr id="107" name="Freeform: Shape 32">
              <a:extLst>
                <a:ext uri="{FF2B5EF4-FFF2-40B4-BE49-F238E27FC236}">
                  <a16:creationId xmlns:a16="http://schemas.microsoft.com/office/drawing/2014/main" id="{6BA67E2E-FA56-493D-90E9-54C98E7030BC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</a:endParaRPr>
            </a:p>
          </p:txBody>
        </p:sp>
        <p:sp>
          <p:nvSpPr>
            <p:cNvPr id="108" name="Freeform: Shape 33">
              <a:extLst>
                <a:ext uri="{FF2B5EF4-FFF2-40B4-BE49-F238E27FC236}">
                  <a16:creationId xmlns:a16="http://schemas.microsoft.com/office/drawing/2014/main" id="{EA7F85F8-FDD8-4883-87E1-FE4A05B8B77C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</a:endParaRPr>
            </a:p>
          </p:txBody>
        </p:sp>
        <p:sp>
          <p:nvSpPr>
            <p:cNvPr id="109" name="Freeform: Shape 34">
              <a:extLst>
                <a:ext uri="{FF2B5EF4-FFF2-40B4-BE49-F238E27FC236}">
                  <a16:creationId xmlns:a16="http://schemas.microsoft.com/office/drawing/2014/main" id="{49B095F4-5581-4566-BF28-5CDCED95BD5C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</a:endParaRPr>
            </a:p>
          </p:txBody>
        </p:sp>
        <p:sp>
          <p:nvSpPr>
            <p:cNvPr id="110" name="Freeform: Shape 35">
              <a:extLst>
                <a:ext uri="{FF2B5EF4-FFF2-40B4-BE49-F238E27FC236}">
                  <a16:creationId xmlns:a16="http://schemas.microsoft.com/office/drawing/2014/main" id="{74AA8F99-08CB-432F-A52F-E2DE9382F9AF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</a:endParaRPr>
            </a:p>
          </p:txBody>
        </p:sp>
        <p:grpSp>
          <p:nvGrpSpPr>
            <p:cNvPr id="111" name="Group 36">
              <a:extLst>
                <a:ext uri="{FF2B5EF4-FFF2-40B4-BE49-F238E27FC236}">
                  <a16:creationId xmlns:a16="http://schemas.microsoft.com/office/drawing/2014/main" id="{DA6C6C16-F0E9-4BC4-8814-75EBBE31463C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16" name="Rectangle: Rounded Corners 41">
                <a:extLst>
                  <a:ext uri="{FF2B5EF4-FFF2-40B4-BE49-F238E27FC236}">
                    <a16:creationId xmlns:a16="http://schemas.microsoft.com/office/drawing/2014/main" id="{F81E48B0-F55D-4D23-9BCF-FE944855F80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7" name="Rectangle: Rounded Corners 42">
                <a:extLst>
                  <a:ext uri="{FF2B5EF4-FFF2-40B4-BE49-F238E27FC236}">
                    <a16:creationId xmlns:a16="http://schemas.microsoft.com/office/drawing/2014/main" id="{A132C0BC-A2F9-4B9F-9EBF-3F576CA19F6B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grpSp>
          <p:nvGrpSpPr>
            <p:cNvPr id="112" name="Group 37">
              <a:extLst>
                <a:ext uri="{FF2B5EF4-FFF2-40B4-BE49-F238E27FC236}">
                  <a16:creationId xmlns:a16="http://schemas.microsoft.com/office/drawing/2014/main" id="{3329DF56-4123-46CB-8A75-EA8600376B88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4" name="Rectangle: Rounded Corners 39">
                <a:extLst>
                  <a:ext uri="{FF2B5EF4-FFF2-40B4-BE49-F238E27FC236}">
                    <a16:creationId xmlns:a16="http://schemas.microsoft.com/office/drawing/2014/main" id="{DFEC8DB6-BD09-4309-BB92-CED67A98450B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  <p:sp>
            <p:nvSpPr>
              <p:cNvPr id="115" name="Rectangle: Rounded Corners 40">
                <a:extLst>
                  <a:ext uri="{FF2B5EF4-FFF2-40B4-BE49-F238E27FC236}">
                    <a16:creationId xmlns:a16="http://schemas.microsoft.com/office/drawing/2014/main" id="{B8FEDFEF-9E32-44B3-B32F-5C5E5EC77337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+mn-cs"/>
                </a:endParaRPr>
              </a:p>
            </p:txBody>
          </p:sp>
        </p:grpSp>
        <p:sp>
          <p:nvSpPr>
            <p:cNvPr id="113" name="Freeform: Shape 38">
              <a:extLst>
                <a:ext uri="{FF2B5EF4-FFF2-40B4-BE49-F238E27FC236}">
                  <a16:creationId xmlns:a16="http://schemas.microsoft.com/office/drawing/2014/main" id="{DD04FC52-8A81-4E20-9DAA-D0775BE44390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3737091" y="3190689"/>
            <a:ext cx="20781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4800" b="1" cap="none" spc="0" dirty="0" smtClean="0">
                <a:ln/>
                <a:solidFill>
                  <a:schemeClr val="accent4"/>
                </a:solidFill>
                <a:effectLst/>
              </a:rPr>
              <a:t>E-Cau</a:t>
            </a:r>
            <a:endParaRPr lang="fr-FR" sz="4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71954" y="2473678"/>
            <a:ext cx="127470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dirty="0" smtClean="0">
                <a:ln w="0"/>
                <a:solidFill>
                  <a:srgbClr val="9966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Gain de temps</a:t>
            </a:r>
            <a:endParaRPr lang="fr-FR" sz="1600" dirty="0">
              <a:ln w="0"/>
              <a:solidFill>
                <a:srgbClr val="9966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6536720" y="3977256"/>
            <a:ext cx="127470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dirty="0" smtClean="0">
                <a:ln w="0"/>
                <a:solidFill>
                  <a:srgbClr val="BDCF41"/>
                </a:solidFill>
              </a:rPr>
              <a:t>Gain de temps</a:t>
            </a:r>
            <a:endParaRPr lang="fr-FR" sz="1600" dirty="0">
              <a:ln w="0"/>
              <a:solidFill>
                <a:srgbClr val="BDCF41"/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3656399" y="5530580"/>
            <a:ext cx="9512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dirty="0" smtClean="0">
                <a:ln w="0"/>
                <a:solidFill>
                  <a:srgbClr val="9966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Traçabilité</a:t>
            </a:r>
            <a:endParaRPr lang="fr-FR" sz="1600" dirty="0">
              <a:ln w="0"/>
              <a:solidFill>
                <a:srgbClr val="9966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6040057" y="5530580"/>
            <a:ext cx="20746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dirty="0" smtClean="0">
                <a:ln w="0"/>
                <a:solidFill>
                  <a:srgbClr val="BDCF41"/>
                </a:solidFill>
              </a:rPr>
              <a:t>Vérification en temps réel</a:t>
            </a:r>
            <a:endParaRPr lang="fr-FR" sz="1600" dirty="0">
              <a:ln w="0"/>
              <a:solidFill>
                <a:srgbClr val="BDCF41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2454802" y="3996508"/>
            <a:ext cx="117051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dirty="0" smtClean="0">
                <a:ln w="0"/>
                <a:solidFill>
                  <a:srgbClr val="9966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Simplification</a:t>
            </a:r>
            <a:endParaRPr lang="fr-FR" sz="1600" dirty="0">
              <a:ln w="0"/>
              <a:solidFill>
                <a:srgbClr val="9966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6289233" y="2544627"/>
            <a:ext cx="127470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dirty="0" smtClean="0">
                <a:ln w="0"/>
                <a:solidFill>
                  <a:srgbClr val="BDCF41"/>
                </a:solidFill>
              </a:rPr>
              <a:t>Facilite le suivi</a:t>
            </a:r>
            <a:endParaRPr lang="fr-FR" sz="1600" dirty="0">
              <a:ln w="0"/>
              <a:solidFill>
                <a:srgbClr val="BDCF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3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0" grpId="0"/>
      <p:bldP spid="127" grpId="0"/>
      <p:bldP spid="128" grpId="0"/>
      <p:bldP spid="129" grpId="0"/>
      <p:bldP spid="1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Quel outil utiliser pour gérer mes demandes ?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1702228" y="2699616"/>
            <a:ext cx="6300700" cy="950449"/>
            <a:chOff x="2699792" y="759116"/>
            <a:chExt cx="6300700" cy="1080000"/>
          </a:xfrm>
        </p:grpSpPr>
        <p:sp>
          <p:nvSpPr>
            <p:cNvPr id="53" name="Arrondir un rectangle avec un coin du même côté 52"/>
            <p:cNvSpPr/>
            <p:nvPr/>
          </p:nvSpPr>
          <p:spPr bwMode="auto">
            <a:xfrm rot="5400000">
              <a:off x="6030222" y="-1131154"/>
              <a:ext cx="1080000" cy="4860540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447675" indent="-180975">
                <a:buClr>
                  <a:srgbClr val="581D74"/>
                </a:buClr>
                <a:buSzPct val="80000"/>
                <a:buFont typeface="Wingdings" pitchFamily="2" charset="2"/>
                <a:buChar char=""/>
                <a:defRPr/>
              </a:pP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Pour toutes les demandes (retours d’attente avec documents demandés par l’analyste CEGC, révision de refus, consultation de l’EDC) relatives aux dossiers  télétransmis après INOVA (numéros 2019</a:t>
              </a:r>
              <a:r>
                <a:rPr lang="fr-FR" sz="1000" b="1" kern="0" dirty="0">
                  <a:solidFill>
                    <a:srgbClr val="000000"/>
                  </a:solidFill>
                  <a:latin typeface="Arial"/>
                  <a:sym typeface="Arial"/>
                </a:rPr>
                <a:t>8</a:t>
              </a:r>
              <a:r>
                <a:rPr lang="fr-FR" sz="800" kern="0" dirty="0">
                  <a:solidFill>
                    <a:srgbClr val="000000"/>
                  </a:solidFill>
                  <a:latin typeface="Arial"/>
                  <a:sym typeface="Arial"/>
                </a:rPr>
                <a:t>XXXXX</a:t>
              </a: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 et 2019</a:t>
              </a:r>
              <a:r>
                <a:rPr lang="fr-FR" sz="1000" b="1" kern="0" dirty="0">
                  <a:solidFill>
                    <a:srgbClr val="000000"/>
                  </a:solidFill>
                  <a:latin typeface="Arial"/>
                  <a:sym typeface="Arial"/>
                </a:rPr>
                <a:t>9</a:t>
              </a:r>
              <a:r>
                <a:rPr lang="fr-FR" sz="800" kern="0" dirty="0">
                  <a:solidFill>
                    <a:srgbClr val="000000"/>
                  </a:solidFill>
                  <a:latin typeface="Arial"/>
                  <a:sym typeface="Arial"/>
                </a:rPr>
                <a:t>XXXXX</a:t>
              </a: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)</a:t>
              </a:r>
            </a:p>
            <a:p>
              <a:pPr marL="447675" indent="-180975">
                <a:buClr>
                  <a:srgbClr val="581D74"/>
                </a:buClr>
                <a:buSzPct val="80000"/>
                <a:buFont typeface="Wingdings" pitchFamily="2" charset="2"/>
                <a:buChar char=""/>
                <a:defRPr/>
              </a:pP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Pour les saisies manuelles de vos dossiers (à titre exceptionnel, en cas de difficulté de télétransmission)</a:t>
              </a:r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2699792" y="759116"/>
              <a:ext cx="1590643" cy="1080000"/>
              <a:chOff x="2699792" y="759116"/>
              <a:chExt cx="1590643" cy="1080000"/>
            </a:xfrm>
          </p:grpSpPr>
          <p:sp>
            <p:nvSpPr>
              <p:cNvPr id="55" name="Arrondir un rectangle avec un coin du même côté 54"/>
              <p:cNvSpPr/>
              <p:nvPr/>
            </p:nvSpPr>
            <p:spPr bwMode="auto">
              <a:xfrm rot="16200000">
                <a:off x="2879792" y="579116"/>
                <a:ext cx="1080000" cy="1440000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chemeClr val="accent1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anchor="ctr" anchorCtr="1"/>
              <a:lstStyle/>
              <a:p>
                <a:pPr>
                  <a:defRPr/>
                </a:pPr>
                <a:r>
                  <a:rPr lang="fr-FR" sz="1400" b="1" kern="0" dirty="0">
                    <a:solidFill>
                      <a:srgbClr val="4F81BD"/>
                    </a:solidFill>
                    <a:latin typeface="Arial"/>
                    <a:sym typeface="Arial"/>
                  </a:rPr>
                  <a:t>E-Cau</a:t>
                </a:r>
              </a:p>
            </p:txBody>
          </p:sp>
          <p:grpSp>
            <p:nvGrpSpPr>
              <p:cNvPr id="5" name="Groupe 4"/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4" name="Ellipse 3"/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fr-FR" sz="1400" kern="0" dirty="0">
                    <a:solidFill>
                      <a:srgbClr val="FFFFFF"/>
                    </a:solidFill>
                    <a:latin typeface="Arial"/>
                    <a:sym typeface="Arial"/>
                  </a:endParaRPr>
                </a:p>
              </p:txBody>
            </p:sp>
            <p:sp>
              <p:nvSpPr>
                <p:cNvPr id="56" name="Chevron 55"/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srgbClr val="000000"/>
                    </a:solidFill>
                    <a:latin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8" name="Groupe 57"/>
          <p:cNvGrpSpPr/>
          <p:nvPr/>
        </p:nvGrpSpPr>
        <p:grpSpPr>
          <a:xfrm>
            <a:off x="1702228" y="3803186"/>
            <a:ext cx="6300700" cy="882421"/>
            <a:chOff x="2699792" y="759116"/>
            <a:chExt cx="6300700" cy="1080000"/>
          </a:xfrm>
        </p:grpSpPr>
        <p:sp>
          <p:nvSpPr>
            <p:cNvPr id="59" name="Arrondir un rectangle avec un coin du même côté 58"/>
            <p:cNvSpPr/>
            <p:nvPr/>
          </p:nvSpPr>
          <p:spPr bwMode="auto">
            <a:xfrm rot="5400000">
              <a:off x="6030222" y="-1131154"/>
              <a:ext cx="1080000" cy="4860540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447675" indent="-180975">
                <a:buClr>
                  <a:srgbClr val="B0006C"/>
                </a:buClr>
                <a:buSzPct val="80000"/>
                <a:buFont typeface="Wingdings" pitchFamily="2" charset="2"/>
                <a:buChar char=""/>
                <a:defRPr/>
              </a:pP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Retours d’attente (hors documents demandés par l’analyste CEGC) et consultation télétransmis avant le déploiement INOVA (numéro 2019</a:t>
              </a:r>
              <a:r>
                <a:rPr lang="fr-FR" sz="800" kern="0" dirty="0">
                  <a:solidFill>
                    <a:srgbClr val="000000"/>
                  </a:solidFill>
                  <a:latin typeface="Arial"/>
                  <a:sym typeface="Arial"/>
                </a:rPr>
                <a:t>XXXXXX</a:t>
              </a: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)</a:t>
              </a:r>
            </a:p>
            <a:p>
              <a:pPr marL="447675" indent="-180975">
                <a:buClr>
                  <a:srgbClr val="B0006C"/>
                </a:buClr>
                <a:buSzPct val="80000"/>
                <a:buFont typeface="Wingdings" pitchFamily="2" charset="2"/>
                <a:buChar char=""/>
                <a:defRPr/>
              </a:pP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Consultation des dossiers SCI jusqu’au 2</a:t>
              </a:r>
              <a:r>
                <a:rPr lang="fr-FR" sz="900" kern="0" baseline="30000" dirty="0">
                  <a:solidFill>
                    <a:srgbClr val="000000"/>
                  </a:solidFill>
                  <a:latin typeface="Arial"/>
                  <a:sym typeface="Arial"/>
                </a:rPr>
                <a:t>ème</a:t>
              </a: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 trimestre 2020</a:t>
              </a:r>
            </a:p>
          </p:txBody>
        </p:sp>
        <p:grpSp>
          <p:nvGrpSpPr>
            <p:cNvPr id="60" name="Groupe 59"/>
            <p:cNvGrpSpPr/>
            <p:nvPr/>
          </p:nvGrpSpPr>
          <p:grpSpPr>
            <a:xfrm>
              <a:off x="2699792" y="759116"/>
              <a:ext cx="1590643" cy="1080000"/>
              <a:chOff x="2699792" y="759116"/>
              <a:chExt cx="1590643" cy="1080000"/>
            </a:xfrm>
          </p:grpSpPr>
          <p:sp>
            <p:nvSpPr>
              <p:cNvPr id="61" name="Arrondir un rectangle avec un coin du même côté 60"/>
              <p:cNvSpPr/>
              <p:nvPr/>
            </p:nvSpPr>
            <p:spPr bwMode="auto">
              <a:xfrm rot="16200000">
                <a:off x="2879792" y="579116"/>
                <a:ext cx="1080000" cy="1440000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solidFill>
                <a:schemeClr val="bg1"/>
              </a:solidFill>
              <a:ln w="12700">
                <a:solidFill>
                  <a:srgbClr val="AF1280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anchor="ctr" anchorCtr="1"/>
              <a:lstStyle/>
              <a:p>
                <a:pPr>
                  <a:defRPr/>
                </a:pPr>
                <a:r>
                  <a:rPr lang="fr-FR" sz="1400" b="1" kern="0" dirty="0">
                    <a:solidFill>
                      <a:srgbClr val="AF1280"/>
                    </a:solidFill>
                    <a:latin typeface="Arial"/>
                    <a:sym typeface="Arial"/>
                  </a:rPr>
                  <a:t>ENET</a:t>
                </a:r>
              </a:p>
            </p:txBody>
          </p:sp>
          <p:grpSp>
            <p:nvGrpSpPr>
              <p:cNvPr id="62" name="Groupe 61"/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63" name="Ellipse 62"/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solidFill>
                  <a:srgbClr val="AF1280"/>
                </a:solidFill>
                <a:ln>
                  <a:solidFill>
                    <a:srgbClr val="AF128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fr-FR" sz="1400" kern="0" dirty="0">
                    <a:solidFill>
                      <a:srgbClr val="6FA287"/>
                    </a:solidFill>
                    <a:latin typeface="Arial"/>
                    <a:sym typeface="Arial"/>
                  </a:endParaRPr>
                </a:p>
              </p:txBody>
            </p:sp>
            <p:sp>
              <p:nvSpPr>
                <p:cNvPr id="64" name="Chevron 63"/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srgbClr val="6FA287"/>
                    </a:solidFill>
                    <a:latin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2814242-7246-4B81-BFBB-213EAE3AC821}"/>
              </a:ext>
            </a:extLst>
          </p:cNvPr>
          <p:cNvGrpSpPr/>
          <p:nvPr/>
        </p:nvGrpSpPr>
        <p:grpSpPr>
          <a:xfrm>
            <a:off x="1702228" y="1474198"/>
            <a:ext cx="6300700" cy="979472"/>
            <a:chOff x="2699792" y="759116"/>
            <a:chExt cx="6300700" cy="1080000"/>
          </a:xfrm>
        </p:grpSpPr>
        <p:sp>
          <p:nvSpPr>
            <p:cNvPr id="25" name="Arrondir un rectangle avec un coin du même côté 65">
              <a:extLst>
                <a:ext uri="{FF2B5EF4-FFF2-40B4-BE49-F238E27FC236}">
                  <a16:creationId xmlns:a16="http://schemas.microsoft.com/office/drawing/2014/main" id="{4247D49E-AF64-4C02-96A7-0558589986DE}"/>
                </a:ext>
              </a:extLst>
            </p:cNvPr>
            <p:cNvSpPr/>
            <p:nvPr/>
          </p:nvSpPr>
          <p:spPr bwMode="auto">
            <a:xfrm rot="5400000">
              <a:off x="6030222" y="-1131154"/>
              <a:ext cx="1080000" cy="4860540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447675" indent="-180975">
                <a:buClr>
                  <a:srgbClr val="6FA287"/>
                </a:buClr>
                <a:buSzPct val="80000"/>
                <a:buFont typeface="Wingdings" pitchFamily="2" charset="2"/>
                <a:buChar char=""/>
                <a:defRPr/>
              </a:pP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Retours d’attente (hors documents) et modifications des dossiers télétransmis après le déploiement INOVA (numéros 2019</a:t>
              </a:r>
              <a:r>
                <a:rPr lang="fr-FR" sz="1000" b="1" kern="0" dirty="0">
                  <a:solidFill>
                    <a:srgbClr val="000000"/>
                  </a:solidFill>
                  <a:latin typeface="Arial"/>
                  <a:sym typeface="Arial"/>
                </a:rPr>
                <a:t>8</a:t>
              </a:r>
              <a:r>
                <a:rPr lang="fr-FR" sz="800" kern="0" dirty="0">
                  <a:solidFill>
                    <a:srgbClr val="000000"/>
                  </a:solidFill>
                  <a:latin typeface="Arial"/>
                  <a:sym typeface="Arial"/>
                </a:rPr>
                <a:t>XXXXX</a:t>
              </a: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 et 2019</a:t>
              </a:r>
              <a:r>
                <a:rPr lang="fr-FR" sz="1000" b="1" kern="0" dirty="0">
                  <a:solidFill>
                    <a:srgbClr val="000000"/>
                  </a:solidFill>
                  <a:latin typeface="Arial"/>
                  <a:sym typeface="Arial"/>
                </a:rPr>
                <a:t>9</a:t>
              </a:r>
              <a:r>
                <a:rPr lang="fr-FR" sz="800" kern="0" dirty="0">
                  <a:solidFill>
                    <a:srgbClr val="000000"/>
                  </a:solidFill>
                  <a:latin typeface="Arial"/>
                  <a:sym typeface="Arial"/>
                </a:rPr>
                <a:t>XXXXX</a:t>
              </a: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)</a:t>
              </a:r>
            </a:p>
          </p:txBody>
        </p: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DBD4D3F4-E8CD-4C49-BD44-7AD01C43D96E}"/>
                </a:ext>
              </a:extLst>
            </p:cNvPr>
            <p:cNvGrpSpPr/>
            <p:nvPr/>
          </p:nvGrpSpPr>
          <p:grpSpPr>
            <a:xfrm>
              <a:off x="2699792" y="759116"/>
              <a:ext cx="1587137" cy="1080000"/>
              <a:chOff x="2699792" y="759116"/>
              <a:chExt cx="1587137" cy="1080000"/>
            </a:xfrm>
          </p:grpSpPr>
          <p:sp>
            <p:nvSpPr>
              <p:cNvPr id="27" name="Arrondir un rectangle avec un coin du même côté 67">
                <a:extLst>
                  <a:ext uri="{FF2B5EF4-FFF2-40B4-BE49-F238E27FC236}">
                    <a16:creationId xmlns:a16="http://schemas.microsoft.com/office/drawing/2014/main" id="{31E49812-864F-4EFD-A12A-242FE9B9CBD6}"/>
                  </a:ext>
                </a:extLst>
              </p:cNvPr>
              <p:cNvSpPr/>
              <p:nvPr/>
            </p:nvSpPr>
            <p:spPr bwMode="auto">
              <a:xfrm rot="16200000">
                <a:off x="2879792" y="579116"/>
                <a:ext cx="1080000" cy="1440000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rgbClr val="6FA287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anchor="ctr" anchorCtr="1"/>
              <a:lstStyle/>
              <a:p>
                <a:pPr>
                  <a:defRPr/>
                </a:pPr>
                <a:r>
                  <a:rPr lang="fr-FR" sz="1400" b="1" dirty="0" smtClean="0">
                    <a:solidFill>
                      <a:srgbClr val="6FA287"/>
                    </a:solidFill>
                    <a:latin typeface="Arial"/>
                  </a:rPr>
                  <a:t>MYCREDIMMO</a:t>
                </a:r>
                <a:endParaRPr lang="fr-FR" sz="1400" b="1" kern="0" dirty="0">
                  <a:solidFill>
                    <a:srgbClr val="6FA287"/>
                  </a:solidFill>
                  <a:latin typeface="Arial"/>
                  <a:sym typeface="Arial"/>
                </a:endParaRPr>
              </a:p>
            </p:txBody>
          </p:sp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D2AA9DA7-4449-498C-99D9-CED6EAE4C45C}"/>
                  </a:ext>
                </a:extLst>
              </p:cNvPr>
              <p:cNvGrpSpPr/>
              <p:nvPr/>
            </p:nvGrpSpPr>
            <p:grpSpPr>
              <a:xfrm>
                <a:off x="3956426" y="1406642"/>
                <a:ext cx="330503" cy="330503"/>
                <a:chOff x="3821987" y="2813731"/>
                <a:chExt cx="540060" cy="540060"/>
              </a:xfrm>
            </p:grpSpPr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F073D128-2716-4F3C-86E1-2CED8B033893}"/>
                    </a:ext>
                  </a:extLst>
                </p:cNvPr>
                <p:cNvSpPr/>
                <p:nvPr/>
              </p:nvSpPr>
              <p:spPr>
                <a:xfrm>
                  <a:off x="3821987" y="2813731"/>
                  <a:ext cx="540060" cy="540060"/>
                </a:xfrm>
                <a:prstGeom prst="ellipse">
                  <a:avLst/>
                </a:prstGeom>
                <a:solidFill>
                  <a:srgbClr val="6FA28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fr-FR" sz="1400" kern="0" dirty="0">
                    <a:solidFill>
                      <a:srgbClr val="FFFFFF"/>
                    </a:solidFill>
                    <a:latin typeface="Arial"/>
                    <a:sym typeface="Arial"/>
                  </a:endParaRPr>
                </a:p>
              </p:txBody>
            </p:sp>
            <p:sp>
              <p:nvSpPr>
                <p:cNvPr id="30" name="Chevron 70">
                  <a:extLst>
                    <a:ext uri="{FF2B5EF4-FFF2-40B4-BE49-F238E27FC236}">
                      <a16:creationId xmlns:a16="http://schemas.microsoft.com/office/drawing/2014/main" id="{8CA3C091-5AF6-4E39-AA26-D9544E42056D}"/>
                    </a:ext>
                  </a:extLst>
                </p:cNvPr>
                <p:cNvSpPr/>
                <p:nvPr/>
              </p:nvSpPr>
              <p:spPr bwMode="auto">
                <a:xfrm>
                  <a:off x="3954200" y="2940347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srgbClr val="000000"/>
                    </a:solidFill>
                    <a:latin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FC02630-35C4-4A5C-A9C7-07583470DC0A}"/>
              </a:ext>
            </a:extLst>
          </p:cNvPr>
          <p:cNvGrpSpPr/>
          <p:nvPr/>
        </p:nvGrpSpPr>
        <p:grpSpPr>
          <a:xfrm>
            <a:off x="1702228" y="4931554"/>
            <a:ext cx="6300700" cy="979473"/>
            <a:chOff x="2699792" y="759116"/>
            <a:chExt cx="6300700" cy="1080000"/>
          </a:xfrm>
        </p:grpSpPr>
        <p:sp>
          <p:nvSpPr>
            <p:cNvPr id="32" name="Arrondir un rectangle avec un coin du même côté 58">
              <a:extLst>
                <a:ext uri="{FF2B5EF4-FFF2-40B4-BE49-F238E27FC236}">
                  <a16:creationId xmlns:a16="http://schemas.microsoft.com/office/drawing/2014/main" id="{6C0FF728-E0EB-499F-AC68-C60520466AE4}"/>
                </a:ext>
              </a:extLst>
            </p:cNvPr>
            <p:cNvSpPr/>
            <p:nvPr/>
          </p:nvSpPr>
          <p:spPr bwMode="auto">
            <a:xfrm rot="5400000">
              <a:off x="6030222" y="-1131154"/>
              <a:ext cx="1080000" cy="4860540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447675" indent="-180975">
                <a:buClr>
                  <a:srgbClr val="8064A2"/>
                </a:buClr>
                <a:buSzPct val="80000"/>
                <a:buFont typeface="Wingdings" pitchFamily="2" charset="2"/>
                <a:buChar char=""/>
                <a:defRPr/>
              </a:pP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Retours d’attente et modifications des dossiers SCI</a:t>
              </a:r>
            </a:p>
            <a:p>
              <a:pPr marL="447675" indent="-180975">
                <a:buClr>
                  <a:srgbClr val="8064A2"/>
                </a:buClr>
                <a:buSzPct val="80000"/>
                <a:buFont typeface="Wingdings" pitchFamily="2" charset="2"/>
                <a:buChar char=""/>
                <a:defRPr/>
              </a:pP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Retours d’attente avec documents et modifications des dossiers télétransmis avant INOVA (numéro 2019</a:t>
              </a:r>
              <a:r>
                <a:rPr lang="fr-FR" sz="800" kern="0" dirty="0">
                  <a:solidFill>
                    <a:srgbClr val="000000"/>
                  </a:solidFill>
                  <a:latin typeface="Arial"/>
                  <a:sym typeface="Arial"/>
                </a:rPr>
                <a:t>XXXXXX</a:t>
              </a: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)</a:t>
              </a:r>
            </a:p>
            <a:p>
              <a:pPr marL="447675" indent="-180975">
                <a:buClr>
                  <a:srgbClr val="8064A2"/>
                </a:buClr>
                <a:buSzPct val="80000"/>
                <a:buFont typeface="Wingdings" pitchFamily="2" charset="2"/>
                <a:buChar char=""/>
                <a:defRPr/>
              </a:pP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Révision de refus des dossiers SCI et des dossiers télétransmis avant déploiement (numéros 2019</a:t>
              </a:r>
              <a:r>
                <a:rPr lang="fr-FR" sz="800" kern="0" dirty="0">
                  <a:solidFill>
                    <a:srgbClr val="000000"/>
                  </a:solidFill>
                  <a:latin typeface="Arial"/>
                  <a:sym typeface="Arial"/>
                </a:rPr>
                <a:t>XXXXXX</a:t>
              </a: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)</a:t>
              </a:r>
            </a:p>
            <a:p>
              <a:pPr marL="447675" indent="-180975">
                <a:buClr>
                  <a:srgbClr val="8064A2"/>
                </a:buClr>
                <a:buSzPct val="80000"/>
                <a:buFont typeface="Wingdings" pitchFamily="2" charset="2"/>
                <a:buChar char=""/>
                <a:defRPr/>
              </a:pP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Gestion des actes de SAV (désolidarisation, transfert etc…) jusqu’au 2</a:t>
              </a:r>
              <a:r>
                <a:rPr lang="fr-FR" sz="900" kern="0" baseline="30000" dirty="0">
                  <a:solidFill>
                    <a:srgbClr val="000000"/>
                  </a:solidFill>
                  <a:latin typeface="Arial"/>
                  <a:sym typeface="Arial"/>
                </a:rPr>
                <a:t>ème</a:t>
              </a:r>
              <a:r>
                <a:rPr lang="fr-FR" sz="900" kern="0" dirty="0">
                  <a:solidFill>
                    <a:srgbClr val="000000"/>
                  </a:solidFill>
                  <a:latin typeface="Arial"/>
                  <a:sym typeface="Arial"/>
                </a:rPr>
                <a:t> trimestre 2020</a:t>
              </a:r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5618DDAE-5013-46D4-8995-1E6619A86E09}"/>
                </a:ext>
              </a:extLst>
            </p:cNvPr>
            <p:cNvGrpSpPr/>
            <p:nvPr/>
          </p:nvGrpSpPr>
          <p:grpSpPr>
            <a:xfrm>
              <a:off x="2699792" y="759116"/>
              <a:ext cx="1590643" cy="1080000"/>
              <a:chOff x="2699792" y="759116"/>
              <a:chExt cx="1590643" cy="1080000"/>
            </a:xfrm>
          </p:grpSpPr>
          <p:sp>
            <p:nvSpPr>
              <p:cNvPr id="34" name="Arrondir un rectangle avec un coin du même côté 60">
                <a:extLst>
                  <a:ext uri="{FF2B5EF4-FFF2-40B4-BE49-F238E27FC236}">
                    <a16:creationId xmlns:a16="http://schemas.microsoft.com/office/drawing/2014/main" id="{40A59977-A6FB-478C-83DA-7D438A235FE6}"/>
                  </a:ext>
                </a:extLst>
              </p:cNvPr>
              <p:cNvSpPr/>
              <p:nvPr/>
            </p:nvSpPr>
            <p:spPr bwMode="auto">
              <a:xfrm rot="16200000">
                <a:off x="2879792" y="579116"/>
                <a:ext cx="1080000" cy="1440000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rgbClr val="A778AE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anchor="ctr" anchorCtr="1"/>
              <a:lstStyle/>
              <a:p>
                <a:pPr>
                  <a:defRPr/>
                </a:pPr>
                <a:r>
                  <a:rPr lang="fr-FR" sz="1400" b="1" kern="0" dirty="0">
                    <a:solidFill>
                      <a:srgbClr val="A778AE"/>
                    </a:solidFill>
                    <a:latin typeface="Arial"/>
                    <a:sym typeface="Arial"/>
                  </a:rPr>
                  <a:t>E-MAIL</a:t>
                </a:r>
              </a:p>
            </p:txBody>
          </p: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9C8425BF-CED2-48D2-BA6F-66C2E4931904}"/>
                  </a:ext>
                </a:extLst>
              </p:cNvPr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28F64C35-328F-439E-A72F-3C35647A8D6D}"/>
                    </a:ext>
                  </a:extLst>
                </p:cNvPr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solidFill>
                  <a:srgbClr val="A778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fr-FR" sz="1400" kern="0" dirty="0">
                    <a:solidFill>
                      <a:srgbClr val="6FA287"/>
                    </a:solidFill>
                    <a:latin typeface="Arial"/>
                    <a:sym typeface="Arial"/>
                  </a:endParaRPr>
                </a:p>
              </p:txBody>
            </p:sp>
            <p:sp>
              <p:nvSpPr>
                <p:cNvPr id="37" name="Chevron 63">
                  <a:extLst>
                    <a:ext uri="{FF2B5EF4-FFF2-40B4-BE49-F238E27FC236}">
                      <a16:creationId xmlns:a16="http://schemas.microsoft.com/office/drawing/2014/main" id="{7E464551-74ED-45E1-B672-FCC8FD531C43}"/>
                    </a:ext>
                  </a:extLst>
                </p:cNvPr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srgbClr val="6FA287"/>
                    </a:solidFill>
                    <a:latin typeface="Arial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5862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48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/>
          </a:p>
        </p:txBody>
      </p:sp>
      <p:sp>
        <p:nvSpPr>
          <p:cNvPr id="9" name="AutoShape 92"/>
          <p:cNvSpPr>
            <a:spLocks noChangeArrowheads="1"/>
          </p:cNvSpPr>
          <p:nvPr/>
        </p:nvSpPr>
        <p:spPr bwMode="auto">
          <a:xfrm flipH="1">
            <a:off x="2363905" y="3294580"/>
            <a:ext cx="5278693" cy="370773"/>
          </a:xfrm>
          <a:prstGeom prst="rect">
            <a:avLst/>
          </a:prstGeom>
          <a:noFill/>
          <a:ln w="25400">
            <a:solidFill>
              <a:schemeClr val="accent6">
                <a:lumMod val="75000"/>
              </a:schemeClr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10"/>
          <p:cNvSpPr txBox="1"/>
          <p:nvPr/>
        </p:nvSpPr>
        <p:spPr bwMode="auto">
          <a:xfrm>
            <a:off x="2472814" y="3323292"/>
            <a:ext cx="4752528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Rappel des bonnes pratiques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ce réservé du texte 9"/>
          <p:cNvSpPr txBox="1">
            <a:spLocks noChangeAspect="1"/>
          </p:cNvSpPr>
          <p:nvPr/>
        </p:nvSpPr>
        <p:spPr>
          <a:xfrm>
            <a:off x="4625420" y="2643870"/>
            <a:ext cx="339840" cy="339840"/>
          </a:xfrm>
          <a:prstGeom prst="ellipse">
            <a:avLst/>
          </a:prstGeom>
          <a:solidFill>
            <a:srgbClr val="F47920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04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re 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56" name="Espace réservé du texte 5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Rappel des bonnes pratiques </a:t>
            </a:r>
          </a:p>
        </p:txBody>
      </p:sp>
      <p:grpSp>
        <p:nvGrpSpPr>
          <p:cNvPr id="57" name="그룹 5">
            <a:extLst>
              <a:ext uri="{FF2B5EF4-FFF2-40B4-BE49-F238E27FC236}">
                <a16:creationId xmlns:a16="http://schemas.microsoft.com/office/drawing/2014/main" id="{94AAB3CC-C24D-4588-8ED5-3EE43202FBA9}"/>
              </a:ext>
            </a:extLst>
          </p:cNvPr>
          <p:cNvGrpSpPr/>
          <p:nvPr/>
        </p:nvGrpSpPr>
        <p:grpSpPr>
          <a:xfrm>
            <a:off x="1203579" y="2184739"/>
            <a:ext cx="2866337" cy="2681591"/>
            <a:chOff x="6698719" y="3105197"/>
            <a:chExt cx="1985378" cy="1885664"/>
          </a:xfrm>
        </p:grpSpPr>
        <p:sp>
          <p:nvSpPr>
            <p:cNvPr id="58" name="Freeform 94">
              <a:extLst>
                <a:ext uri="{FF2B5EF4-FFF2-40B4-BE49-F238E27FC236}">
                  <a16:creationId xmlns:a16="http://schemas.microsoft.com/office/drawing/2014/main" id="{887B4BE0-3E27-4269-987F-A3515D303E3E}"/>
                </a:ext>
              </a:extLst>
            </p:cNvPr>
            <p:cNvSpPr/>
            <p:nvPr/>
          </p:nvSpPr>
          <p:spPr>
            <a:xfrm rot="15392080">
              <a:off x="6646614" y="3157302"/>
              <a:ext cx="1862705" cy="1758496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alpha val="70000"/>
                  </a:schemeClr>
                </a:gs>
                <a:gs pos="100000">
                  <a:schemeClr val="accent4">
                    <a:alpha val="46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9" name="Freeform 95">
              <a:extLst>
                <a:ext uri="{FF2B5EF4-FFF2-40B4-BE49-F238E27FC236}">
                  <a16:creationId xmlns:a16="http://schemas.microsoft.com/office/drawing/2014/main" id="{ED2E2143-60FA-49FE-A815-0096BEB5BFBF}"/>
                </a:ext>
              </a:extLst>
            </p:cNvPr>
            <p:cNvSpPr/>
            <p:nvPr/>
          </p:nvSpPr>
          <p:spPr>
            <a:xfrm rot="12600000">
              <a:off x="6734003" y="319483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alpha val="70000"/>
                  </a:schemeClr>
                </a:gs>
                <a:gs pos="100000">
                  <a:schemeClr val="accent4">
                    <a:alpha val="46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0" name="Freeform 96">
              <a:extLst>
                <a:ext uri="{FF2B5EF4-FFF2-40B4-BE49-F238E27FC236}">
                  <a16:creationId xmlns:a16="http://schemas.microsoft.com/office/drawing/2014/main" id="{7996F686-BD4C-4986-844C-D48E624FE8A2}"/>
                </a:ext>
              </a:extLst>
            </p:cNvPr>
            <p:cNvSpPr/>
            <p:nvPr/>
          </p:nvSpPr>
          <p:spPr>
            <a:xfrm rot="9900000">
              <a:off x="6821393" y="323236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alpha val="70000"/>
                  </a:schemeClr>
                </a:gs>
                <a:gs pos="100000">
                  <a:schemeClr val="accent4">
                    <a:alpha val="46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64" name="Group 18">
            <a:extLst>
              <a:ext uri="{FF2B5EF4-FFF2-40B4-BE49-F238E27FC236}">
                <a16:creationId xmlns:a16="http://schemas.microsoft.com/office/drawing/2014/main" id="{1E058F95-ED90-461C-9169-AC132FA749B9}"/>
              </a:ext>
            </a:extLst>
          </p:cNvPr>
          <p:cNvGrpSpPr/>
          <p:nvPr/>
        </p:nvGrpSpPr>
        <p:grpSpPr>
          <a:xfrm flipH="1">
            <a:off x="3999734" y="2447815"/>
            <a:ext cx="970927" cy="2122790"/>
            <a:chOff x="1712420" y="2600575"/>
            <a:chExt cx="866746" cy="1895015"/>
          </a:xfrm>
          <a:solidFill>
            <a:schemeClr val="accent4"/>
          </a:solidFill>
        </p:grpSpPr>
        <p:sp>
          <p:nvSpPr>
            <p:cNvPr id="65" name="Up Arrow 53">
              <a:extLst>
                <a:ext uri="{FF2B5EF4-FFF2-40B4-BE49-F238E27FC236}">
                  <a16:creationId xmlns:a16="http://schemas.microsoft.com/office/drawing/2014/main" id="{0201723A-8BA0-493A-A842-3A5BB03ADD65}"/>
                </a:ext>
              </a:extLst>
            </p:cNvPr>
            <p:cNvSpPr/>
            <p:nvPr/>
          </p:nvSpPr>
          <p:spPr>
            <a:xfrm rot="19800000">
              <a:off x="2217156" y="2600575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/>
            </a:p>
          </p:txBody>
        </p:sp>
        <p:sp>
          <p:nvSpPr>
            <p:cNvPr id="66" name="Up Arrow 54">
              <a:extLst>
                <a:ext uri="{FF2B5EF4-FFF2-40B4-BE49-F238E27FC236}">
                  <a16:creationId xmlns:a16="http://schemas.microsoft.com/office/drawing/2014/main" id="{DE7F2785-828C-4E21-9534-23F584F3F38A}"/>
                </a:ext>
              </a:extLst>
            </p:cNvPr>
            <p:cNvSpPr/>
            <p:nvPr/>
          </p:nvSpPr>
          <p:spPr>
            <a:xfrm rot="16800000">
              <a:off x="1726935" y="3230208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68" name="Up Arrow 56">
              <a:extLst>
                <a:ext uri="{FF2B5EF4-FFF2-40B4-BE49-F238E27FC236}">
                  <a16:creationId xmlns:a16="http://schemas.microsoft.com/office/drawing/2014/main" id="{801164CE-F2D7-4A5A-8CD5-23E1BC29186B}"/>
                </a:ext>
              </a:extLst>
            </p:cNvPr>
            <p:cNvSpPr/>
            <p:nvPr/>
          </p:nvSpPr>
          <p:spPr>
            <a:xfrm rot="4800000" flipV="1">
              <a:off x="1726935" y="4119065"/>
              <a:ext cx="362010" cy="39104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81" name="Group 29">
            <a:extLst>
              <a:ext uri="{FF2B5EF4-FFF2-40B4-BE49-F238E27FC236}">
                <a16:creationId xmlns:a16="http://schemas.microsoft.com/office/drawing/2014/main" id="{F4B888BC-F57D-4990-9E13-BB07D07D4E9D}"/>
              </a:ext>
            </a:extLst>
          </p:cNvPr>
          <p:cNvGrpSpPr/>
          <p:nvPr/>
        </p:nvGrpSpPr>
        <p:grpSpPr>
          <a:xfrm>
            <a:off x="4485198" y="1311532"/>
            <a:ext cx="3731832" cy="1045262"/>
            <a:chOff x="2079598" y="4287457"/>
            <a:chExt cx="4058838" cy="1045261"/>
          </a:xfrm>
        </p:grpSpPr>
        <p:sp>
          <p:nvSpPr>
            <p:cNvPr id="82" name="TextBox 30">
              <a:extLst>
                <a:ext uri="{FF2B5EF4-FFF2-40B4-BE49-F238E27FC236}">
                  <a16:creationId xmlns:a16="http://schemas.microsoft.com/office/drawing/2014/main" id="{DCA32B89-F4CB-4C4E-9591-6CA08D950A80}"/>
                </a:ext>
              </a:extLst>
            </p:cNvPr>
            <p:cNvSpPr txBox="1"/>
            <p:nvPr/>
          </p:nvSpPr>
          <p:spPr>
            <a:xfrm>
              <a:off x="2098435" y="4501722"/>
              <a:ext cx="4040001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ans Mysys avant d’instruire dans Mycredimmo: activité professionnelle, nombre de personnes à charge, patrimoine immobilier actuel, épargne et prêt externe, verifier la cohérence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des informations du client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3" name="TextBox 31">
              <a:extLst>
                <a:ext uri="{FF2B5EF4-FFF2-40B4-BE49-F238E27FC236}">
                  <a16:creationId xmlns:a16="http://schemas.microsoft.com/office/drawing/2014/main" id="{F2319FE3-6EAB-4C95-B529-925287CA83C0}"/>
                </a:ext>
              </a:extLst>
            </p:cNvPr>
            <p:cNvSpPr txBox="1"/>
            <p:nvPr/>
          </p:nvSpPr>
          <p:spPr>
            <a:xfrm>
              <a:off x="2079598" y="4287457"/>
              <a:ext cx="2710798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Actualiser de le dossier client 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9" name="TextBox 37">
            <a:extLst>
              <a:ext uri="{FF2B5EF4-FFF2-40B4-BE49-F238E27FC236}">
                <a16:creationId xmlns:a16="http://schemas.microsoft.com/office/drawing/2014/main" id="{57E82FC8-BA7C-4572-B8B6-EC208441DD8E}"/>
              </a:ext>
            </a:extLst>
          </p:cNvPr>
          <p:cNvSpPr txBox="1"/>
          <p:nvPr/>
        </p:nvSpPr>
        <p:spPr>
          <a:xfrm>
            <a:off x="5207147" y="2739116"/>
            <a:ext cx="3012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Renseigner le dossier crédit dans Mycredimmo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 manière exhaustive les informations dans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Mycredimmo. Rattacher les revenus à chaque intervenant, type et pourcentage de propriété, adresse complete du projet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2" name="TextBox 40">
            <a:extLst>
              <a:ext uri="{FF2B5EF4-FFF2-40B4-BE49-F238E27FC236}">
                <a16:creationId xmlns:a16="http://schemas.microsoft.com/office/drawing/2014/main" id="{C37D08DE-831B-4B96-9553-B10B0664E89E}"/>
              </a:ext>
            </a:extLst>
          </p:cNvPr>
          <p:cNvSpPr txBox="1"/>
          <p:nvPr/>
        </p:nvSpPr>
        <p:spPr>
          <a:xfrm>
            <a:off x="5114488" y="4211855"/>
            <a:ext cx="32195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Motiver, commenter, argumenter 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Le commentaire doit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permettre la prise de decision de l’analyste. </a:t>
            </a:r>
          </a:p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Les points saillants (saut de charge, typologies d’actifs détenus, contrats ou détention du bien) </a:t>
            </a:r>
          </a:p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(construction sans CCMI, co-indivisaire non caution)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4" name="TextBox 31">
            <a:extLst>
              <a:ext uri="{FF2B5EF4-FFF2-40B4-BE49-F238E27FC236}">
                <a16:creationId xmlns:a16="http://schemas.microsoft.com/office/drawing/2014/main" id="{F2319FE3-6EAB-4C95-B529-925287CA83C0}"/>
              </a:ext>
            </a:extLst>
          </p:cNvPr>
          <p:cNvSpPr txBox="1"/>
          <p:nvPr/>
        </p:nvSpPr>
        <p:spPr>
          <a:xfrm>
            <a:off x="1491521" y="2662172"/>
            <a:ext cx="23838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Optimiser le délai de réponse  </a:t>
            </a:r>
            <a:endParaRPr lang="ko-KR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6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2" grpId="0"/>
      <p:bldP spid="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48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/>
          </a:p>
        </p:txBody>
      </p:sp>
      <p:sp>
        <p:nvSpPr>
          <p:cNvPr id="6" name="AutoShape 92"/>
          <p:cNvSpPr>
            <a:spLocks noChangeArrowheads="1"/>
          </p:cNvSpPr>
          <p:nvPr/>
        </p:nvSpPr>
        <p:spPr bwMode="auto">
          <a:xfrm flipH="1">
            <a:off x="2064646" y="3072057"/>
            <a:ext cx="5278693" cy="430520"/>
          </a:xfrm>
          <a:prstGeom prst="rect">
            <a:avLst/>
          </a:prstGeom>
          <a:noFill/>
          <a:ln w="25400">
            <a:solidFill>
              <a:srgbClr val="A778AE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space réservé du texte 11"/>
          <p:cNvSpPr txBox="1">
            <a:spLocks noChangeAspect="1"/>
          </p:cNvSpPr>
          <p:nvPr/>
        </p:nvSpPr>
        <p:spPr>
          <a:xfrm>
            <a:off x="4522380" y="2391147"/>
            <a:ext cx="339840" cy="339840"/>
          </a:xfrm>
          <a:prstGeom prst="ellipse">
            <a:avLst/>
          </a:prstGeom>
          <a:solidFill>
            <a:srgbClr val="A778AE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TextBox 10"/>
          <p:cNvSpPr txBox="1"/>
          <p:nvPr/>
        </p:nvSpPr>
        <p:spPr bwMode="auto">
          <a:xfrm>
            <a:off x="2240236" y="3118040"/>
            <a:ext cx="4904129" cy="338554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Modes opératoires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70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Impacts Mycredimmo: saisie des comptes externes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4294967295"/>
          </p:nvPr>
        </p:nvSpPr>
        <p:spPr>
          <a:xfrm>
            <a:off x="703207" y="2074170"/>
            <a:ext cx="1874527" cy="4129087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Saisie des </a:t>
            </a:r>
            <a:r>
              <a:rPr lang="fr-FR" b="1" dirty="0" smtClean="0"/>
              <a:t>comptes externes </a:t>
            </a:r>
            <a:r>
              <a:rPr lang="fr-FR" b="1" dirty="0"/>
              <a:t>(RDC) </a:t>
            </a:r>
            <a:r>
              <a:rPr lang="fr-FR" b="1" dirty="0" smtClean="0"/>
              <a:t>:</a:t>
            </a:r>
          </a:p>
          <a:p>
            <a:endParaRPr lang="fr-FR" b="1" dirty="0"/>
          </a:p>
          <a:p>
            <a:pPr marL="228600" indent="-228600">
              <a:buAutoNum type="arabicPeriod"/>
            </a:pPr>
            <a:r>
              <a:rPr lang="fr-FR" dirty="0">
                <a:solidFill>
                  <a:srgbClr val="00B050"/>
                </a:solidFill>
              </a:rPr>
              <a:t>Accès via </a:t>
            </a:r>
            <a:r>
              <a:rPr lang="fr-FR" dirty="0" smtClean="0">
                <a:solidFill>
                  <a:srgbClr val="00B050"/>
                </a:solidFill>
              </a:rPr>
              <a:t>Client/Surface </a:t>
            </a:r>
            <a:r>
              <a:rPr lang="fr-FR" dirty="0">
                <a:solidFill>
                  <a:srgbClr val="00B050"/>
                </a:solidFill>
              </a:rPr>
              <a:t>Financière</a:t>
            </a:r>
          </a:p>
          <a:p>
            <a:pPr marL="228600" indent="-228600">
              <a:buAutoNum type="arabicPeriod"/>
            </a:pPr>
            <a:r>
              <a:rPr lang="fr-FR" dirty="0"/>
              <a:t>Saisie des données obligatoires</a:t>
            </a:r>
          </a:p>
          <a:p>
            <a:pPr marL="228600" indent="-228600">
              <a:buAutoNum type="arabicPeriod"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942" y="1784350"/>
            <a:ext cx="6201350" cy="32893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917949" y="4138714"/>
            <a:ext cx="2016929" cy="1044102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577735" y="2124472"/>
            <a:ext cx="813166" cy="675878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3482864" y="2454621"/>
            <a:ext cx="668359" cy="191903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6420070" y="3500302"/>
            <a:ext cx="506343" cy="561237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66972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Impacts Mycredimmo: saisie des comptes externes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4294967295"/>
          </p:nvPr>
        </p:nvSpPr>
        <p:spPr>
          <a:xfrm>
            <a:off x="429077" y="2153257"/>
            <a:ext cx="1992906" cy="4129087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Saisie des </a:t>
            </a:r>
            <a:r>
              <a:rPr lang="fr-FR" b="1" dirty="0" smtClean="0"/>
              <a:t>comptes externes </a:t>
            </a:r>
            <a:r>
              <a:rPr lang="fr-FR" b="1" dirty="0"/>
              <a:t>(RDC) </a:t>
            </a:r>
            <a:r>
              <a:rPr lang="fr-FR" b="1" dirty="0" smtClean="0"/>
              <a:t>:</a:t>
            </a:r>
          </a:p>
          <a:p>
            <a:endParaRPr lang="fr-FR" b="1" dirty="0"/>
          </a:p>
          <a:p>
            <a:pPr marL="228600" indent="-228600">
              <a:buAutoNum type="arabicPeriod"/>
            </a:pPr>
            <a:r>
              <a:rPr lang="fr-FR" dirty="0"/>
              <a:t>Accès via Client/Surface Financière</a:t>
            </a:r>
          </a:p>
          <a:p>
            <a:pPr marL="228600" indent="-228600">
              <a:buAutoNum type="arabicPeriod"/>
            </a:pPr>
            <a:r>
              <a:rPr lang="fr-FR" dirty="0">
                <a:solidFill>
                  <a:srgbClr val="00B050"/>
                </a:solidFill>
              </a:rPr>
              <a:t>Saisie des données </a:t>
            </a:r>
            <a:r>
              <a:rPr lang="fr-FR" dirty="0" smtClean="0">
                <a:solidFill>
                  <a:srgbClr val="00B050"/>
                </a:solidFill>
              </a:rPr>
              <a:t>à renseigner</a:t>
            </a:r>
          </a:p>
          <a:p>
            <a:pPr marL="228600" indent="-228600">
              <a:buAutoNum type="arabicPeriod"/>
            </a:pPr>
            <a:endParaRPr lang="fr-FR" dirty="0"/>
          </a:p>
          <a:p>
            <a:pPr marL="228600" indent="-228600">
              <a:buAutoNum type="arabicPeriod"/>
            </a:pP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983" y="2341888"/>
            <a:ext cx="6503216" cy="265487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979842" y="3097028"/>
            <a:ext cx="110247" cy="20814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2471876" y="5201626"/>
            <a:ext cx="5505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l’établissement financier : saisie par le code banque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3527898" y="3511672"/>
            <a:ext cx="933855" cy="1689955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ZoneTexte 12"/>
          <p:cNvSpPr txBox="1"/>
          <p:nvPr/>
        </p:nvSpPr>
        <p:spPr>
          <a:xfrm>
            <a:off x="2471877" y="1435470"/>
            <a:ext cx="2052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Données à renseigner</a:t>
            </a:r>
            <a:endParaRPr lang="fr-FR" dirty="0"/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3447393" y="1867470"/>
            <a:ext cx="532448" cy="1229558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54852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Impacts Mycredimmo: saisie des comptes externes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4294967295"/>
          </p:nvPr>
        </p:nvSpPr>
        <p:spPr>
          <a:xfrm>
            <a:off x="790359" y="1987003"/>
            <a:ext cx="1822450" cy="4129087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Saisie des </a:t>
            </a:r>
            <a:r>
              <a:rPr lang="fr-FR" b="1" dirty="0" smtClean="0"/>
              <a:t>comptes externes </a:t>
            </a:r>
            <a:r>
              <a:rPr lang="fr-FR" b="1" dirty="0"/>
              <a:t>(RDC) </a:t>
            </a:r>
            <a:r>
              <a:rPr lang="fr-FR" b="1" dirty="0" smtClean="0"/>
              <a:t>:</a:t>
            </a:r>
          </a:p>
          <a:p>
            <a:endParaRPr lang="fr-FR" b="1" dirty="0"/>
          </a:p>
          <a:p>
            <a:pPr marL="228600" indent="-228600">
              <a:buAutoNum type="arabicPeriod"/>
            </a:pPr>
            <a:r>
              <a:rPr lang="fr-FR" dirty="0"/>
              <a:t>Accès via Client/Surface Financière</a:t>
            </a:r>
          </a:p>
          <a:p>
            <a:pPr marL="228600" indent="-228600">
              <a:buAutoNum type="arabicPeriod"/>
            </a:pPr>
            <a:r>
              <a:rPr lang="fr-FR" dirty="0">
                <a:solidFill>
                  <a:srgbClr val="00B050"/>
                </a:solidFill>
              </a:rPr>
              <a:t>Saisie des données à</a:t>
            </a:r>
            <a:r>
              <a:rPr lang="fr-FR" dirty="0" smtClean="0">
                <a:solidFill>
                  <a:srgbClr val="00B050"/>
                </a:solidFill>
              </a:rPr>
              <a:t> renseigner</a:t>
            </a:r>
            <a:endParaRPr lang="fr-FR" dirty="0">
              <a:solidFill>
                <a:srgbClr val="00B050"/>
              </a:solidFill>
            </a:endParaRPr>
          </a:p>
          <a:p>
            <a:pPr marL="228600" indent="-228600">
              <a:buAutoNum type="arabicPeriod"/>
            </a:pPr>
            <a:endParaRPr lang="fr-FR" dirty="0"/>
          </a:p>
          <a:p>
            <a:pPr marL="228600" indent="-228600">
              <a:buAutoNum type="arabicPeriod"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130" y="1520227"/>
            <a:ext cx="6070600" cy="381754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20480" y="3042115"/>
            <a:ext cx="5784219" cy="20814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4922196" y="3320639"/>
            <a:ext cx="1044635" cy="1859663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03233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096" y="1542442"/>
            <a:ext cx="5843752" cy="3058412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Impacts Mycredimmo: saisie des comptes externes</a:t>
            </a:r>
          </a:p>
          <a:p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4294967295"/>
          </p:nvPr>
        </p:nvSpPr>
        <p:spPr>
          <a:xfrm>
            <a:off x="768555" y="2098150"/>
            <a:ext cx="1822450" cy="4129087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Envoi du dossier à la CEGC</a:t>
            </a:r>
          </a:p>
          <a:p>
            <a:endParaRPr lang="fr-FR" b="1" dirty="0"/>
          </a:p>
          <a:p>
            <a:pPr marL="228600" indent="-228600">
              <a:buAutoNum type="arabicPeriod"/>
            </a:pPr>
            <a:r>
              <a:rPr lang="fr-FR" dirty="0" smtClean="0">
                <a:solidFill>
                  <a:srgbClr val="00B050"/>
                </a:solidFill>
              </a:rPr>
              <a:t>Au stade montage (selon paramétrage établissement)</a:t>
            </a:r>
            <a:endParaRPr lang="fr-FR" dirty="0">
              <a:solidFill>
                <a:srgbClr val="00B050"/>
              </a:solidFill>
            </a:endParaRPr>
          </a:p>
          <a:p>
            <a:pPr marL="228600" indent="-228600">
              <a:buAutoNum type="arabicPeriod"/>
            </a:pPr>
            <a:r>
              <a:rPr lang="fr-FR" dirty="0" smtClean="0"/>
              <a:t>A l’accord prêteur</a:t>
            </a:r>
          </a:p>
          <a:p>
            <a:pPr marL="228600" indent="-228600">
              <a:buFont typeface="Poppins" panose="02000000000000000000" pitchFamily="2" charset="0"/>
              <a:buAutoNum type="arabicPeriod"/>
            </a:pPr>
            <a:r>
              <a:rPr lang="fr-FR" dirty="0"/>
              <a:t>Informations sur la garantie</a:t>
            </a:r>
          </a:p>
          <a:p>
            <a:pPr marL="228600" indent="-228600">
              <a:buAutoNum type="arabicPeriod"/>
            </a:pPr>
            <a:endParaRPr lang="fr-FR" dirty="0" smtClean="0"/>
          </a:p>
          <a:p>
            <a:pPr marL="228600" indent="-228600">
              <a:buAutoNum type="arabicPeriod"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909484" y="3548479"/>
            <a:ext cx="2016929" cy="34626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638096" y="4841350"/>
            <a:ext cx="57944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Depuis la Gestion Administrative / Garanties (</a:t>
            </a:r>
            <a:r>
              <a:rPr lang="fr-FR" i="1" dirty="0"/>
              <a:t>pas de changement</a:t>
            </a:r>
            <a:r>
              <a:rPr lang="fr-FR" dirty="0"/>
              <a:t>).</a:t>
            </a:r>
          </a:p>
          <a:p>
            <a:r>
              <a:rPr lang="fr-FR" dirty="0"/>
              <a:t>Bouton grisé si des données sont manquantes au dossier </a:t>
            </a:r>
            <a:endParaRPr lang="fr-FR" dirty="0" smtClean="0"/>
          </a:p>
          <a:p>
            <a:r>
              <a:rPr lang="fr-FR" dirty="0" smtClean="0"/>
              <a:t>(P</a:t>
            </a:r>
            <a:r>
              <a:rPr lang="fr-FR" i="1" dirty="0" smtClean="0"/>
              <a:t>asser </a:t>
            </a:r>
            <a:r>
              <a:rPr lang="fr-FR" i="1" dirty="0"/>
              <a:t>par un « contrôler Dossier » </a:t>
            </a:r>
            <a:endParaRPr lang="fr-FR" i="1" dirty="0" smtClean="0"/>
          </a:p>
          <a:p>
            <a:r>
              <a:rPr lang="fr-FR" i="1" dirty="0" smtClean="0"/>
              <a:t>pour </a:t>
            </a:r>
            <a:r>
              <a:rPr lang="fr-FR" i="1" dirty="0"/>
              <a:t>savoir ce </a:t>
            </a:r>
            <a:r>
              <a:rPr lang="fr-FR" i="1" dirty="0" smtClean="0"/>
              <a:t>qui est </a:t>
            </a:r>
            <a:r>
              <a:rPr lang="fr-FR" i="1" dirty="0"/>
              <a:t>manquant</a:t>
            </a:r>
            <a:r>
              <a:rPr lang="fr-FR" dirty="0"/>
              <a:t>)</a:t>
            </a:r>
          </a:p>
          <a:p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4909483" y="3989335"/>
            <a:ext cx="545386" cy="886697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77480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267" y="1760106"/>
            <a:ext cx="5753100" cy="3255450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Impacts Mycredimmo: saisie des comptes externes</a:t>
            </a:r>
          </a:p>
          <a:p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4294967295"/>
          </p:nvPr>
        </p:nvSpPr>
        <p:spPr>
          <a:xfrm>
            <a:off x="895506" y="1895562"/>
            <a:ext cx="1822450" cy="4129087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Envoi du dossier à la CEGC</a:t>
            </a:r>
          </a:p>
          <a:p>
            <a:endParaRPr lang="fr-FR" b="1" dirty="0"/>
          </a:p>
          <a:p>
            <a:pPr marL="228600" indent="-228600">
              <a:buAutoNum type="arabicPeriod"/>
            </a:pPr>
            <a:r>
              <a:rPr lang="fr-FR" dirty="0" smtClean="0">
                <a:solidFill>
                  <a:srgbClr val="00B050"/>
                </a:solidFill>
              </a:rPr>
              <a:t>Au stade montage (selon paramétrage établissement)</a:t>
            </a:r>
            <a:endParaRPr lang="fr-FR" dirty="0">
              <a:solidFill>
                <a:srgbClr val="00B050"/>
              </a:solidFill>
            </a:endParaRPr>
          </a:p>
          <a:p>
            <a:pPr marL="228600" indent="-228600">
              <a:buAutoNum type="arabicPeriod"/>
            </a:pPr>
            <a:r>
              <a:rPr lang="fr-FR" dirty="0" smtClean="0"/>
              <a:t>A l’accord prêteur</a:t>
            </a:r>
          </a:p>
          <a:p>
            <a:pPr marL="228600" indent="-228600">
              <a:buFont typeface="Poppins" panose="02000000000000000000" pitchFamily="2" charset="0"/>
              <a:buAutoNum type="arabicPeriod"/>
            </a:pPr>
            <a:r>
              <a:rPr lang="fr-FR" dirty="0"/>
              <a:t>Informations sur la garantie</a:t>
            </a:r>
          </a:p>
          <a:p>
            <a:pPr marL="228600" indent="-228600">
              <a:buAutoNum type="arabicPeriod"/>
            </a:pPr>
            <a:endParaRPr lang="fr-FR" dirty="0"/>
          </a:p>
          <a:p>
            <a:pPr marL="228600" indent="-228600">
              <a:buAutoNum type="arabicPeriod"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596577" y="2100840"/>
            <a:ext cx="2264666" cy="695457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4805464" y="2569319"/>
            <a:ext cx="1160834" cy="2619983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ZoneTexte 13"/>
          <p:cNvSpPr txBox="1"/>
          <p:nvPr/>
        </p:nvSpPr>
        <p:spPr>
          <a:xfrm>
            <a:off x="2452898" y="5141152"/>
            <a:ext cx="5141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dossier a été envoyé et la référence CEGC est affichée.</a:t>
            </a:r>
          </a:p>
        </p:txBody>
      </p:sp>
    </p:spTree>
    <p:extLst>
      <p:ext uri="{BB962C8B-B14F-4D97-AF65-F5344CB8AC3E}">
        <p14:creationId xmlns:p14="http://schemas.microsoft.com/office/powerpoint/2010/main" val="137448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Impacts Mycredimmo: saisie des comptes externes</a:t>
            </a:r>
          </a:p>
          <a:p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4294967295"/>
          </p:nvPr>
        </p:nvSpPr>
        <p:spPr>
          <a:xfrm>
            <a:off x="961081" y="1853676"/>
            <a:ext cx="1822450" cy="4129087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Réponse de la CEGC</a:t>
            </a:r>
          </a:p>
          <a:p>
            <a:endParaRPr lang="fr-FR" b="1" dirty="0"/>
          </a:p>
          <a:p>
            <a:pPr marL="228600" indent="-228600">
              <a:buAutoNum type="arabicPeriod"/>
            </a:pPr>
            <a:r>
              <a:rPr lang="fr-FR" dirty="0" smtClean="0">
                <a:solidFill>
                  <a:srgbClr val="00B050"/>
                </a:solidFill>
              </a:rPr>
              <a:t>Accord immédiat</a:t>
            </a:r>
            <a:endParaRPr lang="fr-FR" dirty="0">
              <a:solidFill>
                <a:srgbClr val="00B050"/>
              </a:solidFill>
            </a:endParaRPr>
          </a:p>
          <a:p>
            <a:pPr marL="228600" indent="-228600">
              <a:buAutoNum type="arabicPeriod"/>
            </a:pPr>
            <a:r>
              <a:rPr lang="fr-FR" dirty="0" smtClean="0"/>
              <a:t>Réponse différée</a:t>
            </a:r>
          </a:p>
          <a:p>
            <a:pPr marL="228600" indent="-228600">
              <a:buFont typeface="Poppins" panose="02000000000000000000" pitchFamily="2" charset="0"/>
              <a:buAutoNum type="arabicPeriod"/>
            </a:pPr>
            <a:r>
              <a:rPr lang="fr-FR" dirty="0"/>
              <a:t>Informations sur la garantie</a:t>
            </a:r>
          </a:p>
          <a:p>
            <a:pPr marL="228600" indent="-228600">
              <a:buAutoNum type="arabicPeriod"/>
            </a:pPr>
            <a:endParaRPr lang="fr-FR" dirty="0"/>
          </a:p>
          <a:p>
            <a:pPr marL="228600" indent="-228600">
              <a:buAutoNum type="arabicPeriod"/>
            </a:pP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565" y="2491714"/>
            <a:ext cx="4029177" cy="1331959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 flipV="1">
            <a:off x="4922196" y="3918220"/>
            <a:ext cx="492869" cy="916420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Rectangle 13"/>
          <p:cNvSpPr/>
          <p:nvPr/>
        </p:nvSpPr>
        <p:spPr>
          <a:xfrm>
            <a:off x="5321813" y="3431838"/>
            <a:ext cx="2016929" cy="39183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452898" y="4861482"/>
            <a:ext cx="6529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réponse peut être disponible dans les secondes suivant l’envoi. Dans ce cas, une popup s’affiche pour accéder à la réponse.</a:t>
            </a:r>
          </a:p>
        </p:txBody>
      </p:sp>
    </p:spTree>
    <p:extLst>
      <p:ext uri="{BB962C8B-B14F-4D97-AF65-F5344CB8AC3E}">
        <p14:creationId xmlns:p14="http://schemas.microsoft.com/office/powerpoint/2010/main" val="393793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Impacts Mycredimmo: saisie des comptes externes</a:t>
            </a:r>
          </a:p>
          <a:p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4294967295"/>
          </p:nvPr>
        </p:nvSpPr>
        <p:spPr>
          <a:xfrm>
            <a:off x="770609" y="2279242"/>
            <a:ext cx="1822450" cy="4129087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Réponse de la CEGC</a:t>
            </a:r>
          </a:p>
          <a:p>
            <a:endParaRPr lang="fr-FR" b="1" dirty="0"/>
          </a:p>
          <a:p>
            <a:pPr marL="228600" indent="-228600">
              <a:buAutoNum type="arabicPeriod"/>
            </a:pPr>
            <a:r>
              <a:rPr lang="fr-FR" dirty="0" smtClean="0"/>
              <a:t>Accord immédiat</a:t>
            </a:r>
            <a:endParaRPr lang="fr-FR" dirty="0"/>
          </a:p>
          <a:p>
            <a:pPr marL="228600" indent="-228600">
              <a:buAutoNum type="arabicPeriod"/>
            </a:pPr>
            <a:r>
              <a:rPr lang="fr-FR" dirty="0" smtClean="0">
                <a:solidFill>
                  <a:srgbClr val="00B050"/>
                </a:solidFill>
              </a:rPr>
              <a:t>Réponse différée</a:t>
            </a:r>
            <a:endParaRPr lang="fr-FR" dirty="0">
              <a:solidFill>
                <a:srgbClr val="00B050"/>
              </a:solidFill>
            </a:endParaRPr>
          </a:p>
          <a:p>
            <a:pPr marL="228600" indent="-228600">
              <a:buFont typeface="Poppins" panose="02000000000000000000" pitchFamily="2" charset="0"/>
              <a:buAutoNum type="arabicPeriod"/>
            </a:pPr>
            <a:r>
              <a:rPr lang="fr-FR" dirty="0"/>
              <a:t>Informations sur la garantie</a:t>
            </a:r>
          </a:p>
          <a:p>
            <a:pPr marL="228600" indent="-228600">
              <a:buAutoNum type="arabicPeriod"/>
            </a:pP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565" y="2917279"/>
            <a:ext cx="4029177" cy="1331959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452898" y="4874101"/>
            <a:ext cx="4896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 l’ouverture du dossier l’utilisateur est invité à consulter</a:t>
            </a:r>
          </a:p>
          <a:p>
            <a:r>
              <a:rPr lang="fr-FR" dirty="0"/>
              <a:t>et prendre en compte le retour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21813" y="3857403"/>
            <a:ext cx="2016929" cy="39183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3" name="Connecteur droit avec flèche 12"/>
          <p:cNvCxnSpPr>
            <a:stCxn id="12" idx="0"/>
          </p:cNvCxnSpPr>
          <p:nvPr/>
        </p:nvCxnSpPr>
        <p:spPr>
          <a:xfrm flipV="1">
            <a:off x="5225420" y="4343786"/>
            <a:ext cx="189645" cy="530315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ZoneTexte 13"/>
          <p:cNvSpPr txBox="1"/>
          <p:nvPr/>
        </p:nvSpPr>
        <p:spPr>
          <a:xfrm>
            <a:off x="2452898" y="1502488"/>
            <a:ext cx="4009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L’utilisateur est notifié par mail (avant V19.11)</a:t>
            </a:r>
          </a:p>
          <a:p>
            <a:r>
              <a:rPr lang="fr-FR" dirty="0"/>
              <a:t>puis par MyFLow (à partir de la V19.11)</a:t>
            </a:r>
          </a:p>
        </p:txBody>
      </p:sp>
    </p:spTree>
    <p:extLst>
      <p:ext uri="{BB962C8B-B14F-4D97-AF65-F5344CB8AC3E}">
        <p14:creationId xmlns:p14="http://schemas.microsoft.com/office/powerpoint/2010/main" val="252777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497" y="2099047"/>
            <a:ext cx="3185160" cy="1157764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Impacts Mycredimmo: saisie des comptes externes</a:t>
            </a:r>
          </a:p>
          <a:p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4294967295"/>
          </p:nvPr>
        </p:nvSpPr>
        <p:spPr>
          <a:xfrm>
            <a:off x="645673" y="2112422"/>
            <a:ext cx="1822450" cy="4129087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Réponse de la CEGC</a:t>
            </a:r>
          </a:p>
          <a:p>
            <a:endParaRPr lang="fr-FR" b="1" dirty="0"/>
          </a:p>
          <a:p>
            <a:pPr marL="228600" indent="-228600">
              <a:buAutoNum type="arabicPeriod"/>
            </a:pPr>
            <a:r>
              <a:rPr lang="fr-FR" dirty="0" smtClean="0"/>
              <a:t>Accord immédiat</a:t>
            </a:r>
            <a:endParaRPr lang="fr-FR" dirty="0"/>
          </a:p>
          <a:p>
            <a:pPr marL="228600" indent="-228600">
              <a:buAutoNum type="arabicPeriod"/>
            </a:pPr>
            <a:r>
              <a:rPr lang="fr-FR" dirty="0" smtClean="0">
                <a:solidFill>
                  <a:srgbClr val="00B050"/>
                </a:solidFill>
              </a:rPr>
              <a:t>Réponse différée</a:t>
            </a:r>
          </a:p>
          <a:p>
            <a:pPr marL="228600" indent="-228600">
              <a:buFont typeface="Poppins" panose="02000000000000000000" pitchFamily="2" charset="0"/>
              <a:buAutoNum type="arabicPeriod"/>
            </a:pPr>
            <a:r>
              <a:rPr lang="fr-FR" dirty="0"/>
              <a:t>Informations sur la garantie</a:t>
            </a:r>
          </a:p>
          <a:p>
            <a:pPr marL="228600" indent="-228600">
              <a:buAutoNum type="arabicPeriod"/>
            </a:pPr>
            <a:endParaRPr lang="fr-FR" dirty="0">
              <a:solidFill>
                <a:srgbClr val="00B050"/>
              </a:solidFill>
            </a:endParaRPr>
          </a:p>
          <a:p>
            <a:pPr marL="228600" indent="-228600">
              <a:buAutoNum type="arabicPeriod"/>
            </a:pP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2853268" y="4874100"/>
            <a:ext cx="42049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 réponse est affichée</a:t>
            </a:r>
          </a:p>
          <a:p>
            <a:r>
              <a:rPr lang="fr-FR" dirty="0"/>
              <a:t>En cas de refus, se rendre dans ECau si besoin</a:t>
            </a:r>
          </a:p>
          <a:p>
            <a:r>
              <a:rPr lang="fr-FR" dirty="0"/>
              <a:t>de contre-argumenter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429" y="2112422"/>
            <a:ext cx="3195638" cy="151923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1569" y="2986346"/>
            <a:ext cx="3190399" cy="1838801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 flipV="1">
            <a:off x="5322247" y="4310025"/>
            <a:ext cx="175820" cy="863999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Rectangle 10"/>
          <p:cNvSpPr/>
          <p:nvPr/>
        </p:nvSpPr>
        <p:spPr>
          <a:xfrm>
            <a:off x="4028321" y="4152318"/>
            <a:ext cx="2730924" cy="315413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988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059" y="1489304"/>
            <a:ext cx="4699000" cy="3240832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Impacts Mycredimmo: saisie des comptes externes</a:t>
            </a:r>
          </a:p>
          <a:p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4294967295"/>
          </p:nvPr>
        </p:nvSpPr>
        <p:spPr>
          <a:xfrm>
            <a:off x="711668" y="1878937"/>
            <a:ext cx="1822450" cy="4129087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Réponse de la CEGC</a:t>
            </a:r>
          </a:p>
          <a:p>
            <a:endParaRPr lang="fr-FR" b="1" dirty="0"/>
          </a:p>
          <a:p>
            <a:pPr marL="228600" indent="-228600">
              <a:buAutoNum type="arabicPeriod"/>
            </a:pPr>
            <a:r>
              <a:rPr lang="fr-FR" dirty="0" smtClean="0"/>
              <a:t>Accord immédiat</a:t>
            </a:r>
            <a:endParaRPr lang="fr-FR" dirty="0"/>
          </a:p>
          <a:p>
            <a:pPr marL="228600" indent="-228600">
              <a:buAutoNum type="arabicPeriod"/>
            </a:pPr>
            <a:r>
              <a:rPr lang="fr-FR" dirty="0" smtClean="0"/>
              <a:t>Réponse différée</a:t>
            </a:r>
          </a:p>
          <a:p>
            <a:pPr marL="228600" indent="-228600">
              <a:buFont typeface="Poppins" panose="02000000000000000000" pitchFamily="2" charset="0"/>
              <a:buAutoNum type="arabicPeriod"/>
            </a:pPr>
            <a:r>
              <a:rPr lang="fr-FR" dirty="0">
                <a:solidFill>
                  <a:srgbClr val="00B050"/>
                </a:solidFill>
              </a:rPr>
              <a:t>Informations sur la garantie</a:t>
            </a:r>
          </a:p>
          <a:p>
            <a:pPr marL="228600" indent="-228600">
              <a:buAutoNum type="arabicPeriod"/>
            </a:pPr>
            <a:endParaRPr lang="fr-FR" dirty="0">
              <a:solidFill>
                <a:srgbClr val="00B050"/>
              </a:solidFill>
            </a:endParaRPr>
          </a:p>
          <a:p>
            <a:pPr marL="228600" indent="-228600">
              <a:buAutoNum type="arabicPeriod"/>
            </a:pP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2452897" y="5200375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dossier est mis à jour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10782" y="4162114"/>
            <a:ext cx="2577048" cy="568022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4633190" y="4874101"/>
            <a:ext cx="207524" cy="326275"/>
          </a:xfrm>
          <a:prstGeom prst="straightConnector1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11244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48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/>
          </a:p>
        </p:txBody>
      </p:sp>
      <p:sp>
        <p:nvSpPr>
          <p:cNvPr id="6" name="AutoShape 92"/>
          <p:cNvSpPr>
            <a:spLocks noChangeArrowheads="1"/>
          </p:cNvSpPr>
          <p:nvPr/>
        </p:nvSpPr>
        <p:spPr bwMode="auto">
          <a:xfrm flipH="1">
            <a:off x="2092356" y="3028834"/>
            <a:ext cx="5278692" cy="390467"/>
          </a:xfrm>
          <a:prstGeom prst="rect">
            <a:avLst/>
          </a:prstGeom>
          <a:noFill/>
          <a:ln w="25400">
            <a:solidFill>
              <a:srgbClr val="7030A0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10"/>
          <p:cNvSpPr txBox="1"/>
          <p:nvPr/>
        </p:nvSpPr>
        <p:spPr bwMode="auto">
          <a:xfrm>
            <a:off x="2230043" y="3056344"/>
            <a:ext cx="4904129" cy="338554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 particulier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texte 1"/>
          <p:cNvSpPr txBox="1">
            <a:spLocks noChangeAspect="1"/>
          </p:cNvSpPr>
          <p:nvPr/>
        </p:nvSpPr>
        <p:spPr>
          <a:xfrm>
            <a:off x="4561782" y="2389709"/>
            <a:ext cx="339840" cy="339840"/>
          </a:xfrm>
          <a:prstGeom prst="ellipse">
            <a:avLst/>
          </a:prstGeom>
          <a:solidFill>
            <a:srgbClr val="581D74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7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493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676453-C241-4B89-B074-F158F1A53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pPr algn="ctr">
              <a:spcBef>
                <a:spcPts val="1800"/>
              </a:spcBef>
            </a:pPr>
            <a:r>
              <a:rPr lang="fr-FR" dirty="0">
                <a:solidFill>
                  <a:srgbClr val="00B050"/>
                </a:solidFill>
              </a:rPr>
              <a:t/>
            </a:r>
            <a:br>
              <a:rPr lang="fr-FR" dirty="0">
                <a:solidFill>
                  <a:srgbClr val="00B050"/>
                </a:solidFill>
              </a:rPr>
            </a:br>
            <a:r>
              <a:rPr lang="fr-FR" dirty="0"/>
              <a:t> INOVA - CEGC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2E676453-C241-4B89-B074-F158F1A535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7500"/>
          </a:bodyPr>
          <a:lstStyle/>
          <a:p>
            <a:r>
              <a:rPr lang="pt-BR" sz="1800" dirty="0" smtClean="0">
                <a:solidFill>
                  <a:schemeClr val="bg1">
                    <a:lumMod val="50000"/>
                  </a:schemeClr>
                </a:solidFill>
              </a:rPr>
              <a:t>Cas </a:t>
            </a:r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particulier des SCI</a:t>
            </a:r>
            <a:r>
              <a:rPr lang="pt-BR" altLang="en-US" dirty="0"/>
              <a:t/>
            </a:r>
            <a:br>
              <a:rPr lang="pt-BR" altLang="en-US" dirty="0"/>
            </a:br>
            <a:endParaRPr lang="fr-FR" dirty="0"/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4644BC4C-7B4E-4B1F-860E-4AB334DAF873}"/>
              </a:ext>
            </a:extLst>
          </p:cNvPr>
          <p:cNvGrpSpPr/>
          <p:nvPr/>
        </p:nvGrpSpPr>
        <p:grpSpPr>
          <a:xfrm>
            <a:off x="467545" y="1988840"/>
            <a:ext cx="3902575" cy="2430586"/>
            <a:chOff x="223838" y="2790074"/>
            <a:chExt cx="3902575" cy="2430586"/>
          </a:xfrm>
        </p:grpSpPr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3A06C40C-F7AC-4EB7-9AAA-816B28233CF6}"/>
                </a:ext>
              </a:extLst>
            </p:cNvPr>
            <p:cNvGrpSpPr/>
            <p:nvPr/>
          </p:nvGrpSpPr>
          <p:grpSpPr>
            <a:xfrm>
              <a:off x="223838" y="2790074"/>
              <a:ext cx="3902575" cy="2430586"/>
              <a:chOff x="773254" y="2790074"/>
              <a:chExt cx="3389383" cy="2430586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C01E590-183E-4E4E-B1A9-12A6551DD932}"/>
                  </a:ext>
                </a:extLst>
              </p:cNvPr>
              <p:cNvSpPr/>
              <p:nvPr/>
            </p:nvSpPr>
            <p:spPr>
              <a:xfrm>
                <a:off x="973671" y="2913185"/>
                <a:ext cx="3188966" cy="23074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7" name="Flèche : pentagone 56">
                <a:extLst>
                  <a:ext uri="{FF2B5EF4-FFF2-40B4-BE49-F238E27FC236}">
                    <a16:creationId xmlns:a16="http://schemas.microsoft.com/office/drawing/2014/main" id="{EA24585D-D7C6-4C56-A97C-8619A921CBBA}"/>
                  </a:ext>
                </a:extLst>
              </p:cNvPr>
              <p:cNvSpPr/>
              <p:nvPr/>
            </p:nvSpPr>
            <p:spPr>
              <a:xfrm flipH="1">
                <a:off x="773254" y="2790074"/>
                <a:ext cx="3375397" cy="393404"/>
              </a:xfrm>
              <a:prstGeom prst="homePlate">
                <a:avLst/>
              </a:prstGeom>
              <a:solidFill>
                <a:srgbClr val="AF12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/>
                  <a:t>Avant le 2</a:t>
                </a:r>
                <a:r>
                  <a:rPr lang="fr-FR" sz="1600" b="1" baseline="30000" dirty="0"/>
                  <a:t>ème</a:t>
                </a:r>
                <a:r>
                  <a:rPr lang="fr-FR" sz="1600" b="1" dirty="0"/>
                  <a:t> trimestre 2020</a:t>
                </a:r>
              </a:p>
            </p:txBody>
          </p: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0EDF3D4-88EB-469B-B4CE-4FA7676A2B0C}"/>
                </a:ext>
              </a:extLst>
            </p:cNvPr>
            <p:cNvSpPr/>
            <p:nvPr/>
          </p:nvSpPr>
          <p:spPr>
            <a:xfrm>
              <a:off x="542699" y="3762323"/>
              <a:ext cx="3583714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eaLnBrk="0" hangingPunct="0">
                <a:spcBef>
                  <a:spcPts val="600"/>
                </a:spcBef>
                <a:buClr>
                  <a:srgbClr val="AF1280"/>
                </a:buClr>
                <a:buSzPct val="80000"/>
                <a:buFont typeface="Wingdings 3" panose="05040102010807070707" pitchFamily="18" charset="2"/>
                <a:buChar char="u"/>
                <a:defRPr/>
              </a:pPr>
              <a:r>
                <a:rPr lang="fr-FR" sz="1400" dirty="0">
                  <a:solidFill>
                    <a:prstClr val="black"/>
                  </a:solidFill>
                </a:rPr>
                <a:t>Support disponible sur </a:t>
              </a:r>
              <a:r>
                <a:rPr lang="fr-FR" dirty="0">
                  <a:solidFill>
                    <a:prstClr val="black"/>
                  </a:solidFill>
                </a:rPr>
                <a:t>E-Cau</a:t>
              </a:r>
              <a:r>
                <a:rPr lang="fr-FR" sz="1400" dirty="0">
                  <a:solidFill>
                    <a:prstClr val="black"/>
                  </a:solidFill>
                </a:rPr>
                <a:t> (formulaire à télécharger « Demande de caution SCI ») </a:t>
              </a:r>
            </a:p>
            <a:p>
              <a:pPr marL="285750" indent="-285750" eaLnBrk="0" hangingPunct="0">
                <a:spcBef>
                  <a:spcPts val="600"/>
                </a:spcBef>
                <a:buClr>
                  <a:srgbClr val="AF1280"/>
                </a:buClr>
                <a:buSzPct val="80000"/>
                <a:buFont typeface="Wingdings 3" panose="05040102010807070707" pitchFamily="18" charset="2"/>
                <a:buChar char="u"/>
                <a:defRPr/>
              </a:pPr>
              <a:r>
                <a:rPr lang="fr-FR" sz="1400" dirty="0">
                  <a:solidFill>
                    <a:prstClr val="black"/>
                  </a:solidFill>
                </a:rPr>
                <a:t>100% numérique : envoi à </a:t>
              </a:r>
              <a:r>
                <a:rPr lang="fr-FR" sz="1400" u="sng" dirty="0">
                  <a:solidFill>
                    <a:srgbClr val="0070C0"/>
                  </a:solidFill>
                </a:rPr>
                <a:t>serviceclient.saccef@c-garanties.com 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A152994-61EA-4747-9517-4963F687461A}"/>
                </a:ext>
              </a:extLst>
            </p:cNvPr>
            <p:cNvSpPr/>
            <p:nvPr/>
          </p:nvSpPr>
          <p:spPr>
            <a:xfrm>
              <a:off x="1372755" y="3306589"/>
              <a:ext cx="1532279" cy="3508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2" defTabSz="1195388">
                <a:lnSpc>
                  <a:spcPct val="120000"/>
                </a:lnSpc>
                <a:tabLst>
                  <a:tab pos="5473700" algn="l"/>
                  <a:tab pos="5740400" algn="l"/>
                </a:tabLst>
                <a:defRPr/>
              </a:pPr>
              <a:r>
                <a:rPr lang="fr-FR" altLang="fr-FR" sz="1400" b="1" cap="all" dirty="0">
                  <a:solidFill>
                    <a:prstClr val="black"/>
                  </a:solidFill>
                </a:rPr>
                <a:t>Process actuel</a:t>
              </a: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CF2564D8-24C5-4533-8A07-E7E3762E7B95}"/>
              </a:ext>
            </a:extLst>
          </p:cNvPr>
          <p:cNvGrpSpPr/>
          <p:nvPr/>
        </p:nvGrpSpPr>
        <p:grpSpPr>
          <a:xfrm>
            <a:off x="4682638" y="1988841"/>
            <a:ext cx="3886471" cy="2413279"/>
            <a:chOff x="4714830" y="2790074"/>
            <a:chExt cx="3886471" cy="2413279"/>
          </a:xfrm>
        </p:grpSpPr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D87380D3-C14E-470E-AD19-4E49D00F50C0}"/>
                </a:ext>
              </a:extLst>
            </p:cNvPr>
            <p:cNvGrpSpPr/>
            <p:nvPr/>
          </p:nvGrpSpPr>
          <p:grpSpPr>
            <a:xfrm>
              <a:off x="4714830" y="2790074"/>
              <a:ext cx="3886471" cy="2413279"/>
              <a:chOff x="973671" y="2807381"/>
              <a:chExt cx="3375397" cy="2413279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D045C7D-7183-424F-AB84-08554D10A115}"/>
                  </a:ext>
                </a:extLst>
              </p:cNvPr>
              <p:cNvSpPr/>
              <p:nvPr/>
            </p:nvSpPr>
            <p:spPr>
              <a:xfrm>
                <a:off x="973671" y="2913185"/>
                <a:ext cx="3188966" cy="23074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3" name="Flèche : pentagone 62">
                <a:extLst>
                  <a:ext uri="{FF2B5EF4-FFF2-40B4-BE49-F238E27FC236}">
                    <a16:creationId xmlns:a16="http://schemas.microsoft.com/office/drawing/2014/main" id="{4568B849-ACEA-4EE1-B124-C4DAC42247E3}"/>
                  </a:ext>
                </a:extLst>
              </p:cNvPr>
              <p:cNvSpPr/>
              <p:nvPr/>
            </p:nvSpPr>
            <p:spPr>
              <a:xfrm>
                <a:off x="973671" y="2807381"/>
                <a:ext cx="3375397" cy="393404"/>
              </a:xfrm>
              <a:prstGeom prst="homePlate">
                <a:avLst/>
              </a:prstGeom>
              <a:solidFill>
                <a:srgbClr val="AF12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/>
                  <a:t>A partir du 2</a:t>
                </a:r>
                <a:r>
                  <a:rPr lang="fr-FR" sz="1600" b="1" baseline="30000" dirty="0"/>
                  <a:t>ème</a:t>
                </a:r>
                <a:r>
                  <a:rPr lang="fr-FR" sz="1600" b="1" dirty="0"/>
                  <a:t> trimestre 2020</a:t>
                </a:r>
              </a:p>
            </p:txBody>
          </p: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C798971-2BF4-4679-AB1B-D9DA9FD47A4F}"/>
                </a:ext>
              </a:extLst>
            </p:cNvPr>
            <p:cNvSpPr/>
            <p:nvPr/>
          </p:nvSpPr>
          <p:spPr>
            <a:xfrm>
              <a:off x="4805916" y="3795154"/>
              <a:ext cx="3466213" cy="8771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Bef>
                  <a:spcPts val="600"/>
                </a:spcBef>
                <a:buClr>
                  <a:srgbClr val="AF1280"/>
                </a:buClr>
                <a:buFont typeface="Wingdings 3" panose="05040102010807070707" pitchFamily="18" charset="2"/>
                <a:buChar char=""/>
              </a:pPr>
              <a:r>
                <a:rPr lang="fr-FR" sz="1400" dirty="0"/>
                <a:t>Pré-saisie du dossier sur E-Cau</a:t>
              </a:r>
              <a:endParaRPr lang="fr-FR" sz="1400" dirty="0">
                <a:solidFill>
                  <a:srgbClr val="FF0000"/>
                </a:solidFill>
              </a:endParaRPr>
            </a:p>
            <a:p>
              <a:pPr marL="285750" indent="-285750">
                <a:spcBef>
                  <a:spcPts val="600"/>
                </a:spcBef>
                <a:buClr>
                  <a:srgbClr val="AF1280"/>
                </a:buClr>
                <a:buFont typeface="Wingdings 3" panose="05040102010807070707" pitchFamily="18" charset="2"/>
                <a:buChar char=""/>
              </a:pPr>
              <a:r>
                <a:rPr lang="fr-FR" sz="1400" dirty="0"/>
                <a:t>Dépôt </a:t>
              </a:r>
              <a:r>
                <a:rPr lang="fr-FR" dirty="0"/>
                <a:t>sur E-Cau</a:t>
              </a:r>
              <a:r>
                <a:rPr lang="fr-FR" sz="1400" dirty="0"/>
                <a:t> du formulaire CEGC</a:t>
              </a:r>
              <a:r>
                <a:rPr lang="fr-FR" sz="1400" dirty="0">
                  <a:solidFill>
                    <a:srgbClr val="00B050"/>
                  </a:solidFill>
                </a:rPr>
                <a:t> </a:t>
              </a:r>
              <a:r>
                <a:rPr lang="fr-FR" sz="1400" dirty="0"/>
                <a:t>« Demande de caution SCI »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CE71DD1-6460-4DC3-B7D8-A112A0F4E05F}"/>
                </a:ext>
              </a:extLst>
            </p:cNvPr>
            <p:cNvSpPr/>
            <p:nvPr/>
          </p:nvSpPr>
          <p:spPr>
            <a:xfrm>
              <a:off x="5543889" y="3289282"/>
              <a:ext cx="1675459" cy="3508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2" defTabSz="1195388">
                <a:lnSpc>
                  <a:spcPct val="120000"/>
                </a:lnSpc>
                <a:tabLst>
                  <a:tab pos="5473700" algn="l"/>
                  <a:tab pos="5740400" algn="l"/>
                </a:tabLst>
                <a:defRPr/>
              </a:pPr>
              <a:r>
                <a:rPr lang="fr-FR" altLang="fr-FR" sz="1400" b="1" cap="all" dirty="0">
                  <a:solidFill>
                    <a:prstClr val="black"/>
                  </a:solidFill>
                </a:rPr>
                <a:t>NOUVEAU PROCESS</a:t>
              </a:r>
            </a:p>
          </p:txBody>
        </p:sp>
      </p:grpSp>
      <p:pic>
        <p:nvPicPr>
          <p:cNvPr id="64" name="Image 63">
            <a:extLst>
              <a:ext uri="{FF2B5EF4-FFF2-40B4-BE49-F238E27FC236}">
                <a16:creationId xmlns:a16="http://schemas.microsoft.com/office/drawing/2014/main" id="{6181E05F-AE1B-4977-BD14-ABB4641A60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297" y="4571968"/>
            <a:ext cx="468254" cy="589783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6E1E79C7-8C49-4016-8D63-A4B4E0C05218}"/>
              </a:ext>
            </a:extLst>
          </p:cNvPr>
          <p:cNvSpPr/>
          <p:nvPr/>
        </p:nvSpPr>
        <p:spPr>
          <a:xfrm>
            <a:off x="5580288" y="4654774"/>
            <a:ext cx="29888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Meilleure traçabilité du dossier</a:t>
            </a:r>
          </a:p>
          <a:p>
            <a:r>
              <a:rPr lang="fr-FR" sz="1400" dirty="0"/>
              <a:t>EDC disponible à J sur E-Cau</a:t>
            </a:r>
          </a:p>
        </p:txBody>
      </p:sp>
    </p:spTree>
    <p:extLst>
      <p:ext uri="{BB962C8B-B14F-4D97-AF65-F5344CB8AC3E}">
        <p14:creationId xmlns:p14="http://schemas.microsoft.com/office/powerpoint/2010/main" val="182800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INOVA - CEGC</a:t>
            </a:r>
            <a:endParaRPr lang="fr-FR" dirty="0"/>
          </a:p>
        </p:txBody>
      </p:sp>
      <p:sp>
        <p:nvSpPr>
          <p:cNvPr id="48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fr-FR" sz="1600" b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>
              <a:solidFill>
                <a:srgbClr val="C00000"/>
              </a:solidFill>
            </a:endParaRPr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 smtClean="0"/>
          </a:p>
          <a:p>
            <a:pPr algn="just"/>
            <a:endParaRPr lang="fr-FR" sz="1600" dirty="0"/>
          </a:p>
          <a:p>
            <a:pPr algn="just"/>
            <a:endParaRPr lang="fr-FR" sz="1600" dirty="0"/>
          </a:p>
        </p:txBody>
      </p:sp>
      <p:sp>
        <p:nvSpPr>
          <p:cNvPr id="6" name="AutoShape 92"/>
          <p:cNvSpPr>
            <a:spLocks noChangeArrowheads="1"/>
          </p:cNvSpPr>
          <p:nvPr/>
        </p:nvSpPr>
        <p:spPr bwMode="auto">
          <a:xfrm flipH="1">
            <a:off x="2125605" y="3292735"/>
            <a:ext cx="5278689" cy="394776"/>
          </a:xfrm>
          <a:prstGeom prst="rect">
            <a:avLst/>
          </a:prstGeom>
          <a:noFill/>
          <a:ln w="25400">
            <a:solidFill>
              <a:srgbClr val="E7359B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10"/>
          <p:cNvSpPr txBox="1"/>
          <p:nvPr/>
        </p:nvSpPr>
        <p:spPr bwMode="auto">
          <a:xfrm>
            <a:off x="2263294" y="3340756"/>
            <a:ext cx="4752528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Contacts, outils et quizz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texte 3"/>
          <p:cNvSpPr txBox="1">
            <a:spLocks noChangeAspect="1"/>
          </p:cNvSpPr>
          <p:nvPr/>
        </p:nvSpPr>
        <p:spPr>
          <a:xfrm>
            <a:off x="4595029" y="2652081"/>
            <a:ext cx="339840" cy="339840"/>
          </a:xfrm>
          <a:prstGeom prst="ellipse">
            <a:avLst/>
          </a:prstGeom>
          <a:solidFill>
            <a:srgbClr val="B0006C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lang="fr-FR" kern="0" dirty="0">
                <a:solidFill>
                  <a:srgbClr val="FFFFFF"/>
                </a:solidFill>
              </a:rPr>
              <a:t>8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493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9FE0F-253F-4741-80A9-D31451B55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Les contacts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3ECC176-5E0B-42D3-8528-1F97551D3806}"/>
              </a:ext>
            </a:extLst>
          </p:cNvPr>
          <p:cNvGrpSpPr/>
          <p:nvPr/>
        </p:nvGrpSpPr>
        <p:grpSpPr>
          <a:xfrm>
            <a:off x="1062956" y="1484338"/>
            <a:ext cx="7151091" cy="4032894"/>
            <a:chOff x="1022866" y="1365853"/>
            <a:chExt cx="7910742" cy="457898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CA1EA7B-08DC-46DD-8C00-F0BB625EA9D1}"/>
                </a:ext>
              </a:extLst>
            </p:cNvPr>
            <p:cNvGrpSpPr/>
            <p:nvPr/>
          </p:nvGrpSpPr>
          <p:grpSpPr>
            <a:xfrm>
              <a:off x="1022866" y="1365853"/>
              <a:ext cx="7910742" cy="4578980"/>
              <a:chOff x="903001" y="594577"/>
              <a:chExt cx="7910742" cy="457898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A7F3D8A-0664-40BC-A370-7C5261451857}"/>
                  </a:ext>
                </a:extLst>
              </p:cNvPr>
              <p:cNvSpPr/>
              <p:nvPr/>
            </p:nvSpPr>
            <p:spPr>
              <a:xfrm>
                <a:off x="903001" y="594577"/>
                <a:ext cx="7910742" cy="457898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C1EFACD-EB4B-4CF9-818D-D0EC9318420D}"/>
                  </a:ext>
                </a:extLst>
              </p:cNvPr>
              <p:cNvSpPr txBox="1"/>
              <p:nvPr/>
            </p:nvSpPr>
            <p:spPr>
              <a:xfrm>
                <a:off x="3241183" y="1854577"/>
                <a:ext cx="4323606" cy="419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Contacter </a:t>
                </a:r>
                <a:r>
                  <a:rPr lang="fr-FR" dirty="0" smtClean="0"/>
                  <a:t>Myassistance au 03.26.86.85.85</a:t>
                </a:r>
                <a:endParaRPr lang="fr-FR" dirty="0"/>
              </a:p>
            </p:txBody>
          </p: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4077F30A-87D2-4C4C-9A4F-E359ADFDBFD7}"/>
                  </a:ext>
                </a:extLst>
              </p:cNvPr>
              <p:cNvGrpSpPr/>
              <p:nvPr/>
            </p:nvGrpSpPr>
            <p:grpSpPr>
              <a:xfrm>
                <a:off x="1151559" y="960827"/>
                <a:ext cx="1265648" cy="1457530"/>
                <a:chOff x="578256" y="589138"/>
                <a:chExt cx="1265648" cy="1457530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8ABA061-7ED3-4871-9256-17F47869484C}"/>
                    </a:ext>
                  </a:extLst>
                </p:cNvPr>
                <p:cNvSpPr/>
                <p:nvPr/>
              </p:nvSpPr>
              <p:spPr>
                <a:xfrm>
                  <a:off x="578256" y="589138"/>
                  <a:ext cx="1265648" cy="145753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rgbClr val="4D6995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22248C40-7723-46B1-9D9E-073E4CF687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0422" y="773387"/>
                  <a:ext cx="761317" cy="1013073"/>
                </a:xfrm>
                <a:prstGeom prst="rect">
                  <a:avLst/>
                </a:prstGeom>
              </p:spPr>
            </p:pic>
          </p:grp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ADE0A9-AFE3-4AD9-B701-257E1B3A22AB}"/>
                  </a:ext>
                </a:extLst>
              </p:cNvPr>
              <p:cNvSpPr txBox="1"/>
              <p:nvPr/>
            </p:nvSpPr>
            <p:spPr>
              <a:xfrm>
                <a:off x="2793142" y="960827"/>
                <a:ext cx="5735558" cy="663958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pPr>
                  <a:defRPr/>
                </a:pPr>
                <a:r>
                  <a:rPr lang="fr-FR" sz="1600" b="1" dirty="0">
                    <a:solidFill>
                      <a:srgbClr val="4D6995"/>
                    </a:solidFill>
                  </a:rPr>
                  <a:t>POUR TOUTE QUESTION TECHNIQUE</a:t>
                </a:r>
              </a:p>
              <a:p>
                <a:pPr>
                  <a:defRPr/>
                </a:pPr>
                <a:r>
                  <a:rPr lang="fr-FR" sz="1600" b="1" dirty="0">
                    <a:solidFill>
                      <a:srgbClr val="4D6995"/>
                    </a:solidFill>
                  </a:rPr>
                  <a:t>EN LIEN AVEC VOTRE OUTIL </a:t>
                </a:r>
                <a:r>
                  <a:rPr lang="fr-FR" sz="1600" b="1" dirty="0" smtClean="0">
                    <a:solidFill>
                      <a:srgbClr val="4D6995"/>
                    </a:solidFill>
                  </a:rPr>
                  <a:t>D’INSTRUCTION MYCREDIMMO</a:t>
                </a:r>
                <a:endParaRPr lang="fr-FR" sz="1600" b="1" dirty="0">
                  <a:solidFill>
                    <a:srgbClr val="4D6995"/>
                  </a:solidFill>
                </a:endParaRPr>
              </a:p>
            </p:txBody>
          </p: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35FD03FC-9D68-4483-A7B1-C7232E840C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91661" y="1575290"/>
                <a:ext cx="4771646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B926BEC-D4E7-4A0E-83F0-C461BA7F78D6}"/>
                  </a:ext>
                </a:extLst>
              </p:cNvPr>
              <p:cNvSpPr txBox="1"/>
              <p:nvPr/>
            </p:nvSpPr>
            <p:spPr>
              <a:xfrm rot="10800000">
                <a:off x="2793145" y="1792543"/>
                <a:ext cx="329976" cy="524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fr-FR" sz="2400" dirty="0">
                    <a:solidFill>
                      <a:srgbClr val="4D6995"/>
                    </a:solidFill>
                    <a:latin typeface="Arial" panose="020B0604020202020204"/>
                    <a:sym typeface="Wingdings 3" panose="05040102010807070707" pitchFamily="18" charset="2"/>
                  </a:rPr>
                  <a:t></a:t>
                </a:r>
                <a:endParaRPr lang="fr-FR" sz="2400" dirty="0">
                  <a:solidFill>
                    <a:srgbClr val="4D6995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19F5612-58BC-479C-AFA8-007701325D91}"/>
                </a:ext>
              </a:extLst>
            </p:cNvPr>
            <p:cNvSpPr txBox="1"/>
            <p:nvPr/>
          </p:nvSpPr>
          <p:spPr>
            <a:xfrm>
              <a:off x="3361048" y="4654896"/>
              <a:ext cx="5364147" cy="82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fr-FR" dirty="0"/>
                <a:t>Contacter votre numéro dédié </a:t>
              </a:r>
              <a:r>
                <a:rPr lang="fr-FR" dirty="0" smtClean="0"/>
                <a:t>CEGC : 09.69.36.06.82</a:t>
              </a:r>
              <a:endParaRPr lang="fr-FR" dirty="0"/>
            </a:p>
            <a:p>
              <a:pPr>
                <a:spcBef>
                  <a:spcPts val="600"/>
                </a:spcBef>
              </a:pPr>
              <a:r>
                <a:rPr lang="fr-FR" dirty="0"/>
                <a:t>Ou par mail : serviceclient.saccef@c-garanties.com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DA87D6-1EFF-4BCE-B29F-7C6775A4479E}"/>
                </a:ext>
              </a:extLst>
            </p:cNvPr>
            <p:cNvSpPr/>
            <p:nvPr/>
          </p:nvSpPr>
          <p:spPr>
            <a:xfrm>
              <a:off x="1271424" y="3924870"/>
              <a:ext cx="1265648" cy="1493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AF128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921CA49-4230-436E-A147-8A4F5AE50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590" y="4165291"/>
              <a:ext cx="761317" cy="10130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469FBA-A0AD-44FC-A86E-7D783190A9C6}"/>
                </a:ext>
              </a:extLst>
            </p:cNvPr>
            <p:cNvSpPr txBox="1"/>
            <p:nvPr/>
          </p:nvSpPr>
          <p:spPr>
            <a:xfrm>
              <a:off x="2913008" y="3819113"/>
              <a:ext cx="5196284" cy="52417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>
                <a:defRPr/>
              </a:pPr>
              <a:r>
                <a:rPr lang="fr-FR" sz="1200" b="1" dirty="0">
                  <a:solidFill>
                    <a:srgbClr val="AF1280"/>
                  </a:solidFill>
                </a:rPr>
                <a:t>POUR TOUTE QUESTION SUR LE NOUVEAU PROCESS, LA FAISABILITE DE VOTRE DOSSIER OU L’UTILISATION DU NOUVEL EXTRANET E-Cau</a:t>
              </a: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FD12BA9E-AE3B-4A3D-A5B3-40C8FBE12458}"/>
                </a:ext>
              </a:extLst>
            </p:cNvPr>
            <p:cNvCxnSpPr>
              <a:cxnSpLocks/>
            </p:cNvCxnSpPr>
            <p:nvPr/>
          </p:nvCxnSpPr>
          <p:spPr>
            <a:xfrm>
              <a:off x="2913009" y="4539334"/>
              <a:ext cx="490095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5949A69-ECF1-479D-AB28-1DA39CC06C89}"/>
                </a:ext>
              </a:extLst>
            </p:cNvPr>
            <p:cNvSpPr txBox="1"/>
            <p:nvPr/>
          </p:nvSpPr>
          <p:spPr>
            <a:xfrm rot="10800000">
              <a:off x="2913010" y="4754444"/>
              <a:ext cx="328634" cy="52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2400" dirty="0">
                  <a:solidFill>
                    <a:srgbClr val="AF1280"/>
                  </a:solidFill>
                  <a:latin typeface="Arial" panose="020B0604020202020204"/>
                  <a:sym typeface="Wingdings 3" panose="05040102010807070707" pitchFamily="18" charset="2"/>
                </a:rPr>
                <a:t></a:t>
              </a:r>
              <a:endParaRPr lang="fr-FR" sz="2400" dirty="0">
                <a:solidFill>
                  <a:srgbClr val="AF1280"/>
                </a:solidFill>
                <a:latin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991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INOVA - CEGC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Les outils à votre disposition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82277DF1-9E0E-43C3-AB45-E45065E405CA}"/>
              </a:ext>
            </a:extLst>
          </p:cNvPr>
          <p:cNvGrpSpPr/>
          <p:nvPr/>
        </p:nvGrpSpPr>
        <p:grpSpPr>
          <a:xfrm>
            <a:off x="635380" y="1518300"/>
            <a:ext cx="7825056" cy="723700"/>
            <a:chOff x="549964" y="1335543"/>
            <a:chExt cx="7849758" cy="1080000"/>
          </a:xfrm>
        </p:grpSpPr>
        <p:sp>
          <p:nvSpPr>
            <p:cNvPr id="32" name="Arrondir un rectangle avec un coin du même côté 52">
              <a:extLst>
                <a:ext uri="{FF2B5EF4-FFF2-40B4-BE49-F238E27FC236}">
                  <a16:creationId xmlns:a16="http://schemas.microsoft.com/office/drawing/2014/main" id="{C5E58DC6-5825-43BE-8FA8-9029FACBD958}"/>
                </a:ext>
              </a:extLst>
            </p:cNvPr>
            <p:cNvSpPr/>
            <p:nvPr/>
          </p:nvSpPr>
          <p:spPr bwMode="auto">
            <a:xfrm rot="5400000">
              <a:off x="4867894" y="-1116285"/>
              <a:ext cx="1080000" cy="5983656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540000" indent="-216000">
                <a:buClr>
                  <a:srgbClr val="4D6995"/>
                </a:buClr>
                <a:buFont typeface="Arial" panose="020B0604020202020204" pitchFamily="34" charset="0"/>
                <a:buChar char="•"/>
              </a:pPr>
              <a:endParaRPr lang="fr-FR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755E0DBA-F864-44DA-9073-EE036C35A4B9}"/>
                </a:ext>
              </a:extLst>
            </p:cNvPr>
            <p:cNvGrpSpPr/>
            <p:nvPr/>
          </p:nvGrpSpPr>
          <p:grpSpPr>
            <a:xfrm>
              <a:off x="549964" y="1335543"/>
              <a:ext cx="2016585" cy="1080000"/>
              <a:chOff x="2273850" y="759116"/>
              <a:chExt cx="2016585" cy="1080000"/>
            </a:xfrm>
          </p:grpSpPr>
          <p:sp>
            <p:nvSpPr>
              <p:cNvPr id="34" name="Arrondir un rectangle avec un coin du même côté 54">
                <a:extLst>
                  <a:ext uri="{FF2B5EF4-FFF2-40B4-BE49-F238E27FC236}">
                    <a16:creationId xmlns:a16="http://schemas.microsoft.com/office/drawing/2014/main" id="{D8FF16CA-EA5C-4F7D-A3BA-CE2270CA9015}"/>
                  </a:ext>
                </a:extLst>
              </p:cNvPr>
              <p:cNvSpPr/>
              <p:nvPr/>
            </p:nvSpPr>
            <p:spPr bwMode="auto">
              <a:xfrm rot="16200000">
                <a:off x="2666822" y="366144"/>
                <a:ext cx="1080000" cy="1865944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chemeClr val="accent1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anchor="ctr" anchorCtr="1"/>
              <a:lstStyle/>
              <a:p>
                <a:pPr algn="ctr">
                  <a:defRPr/>
                </a:pPr>
                <a:r>
                  <a:rPr lang="fr-FR" sz="1400" b="1" cap="all" dirty="0" smtClean="0">
                    <a:solidFill>
                      <a:schemeClr val="accent1"/>
                    </a:solidFill>
                  </a:rPr>
                  <a:t>ViDéo de présentation</a:t>
                </a:r>
                <a:endParaRPr lang="fr-FR" sz="1400" b="1" cap="all" dirty="0">
                  <a:solidFill>
                    <a:srgbClr val="4D6995"/>
                  </a:solidFill>
                </a:endParaRPr>
              </a:p>
            </p:txBody>
          </p: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302C9076-26F4-4D6E-8643-00F0A307E8C3}"/>
                  </a:ext>
                </a:extLst>
              </p:cNvPr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81B9570C-711E-441F-A373-7A329FB6ABBB}"/>
                    </a:ext>
                  </a:extLst>
                </p:cNvPr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37" name="Chevron 55">
                  <a:extLst>
                    <a:ext uri="{FF2B5EF4-FFF2-40B4-BE49-F238E27FC236}">
                      <a16:creationId xmlns:a16="http://schemas.microsoft.com/office/drawing/2014/main" id="{5D76B47E-8F13-4062-8D84-93F899FA1E3F}"/>
                    </a:ext>
                  </a:extLst>
                </p:cNvPr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CAFD89B-3926-4F3B-B1EE-F0C9C8EF12CD}"/>
              </a:ext>
            </a:extLst>
          </p:cNvPr>
          <p:cNvGrpSpPr/>
          <p:nvPr/>
        </p:nvGrpSpPr>
        <p:grpSpPr>
          <a:xfrm>
            <a:off x="635380" y="2652526"/>
            <a:ext cx="7825053" cy="723702"/>
            <a:chOff x="549966" y="2822767"/>
            <a:chExt cx="7849756" cy="1080000"/>
          </a:xfrm>
        </p:grpSpPr>
        <p:sp>
          <p:nvSpPr>
            <p:cNvPr id="39" name="Arrondir un rectangle avec un coin du même côté 58">
              <a:extLst>
                <a:ext uri="{FF2B5EF4-FFF2-40B4-BE49-F238E27FC236}">
                  <a16:creationId xmlns:a16="http://schemas.microsoft.com/office/drawing/2014/main" id="{9A2DFBA7-4465-4726-91AC-B1311038253E}"/>
                </a:ext>
              </a:extLst>
            </p:cNvPr>
            <p:cNvSpPr/>
            <p:nvPr/>
          </p:nvSpPr>
          <p:spPr bwMode="auto">
            <a:xfrm rot="5400000">
              <a:off x="4861126" y="364171"/>
              <a:ext cx="1080000" cy="5997192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540000" indent="-216000">
                <a:buClr>
                  <a:srgbClr val="AF1280"/>
                </a:buClr>
                <a:buFont typeface="Arial" panose="020B0604020202020204" pitchFamily="34" charset="0"/>
                <a:buChar char="•"/>
              </a:pPr>
              <a:endParaRPr lang="fr-FR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E4806ED9-8AAE-47A7-AC33-38EAD182C816}"/>
                </a:ext>
              </a:extLst>
            </p:cNvPr>
            <p:cNvGrpSpPr/>
            <p:nvPr/>
          </p:nvGrpSpPr>
          <p:grpSpPr>
            <a:xfrm>
              <a:off x="549966" y="2822767"/>
              <a:ext cx="2003047" cy="1080000"/>
              <a:chOff x="2287388" y="759116"/>
              <a:chExt cx="2003047" cy="1080000"/>
            </a:xfrm>
          </p:grpSpPr>
          <p:sp>
            <p:nvSpPr>
              <p:cNvPr id="41" name="Arrondir un rectangle avec un coin du même côté 60">
                <a:extLst>
                  <a:ext uri="{FF2B5EF4-FFF2-40B4-BE49-F238E27FC236}">
                    <a16:creationId xmlns:a16="http://schemas.microsoft.com/office/drawing/2014/main" id="{F29C95C1-16D5-4F01-BA6C-ACD999F26CF3}"/>
                  </a:ext>
                </a:extLst>
              </p:cNvPr>
              <p:cNvSpPr/>
              <p:nvPr/>
            </p:nvSpPr>
            <p:spPr bwMode="auto">
              <a:xfrm rot="16200000">
                <a:off x="2673591" y="372913"/>
                <a:ext cx="1080000" cy="1852406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rgbClr val="AF1280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lIns="0" tIns="0" rIns="0" bIns="144000" anchor="ctr" anchorCtr="1"/>
              <a:lstStyle/>
              <a:p>
                <a:pPr>
                  <a:defRPr/>
                </a:pPr>
                <a:r>
                  <a:rPr lang="fr-FR" sz="1400" b="1" cap="all" dirty="0" smtClean="0">
                    <a:solidFill>
                      <a:srgbClr val="AF1280"/>
                    </a:solidFill>
                  </a:rPr>
                  <a:t>Guide utilisateur</a:t>
                </a:r>
                <a:endParaRPr lang="fr-FR" sz="1400" b="1" cap="all" dirty="0">
                  <a:solidFill>
                    <a:srgbClr val="AF1280"/>
                  </a:solidFill>
                </a:endParaRPr>
              </a:p>
            </p:txBody>
          </p:sp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1D4F971B-CD40-4F10-9460-111889BB5800}"/>
                  </a:ext>
                </a:extLst>
              </p:cNvPr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F1C202D7-B79C-43E6-A732-8578402DCA43}"/>
                    </a:ext>
                  </a:extLst>
                </p:cNvPr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solidFill>
                  <a:srgbClr val="AF12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44" name="Chevron 63">
                  <a:extLst>
                    <a:ext uri="{FF2B5EF4-FFF2-40B4-BE49-F238E27FC236}">
                      <a16:creationId xmlns:a16="http://schemas.microsoft.com/office/drawing/2014/main" id="{AD09CABE-F139-4025-95B0-167FDBD9A0AF}"/>
                    </a:ext>
                  </a:extLst>
                </p:cNvPr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AAD0CBC-B7A2-4B05-95F0-2DF1413346B4}"/>
              </a:ext>
            </a:extLst>
          </p:cNvPr>
          <p:cNvGrpSpPr/>
          <p:nvPr/>
        </p:nvGrpSpPr>
        <p:grpSpPr>
          <a:xfrm>
            <a:off x="658553" y="3758814"/>
            <a:ext cx="7825052" cy="723703"/>
            <a:chOff x="549968" y="4106403"/>
            <a:chExt cx="7849755" cy="1080001"/>
          </a:xfrm>
        </p:grpSpPr>
        <p:sp>
          <p:nvSpPr>
            <p:cNvPr id="46" name="Arrondir un rectangle avec un coin du même côté 58">
              <a:extLst>
                <a:ext uri="{FF2B5EF4-FFF2-40B4-BE49-F238E27FC236}">
                  <a16:creationId xmlns:a16="http://schemas.microsoft.com/office/drawing/2014/main" id="{987B4BFA-7C61-44D9-B686-57B0B6F609D5}"/>
                </a:ext>
              </a:extLst>
            </p:cNvPr>
            <p:cNvSpPr/>
            <p:nvPr/>
          </p:nvSpPr>
          <p:spPr bwMode="auto">
            <a:xfrm rot="5400000">
              <a:off x="4861127" y="1647808"/>
              <a:ext cx="1080000" cy="5997192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324000">
                <a:buClr>
                  <a:schemeClr val="accent4">
                    <a:lumMod val="75000"/>
                  </a:schemeClr>
                </a:buClr>
              </a:pPr>
              <a:endParaRPr lang="fr-FR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CE232D56-8B4B-4883-8071-54C223BEED49}"/>
                </a:ext>
              </a:extLst>
            </p:cNvPr>
            <p:cNvGrpSpPr/>
            <p:nvPr/>
          </p:nvGrpSpPr>
          <p:grpSpPr>
            <a:xfrm>
              <a:off x="549968" y="4106403"/>
              <a:ext cx="2003045" cy="1080000"/>
              <a:chOff x="2287390" y="759116"/>
              <a:chExt cx="2003045" cy="1080000"/>
            </a:xfrm>
          </p:grpSpPr>
          <p:sp>
            <p:nvSpPr>
              <p:cNvPr id="48" name="Arrondir un rectangle avec un coin du même côté 60">
                <a:extLst>
                  <a:ext uri="{FF2B5EF4-FFF2-40B4-BE49-F238E27FC236}">
                    <a16:creationId xmlns:a16="http://schemas.microsoft.com/office/drawing/2014/main" id="{996867AD-5DA6-464C-91E6-9BFA14260BD7}"/>
                  </a:ext>
                </a:extLst>
              </p:cNvPr>
              <p:cNvSpPr/>
              <p:nvPr/>
            </p:nvSpPr>
            <p:spPr bwMode="auto">
              <a:xfrm rot="16200000">
                <a:off x="2673592" y="372914"/>
                <a:ext cx="1080000" cy="1852403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chemeClr val="accent4">
                    <a:lumMod val="75000"/>
                  </a:schemeClr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anchor="ctr" anchorCtr="1"/>
              <a:lstStyle/>
              <a:p>
                <a:pPr algn="l">
                  <a:defRPr/>
                </a:pPr>
                <a:r>
                  <a:rPr lang="fr-FR" sz="1400" b="1" cap="all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tutoriels</a:t>
                </a:r>
                <a:endParaRPr lang="fr-FR" sz="1400" b="1" cap="all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61697403-731E-47E1-B83C-F9E2617B8898}"/>
                  </a:ext>
                </a:extLst>
              </p:cNvPr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D2869B9E-576F-4AB2-86E5-575C9DC358C3}"/>
                    </a:ext>
                  </a:extLst>
                </p:cNvPr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51" name="Chevron 63">
                  <a:extLst>
                    <a:ext uri="{FF2B5EF4-FFF2-40B4-BE49-F238E27FC236}">
                      <a16:creationId xmlns:a16="http://schemas.microsoft.com/office/drawing/2014/main" id="{32699F09-AC52-4452-A5C0-65A9F153B401}"/>
                    </a:ext>
                  </a:extLst>
                </p:cNvPr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AF7FE32-80E7-412D-9A28-8E0936D42CAC}"/>
              </a:ext>
            </a:extLst>
          </p:cNvPr>
          <p:cNvGrpSpPr/>
          <p:nvPr/>
        </p:nvGrpSpPr>
        <p:grpSpPr>
          <a:xfrm>
            <a:off x="658552" y="4814865"/>
            <a:ext cx="7825049" cy="723704"/>
            <a:chOff x="549970" y="5168903"/>
            <a:chExt cx="7849752" cy="1080001"/>
          </a:xfrm>
        </p:grpSpPr>
        <p:sp>
          <p:nvSpPr>
            <p:cNvPr id="53" name="Arrondir un rectangle avec un coin du même côté 58">
              <a:extLst>
                <a:ext uri="{FF2B5EF4-FFF2-40B4-BE49-F238E27FC236}">
                  <a16:creationId xmlns:a16="http://schemas.microsoft.com/office/drawing/2014/main" id="{6CDCA56B-2E4E-4A64-9BE6-84F581274BF2}"/>
                </a:ext>
              </a:extLst>
            </p:cNvPr>
            <p:cNvSpPr/>
            <p:nvPr/>
          </p:nvSpPr>
          <p:spPr bwMode="auto">
            <a:xfrm rot="5400000">
              <a:off x="4861126" y="2710307"/>
              <a:ext cx="1080000" cy="5997192"/>
            </a:xfrm>
            <a:prstGeom prst="round2SameRect">
              <a:avLst>
                <a:gd name="adj1" fmla="val 5501"/>
                <a:gd name="adj2" fmla="val 0"/>
              </a:avLst>
            </a:prstGeom>
            <a:solidFill>
              <a:srgbClr val="F0EEF2"/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270" anchor="ctr"/>
            <a:lstStyle/>
            <a:p>
              <a:pPr marL="540000" indent="-216000">
                <a:buClr>
                  <a:srgbClr val="92D050"/>
                </a:buClr>
                <a:buFont typeface="Arial" panose="020B0604020202020204" pitchFamily="34" charset="0"/>
                <a:buChar char="•"/>
              </a:pPr>
              <a:endParaRPr lang="fr-FR" sz="1050" i="1" dirty="0"/>
            </a:p>
          </p:txBody>
        </p: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DDD664AD-579B-4B27-809D-E8CBCF5C42AF}"/>
                </a:ext>
              </a:extLst>
            </p:cNvPr>
            <p:cNvGrpSpPr/>
            <p:nvPr/>
          </p:nvGrpSpPr>
          <p:grpSpPr>
            <a:xfrm>
              <a:off x="549970" y="5168904"/>
              <a:ext cx="2003043" cy="1080000"/>
              <a:chOff x="2287392" y="759116"/>
              <a:chExt cx="2003043" cy="1080000"/>
            </a:xfrm>
          </p:grpSpPr>
          <p:sp>
            <p:nvSpPr>
              <p:cNvPr id="55" name="Arrondir un rectangle avec un coin du même côté 60">
                <a:extLst>
                  <a:ext uri="{FF2B5EF4-FFF2-40B4-BE49-F238E27FC236}">
                    <a16:creationId xmlns:a16="http://schemas.microsoft.com/office/drawing/2014/main" id="{2A9478EC-BB2F-489C-AF5B-848E025AC763}"/>
                  </a:ext>
                </a:extLst>
              </p:cNvPr>
              <p:cNvSpPr/>
              <p:nvPr/>
            </p:nvSpPr>
            <p:spPr bwMode="auto">
              <a:xfrm rot="16200000">
                <a:off x="2673593" y="372915"/>
                <a:ext cx="1080000" cy="1852401"/>
              </a:xfrm>
              <a:prstGeom prst="round2SameRect">
                <a:avLst>
                  <a:gd name="adj1" fmla="val 6411"/>
                  <a:gd name="adj2" fmla="val 0"/>
                </a:avLst>
              </a:prstGeom>
              <a:noFill/>
              <a:ln w="12700">
                <a:solidFill>
                  <a:srgbClr val="67AD2F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vert" bIns="108000" anchor="ctr" anchorCtr="1"/>
              <a:lstStyle/>
              <a:p>
                <a:pPr algn="l">
                  <a:defRPr/>
                </a:pPr>
                <a:r>
                  <a:rPr lang="fr-FR" sz="1400" b="1" dirty="0" smtClean="0">
                    <a:solidFill>
                      <a:srgbClr val="67AD2F"/>
                    </a:solidFill>
                  </a:rPr>
                  <a:t>MEMENTO</a:t>
                </a:r>
                <a:endParaRPr lang="fr-FR" sz="1400" b="1" dirty="0">
                  <a:solidFill>
                    <a:srgbClr val="67AD2F"/>
                  </a:solidFill>
                </a:endParaRPr>
              </a:p>
            </p:txBody>
          </p:sp>
          <p:grpSp>
            <p:nvGrpSpPr>
              <p:cNvPr id="56" name="Groupe 55">
                <a:extLst>
                  <a:ext uri="{FF2B5EF4-FFF2-40B4-BE49-F238E27FC236}">
                    <a16:creationId xmlns:a16="http://schemas.microsoft.com/office/drawing/2014/main" id="{9BC690AE-F88A-487A-ADA9-FB29D8CD8456}"/>
                  </a:ext>
                </a:extLst>
              </p:cNvPr>
              <p:cNvGrpSpPr/>
              <p:nvPr/>
            </p:nvGrpSpPr>
            <p:grpSpPr>
              <a:xfrm>
                <a:off x="3959932" y="1133926"/>
                <a:ext cx="330503" cy="330503"/>
                <a:chOff x="3827717" y="2368098"/>
                <a:chExt cx="540060" cy="540060"/>
              </a:xfrm>
            </p:grpSpPr>
            <p:sp>
              <p:nvSpPr>
                <p:cNvPr id="57" name="Ellipse 56">
                  <a:extLst>
                    <a:ext uri="{FF2B5EF4-FFF2-40B4-BE49-F238E27FC236}">
                      <a16:creationId xmlns:a16="http://schemas.microsoft.com/office/drawing/2014/main" id="{F340B6F7-5519-4FE5-83C9-C06970BEAB60}"/>
                    </a:ext>
                  </a:extLst>
                </p:cNvPr>
                <p:cNvSpPr/>
                <p:nvPr/>
              </p:nvSpPr>
              <p:spPr>
                <a:xfrm>
                  <a:off x="3827717" y="2368098"/>
                  <a:ext cx="540060" cy="540060"/>
                </a:xfrm>
                <a:prstGeom prst="ellipse">
                  <a:avLst/>
                </a:prstGeom>
                <a:solidFill>
                  <a:srgbClr val="67AD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58" name="Chevron 63">
                  <a:extLst>
                    <a:ext uri="{FF2B5EF4-FFF2-40B4-BE49-F238E27FC236}">
                      <a16:creationId xmlns:a16="http://schemas.microsoft.com/office/drawing/2014/main" id="{04449C68-0D9F-43DE-A487-BA439034BF81}"/>
                    </a:ext>
                  </a:extLst>
                </p:cNvPr>
                <p:cNvSpPr/>
                <p:nvPr/>
              </p:nvSpPr>
              <p:spPr bwMode="auto">
                <a:xfrm>
                  <a:off x="3972333" y="2500313"/>
                  <a:ext cx="275631" cy="275631"/>
                </a:xfrm>
                <a:prstGeom prst="chevron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59" name="Rectangle avec coins arrondis en diagonale 58"/>
          <p:cNvSpPr/>
          <p:nvPr/>
        </p:nvSpPr>
        <p:spPr>
          <a:xfrm>
            <a:off x="561282" y="5835533"/>
            <a:ext cx="8325023" cy="532014"/>
          </a:xfrm>
          <a:prstGeom prst="round2DiagRect">
            <a:avLst/>
          </a:prstGeom>
          <a:solidFill>
            <a:srgbClr val="E1DAE9"/>
          </a:solidFill>
          <a:ln>
            <a:solidFill>
              <a:srgbClr val="AF12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Retrouvez l’ensemble des outils dans la rubrique des commerciaux / Excellence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rofessionnelle </a:t>
            </a:r>
            <a:r>
              <a:rPr lang="fr-FR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INOVA-CEGC</a:t>
            </a: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5359" y="4692655"/>
            <a:ext cx="699914" cy="91456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471" y="5335149"/>
            <a:ext cx="386229" cy="386229"/>
          </a:xfrm>
          <a:prstGeom prst="rect">
            <a:avLst/>
          </a:prstGeom>
        </p:spPr>
      </p:pic>
      <p:pic>
        <p:nvPicPr>
          <p:cNvPr id="5" name="Image 4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9403" y="2649578"/>
            <a:ext cx="1308666" cy="735992"/>
          </a:xfrm>
          <a:prstGeom prst="rect">
            <a:avLst/>
          </a:prstGeom>
        </p:spPr>
      </p:pic>
      <p:pic>
        <p:nvPicPr>
          <p:cNvPr id="60" name="Image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502" y="3068721"/>
            <a:ext cx="386229" cy="386229"/>
          </a:xfrm>
          <a:prstGeom prst="rect">
            <a:avLst/>
          </a:prstGeom>
        </p:spPr>
      </p:pic>
      <p:pic>
        <p:nvPicPr>
          <p:cNvPr id="6" name="Image 5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327" y="1513402"/>
            <a:ext cx="716714" cy="716714"/>
          </a:xfrm>
          <a:prstGeom prst="rect">
            <a:avLst/>
          </a:prstGeom>
        </p:spPr>
      </p:pic>
      <p:pic>
        <p:nvPicPr>
          <p:cNvPr id="61" name="Image 60">
            <a:hlinkClick r:id="rId9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063" y="3772902"/>
            <a:ext cx="716714" cy="716714"/>
          </a:xfrm>
          <a:prstGeom prst="rect">
            <a:avLst/>
          </a:prstGeom>
        </p:spPr>
      </p:pic>
      <p:pic>
        <p:nvPicPr>
          <p:cNvPr id="62" name="Image 61">
            <a:hlinkClick r:id="rId10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386" y="3754329"/>
            <a:ext cx="716714" cy="716714"/>
          </a:xfrm>
          <a:prstGeom prst="rect">
            <a:avLst/>
          </a:prstGeom>
        </p:spPr>
      </p:pic>
      <p:pic>
        <p:nvPicPr>
          <p:cNvPr id="63" name="Image 62">
            <a:hlinkClick r:id="rId11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709" y="3765802"/>
            <a:ext cx="716714" cy="71671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781627" y="4120664"/>
            <a:ext cx="20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64" name="ZoneTexte 63"/>
          <p:cNvSpPr txBox="1"/>
          <p:nvPr/>
        </p:nvSpPr>
        <p:spPr>
          <a:xfrm flipH="1">
            <a:off x="4784882" y="4107239"/>
            <a:ext cx="28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6824749" y="4115814"/>
            <a:ext cx="172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2192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5D7639A8-1CAD-46AF-807F-79C79228E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INOVA - CEGC</a:t>
            </a:r>
            <a:endParaRPr lang="fr-FR" sz="2400" b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>
                <a:solidFill>
                  <a:srgbClr val="581D74"/>
                </a:solidFill>
              </a:rPr>
              <a:t>Testez vos connaissances </a:t>
            </a:r>
            <a:r>
              <a:rPr lang="pt-BR" dirty="0" smtClean="0">
                <a:solidFill>
                  <a:srgbClr val="581D74"/>
                </a:solidFill>
              </a:rPr>
              <a:t>!</a:t>
            </a:r>
          </a:p>
          <a:p>
            <a:r>
              <a:rPr lang="pt-BR" b="0" dirty="0" smtClean="0">
                <a:solidFill>
                  <a:srgbClr val="581D74"/>
                </a:solidFill>
              </a:rPr>
              <a:t>Connectez-vous </a:t>
            </a:r>
            <a:r>
              <a:rPr lang="pt-BR" b="0" dirty="0">
                <a:solidFill>
                  <a:srgbClr val="581D74"/>
                </a:solidFill>
              </a:rPr>
              <a:t>à Klaxoon sur votre smartphone</a:t>
            </a:r>
            <a:endParaRPr lang="fr-FR" dirty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F20EE5E-085E-463A-B26E-0755737862E4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0" cy="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4F985FF9-ADA8-465B-B1B8-A5AF16A5E141}" type="slidenum">
              <a:rPr lang="fr-FR" sz="100" b="1" cap="all">
                <a:solidFill>
                  <a:srgbClr val="581D74"/>
                </a:solidFill>
                <a:ea typeface="+mn-ea"/>
                <a:cs typeface="+mn-cs"/>
              </a:rPr>
              <a:pPr>
                <a:defRPr/>
              </a:pPr>
              <a:t>31</a:t>
            </a:fld>
            <a:endParaRPr lang="fr-FR" sz="100" b="1" cap="all" dirty="0">
              <a:solidFill>
                <a:srgbClr val="581D74"/>
              </a:solidFill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23348C2-431B-48EF-B956-70A9DA7A84B3}"/>
              </a:ext>
            </a:extLst>
          </p:cNvPr>
          <p:cNvGrpSpPr/>
          <p:nvPr/>
        </p:nvGrpSpPr>
        <p:grpSpPr>
          <a:xfrm>
            <a:off x="4572000" y="1517121"/>
            <a:ext cx="4253016" cy="4010555"/>
            <a:chOff x="3059832" y="1848458"/>
            <a:chExt cx="4912114" cy="491170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FFA17FF-52F7-47B5-BB53-A3B899429F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24"/>
            <a:stretch/>
          </p:blipFill>
          <p:spPr>
            <a:xfrm>
              <a:off x="3059832" y="1848458"/>
              <a:ext cx="4912114" cy="4911709"/>
            </a:xfrm>
            <a:prstGeom prst="rect">
              <a:avLst/>
            </a:prstGeom>
          </p:spPr>
        </p:pic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DCD1568-5849-42CE-9FA4-1753137B6BB1}"/>
                </a:ext>
              </a:extLst>
            </p:cNvPr>
            <p:cNvSpPr/>
            <p:nvPr/>
          </p:nvSpPr>
          <p:spPr>
            <a:xfrm>
              <a:off x="4795809" y="3645024"/>
              <a:ext cx="720080" cy="216024"/>
            </a:xfrm>
            <a:prstGeom prst="roundRect">
              <a:avLst/>
            </a:prstGeom>
            <a:solidFill>
              <a:srgbClr val="AA4AD1"/>
            </a:solidFill>
            <a:ln>
              <a:solidFill>
                <a:srgbClr val="AA4A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700" dirty="0">
                  <a:solidFill>
                    <a:prstClr val="white"/>
                  </a:solidFill>
                  <a:latin typeface="Arial" panose="020B0604020202020204"/>
                </a:rPr>
                <a:t>Je participe</a:t>
              </a:r>
            </a:p>
          </p:txBody>
        </p:sp>
      </p:grp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B339EAA1-5B44-4A82-AEE9-B9DE9002EA1C}"/>
              </a:ext>
            </a:extLst>
          </p:cNvPr>
          <p:cNvSpPr/>
          <p:nvPr/>
        </p:nvSpPr>
        <p:spPr>
          <a:xfrm>
            <a:off x="640161" y="1855267"/>
            <a:ext cx="3384375" cy="1075288"/>
          </a:xfrm>
          <a:prstGeom prst="borderCallout2">
            <a:avLst>
              <a:gd name="adj1" fmla="val 70128"/>
              <a:gd name="adj2" fmla="val 100085"/>
              <a:gd name="adj3" fmla="val 29271"/>
              <a:gd name="adj4" fmla="val 163447"/>
              <a:gd name="adj5" fmla="val 63182"/>
              <a:gd name="adj6" fmla="val 190211"/>
            </a:avLst>
          </a:prstGeom>
          <a:solidFill>
            <a:schemeClr val="bg1"/>
          </a:solidFill>
          <a:ln>
            <a:solidFill>
              <a:srgbClr val="AA4A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EFDA0B6-F6C4-4D7A-82A1-ED0051A45E5A}"/>
              </a:ext>
            </a:extLst>
          </p:cNvPr>
          <p:cNvSpPr txBox="1"/>
          <p:nvPr/>
        </p:nvSpPr>
        <p:spPr>
          <a:xfrm>
            <a:off x="640161" y="1977413"/>
            <a:ext cx="3322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u="sng" dirty="0">
                <a:hlinkClick r:id="rId3"/>
              </a:rPr>
              <a:t>https://app.klaxoon.com/join/TGFVG2</a:t>
            </a:r>
            <a:endParaRPr lang="fr-FR" sz="2400" b="1" dirty="0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371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C00000"/>
          </a:solidFill>
        </a:ln>
      </a:spPr>
      <a:bodyPr rtlCol="0" anchor="ctr"/>
      <a:lstStyle>
        <a:defPPr algn="ctr">
          <a:defRPr>
            <a:solidFill>
              <a:srgbClr val="C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1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hème1" id="{B34DB7B5-F657-4532-844B-5B069CCA8E6D}" vid="{AD94403F-1A86-44D4-975C-6AA9A2A22DC0}"/>
    </a:ext>
  </a:extLst>
</a:theme>
</file>

<file path=ppt/theme/theme3.xml><?xml version="1.0" encoding="utf-8"?>
<a:theme xmlns:a="http://schemas.openxmlformats.org/drawingml/2006/main" name="Contents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110681</TotalTime>
  <Words>1649</Words>
  <Application>Microsoft Office PowerPoint</Application>
  <PresentationFormat>Affichage à l'écran (4:3)</PresentationFormat>
  <Paragraphs>388</Paragraphs>
  <Slides>31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31</vt:i4>
      </vt:variant>
    </vt:vector>
  </HeadingPairs>
  <TitlesOfParts>
    <vt:vector size="47" baseType="lpstr">
      <vt:lpstr>Arial Unicode MS</vt:lpstr>
      <vt:lpstr>Arial</vt:lpstr>
      <vt:lpstr>Arial Narrow</vt:lpstr>
      <vt:lpstr>Britannic Bold</vt:lpstr>
      <vt:lpstr>Calibri</vt:lpstr>
      <vt:lpstr>Cambria Math</vt:lpstr>
      <vt:lpstr>Helvetica Neue Medium</vt:lpstr>
      <vt:lpstr>Poppins</vt:lpstr>
      <vt:lpstr>Poppins bold</vt:lpstr>
      <vt:lpstr>Verdana</vt:lpstr>
      <vt:lpstr>Wingdings</vt:lpstr>
      <vt:lpstr>Wingdings 2</vt:lpstr>
      <vt:lpstr>Wingdings 3</vt:lpstr>
      <vt:lpstr>Thème Office</vt:lpstr>
      <vt:lpstr>Thème1</vt:lpstr>
      <vt:lpstr>Contents Slide Master</vt:lpstr>
      <vt:lpstr>INOVA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INOVA - CEGC</vt:lpstr>
      <vt:lpstr>  INOVA - CEGC</vt:lpstr>
      <vt:lpstr>INOVA - CEGC</vt:lpstr>
      <vt:lpstr>INOVA - CEGC</vt:lpstr>
      <vt:lpstr>INOVA - CEGC</vt:lpstr>
      <vt:lpstr>INOVA - CEGC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sebastien.conte@cealsace.caisse-epargne.fr</dc:creator>
  <cp:lastModifiedBy>ESTANG Ludivine [CEGEE]</cp:lastModifiedBy>
  <cp:revision>3780</cp:revision>
  <cp:lastPrinted>2019-08-29T06:36:20Z</cp:lastPrinted>
  <dcterms:created xsi:type="dcterms:W3CDTF">2013-02-04T10:32:20Z</dcterms:created>
  <dcterms:modified xsi:type="dcterms:W3CDTF">2019-12-12T09:12:54Z</dcterms:modified>
</cp:coreProperties>
</file>