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13/12/2022</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sofidy.com/solutions/efimmo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a:t>
            </a:r>
            <a:r>
              <a:rPr lang="fr-FR" sz="2800" b="1" dirty="0" err="1"/>
              <a:t>Efimmo</a:t>
            </a:r>
            <a:r>
              <a:rPr lang="fr-FR" sz="2800" b="1" dirty="0"/>
              <a:t> 1</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(janvier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avantageux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8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235449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2010333"/>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2726264221"/>
              </p:ext>
            </p:extLst>
          </p:nvPr>
        </p:nvGraphicFramePr>
        <p:xfrm>
          <a:off x="879894" y="1539902"/>
          <a:ext cx="8136441" cy="2816438"/>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87104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8 ans au moins </a:t>
                      </a:r>
                      <a:endParaRPr lang="en-US" sz="900" b="0" dirty="0">
                        <a:solidFill>
                          <a:schemeClr val="tx1"/>
                        </a:solidFill>
                        <a:latin typeface="+mj-lt"/>
                      </a:endParaRP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mj-lt"/>
                          <a:ea typeface="+mn-ea"/>
                          <a:cs typeface="+mn-cs"/>
                        </a:rPr>
                        <a:t>NB : Pour les clients âgés, notamment </a:t>
                      </a:r>
                      <a:r>
                        <a:rPr kumimoji="0" lang="fr-FR" sz="900" b="1" i="0" u="none" strike="noStrike" kern="1200" cap="none" spc="0" normalizeH="0" baseline="0" dirty="0">
                          <a:ln>
                            <a:noFill/>
                          </a:ln>
                          <a:solidFill>
                            <a:schemeClr val="tx1"/>
                          </a:solidFill>
                          <a:effectLst/>
                          <a:uLnTx/>
                          <a:uFillTx/>
                          <a:latin typeface="+mj-lt"/>
                          <a:ea typeface="+mn-ea"/>
                          <a:cs typeface="+mn-cs"/>
                        </a:rPr>
                        <a:t>à compter de 80 ans</a:t>
                      </a:r>
                      <a:r>
                        <a:rPr kumimoji="0" lang="fr-FR" sz="900" b="0" i="0" u="none" strike="noStrike" kern="1200" cap="none" spc="0" normalizeH="0" baseline="0" dirty="0">
                          <a:ln>
                            <a:noFill/>
                          </a:ln>
                          <a:solidFill>
                            <a:schemeClr val="tx1"/>
                          </a:solidFill>
                          <a:effectLst/>
                          <a:uLnTx/>
                          <a:uFillTx/>
                          <a:latin typeface="+mj-lt"/>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mj-lt"/>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mj-lt"/>
                          <a:ea typeface="+mn-ea"/>
                          <a:cs typeface="+mn-cs"/>
                        </a:rPr>
                        <a:t>.</a:t>
                      </a: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conservée pendant 8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1388219044"/>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(237 €) et une valeur de rachat / retrait (213,30 €)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spc="0" normalizeH="0" baseline="0" noProof="0" dirty="0" err="1">
                          <a:ln>
                            <a:noFill/>
                          </a:ln>
                          <a:solidFill>
                            <a:prstClr val="black"/>
                          </a:solidFill>
                          <a:effectLst/>
                          <a:uLnTx/>
                          <a:uFillTx/>
                          <a:latin typeface="+mj-lt"/>
                          <a:ea typeface="Open Sans" charset="0"/>
                          <a:cs typeface="Open Sans" charset="0"/>
                        </a:rPr>
                        <a:t>site</a:t>
                      </a: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hlinkClick r:id="rId4"/>
                        </a:rPr>
                        <a:t>https://www.sofidy.com/solutions/efimmo1/</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rPr>
                        <a:t>. </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1926412001"/>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10%</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8D11591E-0851-4A3A-A278-B7D2A3488EBA}"/>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10%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a:t>
            </a:r>
            <a:r>
              <a:rPr lang="fr-FR" sz="1100" b="0">
                <a:latin typeface="+mj-lt"/>
                <a:ea typeface="Roboto" panose="02000000000000000000" pitchFamily="2" charset="0"/>
                <a:cs typeface="Roboto" panose="02000000000000000000" pitchFamily="2" charset="0"/>
              </a:rPr>
              <a:t>mutualisé (</a:t>
            </a:r>
            <a:r>
              <a:rPr lang="fr-FR" sz="1100" b="0" dirty="0">
                <a:latin typeface="+mj-lt"/>
                <a:ea typeface="Roboto" panose="02000000000000000000" pitchFamily="2" charset="0"/>
                <a:cs typeface="Roboto" panose="02000000000000000000" pitchFamily="2" charset="0"/>
              </a:rPr>
              <a:t>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656613"/>
              <a:ext cx="1657940"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8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8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368F82D4-F194-4E71-9011-31F157AB8C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4AC50-A577-46D0-8B9F-6D3C9D53AFF5}">
  <ds:schemaRefs>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1263</TotalTime>
  <Words>3367</Words>
  <Application>Microsoft Office PowerPoint</Application>
  <PresentationFormat>Affichage à l'écran (16:9)</PresentationFormat>
  <Paragraphs>209</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Efimmo 1</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17</cp:revision>
  <cp:lastPrinted>2020-09-02T14:43:00Z</cp:lastPrinted>
  <dcterms:created xsi:type="dcterms:W3CDTF">2022-03-28T15:20:33Z</dcterms:created>
  <dcterms:modified xsi:type="dcterms:W3CDTF">2022-12-13T10:06:40Z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ies>
</file>